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1EA"/>
    <a:srgbClr val="939598"/>
    <a:srgbClr val="D7F0FC"/>
    <a:srgbClr val="3C3B37"/>
    <a:srgbClr val="C0D213"/>
    <a:srgbClr val="EAFF1A"/>
    <a:srgbClr val="2A0040"/>
    <a:srgbClr val="FED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09" autoAdjust="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2168"/>
        <p:guide pos="35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955232-ECD5-4EE9-AF24-24DAE9D3D5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0050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E92C84-3B55-4D94-A114-F5F122E9DF3B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46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AD3373E-6C0E-4C89-9CDF-642E3A35A98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835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C318BD-742B-400F-AEB1-6E3C11C0CF0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93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BEB69C-07C8-4519-8037-88E85B12FDD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75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C6DA632-9CC3-42DF-ACF3-06ABA2591AD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2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28D4D-044D-4B72-8C93-A50525DA01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114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71B2-501C-49DA-986A-C82FE36AD9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114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7EF38-AADF-4027-8CC9-97B009B2A8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581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EF244-41F4-4291-9FAA-7DD9AB9926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632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407B1-C9AE-4538-9160-8A2DFF7DF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428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EDD98-51D3-4EF8-AE55-CF725A7039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437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2661A-B303-4A6A-809F-33B7453746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62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F9BAE-EB29-44AF-AD5E-6DEF4D31A2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915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1BC43-8142-48AE-AB15-32F94B884E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3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4846F-78EF-47DB-B3C7-9E4ECD64C8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99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9C857-A88F-4A82-9473-FDCD03655B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045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A043E-F86B-468B-A0B8-3E6ADB7E19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105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814A-6E53-4DF8-B89E-B574331BBB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487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2A1F876-05CF-4FB8-A198-DA370D8F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75"/>
          <p:cNvSpPr>
            <a:spLocks noChangeArrowheads="1"/>
          </p:cNvSpPr>
          <p:nvPr/>
        </p:nvSpPr>
        <p:spPr bwMode="auto">
          <a:xfrm>
            <a:off x="314325" y="3846513"/>
            <a:ext cx="4662488" cy="2552700"/>
          </a:xfrm>
          <a:prstGeom prst="rect">
            <a:avLst/>
          </a:prstGeom>
          <a:solidFill>
            <a:srgbClr val="E4F5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Freeform 480"/>
          <p:cNvSpPr>
            <a:spLocks/>
          </p:cNvSpPr>
          <p:nvPr/>
        </p:nvSpPr>
        <p:spPr bwMode="auto">
          <a:xfrm>
            <a:off x="571500" y="4297363"/>
            <a:ext cx="4140200" cy="1595437"/>
          </a:xfrm>
          <a:custGeom>
            <a:avLst/>
            <a:gdLst>
              <a:gd name="T0" fmla="*/ 3441635 w 2750"/>
              <a:gd name="T1" fmla="*/ 1130352 h 1060"/>
              <a:gd name="T2" fmla="*/ 3315171 w 2750"/>
              <a:gd name="T3" fmla="*/ 1184537 h 1060"/>
              <a:gd name="T4" fmla="*/ 3242906 w 2750"/>
              <a:gd name="T5" fmla="*/ 1255278 h 1060"/>
              <a:gd name="T6" fmla="*/ 3194729 w 2750"/>
              <a:gd name="T7" fmla="*/ 1408801 h 1060"/>
              <a:gd name="T8" fmla="*/ 3143541 w 2750"/>
              <a:gd name="T9" fmla="*/ 1535232 h 1060"/>
              <a:gd name="T10" fmla="*/ 2699410 w 2750"/>
              <a:gd name="T11" fmla="*/ 1586406 h 1060"/>
              <a:gd name="T12" fmla="*/ 2654245 w 2750"/>
              <a:gd name="T13" fmla="*/ 1580386 h 1060"/>
              <a:gd name="T14" fmla="*/ 2612090 w 2750"/>
              <a:gd name="T15" fmla="*/ 1565334 h 1060"/>
              <a:gd name="T16" fmla="*/ 2575957 w 2750"/>
              <a:gd name="T17" fmla="*/ 1592427 h 1060"/>
              <a:gd name="T18" fmla="*/ 2542836 w 2750"/>
              <a:gd name="T19" fmla="*/ 1568345 h 1060"/>
              <a:gd name="T20" fmla="*/ 2220653 w 2750"/>
              <a:gd name="T21" fmla="*/ 1550283 h 1060"/>
              <a:gd name="T22" fmla="*/ 1654574 w 2750"/>
              <a:gd name="T23" fmla="*/ 1559314 h 1060"/>
              <a:gd name="T24" fmla="*/ 1645541 w 2750"/>
              <a:gd name="T25" fmla="*/ 1505129 h 1060"/>
              <a:gd name="T26" fmla="*/ 1588331 w 2750"/>
              <a:gd name="T27" fmla="*/ 1306452 h 1060"/>
              <a:gd name="T28" fmla="*/ 1525099 w 2750"/>
              <a:gd name="T29" fmla="*/ 1219155 h 1060"/>
              <a:gd name="T30" fmla="*/ 1109574 w 2750"/>
              <a:gd name="T31" fmla="*/ 1222165 h 1060"/>
              <a:gd name="T32" fmla="*/ 1079463 w 2750"/>
              <a:gd name="T33" fmla="*/ 1252268 h 1060"/>
              <a:gd name="T34" fmla="*/ 1017736 w 2750"/>
              <a:gd name="T35" fmla="*/ 1447934 h 1060"/>
              <a:gd name="T36" fmla="*/ 1014725 w 2750"/>
              <a:gd name="T37" fmla="*/ 1532222 h 1060"/>
              <a:gd name="T38" fmla="*/ 1002681 w 2750"/>
              <a:gd name="T39" fmla="*/ 1568345 h 1060"/>
              <a:gd name="T40" fmla="*/ 198730 w 2750"/>
              <a:gd name="T41" fmla="*/ 1538242 h 1060"/>
              <a:gd name="T42" fmla="*/ 189696 w 2750"/>
              <a:gd name="T43" fmla="*/ 1490078 h 1060"/>
              <a:gd name="T44" fmla="*/ 105387 w 2750"/>
              <a:gd name="T45" fmla="*/ 711926 h 1060"/>
              <a:gd name="T46" fmla="*/ 18066 w 2750"/>
              <a:gd name="T47" fmla="*/ 373272 h 1060"/>
              <a:gd name="T48" fmla="*/ 3011 w 2750"/>
              <a:gd name="T49" fmla="*/ 316077 h 1060"/>
              <a:gd name="T50" fmla="*/ 337238 w 2750"/>
              <a:gd name="T51" fmla="*/ 213728 h 1060"/>
              <a:gd name="T52" fmla="*/ 2973416 w 2750"/>
              <a:gd name="T53" fmla="*/ 69236 h 1060"/>
              <a:gd name="T54" fmla="*/ 2994494 w 2750"/>
              <a:gd name="T55" fmla="*/ 141482 h 1060"/>
              <a:gd name="T56" fmla="*/ 3541000 w 2750"/>
              <a:gd name="T57" fmla="*/ 225769 h 1060"/>
              <a:gd name="T58" fmla="*/ 3598210 w 2750"/>
              <a:gd name="T59" fmla="*/ 204698 h 1060"/>
              <a:gd name="T60" fmla="*/ 3929426 w 2750"/>
              <a:gd name="T61" fmla="*/ 159544 h 1060"/>
              <a:gd name="T62" fmla="*/ 3959537 w 2750"/>
              <a:gd name="T63" fmla="*/ 273934 h 1060"/>
              <a:gd name="T64" fmla="*/ 4007714 w 2750"/>
              <a:gd name="T65" fmla="*/ 279954 h 1060"/>
              <a:gd name="T66" fmla="*/ 4061913 w 2750"/>
              <a:gd name="T67" fmla="*/ 295005 h 1060"/>
              <a:gd name="T68" fmla="*/ 4049868 w 2750"/>
              <a:gd name="T69" fmla="*/ 552382 h 1060"/>
              <a:gd name="T70" fmla="*/ 4073957 w 2750"/>
              <a:gd name="T71" fmla="*/ 754070 h 1060"/>
              <a:gd name="T72" fmla="*/ 4119123 w 2750"/>
              <a:gd name="T73" fmla="*/ 814275 h 1060"/>
              <a:gd name="T74" fmla="*/ 4140200 w 2750"/>
              <a:gd name="T75" fmla="*/ 928665 h 1060"/>
              <a:gd name="T76" fmla="*/ 4113101 w 2750"/>
              <a:gd name="T77" fmla="*/ 1112291 h 1060"/>
              <a:gd name="T78" fmla="*/ 4140200 w 2750"/>
              <a:gd name="T79" fmla="*/ 1175506 h 1060"/>
              <a:gd name="T80" fmla="*/ 4113101 w 2750"/>
              <a:gd name="T81" fmla="*/ 1393750 h 1060"/>
              <a:gd name="T82" fmla="*/ 4092023 w 2750"/>
              <a:gd name="T83" fmla="*/ 1459975 h 1060"/>
              <a:gd name="T84" fmla="*/ 4043846 w 2750"/>
              <a:gd name="T85" fmla="*/ 1478037 h 1060"/>
              <a:gd name="T86" fmla="*/ 3920393 w 2750"/>
              <a:gd name="T87" fmla="*/ 1475027 h 1060"/>
              <a:gd name="T88" fmla="*/ 3727686 w 2750"/>
              <a:gd name="T89" fmla="*/ 1481047 h 1060"/>
              <a:gd name="T90" fmla="*/ 3718652 w 2750"/>
              <a:gd name="T91" fmla="*/ 1288391 h 1060"/>
              <a:gd name="T92" fmla="*/ 3640365 w 2750"/>
              <a:gd name="T93" fmla="*/ 1181526 h 1060"/>
              <a:gd name="T94" fmla="*/ 3553044 w 2750"/>
              <a:gd name="T95" fmla="*/ 1136373 h 106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750" h="1060">
                <a:moveTo>
                  <a:pt x="2330" y="749"/>
                </a:moveTo>
                <a:lnTo>
                  <a:pt x="2316" y="749"/>
                </a:lnTo>
                <a:lnTo>
                  <a:pt x="2300" y="749"/>
                </a:lnTo>
                <a:lnTo>
                  <a:pt x="2286" y="751"/>
                </a:lnTo>
                <a:lnTo>
                  <a:pt x="2272" y="755"/>
                </a:lnTo>
                <a:lnTo>
                  <a:pt x="2244" y="765"/>
                </a:lnTo>
                <a:lnTo>
                  <a:pt x="2220" y="775"/>
                </a:lnTo>
                <a:lnTo>
                  <a:pt x="2202" y="787"/>
                </a:lnTo>
                <a:lnTo>
                  <a:pt x="2186" y="798"/>
                </a:lnTo>
                <a:lnTo>
                  <a:pt x="2172" y="808"/>
                </a:lnTo>
                <a:lnTo>
                  <a:pt x="2162" y="820"/>
                </a:lnTo>
                <a:lnTo>
                  <a:pt x="2154" y="834"/>
                </a:lnTo>
                <a:lnTo>
                  <a:pt x="2146" y="850"/>
                </a:lnTo>
                <a:lnTo>
                  <a:pt x="2140" y="866"/>
                </a:lnTo>
                <a:lnTo>
                  <a:pt x="2128" y="902"/>
                </a:lnTo>
                <a:lnTo>
                  <a:pt x="2122" y="936"/>
                </a:lnTo>
                <a:lnTo>
                  <a:pt x="2118" y="968"/>
                </a:lnTo>
                <a:lnTo>
                  <a:pt x="2116" y="994"/>
                </a:lnTo>
                <a:lnTo>
                  <a:pt x="2114" y="1020"/>
                </a:lnTo>
                <a:lnTo>
                  <a:pt x="2088" y="1020"/>
                </a:lnTo>
                <a:lnTo>
                  <a:pt x="1879" y="1030"/>
                </a:lnTo>
                <a:lnTo>
                  <a:pt x="1887" y="1054"/>
                </a:lnTo>
                <a:lnTo>
                  <a:pt x="1843" y="1060"/>
                </a:lnTo>
                <a:lnTo>
                  <a:pt x="1793" y="1054"/>
                </a:lnTo>
                <a:lnTo>
                  <a:pt x="1787" y="1054"/>
                </a:lnTo>
                <a:lnTo>
                  <a:pt x="1777" y="1056"/>
                </a:lnTo>
                <a:lnTo>
                  <a:pt x="1771" y="1054"/>
                </a:lnTo>
                <a:lnTo>
                  <a:pt x="1763" y="1050"/>
                </a:lnTo>
                <a:lnTo>
                  <a:pt x="1757" y="1044"/>
                </a:lnTo>
                <a:lnTo>
                  <a:pt x="1749" y="1036"/>
                </a:lnTo>
                <a:lnTo>
                  <a:pt x="1737" y="1036"/>
                </a:lnTo>
                <a:lnTo>
                  <a:pt x="1735" y="1040"/>
                </a:lnTo>
                <a:lnTo>
                  <a:pt x="1731" y="1046"/>
                </a:lnTo>
                <a:lnTo>
                  <a:pt x="1723" y="1054"/>
                </a:lnTo>
                <a:lnTo>
                  <a:pt x="1717" y="1056"/>
                </a:lnTo>
                <a:lnTo>
                  <a:pt x="1711" y="1058"/>
                </a:lnTo>
                <a:lnTo>
                  <a:pt x="1701" y="1056"/>
                </a:lnTo>
                <a:lnTo>
                  <a:pt x="1695" y="1050"/>
                </a:lnTo>
                <a:lnTo>
                  <a:pt x="1691" y="1046"/>
                </a:lnTo>
                <a:lnTo>
                  <a:pt x="1689" y="1042"/>
                </a:lnTo>
                <a:lnTo>
                  <a:pt x="1681" y="1036"/>
                </a:lnTo>
                <a:lnTo>
                  <a:pt x="1675" y="1032"/>
                </a:lnTo>
                <a:lnTo>
                  <a:pt x="1669" y="1024"/>
                </a:lnTo>
                <a:lnTo>
                  <a:pt x="1475" y="1030"/>
                </a:lnTo>
                <a:lnTo>
                  <a:pt x="1147" y="1036"/>
                </a:lnTo>
                <a:lnTo>
                  <a:pt x="1123" y="1036"/>
                </a:lnTo>
                <a:lnTo>
                  <a:pt x="1107" y="1038"/>
                </a:lnTo>
                <a:lnTo>
                  <a:pt x="1099" y="1036"/>
                </a:lnTo>
                <a:lnTo>
                  <a:pt x="1097" y="1034"/>
                </a:lnTo>
                <a:lnTo>
                  <a:pt x="1097" y="1032"/>
                </a:lnTo>
                <a:lnTo>
                  <a:pt x="1095" y="1018"/>
                </a:lnTo>
                <a:lnTo>
                  <a:pt x="1093" y="1000"/>
                </a:lnTo>
                <a:lnTo>
                  <a:pt x="1089" y="976"/>
                </a:lnTo>
                <a:lnTo>
                  <a:pt x="1083" y="946"/>
                </a:lnTo>
                <a:lnTo>
                  <a:pt x="1071" y="908"/>
                </a:lnTo>
                <a:lnTo>
                  <a:pt x="1055" y="868"/>
                </a:lnTo>
                <a:lnTo>
                  <a:pt x="1033" y="820"/>
                </a:lnTo>
                <a:lnTo>
                  <a:pt x="1031" y="818"/>
                </a:lnTo>
                <a:lnTo>
                  <a:pt x="1025" y="814"/>
                </a:lnTo>
                <a:lnTo>
                  <a:pt x="1013" y="810"/>
                </a:lnTo>
                <a:lnTo>
                  <a:pt x="993" y="808"/>
                </a:lnTo>
                <a:lnTo>
                  <a:pt x="747" y="812"/>
                </a:lnTo>
                <a:lnTo>
                  <a:pt x="745" y="812"/>
                </a:lnTo>
                <a:lnTo>
                  <a:pt x="737" y="812"/>
                </a:lnTo>
                <a:lnTo>
                  <a:pt x="733" y="814"/>
                </a:lnTo>
                <a:lnTo>
                  <a:pt x="727" y="818"/>
                </a:lnTo>
                <a:lnTo>
                  <a:pt x="723" y="824"/>
                </a:lnTo>
                <a:lnTo>
                  <a:pt x="717" y="832"/>
                </a:lnTo>
                <a:lnTo>
                  <a:pt x="709" y="852"/>
                </a:lnTo>
                <a:lnTo>
                  <a:pt x="691" y="902"/>
                </a:lnTo>
                <a:lnTo>
                  <a:pt x="682" y="932"/>
                </a:lnTo>
                <a:lnTo>
                  <a:pt x="676" y="962"/>
                </a:lnTo>
                <a:lnTo>
                  <a:pt x="672" y="988"/>
                </a:lnTo>
                <a:lnTo>
                  <a:pt x="672" y="1000"/>
                </a:lnTo>
                <a:lnTo>
                  <a:pt x="672" y="1012"/>
                </a:lnTo>
                <a:lnTo>
                  <a:pt x="674" y="1018"/>
                </a:lnTo>
                <a:lnTo>
                  <a:pt x="674" y="1024"/>
                </a:lnTo>
                <a:lnTo>
                  <a:pt x="674" y="1030"/>
                </a:lnTo>
                <a:lnTo>
                  <a:pt x="672" y="1036"/>
                </a:lnTo>
                <a:lnTo>
                  <a:pt x="666" y="1042"/>
                </a:lnTo>
                <a:lnTo>
                  <a:pt x="656" y="1046"/>
                </a:lnTo>
                <a:lnTo>
                  <a:pt x="644" y="1046"/>
                </a:lnTo>
                <a:lnTo>
                  <a:pt x="602" y="1044"/>
                </a:lnTo>
                <a:lnTo>
                  <a:pt x="132" y="1022"/>
                </a:lnTo>
                <a:lnTo>
                  <a:pt x="106" y="1018"/>
                </a:lnTo>
                <a:lnTo>
                  <a:pt x="106" y="996"/>
                </a:lnTo>
                <a:lnTo>
                  <a:pt x="124" y="996"/>
                </a:lnTo>
                <a:lnTo>
                  <a:pt x="126" y="990"/>
                </a:lnTo>
                <a:lnTo>
                  <a:pt x="46" y="1002"/>
                </a:lnTo>
                <a:lnTo>
                  <a:pt x="32" y="653"/>
                </a:lnTo>
                <a:lnTo>
                  <a:pt x="28" y="471"/>
                </a:lnTo>
                <a:lnTo>
                  <a:pt x="70" y="473"/>
                </a:lnTo>
                <a:lnTo>
                  <a:pt x="74" y="435"/>
                </a:lnTo>
                <a:lnTo>
                  <a:pt x="82" y="355"/>
                </a:lnTo>
                <a:lnTo>
                  <a:pt x="84" y="285"/>
                </a:lnTo>
                <a:lnTo>
                  <a:pt x="12" y="248"/>
                </a:lnTo>
                <a:lnTo>
                  <a:pt x="8" y="216"/>
                </a:lnTo>
                <a:lnTo>
                  <a:pt x="6" y="216"/>
                </a:lnTo>
                <a:lnTo>
                  <a:pt x="4" y="214"/>
                </a:lnTo>
                <a:lnTo>
                  <a:pt x="2" y="210"/>
                </a:lnTo>
                <a:lnTo>
                  <a:pt x="0" y="206"/>
                </a:lnTo>
                <a:lnTo>
                  <a:pt x="0" y="188"/>
                </a:lnTo>
                <a:lnTo>
                  <a:pt x="0" y="152"/>
                </a:lnTo>
                <a:lnTo>
                  <a:pt x="224" y="142"/>
                </a:lnTo>
                <a:lnTo>
                  <a:pt x="330" y="140"/>
                </a:lnTo>
                <a:lnTo>
                  <a:pt x="1413" y="88"/>
                </a:lnTo>
                <a:lnTo>
                  <a:pt x="1965" y="0"/>
                </a:lnTo>
                <a:lnTo>
                  <a:pt x="1975" y="46"/>
                </a:lnTo>
                <a:lnTo>
                  <a:pt x="1975" y="70"/>
                </a:lnTo>
                <a:lnTo>
                  <a:pt x="1963" y="78"/>
                </a:lnTo>
                <a:lnTo>
                  <a:pt x="1961" y="94"/>
                </a:lnTo>
                <a:lnTo>
                  <a:pt x="1989" y="94"/>
                </a:lnTo>
                <a:lnTo>
                  <a:pt x="1995" y="128"/>
                </a:lnTo>
                <a:lnTo>
                  <a:pt x="1935" y="140"/>
                </a:lnTo>
                <a:lnTo>
                  <a:pt x="2350" y="154"/>
                </a:lnTo>
                <a:lnTo>
                  <a:pt x="2352" y="150"/>
                </a:lnTo>
                <a:lnTo>
                  <a:pt x="2356" y="146"/>
                </a:lnTo>
                <a:lnTo>
                  <a:pt x="2364" y="142"/>
                </a:lnTo>
                <a:lnTo>
                  <a:pt x="2374" y="138"/>
                </a:lnTo>
                <a:lnTo>
                  <a:pt x="2390" y="136"/>
                </a:lnTo>
                <a:lnTo>
                  <a:pt x="2410" y="134"/>
                </a:lnTo>
                <a:lnTo>
                  <a:pt x="2436" y="136"/>
                </a:lnTo>
                <a:lnTo>
                  <a:pt x="2522" y="106"/>
                </a:lnTo>
                <a:lnTo>
                  <a:pt x="2610" y="106"/>
                </a:lnTo>
                <a:lnTo>
                  <a:pt x="2610" y="138"/>
                </a:lnTo>
                <a:lnTo>
                  <a:pt x="2560" y="160"/>
                </a:lnTo>
                <a:lnTo>
                  <a:pt x="2600" y="172"/>
                </a:lnTo>
                <a:lnTo>
                  <a:pt x="2630" y="182"/>
                </a:lnTo>
                <a:lnTo>
                  <a:pt x="2642" y="188"/>
                </a:lnTo>
                <a:lnTo>
                  <a:pt x="2650" y="192"/>
                </a:lnTo>
                <a:lnTo>
                  <a:pt x="2656" y="188"/>
                </a:lnTo>
                <a:lnTo>
                  <a:pt x="2662" y="186"/>
                </a:lnTo>
                <a:lnTo>
                  <a:pt x="2670" y="184"/>
                </a:lnTo>
                <a:lnTo>
                  <a:pt x="2678" y="184"/>
                </a:lnTo>
                <a:lnTo>
                  <a:pt x="2688" y="188"/>
                </a:lnTo>
                <a:lnTo>
                  <a:pt x="2698" y="196"/>
                </a:lnTo>
                <a:lnTo>
                  <a:pt x="2706" y="208"/>
                </a:lnTo>
                <a:lnTo>
                  <a:pt x="2706" y="252"/>
                </a:lnTo>
                <a:lnTo>
                  <a:pt x="2674" y="273"/>
                </a:lnTo>
                <a:lnTo>
                  <a:pt x="2690" y="367"/>
                </a:lnTo>
                <a:lnTo>
                  <a:pt x="2700" y="439"/>
                </a:lnTo>
                <a:lnTo>
                  <a:pt x="2704" y="469"/>
                </a:lnTo>
                <a:lnTo>
                  <a:pt x="2706" y="487"/>
                </a:lnTo>
                <a:lnTo>
                  <a:pt x="2706" y="501"/>
                </a:lnTo>
                <a:lnTo>
                  <a:pt x="2712" y="507"/>
                </a:lnTo>
                <a:lnTo>
                  <a:pt x="2720" y="515"/>
                </a:lnTo>
                <a:lnTo>
                  <a:pt x="2728" y="527"/>
                </a:lnTo>
                <a:lnTo>
                  <a:pt x="2736" y="541"/>
                </a:lnTo>
                <a:lnTo>
                  <a:pt x="2744" y="559"/>
                </a:lnTo>
                <a:lnTo>
                  <a:pt x="2748" y="579"/>
                </a:lnTo>
                <a:lnTo>
                  <a:pt x="2750" y="605"/>
                </a:lnTo>
                <a:lnTo>
                  <a:pt x="2750" y="617"/>
                </a:lnTo>
                <a:lnTo>
                  <a:pt x="2750" y="711"/>
                </a:lnTo>
                <a:lnTo>
                  <a:pt x="2748" y="717"/>
                </a:lnTo>
                <a:lnTo>
                  <a:pt x="2738" y="731"/>
                </a:lnTo>
                <a:lnTo>
                  <a:pt x="2732" y="739"/>
                </a:lnTo>
                <a:lnTo>
                  <a:pt x="2724" y="745"/>
                </a:lnTo>
                <a:lnTo>
                  <a:pt x="2718" y="751"/>
                </a:lnTo>
                <a:lnTo>
                  <a:pt x="2710" y="753"/>
                </a:lnTo>
                <a:lnTo>
                  <a:pt x="2750" y="781"/>
                </a:lnTo>
                <a:lnTo>
                  <a:pt x="2750" y="878"/>
                </a:lnTo>
                <a:lnTo>
                  <a:pt x="2732" y="892"/>
                </a:lnTo>
                <a:lnTo>
                  <a:pt x="2734" y="910"/>
                </a:lnTo>
                <a:lnTo>
                  <a:pt x="2732" y="926"/>
                </a:lnTo>
                <a:lnTo>
                  <a:pt x="2730" y="944"/>
                </a:lnTo>
                <a:lnTo>
                  <a:pt x="2726" y="954"/>
                </a:lnTo>
                <a:lnTo>
                  <a:pt x="2724" y="962"/>
                </a:lnTo>
                <a:lnTo>
                  <a:pt x="2718" y="970"/>
                </a:lnTo>
                <a:lnTo>
                  <a:pt x="2712" y="976"/>
                </a:lnTo>
                <a:lnTo>
                  <a:pt x="2706" y="980"/>
                </a:lnTo>
                <a:lnTo>
                  <a:pt x="2696" y="982"/>
                </a:lnTo>
                <a:lnTo>
                  <a:pt x="2686" y="982"/>
                </a:lnTo>
                <a:lnTo>
                  <a:pt x="2674" y="980"/>
                </a:lnTo>
                <a:lnTo>
                  <a:pt x="2664" y="978"/>
                </a:lnTo>
                <a:lnTo>
                  <a:pt x="2648" y="978"/>
                </a:lnTo>
                <a:lnTo>
                  <a:pt x="2604" y="980"/>
                </a:lnTo>
                <a:lnTo>
                  <a:pt x="2546" y="982"/>
                </a:lnTo>
                <a:lnTo>
                  <a:pt x="2544" y="998"/>
                </a:lnTo>
                <a:lnTo>
                  <a:pt x="2518" y="998"/>
                </a:lnTo>
                <a:lnTo>
                  <a:pt x="2476" y="984"/>
                </a:lnTo>
                <a:lnTo>
                  <a:pt x="2482" y="946"/>
                </a:lnTo>
                <a:lnTo>
                  <a:pt x="2482" y="912"/>
                </a:lnTo>
                <a:lnTo>
                  <a:pt x="2478" y="882"/>
                </a:lnTo>
                <a:lnTo>
                  <a:pt x="2470" y="856"/>
                </a:lnTo>
                <a:lnTo>
                  <a:pt x="2460" y="832"/>
                </a:lnTo>
                <a:lnTo>
                  <a:pt x="2448" y="814"/>
                </a:lnTo>
                <a:lnTo>
                  <a:pt x="2434" y="798"/>
                </a:lnTo>
                <a:lnTo>
                  <a:pt x="2418" y="785"/>
                </a:lnTo>
                <a:lnTo>
                  <a:pt x="2402" y="775"/>
                </a:lnTo>
                <a:lnTo>
                  <a:pt x="2388" y="767"/>
                </a:lnTo>
                <a:lnTo>
                  <a:pt x="2372" y="761"/>
                </a:lnTo>
                <a:lnTo>
                  <a:pt x="2360" y="755"/>
                </a:lnTo>
                <a:lnTo>
                  <a:pt x="2338" y="751"/>
                </a:lnTo>
                <a:lnTo>
                  <a:pt x="2330" y="749"/>
                </a:lnTo>
                <a:close/>
              </a:path>
            </a:pathLst>
          </a:custGeom>
          <a:solidFill>
            <a:srgbClr val="9492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402"/>
          <p:cNvSpPr>
            <a:spLocks/>
          </p:cNvSpPr>
          <p:nvPr/>
        </p:nvSpPr>
        <p:spPr bwMode="auto">
          <a:xfrm>
            <a:off x="612775" y="4462463"/>
            <a:ext cx="4097338" cy="1422400"/>
          </a:xfrm>
          <a:custGeom>
            <a:avLst/>
            <a:gdLst>
              <a:gd name="T0" fmla="*/ 18563 w 2428"/>
              <a:gd name="T1" fmla="*/ 224237 h 850"/>
              <a:gd name="T2" fmla="*/ 2457053 w 2428"/>
              <a:gd name="T3" fmla="*/ 220890 h 850"/>
              <a:gd name="T4" fmla="*/ 2622431 w 2428"/>
              <a:gd name="T5" fmla="*/ 60243 h 850"/>
              <a:gd name="T6" fmla="*/ 2662932 w 2428"/>
              <a:gd name="T7" fmla="*/ 45182 h 850"/>
              <a:gd name="T8" fmla="*/ 2703433 w 2428"/>
              <a:gd name="T9" fmla="*/ 48529 h 850"/>
              <a:gd name="T10" fmla="*/ 3505013 w 2428"/>
              <a:gd name="T11" fmla="*/ 60243 h 850"/>
              <a:gd name="T12" fmla="*/ 3553951 w 2428"/>
              <a:gd name="T13" fmla="*/ 45182 h 850"/>
              <a:gd name="T14" fmla="*/ 3754768 w 2428"/>
              <a:gd name="T15" fmla="*/ 0 h 850"/>
              <a:gd name="T16" fmla="*/ 3808769 w 2428"/>
              <a:gd name="T17" fmla="*/ 80324 h 850"/>
              <a:gd name="T18" fmla="*/ 3931959 w 2428"/>
              <a:gd name="T19" fmla="*/ 118812 h 850"/>
              <a:gd name="T20" fmla="*/ 3962335 w 2428"/>
              <a:gd name="T21" fmla="*/ 118812 h 850"/>
              <a:gd name="T22" fmla="*/ 4001148 w 2428"/>
              <a:gd name="T23" fmla="*/ 122159 h 850"/>
              <a:gd name="T24" fmla="*/ 4028149 w 2428"/>
              <a:gd name="T25" fmla="*/ 217544 h 850"/>
              <a:gd name="T26" fmla="*/ 4023086 w 2428"/>
              <a:gd name="T27" fmla="*/ 498677 h 850"/>
              <a:gd name="T28" fmla="*/ 4028149 w 2428"/>
              <a:gd name="T29" fmla="*/ 590714 h 850"/>
              <a:gd name="T30" fmla="*/ 4061900 w 2428"/>
              <a:gd name="T31" fmla="*/ 629203 h 850"/>
              <a:gd name="T32" fmla="*/ 4093963 w 2428"/>
              <a:gd name="T33" fmla="*/ 706180 h 850"/>
              <a:gd name="T34" fmla="*/ 4097338 w 2428"/>
              <a:gd name="T35" fmla="*/ 900296 h 850"/>
              <a:gd name="T36" fmla="*/ 4066962 w 2428"/>
              <a:gd name="T37" fmla="*/ 945478 h 850"/>
              <a:gd name="T38" fmla="*/ 4038274 w 2428"/>
              <a:gd name="T39" fmla="*/ 965559 h 850"/>
              <a:gd name="T40" fmla="*/ 4066962 w 2428"/>
              <a:gd name="T41" fmla="*/ 1174735 h 850"/>
              <a:gd name="T42" fmla="*/ 4065275 w 2428"/>
              <a:gd name="T43" fmla="*/ 1251712 h 850"/>
              <a:gd name="T44" fmla="*/ 4050087 w 2428"/>
              <a:gd name="T45" fmla="*/ 1290200 h 850"/>
              <a:gd name="T46" fmla="*/ 4016336 w 2428"/>
              <a:gd name="T47" fmla="*/ 1308608 h 850"/>
              <a:gd name="T48" fmla="*/ 3965710 w 2428"/>
              <a:gd name="T49" fmla="*/ 1303588 h 850"/>
              <a:gd name="T50" fmla="*/ 3788519 w 2428"/>
              <a:gd name="T51" fmla="*/ 1308608 h 850"/>
              <a:gd name="T52" fmla="*/ 3685579 w 2428"/>
              <a:gd name="T53" fmla="*/ 1311955 h 850"/>
              <a:gd name="T54" fmla="*/ 3685579 w 2428"/>
              <a:gd name="T55" fmla="*/ 1159674 h 850"/>
              <a:gd name="T56" fmla="*/ 3640016 w 2428"/>
              <a:gd name="T57" fmla="*/ 1057596 h 850"/>
              <a:gd name="T58" fmla="*/ 3574202 w 2428"/>
              <a:gd name="T59" fmla="*/ 999027 h 850"/>
              <a:gd name="T60" fmla="*/ 3508388 w 2428"/>
              <a:gd name="T61" fmla="*/ 968905 h 850"/>
              <a:gd name="T62" fmla="*/ 3442574 w 2428"/>
              <a:gd name="T63" fmla="*/ 960538 h 850"/>
              <a:gd name="T64" fmla="*/ 3376760 w 2428"/>
              <a:gd name="T65" fmla="*/ 968905 h 850"/>
              <a:gd name="T66" fmla="*/ 3270445 w 2428"/>
              <a:gd name="T67" fmla="*/ 1017434 h 850"/>
              <a:gd name="T68" fmla="*/ 3213069 w 2428"/>
              <a:gd name="T69" fmla="*/ 1067637 h 850"/>
              <a:gd name="T70" fmla="*/ 3177631 w 2428"/>
              <a:gd name="T71" fmla="*/ 1136247 h 850"/>
              <a:gd name="T72" fmla="*/ 3143880 w 2428"/>
              <a:gd name="T73" fmla="*/ 1288527 h 850"/>
              <a:gd name="T74" fmla="*/ 3100004 w 2428"/>
              <a:gd name="T75" fmla="*/ 1365504 h 850"/>
              <a:gd name="T76" fmla="*/ 2730434 w 2428"/>
              <a:gd name="T77" fmla="*/ 1422400 h 850"/>
              <a:gd name="T78" fmla="*/ 2630869 w 2428"/>
              <a:gd name="T79" fmla="*/ 1419053 h 850"/>
              <a:gd name="T80" fmla="*/ 2600493 w 2428"/>
              <a:gd name="T81" fmla="*/ 1400646 h 850"/>
              <a:gd name="T82" fmla="*/ 2566743 w 2428"/>
              <a:gd name="T83" fmla="*/ 1395625 h 850"/>
              <a:gd name="T84" fmla="*/ 2539742 w 2428"/>
              <a:gd name="T85" fmla="*/ 1419053 h 850"/>
              <a:gd name="T86" fmla="*/ 2507679 w 2428"/>
              <a:gd name="T87" fmla="*/ 1410686 h 850"/>
              <a:gd name="T88" fmla="*/ 2485741 w 2428"/>
              <a:gd name="T89" fmla="*/ 1388932 h 850"/>
              <a:gd name="T90" fmla="*/ 2176922 w 2428"/>
              <a:gd name="T91" fmla="*/ 1377218 h 850"/>
              <a:gd name="T92" fmla="*/ 1623410 w 2428"/>
              <a:gd name="T93" fmla="*/ 1392279 h 850"/>
              <a:gd name="T94" fmla="*/ 1608222 w 2428"/>
              <a:gd name="T95" fmla="*/ 1383912 h 850"/>
              <a:gd name="T96" fmla="*/ 1599784 w 2428"/>
              <a:gd name="T97" fmla="*/ 1300241 h 850"/>
              <a:gd name="T98" fmla="*/ 1545783 w 2428"/>
              <a:gd name="T99" fmla="*/ 1139593 h 850"/>
              <a:gd name="T100" fmla="*/ 1500220 w 2428"/>
              <a:gd name="T101" fmla="*/ 1057596 h 850"/>
              <a:gd name="T102" fmla="*/ 1085086 w 2428"/>
              <a:gd name="T103" fmla="*/ 1055923 h 850"/>
              <a:gd name="T104" fmla="*/ 1061460 w 2428"/>
              <a:gd name="T105" fmla="*/ 1057596 h 850"/>
              <a:gd name="T106" fmla="*/ 1037835 w 2428"/>
              <a:gd name="T107" fmla="*/ 1086044 h 850"/>
              <a:gd name="T108" fmla="*/ 985521 w 2428"/>
              <a:gd name="T109" fmla="*/ 1234978 h 850"/>
              <a:gd name="T110" fmla="*/ 968646 w 2428"/>
              <a:gd name="T111" fmla="*/ 1335383 h 850"/>
              <a:gd name="T112" fmla="*/ 972021 w 2428"/>
              <a:gd name="T113" fmla="*/ 1368851 h 850"/>
              <a:gd name="T114" fmla="*/ 958521 w 2428"/>
              <a:gd name="T115" fmla="*/ 1398972 h 850"/>
              <a:gd name="T116" fmla="*/ 862331 w 2428"/>
              <a:gd name="T117" fmla="*/ 1400646 h 850"/>
              <a:gd name="T118" fmla="*/ 118128 w 2428"/>
              <a:gd name="T119" fmla="*/ 1330362 h 850"/>
              <a:gd name="T120" fmla="*/ 27001 w 2428"/>
              <a:gd name="T121" fmla="*/ 1338729 h 850"/>
              <a:gd name="T122" fmla="*/ 64126 w 2428"/>
              <a:gd name="T123" fmla="*/ 548879 h 850"/>
              <a:gd name="T124" fmla="*/ 87752 w 2428"/>
              <a:gd name="T125" fmla="*/ 271093 h 85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428" h="850">
                <a:moveTo>
                  <a:pt x="52" y="162"/>
                </a:moveTo>
                <a:lnTo>
                  <a:pt x="0" y="134"/>
                </a:lnTo>
                <a:lnTo>
                  <a:pt x="11" y="134"/>
                </a:lnTo>
                <a:lnTo>
                  <a:pt x="659" y="134"/>
                </a:lnTo>
                <a:lnTo>
                  <a:pt x="1422" y="136"/>
                </a:lnTo>
                <a:lnTo>
                  <a:pt x="1456" y="132"/>
                </a:lnTo>
                <a:lnTo>
                  <a:pt x="1521" y="75"/>
                </a:lnTo>
                <a:lnTo>
                  <a:pt x="1521" y="32"/>
                </a:lnTo>
                <a:lnTo>
                  <a:pt x="1554" y="36"/>
                </a:lnTo>
                <a:lnTo>
                  <a:pt x="1561" y="32"/>
                </a:lnTo>
                <a:lnTo>
                  <a:pt x="1570" y="29"/>
                </a:lnTo>
                <a:lnTo>
                  <a:pt x="1578" y="27"/>
                </a:lnTo>
                <a:lnTo>
                  <a:pt x="1586" y="27"/>
                </a:lnTo>
                <a:lnTo>
                  <a:pt x="1596" y="27"/>
                </a:lnTo>
                <a:lnTo>
                  <a:pt x="1602" y="29"/>
                </a:lnTo>
                <a:lnTo>
                  <a:pt x="2070" y="43"/>
                </a:lnTo>
                <a:lnTo>
                  <a:pt x="2074" y="39"/>
                </a:lnTo>
                <a:lnTo>
                  <a:pt x="2077" y="36"/>
                </a:lnTo>
                <a:lnTo>
                  <a:pt x="2083" y="32"/>
                </a:lnTo>
                <a:lnTo>
                  <a:pt x="2092" y="29"/>
                </a:lnTo>
                <a:lnTo>
                  <a:pt x="2106" y="27"/>
                </a:lnTo>
                <a:lnTo>
                  <a:pt x="2124" y="25"/>
                </a:lnTo>
                <a:lnTo>
                  <a:pt x="2147" y="27"/>
                </a:lnTo>
                <a:lnTo>
                  <a:pt x="2225" y="0"/>
                </a:lnTo>
                <a:lnTo>
                  <a:pt x="2302" y="0"/>
                </a:lnTo>
                <a:lnTo>
                  <a:pt x="2302" y="29"/>
                </a:lnTo>
                <a:lnTo>
                  <a:pt x="2257" y="48"/>
                </a:lnTo>
                <a:lnTo>
                  <a:pt x="2293" y="59"/>
                </a:lnTo>
                <a:lnTo>
                  <a:pt x="2320" y="68"/>
                </a:lnTo>
                <a:lnTo>
                  <a:pt x="2330" y="71"/>
                </a:lnTo>
                <a:lnTo>
                  <a:pt x="2337" y="77"/>
                </a:lnTo>
                <a:lnTo>
                  <a:pt x="2343" y="73"/>
                </a:lnTo>
                <a:lnTo>
                  <a:pt x="2348" y="71"/>
                </a:lnTo>
                <a:lnTo>
                  <a:pt x="2355" y="70"/>
                </a:lnTo>
                <a:lnTo>
                  <a:pt x="2364" y="70"/>
                </a:lnTo>
                <a:lnTo>
                  <a:pt x="2371" y="73"/>
                </a:lnTo>
                <a:lnTo>
                  <a:pt x="2380" y="80"/>
                </a:lnTo>
                <a:lnTo>
                  <a:pt x="2387" y="91"/>
                </a:lnTo>
                <a:lnTo>
                  <a:pt x="2387" y="130"/>
                </a:lnTo>
                <a:lnTo>
                  <a:pt x="2359" y="150"/>
                </a:lnTo>
                <a:lnTo>
                  <a:pt x="2373" y="234"/>
                </a:lnTo>
                <a:lnTo>
                  <a:pt x="2384" y="298"/>
                </a:lnTo>
                <a:lnTo>
                  <a:pt x="2385" y="324"/>
                </a:lnTo>
                <a:lnTo>
                  <a:pt x="2387" y="340"/>
                </a:lnTo>
                <a:lnTo>
                  <a:pt x="2387" y="353"/>
                </a:lnTo>
                <a:lnTo>
                  <a:pt x="2394" y="358"/>
                </a:lnTo>
                <a:lnTo>
                  <a:pt x="2400" y="365"/>
                </a:lnTo>
                <a:lnTo>
                  <a:pt x="2407" y="376"/>
                </a:lnTo>
                <a:lnTo>
                  <a:pt x="2414" y="388"/>
                </a:lnTo>
                <a:lnTo>
                  <a:pt x="2421" y="405"/>
                </a:lnTo>
                <a:lnTo>
                  <a:pt x="2426" y="422"/>
                </a:lnTo>
                <a:lnTo>
                  <a:pt x="2428" y="444"/>
                </a:lnTo>
                <a:lnTo>
                  <a:pt x="2428" y="456"/>
                </a:lnTo>
                <a:lnTo>
                  <a:pt x="2428" y="538"/>
                </a:lnTo>
                <a:lnTo>
                  <a:pt x="2425" y="545"/>
                </a:lnTo>
                <a:lnTo>
                  <a:pt x="2416" y="558"/>
                </a:lnTo>
                <a:lnTo>
                  <a:pt x="2410" y="565"/>
                </a:lnTo>
                <a:lnTo>
                  <a:pt x="2405" y="570"/>
                </a:lnTo>
                <a:lnTo>
                  <a:pt x="2398" y="575"/>
                </a:lnTo>
                <a:lnTo>
                  <a:pt x="2393" y="577"/>
                </a:lnTo>
                <a:lnTo>
                  <a:pt x="2428" y="602"/>
                </a:lnTo>
                <a:lnTo>
                  <a:pt x="2428" y="689"/>
                </a:lnTo>
                <a:lnTo>
                  <a:pt x="2410" y="702"/>
                </a:lnTo>
                <a:lnTo>
                  <a:pt x="2412" y="716"/>
                </a:lnTo>
                <a:lnTo>
                  <a:pt x="2410" y="732"/>
                </a:lnTo>
                <a:lnTo>
                  <a:pt x="2409" y="748"/>
                </a:lnTo>
                <a:lnTo>
                  <a:pt x="2407" y="757"/>
                </a:lnTo>
                <a:lnTo>
                  <a:pt x="2403" y="764"/>
                </a:lnTo>
                <a:lnTo>
                  <a:pt x="2400" y="771"/>
                </a:lnTo>
                <a:lnTo>
                  <a:pt x="2394" y="777"/>
                </a:lnTo>
                <a:lnTo>
                  <a:pt x="2387" y="780"/>
                </a:lnTo>
                <a:lnTo>
                  <a:pt x="2380" y="782"/>
                </a:lnTo>
                <a:lnTo>
                  <a:pt x="2369" y="782"/>
                </a:lnTo>
                <a:lnTo>
                  <a:pt x="2359" y="780"/>
                </a:lnTo>
                <a:lnTo>
                  <a:pt x="2350" y="779"/>
                </a:lnTo>
                <a:lnTo>
                  <a:pt x="2336" y="779"/>
                </a:lnTo>
                <a:lnTo>
                  <a:pt x="2296" y="780"/>
                </a:lnTo>
                <a:lnTo>
                  <a:pt x="2245" y="782"/>
                </a:lnTo>
                <a:lnTo>
                  <a:pt x="2243" y="796"/>
                </a:lnTo>
                <a:lnTo>
                  <a:pt x="2220" y="796"/>
                </a:lnTo>
                <a:lnTo>
                  <a:pt x="2184" y="784"/>
                </a:lnTo>
                <a:lnTo>
                  <a:pt x="2188" y="750"/>
                </a:lnTo>
                <a:lnTo>
                  <a:pt x="2188" y="720"/>
                </a:lnTo>
                <a:lnTo>
                  <a:pt x="2184" y="693"/>
                </a:lnTo>
                <a:lnTo>
                  <a:pt x="2179" y="670"/>
                </a:lnTo>
                <a:lnTo>
                  <a:pt x="2170" y="649"/>
                </a:lnTo>
                <a:lnTo>
                  <a:pt x="2157" y="632"/>
                </a:lnTo>
                <a:lnTo>
                  <a:pt x="2145" y="618"/>
                </a:lnTo>
                <a:lnTo>
                  <a:pt x="2132" y="606"/>
                </a:lnTo>
                <a:lnTo>
                  <a:pt x="2118" y="597"/>
                </a:lnTo>
                <a:lnTo>
                  <a:pt x="2104" y="590"/>
                </a:lnTo>
                <a:lnTo>
                  <a:pt x="2092" y="584"/>
                </a:lnTo>
                <a:lnTo>
                  <a:pt x="2079" y="579"/>
                </a:lnTo>
                <a:lnTo>
                  <a:pt x="2061" y="575"/>
                </a:lnTo>
                <a:lnTo>
                  <a:pt x="2054" y="574"/>
                </a:lnTo>
                <a:lnTo>
                  <a:pt x="2040" y="574"/>
                </a:lnTo>
                <a:lnTo>
                  <a:pt x="2027" y="574"/>
                </a:lnTo>
                <a:lnTo>
                  <a:pt x="2013" y="575"/>
                </a:lnTo>
                <a:lnTo>
                  <a:pt x="2001" y="579"/>
                </a:lnTo>
                <a:lnTo>
                  <a:pt x="1977" y="588"/>
                </a:lnTo>
                <a:lnTo>
                  <a:pt x="1956" y="597"/>
                </a:lnTo>
                <a:lnTo>
                  <a:pt x="1938" y="608"/>
                </a:lnTo>
                <a:lnTo>
                  <a:pt x="1924" y="618"/>
                </a:lnTo>
                <a:lnTo>
                  <a:pt x="1913" y="627"/>
                </a:lnTo>
                <a:lnTo>
                  <a:pt x="1904" y="638"/>
                </a:lnTo>
                <a:lnTo>
                  <a:pt x="1896" y="650"/>
                </a:lnTo>
                <a:lnTo>
                  <a:pt x="1888" y="665"/>
                </a:lnTo>
                <a:lnTo>
                  <a:pt x="1883" y="679"/>
                </a:lnTo>
                <a:lnTo>
                  <a:pt x="1874" y="711"/>
                </a:lnTo>
                <a:lnTo>
                  <a:pt x="1867" y="741"/>
                </a:lnTo>
                <a:lnTo>
                  <a:pt x="1863" y="770"/>
                </a:lnTo>
                <a:lnTo>
                  <a:pt x="1862" y="793"/>
                </a:lnTo>
                <a:lnTo>
                  <a:pt x="1860" y="816"/>
                </a:lnTo>
                <a:lnTo>
                  <a:pt x="1837" y="816"/>
                </a:lnTo>
                <a:lnTo>
                  <a:pt x="1650" y="825"/>
                </a:lnTo>
                <a:lnTo>
                  <a:pt x="1657" y="846"/>
                </a:lnTo>
                <a:lnTo>
                  <a:pt x="1618" y="850"/>
                </a:lnTo>
                <a:lnTo>
                  <a:pt x="1573" y="846"/>
                </a:lnTo>
                <a:lnTo>
                  <a:pt x="1570" y="846"/>
                </a:lnTo>
                <a:lnTo>
                  <a:pt x="1559" y="848"/>
                </a:lnTo>
                <a:lnTo>
                  <a:pt x="1554" y="846"/>
                </a:lnTo>
                <a:lnTo>
                  <a:pt x="1548" y="843"/>
                </a:lnTo>
                <a:lnTo>
                  <a:pt x="1541" y="837"/>
                </a:lnTo>
                <a:lnTo>
                  <a:pt x="1534" y="830"/>
                </a:lnTo>
                <a:lnTo>
                  <a:pt x="1523" y="830"/>
                </a:lnTo>
                <a:lnTo>
                  <a:pt x="1521" y="834"/>
                </a:lnTo>
                <a:lnTo>
                  <a:pt x="1518" y="839"/>
                </a:lnTo>
                <a:lnTo>
                  <a:pt x="1511" y="846"/>
                </a:lnTo>
                <a:lnTo>
                  <a:pt x="1505" y="848"/>
                </a:lnTo>
                <a:lnTo>
                  <a:pt x="1500" y="850"/>
                </a:lnTo>
                <a:lnTo>
                  <a:pt x="1493" y="848"/>
                </a:lnTo>
                <a:lnTo>
                  <a:pt x="1486" y="843"/>
                </a:lnTo>
                <a:lnTo>
                  <a:pt x="1484" y="839"/>
                </a:lnTo>
                <a:lnTo>
                  <a:pt x="1480" y="836"/>
                </a:lnTo>
                <a:lnTo>
                  <a:pt x="1473" y="830"/>
                </a:lnTo>
                <a:lnTo>
                  <a:pt x="1468" y="827"/>
                </a:lnTo>
                <a:lnTo>
                  <a:pt x="1463" y="819"/>
                </a:lnTo>
                <a:lnTo>
                  <a:pt x="1290" y="823"/>
                </a:lnTo>
                <a:lnTo>
                  <a:pt x="998" y="830"/>
                </a:lnTo>
                <a:lnTo>
                  <a:pt x="976" y="830"/>
                </a:lnTo>
                <a:lnTo>
                  <a:pt x="962" y="832"/>
                </a:lnTo>
                <a:lnTo>
                  <a:pt x="955" y="830"/>
                </a:lnTo>
                <a:lnTo>
                  <a:pt x="953" y="828"/>
                </a:lnTo>
                <a:lnTo>
                  <a:pt x="953" y="827"/>
                </a:lnTo>
                <a:lnTo>
                  <a:pt x="953" y="814"/>
                </a:lnTo>
                <a:lnTo>
                  <a:pt x="951" y="798"/>
                </a:lnTo>
                <a:lnTo>
                  <a:pt x="948" y="777"/>
                </a:lnTo>
                <a:lnTo>
                  <a:pt x="941" y="750"/>
                </a:lnTo>
                <a:lnTo>
                  <a:pt x="930" y="716"/>
                </a:lnTo>
                <a:lnTo>
                  <a:pt x="916" y="681"/>
                </a:lnTo>
                <a:lnTo>
                  <a:pt x="896" y="638"/>
                </a:lnTo>
                <a:lnTo>
                  <a:pt x="894" y="636"/>
                </a:lnTo>
                <a:lnTo>
                  <a:pt x="889" y="632"/>
                </a:lnTo>
                <a:lnTo>
                  <a:pt x="878" y="629"/>
                </a:lnTo>
                <a:lnTo>
                  <a:pt x="862" y="627"/>
                </a:lnTo>
                <a:lnTo>
                  <a:pt x="643" y="631"/>
                </a:lnTo>
                <a:lnTo>
                  <a:pt x="640" y="631"/>
                </a:lnTo>
                <a:lnTo>
                  <a:pt x="634" y="631"/>
                </a:lnTo>
                <a:lnTo>
                  <a:pt x="629" y="632"/>
                </a:lnTo>
                <a:lnTo>
                  <a:pt x="625" y="636"/>
                </a:lnTo>
                <a:lnTo>
                  <a:pt x="620" y="641"/>
                </a:lnTo>
                <a:lnTo>
                  <a:pt x="615" y="649"/>
                </a:lnTo>
                <a:lnTo>
                  <a:pt x="608" y="666"/>
                </a:lnTo>
                <a:lnTo>
                  <a:pt x="592" y="711"/>
                </a:lnTo>
                <a:lnTo>
                  <a:pt x="584" y="738"/>
                </a:lnTo>
                <a:lnTo>
                  <a:pt x="577" y="762"/>
                </a:lnTo>
                <a:lnTo>
                  <a:pt x="574" y="787"/>
                </a:lnTo>
                <a:lnTo>
                  <a:pt x="574" y="798"/>
                </a:lnTo>
                <a:lnTo>
                  <a:pt x="574" y="809"/>
                </a:lnTo>
                <a:lnTo>
                  <a:pt x="576" y="814"/>
                </a:lnTo>
                <a:lnTo>
                  <a:pt x="576" y="818"/>
                </a:lnTo>
                <a:lnTo>
                  <a:pt x="576" y="825"/>
                </a:lnTo>
                <a:lnTo>
                  <a:pt x="574" y="830"/>
                </a:lnTo>
                <a:lnTo>
                  <a:pt x="568" y="836"/>
                </a:lnTo>
                <a:lnTo>
                  <a:pt x="561" y="839"/>
                </a:lnTo>
                <a:lnTo>
                  <a:pt x="549" y="839"/>
                </a:lnTo>
                <a:lnTo>
                  <a:pt x="511" y="837"/>
                </a:lnTo>
                <a:lnTo>
                  <a:pt x="93" y="818"/>
                </a:lnTo>
                <a:lnTo>
                  <a:pt x="70" y="814"/>
                </a:lnTo>
                <a:lnTo>
                  <a:pt x="70" y="795"/>
                </a:lnTo>
                <a:lnTo>
                  <a:pt x="86" y="795"/>
                </a:lnTo>
                <a:lnTo>
                  <a:pt x="87" y="789"/>
                </a:lnTo>
                <a:lnTo>
                  <a:pt x="16" y="800"/>
                </a:lnTo>
                <a:lnTo>
                  <a:pt x="4" y="488"/>
                </a:lnTo>
                <a:lnTo>
                  <a:pt x="0" y="326"/>
                </a:lnTo>
                <a:lnTo>
                  <a:pt x="38" y="328"/>
                </a:lnTo>
                <a:lnTo>
                  <a:pt x="41" y="294"/>
                </a:lnTo>
                <a:lnTo>
                  <a:pt x="48" y="223"/>
                </a:lnTo>
                <a:lnTo>
                  <a:pt x="52" y="16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Text Box 83"/>
          <p:cNvSpPr txBox="1">
            <a:spLocks noChangeArrowheads="1"/>
          </p:cNvSpPr>
          <p:nvPr/>
        </p:nvSpPr>
        <p:spPr bwMode="auto">
          <a:xfrm>
            <a:off x="1893888" y="344488"/>
            <a:ext cx="5353050" cy="655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Specialist Vehicles Clip Art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78" name="Rectangle 146"/>
          <p:cNvSpPr>
            <a:spLocks noChangeArrowheads="1"/>
          </p:cNvSpPr>
          <p:nvPr/>
        </p:nvSpPr>
        <p:spPr bwMode="auto">
          <a:xfrm>
            <a:off x="5153025" y="3870325"/>
            <a:ext cx="3659188" cy="2524125"/>
          </a:xfrm>
          <a:prstGeom prst="rect">
            <a:avLst/>
          </a:pr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Rectangle 147"/>
          <p:cNvSpPr>
            <a:spLocks noChangeArrowheads="1"/>
          </p:cNvSpPr>
          <p:nvPr/>
        </p:nvSpPr>
        <p:spPr bwMode="auto">
          <a:xfrm>
            <a:off x="4175125" y="1155700"/>
            <a:ext cx="4648200" cy="2527300"/>
          </a:xfrm>
          <a:prstGeom prst="rect">
            <a:avLst/>
          </a:prstGeom>
          <a:solidFill>
            <a:srgbClr val="D3D1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Rectangle 149"/>
          <p:cNvSpPr>
            <a:spLocks noChangeArrowheads="1"/>
          </p:cNvSpPr>
          <p:nvPr/>
        </p:nvSpPr>
        <p:spPr bwMode="auto">
          <a:xfrm>
            <a:off x="314325" y="1173163"/>
            <a:ext cx="3659188" cy="2527300"/>
          </a:xfrm>
          <a:prstGeom prst="rect">
            <a:avLst/>
          </a:prstGeom>
          <a:solidFill>
            <a:srgbClr val="FEE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Freeform 150"/>
          <p:cNvSpPr>
            <a:spLocks/>
          </p:cNvSpPr>
          <p:nvPr/>
        </p:nvSpPr>
        <p:spPr bwMode="auto">
          <a:xfrm>
            <a:off x="5345113" y="4486275"/>
            <a:ext cx="3221037" cy="1190625"/>
          </a:xfrm>
          <a:custGeom>
            <a:avLst/>
            <a:gdLst>
              <a:gd name="T0" fmla="*/ 876300 w 2029"/>
              <a:gd name="T1" fmla="*/ 404813 h 750"/>
              <a:gd name="T2" fmla="*/ 1211262 w 2029"/>
              <a:gd name="T3" fmla="*/ 82550 h 750"/>
              <a:gd name="T4" fmla="*/ 1216025 w 2029"/>
              <a:gd name="T5" fmla="*/ 28575 h 750"/>
              <a:gd name="T6" fmla="*/ 1222375 w 2029"/>
              <a:gd name="T7" fmla="*/ 7938 h 750"/>
              <a:gd name="T8" fmla="*/ 1346200 w 2029"/>
              <a:gd name="T9" fmla="*/ 14288 h 750"/>
              <a:gd name="T10" fmla="*/ 1404937 w 2029"/>
              <a:gd name="T11" fmla="*/ 36513 h 750"/>
              <a:gd name="T12" fmla="*/ 1838325 w 2029"/>
              <a:gd name="T13" fmla="*/ 7938 h 750"/>
              <a:gd name="T14" fmla="*/ 2178050 w 2029"/>
              <a:gd name="T15" fmla="*/ 11113 h 750"/>
              <a:gd name="T16" fmla="*/ 2528887 w 2029"/>
              <a:gd name="T17" fmla="*/ 39688 h 750"/>
              <a:gd name="T18" fmla="*/ 2659062 w 2029"/>
              <a:gd name="T19" fmla="*/ 61913 h 750"/>
              <a:gd name="T20" fmla="*/ 2736850 w 2029"/>
              <a:gd name="T21" fmla="*/ 96838 h 750"/>
              <a:gd name="T22" fmla="*/ 2836862 w 2029"/>
              <a:gd name="T23" fmla="*/ 184150 h 750"/>
              <a:gd name="T24" fmla="*/ 2916237 w 2029"/>
              <a:gd name="T25" fmla="*/ 296863 h 750"/>
              <a:gd name="T26" fmla="*/ 3003550 w 2029"/>
              <a:gd name="T27" fmla="*/ 481013 h 750"/>
              <a:gd name="T28" fmla="*/ 3051175 w 2029"/>
              <a:gd name="T29" fmla="*/ 520700 h 750"/>
              <a:gd name="T30" fmla="*/ 3087687 w 2029"/>
              <a:gd name="T31" fmla="*/ 565150 h 750"/>
              <a:gd name="T32" fmla="*/ 3133725 w 2029"/>
              <a:gd name="T33" fmla="*/ 608013 h 750"/>
              <a:gd name="T34" fmla="*/ 3170237 w 2029"/>
              <a:gd name="T35" fmla="*/ 665163 h 750"/>
              <a:gd name="T36" fmla="*/ 3190875 w 2029"/>
              <a:gd name="T37" fmla="*/ 731838 h 750"/>
              <a:gd name="T38" fmla="*/ 3184525 w 2029"/>
              <a:gd name="T39" fmla="*/ 793750 h 750"/>
              <a:gd name="T40" fmla="*/ 3213100 w 2029"/>
              <a:gd name="T41" fmla="*/ 873125 h 750"/>
              <a:gd name="T42" fmla="*/ 3221037 w 2029"/>
              <a:gd name="T43" fmla="*/ 927100 h 750"/>
              <a:gd name="T44" fmla="*/ 3203575 w 2029"/>
              <a:gd name="T45" fmla="*/ 1028700 h 750"/>
              <a:gd name="T46" fmla="*/ 3022600 w 2029"/>
              <a:gd name="T47" fmla="*/ 1122363 h 750"/>
              <a:gd name="T48" fmla="*/ 3014662 w 2029"/>
              <a:gd name="T49" fmla="*/ 1038225 h 750"/>
              <a:gd name="T50" fmla="*/ 2992437 w 2029"/>
              <a:gd name="T51" fmla="*/ 973138 h 750"/>
              <a:gd name="T52" fmla="*/ 2921000 w 2029"/>
              <a:gd name="T53" fmla="*/ 879475 h 750"/>
              <a:gd name="T54" fmla="*/ 2833687 w 2029"/>
              <a:gd name="T55" fmla="*/ 833438 h 750"/>
              <a:gd name="T56" fmla="*/ 2757487 w 2029"/>
              <a:gd name="T57" fmla="*/ 814388 h 750"/>
              <a:gd name="T58" fmla="*/ 2681287 w 2029"/>
              <a:gd name="T59" fmla="*/ 817563 h 750"/>
              <a:gd name="T60" fmla="*/ 2609850 w 2029"/>
              <a:gd name="T61" fmla="*/ 836613 h 750"/>
              <a:gd name="T62" fmla="*/ 2554287 w 2029"/>
              <a:gd name="T63" fmla="*/ 868363 h 750"/>
              <a:gd name="T64" fmla="*/ 2492375 w 2029"/>
              <a:gd name="T65" fmla="*/ 938213 h 750"/>
              <a:gd name="T66" fmla="*/ 2454275 w 2029"/>
              <a:gd name="T67" fmla="*/ 1031875 h 750"/>
              <a:gd name="T68" fmla="*/ 2443162 w 2029"/>
              <a:gd name="T69" fmla="*/ 1114425 h 750"/>
              <a:gd name="T70" fmla="*/ 1766887 w 2029"/>
              <a:gd name="T71" fmla="*/ 1168400 h 750"/>
              <a:gd name="T72" fmla="*/ 904875 w 2029"/>
              <a:gd name="T73" fmla="*/ 1119188 h 750"/>
              <a:gd name="T74" fmla="*/ 896937 w 2029"/>
              <a:gd name="T75" fmla="*/ 1035050 h 750"/>
              <a:gd name="T76" fmla="*/ 846137 w 2029"/>
              <a:gd name="T77" fmla="*/ 915988 h 750"/>
              <a:gd name="T78" fmla="*/ 769937 w 2029"/>
              <a:gd name="T79" fmla="*/ 847725 h 750"/>
              <a:gd name="T80" fmla="*/ 693737 w 2029"/>
              <a:gd name="T81" fmla="*/ 817563 h 750"/>
              <a:gd name="T82" fmla="*/ 628650 w 2029"/>
              <a:gd name="T83" fmla="*/ 808038 h 750"/>
              <a:gd name="T84" fmla="*/ 549275 w 2029"/>
              <a:gd name="T85" fmla="*/ 817563 h 750"/>
              <a:gd name="T86" fmla="*/ 484187 w 2029"/>
              <a:gd name="T87" fmla="*/ 842963 h 750"/>
              <a:gd name="T88" fmla="*/ 395287 w 2029"/>
              <a:gd name="T89" fmla="*/ 915988 h 750"/>
              <a:gd name="T90" fmla="*/ 347662 w 2029"/>
              <a:gd name="T91" fmla="*/ 1009650 h 750"/>
              <a:gd name="T92" fmla="*/ 331787 w 2029"/>
              <a:gd name="T93" fmla="*/ 1092200 h 750"/>
              <a:gd name="T94" fmla="*/ 317500 w 2029"/>
              <a:gd name="T95" fmla="*/ 1139825 h 750"/>
              <a:gd name="T96" fmla="*/ 234950 w 2029"/>
              <a:gd name="T97" fmla="*/ 1162050 h 750"/>
              <a:gd name="T98" fmla="*/ 147637 w 2029"/>
              <a:gd name="T99" fmla="*/ 1147763 h 750"/>
              <a:gd name="T100" fmla="*/ 96837 w 2029"/>
              <a:gd name="T101" fmla="*/ 1128713 h 750"/>
              <a:gd name="T102" fmla="*/ 61912 w 2029"/>
              <a:gd name="T103" fmla="*/ 1092200 h 750"/>
              <a:gd name="T104" fmla="*/ 28575 w 2029"/>
              <a:gd name="T105" fmla="*/ 1039813 h 750"/>
              <a:gd name="T106" fmla="*/ 0 w 2029"/>
              <a:gd name="T107" fmla="*/ 915988 h 750"/>
              <a:gd name="T108" fmla="*/ 7937 w 2029"/>
              <a:gd name="T109" fmla="*/ 887413 h 750"/>
              <a:gd name="T110" fmla="*/ 65087 w 2029"/>
              <a:gd name="T111" fmla="*/ 836613 h 750"/>
              <a:gd name="T112" fmla="*/ 152400 w 2029"/>
              <a:gd name="T113" fmla="*/ 574675 h 750"/>
              <a:gd name="T114" fmla="*/ 430212 w 2029"/>
              <a:gd name="T115" fmla="*/ 517525 h 75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029" h="750">
                <a:moveTo>
                  <a:pt x="460" y="292"/>
                </a:moveTo>
                <a:lnTo>
                  <a:pt x="494" y="296"/>
                </a:lnTo>
                <a:lnTo>
                  <a:pt x="552" y="255"/>
                </a:lnTo>
                <a:lnTo>
                  <a:pt x="763" y="61"/>
                </a:lnTo>
                <a:lnTo>
                  <a:pt x="761" y="57"/>
                </a:lnTo>
                <a:lnTo>
                  <a:pt x="763" y="52"/>
                </a:lnTo>
                <a:lnTo>
                  <a:pt x="766" y="39"/>
                </a:lnTo>
                <a:lnTo>
                  <a:pt x="773" y="25"/>
                </a:lnTo>
                <a:lnTo>
                  <a:pt x="766" y="18"/>
                </a:lnTo>
                <a:lnTo>
                  <a:pt x="764" y="13"/>
                </a:lnTo>
                <a:lnTo>
                  <a:pt x="766" y="9"/>
                </a:lnTo>
                <a:lnTo>
                  <a:pt x="770" y="5"/>
                </a:lnTo>
                <a:lnTo>
                  <a:pt x="779" y="2"/>
                </a:lnTo>
                <a:lnTo>
                  <a:pt x="784" y="0"/>
                </a:lnTo>
                <a:lnTo>
                  <a:pt x="848" y="9"/>
                </a:lnTo>
                <a:lnTo>
                  <a:pt x="861" y="11"/>
                </a:lnTo>
                <a:lnTo>
                  <a:pt x="873" y="16"/>
                </a:lnTo>
                <a:lnTo>
                  <a:pt x="885" y="23"/>
                </a:lnTo>
                <a:lnTo>
                  <a:pt x="978" y="11"/>
                </a:lnTo>
                <a:lnTo>
                  <a:pt x="1073" y="7"/>
                </a:lnTo>
                <a:lnTo>
                  <a:pt x="1158" y="5"/>
                </a:lnTo>
                <a:lnTo>
                  <a:pt x="1236" y="5"/>
                </a:lnTo>
                <a:lnTo>
                  <a:pt x="1308" y="5"/>
                </a:lnTo>
                <a:lnTo>
                  <a:pt x="1372" y="7"/>
                </a:lnTo>
                <a:lnTo>
                  <a:pt x="1429" y="9"/>
                </a:lnTo>
                <a:lnTo>
                  <a:pt x="1523" y="16"/>
                </a:lnTo>
                <a:lnTo>
                  <a:pt x="1593" y="25"/>
                </a:lnTo>
                <a:lnTo>
                  <a:pt x="1641" y="32"/>
                </a:lnTo>
                <a:lnTo>
                  <a:pt x="1667" y="37"/>
                </a:lnTo>
                <a:lnTo>
                  <a:pt x="1675" y="39"/>
                </a:lnTo>
                <a:lnTo>
                  <a:pt x="1689" y="43"/>
                </a:lnTo>
                <a:lnTo>
                  <a:pt x="1701" y="48"/>
                </a:lnTo>
                <a:lnTo>
                  <a:pt x="1724" y="61"/>
                </a:lnTo>
                <a:lnTo>
                  <a:pt x="1746" y="77"/>
                </a:lnTo>
                <a:lnTo>
                  <a:pt x="1767" y="94"/>
                </a:lnTo>
                <a:lnTo>
                  <a:pt x="1787" y="116"/>
                </a:lnTo>
                <a:lnTo>
                  <a:pt x="1806" y="139"/>
                </a:lnTo>
                <a:lnTo>
                  <a:pt x="1822" y="164"/>
                </a:lnTo>
                <a:lnTo>
                  <a:pt x="1837" y="187"/>
                </a:lnTo>
                <a:lnTo>
                  <a:pt x="1863" y="235"/>
                </a:lnTo>
                <a:lnTo>
                  <a:pt x="1881" y="274"/>
                </a:lnTo>
                <a:lnTo>
                  <a:pt x="1892" y="303"/>
                </a:lnTo>
                <a:lnTo>
                  <a:pt x="1897" y="313"/>
                </a:lnTo>
                <a:lnTo>
                  <a:pt x="1912" y="319"/>
                </a:lnTo>
                <a:lnTo>
                  <a:pt x="1922" y="328"/>
                </a:lnTo>
                <a:lnTo>
                  <a:pt x="1931" y="335"/>
                </a:lnTo>
                <a:lnTo>
                  <a:pt x="1938" y="344"/>
                </a:lnTo>
                <a:lnTo>
                  <a:pt x="1945" y="356"/>
                </a:lnTo>
                <a:lnTo>
                  <a:pt x="1947" y="362"/>
                </a:lnTo>
                <a:lnTo>
                  <a:pt x="1961" y="369"/>
                </a:lnTo>
                <a:lnTo>
                  <a:pt x="1974" y="383"/>
                </a:lnTo>
                <a:lnTo>
                  <a:pt x="1983" y="395"/>
                </a:lnTo>
                <a:lnTo>
                  <a:pt x="1992" y="408"/>
                </a:lnTo>
                <a:lnTo>
                  <a:pt x="1997" y="419"/>
                </a:lnTo>
                <a:lnTo>
                  <a:pt x="2002" y="431"/>
                </a:lnTo>
                <a:lnTo>
                  <a:pt x="2006" y="442"/>
                </a:lnTo>
                <a:lnTo>
                  <a:pt x="2010" y="461"/>
                </a:lnTo>
                <a:lnTo>
                  <a:pt x="2010" y="477"/>
                </a:lnTo>
                <a:lnTo>
                  <a:pt x="2008" y="490"/>
                </a:lnTo>
                <a:lnTo>
                  <a:pt x="2006" y="500"/>
                </a:lnTo>
                <a:lnTo>
                  <a:pt x="1995" y="527"/>
                </a:lnTo>
                <a:lnTo>
                  <a:pt x="2020" y="540"/>
                </a:lnTo>
                <a:lnTo>
                  <a:pt x="2024" y="550"/>
                </a:lnTo>
                <a:lnTo>
                  <a:pt x="2027" y="561"/>
                </a:lnTo>
                <a:lnTo>
                  <a:pt x="2029" y="574"/>
                </a:lnTo>
                <a:lnTo>
                  <a:pt x="2029" y="584"/>
                </a:lnTo>
                <a:lnTo>
                  <a:pt x="2027" y="607"/>
                </a:lnTo>
                <a:lnTo>
                  <a:pt x="2024" y="629"/>
                </a:lnTo>
                <a:lnTo>
                  <a:pt x="2018" y="648"/>
                </a:lnTo>
                <a:lnTo>
                  <a:pt x="2013" y="664"/>
                </a:lnTo>
                <a:lnTo>
                  <a:pt x="2008" y="677"/>
                </a:lnTo>
                <a:lnTo>
                  <a:pt x="1904" y="707"/>
                </a:lnTo>
                <a:lnTo>
                  <a:pt x="1904" y="688"/>
                </a:lnTo>
                <a:lnTo>
                  <a:pt x="1903" y="671"/>
                </a:lnTo>
                <a:lnTo>
                  <a:pt x="1899" y="654"/>
                </a:lnTo>
                <a:lnTo>
                  <a:pt x="1896" y="639"/>
                </a:lnTo>
                <a:lnTo>
                  <a:pt x="1890" y="625"/>
                </a:lnTo>
                <a:lnTo>
                  <a:pt x="1885" y="613"/>
                </a:lnTo>
                <a:lnTo>
                  <a:pt x="1872" y="590"/>
                </a:lnTo>
                <a:lnTo>
                  <a:pt x="1856" y="570"/>
                </a:lnTo>
                <a:lnTo>
                  <a:pt x="1840" y="554"/>
                </a:lnTo>
                <a:lnTo>
                  <a:pt x="1822" y="541"/>
                </a:lnTo>
                <a:lnTo>
                  <a:pt x="1805" y="533"/>
                </a:lnTo>
                <a:lnTo>
                  <a:pt x="1785" y="525"/>
                </a:lnTo>
                <a:lnTo>
                  <a:pt x="1769" y="520"/>
                </a:lnTo>
                <a:lnTo>
                  <a:pt x="1751" y="517"/>
                </a:lnTo>
                <a:lnTo>
                  <a:pt x="1737" y="513"/>
                </a:lnTo>
                <a:lnTo>
                  <a:pt x="1716" y="513"/>
                </a:lnTo>
                <a:lnTo>
                  <a:pt x="1707" y="513"/>
                </a:lnTo>
                <a:lnTo>
                  <a:pt x="1689" y="515"/>
                </a:lnTo>
                <a:lnTo>
                  <a:pt x="1673" y="518"/>
                </a:lnTo>
                <a:lnTo>
                  <a:pt x="1657" y="522"/>
                </a:lnTo>
                <a:lnTo>
                  <a:pt x="1644" y="527"/>
                </a:lnTo>
                <a:lnTo>
                  <a:pt x="1630" y="534"/>
                </a:lnTo>
                <a:lnTo>
                  <a:pt x="1619" y="540"/>
                </a:lnTo>
                <a:lnTo>
                  <a:pt x="1609" y="547"/>
                </a:lnTo>
                <a:lnTo>
                  <a:pt x="1598" y="556"/>
                </a:lnTo>
                <a:lnTo>
                  <a:pt x="1582" y="574"/>
                </a:lnTo>
                <a:lnTo>
                  <a:pt x="1570" y="591"/>
                </a:lnTo>
                <a:lnTo>
                  <a:pt x="1559" y="611"/>
                </a:lnTo>
                <a:lnTo>
                  <a:pt x="1552" y="631"/>
                </a:lnTo>
                <a:lnTo>
                  <a:pt x="1546" y="650"/>
                </a:lnTo>
                <a:lnTo>
                  <a:pt x="1543" y="670"/>
                </a:lnTo>
                <a:lnTo>
                  <a:pt x="1541" y="688"/>
                </a:lnTo>
                <a:lnTo>
                  <a:pt x="1539" y="702"/>
                </a:lnTo>
                <a:lnTo>
                  <a:pt x="1541" y="725"/>
                </a:lnTo>
                <a:lnTo>
                  <a:pt x="1541" y="734"/>
                </a:lnTo>
                <a:lnTo>
                  <a:pt x="1113" y="736"/>
                </a:lnTo>
                <a:lnTo>
                  <a:pt x="570" y="750"/>
                </a:lnTo>
                <a:lnTo>
                  <a:pt x="570" y="725"/>
                </a:lnTo>
                <a:lnTo>
                  <a:pt x="570" y="705"/>
                </a:lnTo>
                <a:lnTo>
                  <a:pt x="570" y="686"/>
                </a:lnTo>
                <a:lnTo>
                  <a:pt x="567" y="668"/>
                </a:lnTo>
                <a:lnTo>
                  <a:pt x="565" y="652"/>
                </a:lnTo>
                <a:lnTo>
                  <a:pt x="556" y="623"/>
                </a:lnTo>
                <a:lnTo>
                  <a:pt x="545" y="598"/>
                </a:lnTo>
                <a:lnTo>
                  <a:pt x="533" y="577"/>
                </a:lnTo>
                <a:lnTo>
                  <a:pt x="517" y="559"/>
                </a:lnTo>
                <a:lnTo>
                  <a:pt x="501" y="545"/>
                </a:lnTo>
                <a:lnTo>
                  <a:pt x="485" y="534"/>
                </a:lnTo>
                <a:lnTo>
                  <a:pt x="469" y="525"/>
                </a:lnTo>
                <a:lnTo>
                  <a:pt x="453" y="518"/>
                </a:lnTo>
                <a:lnTo>
                  <a:pt x="437" y="515"/>
                </a:lnTo>
                <a:lnTo>
                  <a:pt x="422" y="511"/>
                </a:lnTo>
                <a:lnTo>
                  <a:pt x="403" y="509"/>
                </a:lnTo>
                <a:lnTo>
                  <a:pt x="396" y="509"/>
                </a:lnTo>
                <a:lnTo>
                  <a:pt x="378" y="509"/>
                </a:lnTo>
                <a:lnTo>
                  <a:pt x="360" y="513"/>
                </a:lnTo>
                <a:lnTo>
                  <a:pt x="346" y="515"/>
                </a:lnTo>
                <a:lnTo>
                  <a:pt x="330" y="520"/>
                </a:lnTo>
                <a:lnTo>
                  <a:pt x="317" y="524"/>
                </a:lnTo>
                <a:lnTo>
                  <a:pt x="305" y="531"/>
                </a:lnTo>
                <a:lnTo>
                  <a:pt x="283" y="543"/>
                </a:lnTo>
                <a:lnTo>
                  <a:pt x="264" y="559"/>
                </a:lnTo>
                <a:lnTo>
                  <a:pt x="249" y="577"/>
                </a:lnTo>
                <a:lnTo>
                  <a:pt x="237" y="597"/>
                </a:lnTo>
                <a:lnTo>
                  <a:pt x="228" y="616"/>
                </a:lnTo>
                <a:lnTo>
                  <a:pt x="219" y="636"/>
                </a:lnTo>
                <a:lnTo>
                  <a:pt x="214" y="654"/>
                </a:lnTo>
                <a:lnTo>
                  <a:pt x="210" y="671"/>
                </a:lnTo>
                <a:lnTo>
                  <a:pt x="209" y="688"/>
                </a:lnTo>
                <a:lnTo>
                  <a:pt x="207" y="711"/>
                </a:lnTo>
                <a:lnTo>
                  <a:pt x="207" y="720"/>
                </a:lnTo>
                <a:lnTo>
                  <a:pt x="200" y="718"/>
                </a:lnTo>
                <a:lnTo>
                  <a:pt x="198" y="732"/>
                </a:lnTo>
                <a:lnTo>
                  <a:pt x="171" y="732"/>
                </a:lnTo>
                <a:lnTo>
                  <a:pt x="148" y="732"/>
                </a:lnTo>
                <a:lnTo>
                  <a:pt x="127" y="728"/>
                </a:lnTo>
                <a:lnTo>
                  <a:pt x="109" y="727"/>
                </a:lnTo>
                <a:lnTo>
                  <a:pt x="93" y="723"/>
                </a:lnTo>
                <a:lnTo>
                  <a:pt x="80" y="720"/>
                </a:lnTo>
                <a:lnTo>
                  <a:pt x="70" y="714"/>
                </a:lnTo>
                <a:lnTo>
                  <a:pt x="61" y="711"/>
                </a:lnTo>
                <a:lnTo>
                  <a:pt x="48" y="702"/>
                </a:lnTo>
                <a:lnTo>
                  <a:pt x="41" y="693"/>
                </a:lnTo>
                <a:lnTo>
                  <a:pt x="39" y="688"/>
                </a:lnTo>
                <a:lnTo>
                  <a:pt x="38" y="686"/>
                </a:lnTo>
                <a:lnTo>
                  <a:pt x="30" y="655"/>
                </a:lnTo>
                <a:lnTo>
                  <a:pt x="18" y="655"/>
                </a:lnTo>
                <a:lnTo>
                  <a:pt x="4" y="602"/>
                </a:lnTo>
                <a:lnTo>
                  <a:pt x="0" y="588"/>
                </a:lnTo>
                <a:lnTo>
                  <a:pt x="0" y="577"/>
                </a:lnTo>
                <a:lnTo>
                  <a:pt x="2" y="568"/>
                </a:lnTo>
                <a:lnTo>
                  <a:pt x="4" y="563"/>
                </a:lnTo>
                <a:lnTo>
                  <a:pt x="5" y="559"/>
                </a:lnTo>
                <a:lnTo>
                  <a:pt x="9" y="557"/>
                </a:lnTo>
                <a:lnTo>
                  <a:pt x="11" y="556"/>
                </a:lnTo>
                <a:lnTo>
                  <a:pt x="41" y="527"/>
                </a:lnTo>
                <a:lnTo>
                  <a:pt x="80" y="369"/>
                </a:lnTo>
                <a:lnTo>
                  <a:pt x="84" y="365"/>
                </a:lnTo>
                <a:lnTo>
                  <a:pt x="96" y="362"/>
                </a:lnTo>
                <a:lnTo>
                  <a:pt x="141" y="351"/>
                </a:lnTo>
                <a:lnTo>
                  <a:pt x="201" y="338"/>
                </a:lnTo>
                <a:lnTo>
                  <a:pt x="271" y="326"/>
                </a:lnTo>
                <a:lnTo>
                  <a:pt x="401" y="303"/>
                </a:lnTo>
                <a:lnTo>
                  <a:pt x="460" y="2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152"/>
          <p:cNvSpPr>
            <a:spLocks/>
          </p:cNvSpPr>
          <p:nvPr/>
        </p:nvSpPr>
        <p:spPr bwMode="auto">
          <a:xfrm>
            <a:off x="6442075" y="4610100"/>
            <a:ext cx="650875" cy="396875"/>
          </a:xfrm>
          <a:custGeom>
            <a:avLst/>
            <a:gdLst>
              <a:gd name="T0" fmla="*/ 401638 w 410"/>
              <a:gd name="T1" fmla="*/ 20638 h 250"/>
              <a:gd name="T2" fmla="*/ 361950 w 410"/>
              <a:gd name="T3" fmla="*/ 25400 h 250"/>
              <a:gd name="T4" fmla="*/ 325438 w 410"/>
              <a:gd name="T5" fmla="*/ 34925 h 250"/>
              <a:gd name="T6" fmla="*/ 295275 w 410"/>
              <a:gd name="T7" fmla="*/ 49213 h 250"/>
              <a:gd name="T8" fmla="*/ 269875 w 410"/>
              <a:gd name="T9" fmla="*/ 63500 h 250"/>
              <a:gd name="T10" fmla="*/ 246063 w 410"/>
              <a:gd name="T11" fmla="*/ 76200 h 250"/>
              <a:gd name="T12" fmla="*/ 231775 w 410"/>
              <a:gd name="T13" fmla="*/ 90488 h 250"/>
              <a:gd name="T14" fmla="*/ 217488 w 410"/>
              <a:gd name="T15" fmla="*/ 103188 h 250"/>
              <a:gd name="T16" fmla="*/ 25400 w 410"/>
              <a:gd name="T17" fmla="*/ 331788 h 250"/>
              <a:gd name="T18" fmla="*/ 11113 w 410"/>
              <a:gd name="T19" fmla="*/ 346075 h 250"/>
              <a:gd name="T20" fmla="*/ 6350 w 410"/>
              <a:gd name="T21" fmla="*/ 357188 h 250"/>
              <a:gd name="T22" fmla="*/ 0 w 410"/>
              <a:gd name="T23" fmla="*/ 368300 h 250"/>
              <a:gd name="T24" fmla="*/ 0 w 410"/>
              <a:gd name="T25" fmla="*/ 376238 h 250"/>
              <a:gd name="T26" fmla="*/ 3175 w 410"/>
              <a:gd name="T27" fmla="*/ 382588 h 250"/>
              <a:gd name="T28" fmla="*/ 6350 w 410"/>
              <a:gd name="T29" fmla="*/ 387350 h 250"/>
              <a:gd name="T30" fmla="*/ 14288 w 410"/>
              <a:gd name="T31" fmla="*/ 390525 h 250"/>
              <a:gd name="T32" fmla="*/ 20638 w 410"/>
              <a:gd name="T33" fmla="*/ 393700 h 250"/>
              <a:gd name="T34" fmla="*/ 36513 w 410"/>
              <a:gd name="T35" fmla="*/ 396875 h 250"/>
              <a:gd name="T36" fmla="*/ 53975 w 410"/>
              <a:gd name="T37" fmla="*/ 393700 h 250"/>
              <a:gd name="T38" fmla="*/ 74613 w 410"/>
              <a:gd name="T39" fmla="*/ 393700 h 250"/>
              <a:gd name="T40" fmla="*/ 617538 w 410"/>
              <a:gd name="T41" fmla="*/ 382588 h 250"/>
              <a:gd name="T42" fmla="*/ 650875 w 410"/>
              <a:gd name="T43" fmla="*/ 0 h 250"/>
              <a:gd name="T44" fmla="*/ 401638 w 410"/>
              <a:gd name="T45" fmla="*/ 20638 h 25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10" h="250">
                <a:moveTo>
                  <a:pt x="253" y="13"/>
                </a:moveTo>
                <a:lnTo>
                  <a:pt x="228" y="16"/>
                </a:lnTo>
                <a:lnTo>
                  <a:pt x="205" y="22"/>
                </a:lnTo>
                <a:lnTo>
                  <a:pt x="186" y="31"/>
                </a:lnTo>
                <a:lnTo>
                  <a:pt x="170" y="40"/>
                </a:lnTo>
                <a:lnTo>
                  <a:pt x="155" y="48"/>
                </a:lnTo>
                <a:lnTo>
                  <a:pt x="146" y="57"/>
                </a:lnTo>
                <a:lnTo>
                  <a:pt x="137" y="65"/>
                </a:lnTo>
                <a:lnTo>
                  <a:pt x="16" y="209"/>
                </a:lnTo>
                <a:lnTo>
                  <a:pt x="7" y="218"/>
                </a:lnTo>
                <a:lnTo>
                  <a:pt x="4" y="225"/>
                </a:lnTo>
                <a:lnTo>
                  <a:pt x="0" y="232"/>
                </a:lnTo>
                <a:lnTo>
                  <a:pt x="0" y="237"/>
                </a:lnTo>
                <a:lnTo>
                  <a:pt x="2" y="241"/>
                </a:lnTo>
                <a:lnTo>
                  <a:pt x="4" y="244"/>
                </a:lnTo>
                <a:lnTo>
                  <a:pt x="9" y="246"/>
                </a:lnTo>
                <a:lnTo>
                  <a:pt x="13" y="248"/>
                </a:lnTo>
                <a:lnTo>
                  <a:pt x="23" y="250"/>
                </a:lnTo>
                <a:lnTo>
                  <a:pt x="34" y="248"/>
                </a:lnTo>
                <a:lnTo>
                  <a:pt x="47" y="248"/>
                </a:lnTo>
                <a:lnTo>
                  <a:pt x="389" y="241"/>
                </a:lnTo>
                <a:lnTo>
                  <a:pt x="410" y="0"/>
                </a:lnTo>
                <a:lnTo>
                  <a:pt x="253" y="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153"/>
          <p:cNvSpPr>
            <a:spLocks/>
          </p:cNvSpPr>
          <p:nvPr/>
        </p:nvSpPr>
        <p:spPr bwMode="auto">
          <a:xfrm>
            <a:off x="7180263" y="4602163"/>
            <a:ext cx="563562" cy="390525"/>
          </a:xfrm>
          <a:custGeom>
            <a:avLst/>
            <a:gdLst>
              <a:gd name="T0" fmla="*/ 0 w 355"/>
              <a:gd name="T1" fmla="*/ 7938 h 246"/>
              <a:gd name="T2" fmla="*/ 9525 w 355"/>
              <a:gd name="T3" fmla="*/ 390525 h 246"/>
              <a:gd name="T4" fmla="*/ 563562 w 355"/>
              <a:gd name="T5" fmla="*/ 373063 h 246"/>
              <a:gd name="T6" fmla="*/ 509587 w 355"/>
              <a:gd name="T7" fmla="*/ 3175 h 246"/>
              <a:gd name="T8" fmla="*/ 271462 w 355"/>
              <a:gd name="T9" fmla="*/ 0 h 246"/>
              <a:gd name="T10" fmla="*/ 100012 w 355"/>
              <a:gd name="T11" fmla="*/ 0 h 246"/>
              <a:gd name="T12" fmla="*/ 36512 w 355"/>
              <a:gd name="T13" fmla="*/ 6350 h 246"/>
              <a:gd name="T14" fmla="*/ 14287 w 355"/>
              <a:gd name="T15" fmla="*/ 6350 h 246"/>
              <a:gd name="T16" fmla="*/ 0 w 355"/>
              <a:gd name="T17" fmla="*/ 7938 h 2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5" h="246">
                <a:moveTo>
                  <a:pt x="0" y="5"/>
                </a:moveTo>
                <a:lnTo>
                  <a:pt x="6" y="246"/>
                </a:lnTo>
                <a:lnTo>
                  <a:pt x="355" y="235"/>
                </a:lnTo>
                <a:lnTo>
                  <a:pt x="321" y="2"/>
                </a:lnTo>
                <a:lnTo>
                  <a:pt x="171" y="0"/>
                </a:lnTo>
                <a:lnTo>
                  <a:pt x="63" y="0"/>
                </a:lnTo>
                <a:lnTo>
                  <a:pt x="23" y="4"/>
                </a:lnTo>
                <a:lnTo>
                  <a:pt x="9" y="4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55"/>
          <p:cNvSpPr>
            <a:spLocks/>
          </p:cNvSpPr>
          <p:nvPr/>
        </p:nvSpPr>
        <p:spPr bwMode="auto">
          <a:xfrm>
            <a:off x="5529263" y="5141913"/>
            <a:ext cx="69850" cy="158750"/>
          </a:xfrm>
          <a:custGeom>
            <a:avLst/>
            <a:gdLst>
              <a:gd name="T0" fmla="*/ 57150 w 44"/>
              <a:gd name="T1" fmla="*/ 6350 h 100"/>
              <a:gd name="T2" fmla="*/ 44450 w 44"/>
              <a:gd name="T3" fmla="*/ 25400 h 100"/>
              <a:gd name="T4" fmla="*/ 22225 w 44"/>
              <a:gd name="T5" fmla="*/ 74613 h 100"/>
              <a:gd name="T6" fmla="*/ 11113 w 44"/>
              <a:gd name="T7" fmla="*/ 100013 h 100"/>
              <a:gd name="T8" fmla="*/ 3175 w 44"/>
              <a:gd name="T9" fmla="*/ 125413 h 100"/>
              <a:gd name="T10" fmla="*/ 0 w 44"/>
              <a:gd name="T11" fmla="*/ 144463 h 100"/>
              <a:gd name="T12" fmla="*/ 0 w 44"/>
              <a:gd name="T13" fmla="*/ 152400 h 100"/>
              <a:gd name="T14" fmla="*/ 0 w 44"/>
              <a:gd name="T15" fmla="*/ 158750 h 100"/>
              <a:gd name="T16" fmla="*/ 3175 w 44"/>
              <a:gd name="T17" fmla="*/ 158750 h 100"/>
              <a:gd name="T18" fmla="*/ 7938 w 44"/>
              <a:gd name="T19" fmla="*/ 158750 h 100"/>
              <a:gd name="T20" fmla="*/ 14288 w 44"/>
              <a:gd name="T21" fmla="*/ 152400 h 100"/>
              <a:gd name="T22" fmla="*/ 22225 w 44"/>
              <a:gd name="T23" fmla="*/ 136525 h 100"/>
              <a:gd name="T24" fmla="*/ 33338 w 44"/>
              <a:gd name="T25" fmla="*/ 111125 h 100"/>
              <a:gd name="T26" fmla="*/ 47625 w 44"/>
              <a:gd name="T27" fmla="*/ 74613 h 100"/>
              <a:gd name="T28" fmla="*/ 68263 w 44"/>
              <a:gd name="T29" fmla="*/ 17463 h 100"/>
              <a:gd name="T30" fmla="*/ 69850 w 44"/>
              <a:gd name="T31" fmla="*/ 6350 h 100"/>
              <a:gd name="T32" fmla="*/ 68263 w 44"/>
              <a:gd name="T33" fmla="*/ 3175 h 100"/>
              <a:gd name="T34" fmla="*/ 65088 w 44"/>
              <a:gd name="T35" fmla="*/ 0 h 100"/>
              <a:gd name="T36" fmla="*/ 61913 w 44"/>
              <a:gd name="T37" fmla="*/ 3175 h 100"/>
              <a:gd name="T38" fmla="*/ 57150 w 44"/>
              <a:gd name="T39" fmla="*/ 6350 h 1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4" h="100">
                <a:moveTo>
                  <a:pt x="36" y="4"/>
                </a:moveTo>
                <a:lnTo>
                  <a:pt x="28" y="16"/>
                </a:lnTo>
                <a:lnTo>
                  <a:pt x="14" y="47"/>
                </a:lnTo>
                <a:lnTo>
                  <a:pt x="7" y="63"/>
                </a:lnTo>
                <a:lnTo>
                  <a:pt x="2" y="79"/>
                </a:lnTo>
                <a:lnTo>
                  <a:pt x="0" y="91"/>
                </a:lnTo>
                <a:lnTo>
                  <a:pt x="0" y="96"/>
                </a:lnTo>
                <a:lnTo>
                  <a:pt x="0" y="100"/>
                </a:lnTo>
                <a:lnTo>
                  <a:pt x="2" y="100"/>
                </a:lnTo>
                <a:lnTo>
                  <a:pt x="5" y="100"/>
                </a:lnTo>
                <a:lnTo>
                  <a:pt x="9" y="96"/>
                </a:lnTo>
                <a:lnTo>
                  <a:pt x="14" y="86"/>
                </a:lnTo>
                <a:lnTo>
                  <a:pt x="21" y="70"/>
                </a:lnTo>
                <a:lnTo>
                  <a:pt x="30" y="47"/>
                </a:lnTo>
                <a:lnTo>
                  <a:pt x="43" y="11"/>
                </a:lnTo>
                <a:lnTo>
                  <a:pt x="44" y="4"/>
                </a:lnTo>
                <a:lnTo>
                  <a:pt x="43" y="2"/>
                </a:lnTo>
                <a:lnTo>
                  <a:pt x="41" y="0"/>
                </a:lnTo>
                <a:lnTo>
                  <a:pt x="39" y="2"/>
                </a:lnTo>
                <a:lnTo>
                  <a:pt x="36" y="4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56"/>
          <p:cNvSpPr>
            <a:spLocks/>
          </p:cNvSpPr>
          <p:nvPr/>
        </p:nvSpPr>
        <p:spPr bwMode="auto">
          <a:xfrm>
            <a:off x="5345113" y="5368925"/>
            <a:ext cx="382587" cy="279400"/>
          </a:xfrm>
          <a:custGeom>
            <a:avLst/>
            <a:gdLst>
              <a:gd name="T0" fmla="*/ 382587 w 241"/>
              <a:gd name="T1" fmla="*/ 53975 h 176"/>
              <a:gd name="T2" fmla="*/ 339725 w 241"/>
              <a:gd name="T3" fmla="*/ 53975 h 176"/>
              <a:gd name="T4" fmla="*/ 293687 w 241"/>
              <a:gd name="T5" fmla="*/ 53975 h 176"/>
              <a:gd name="T6" fmla="*/ 238125 w 241"/>
              <a:gd name="T7" fmla="*/ 50800 h 176"/>
              <a:gd name="T8" fmla="*/ 177800 w 241"/>
              <a:gd name="T9" fmla="*/ 44450 h 176"/>
              <a:gd name="T10" fmla="*/ 115887 w 241"/>
              <a:gd name="T11" fmla="*/ 36513 h 176"/>
              <a:gd name="T12" fmla="*/ 87312 w 241"/>
              <a:gd name="T13" fmla="*/ 28575 h 176"/>
              <a:gd name="T14" fmla="*/ 61912 w 241"/>
              <a:gd name="T15" fmla="*/ 22225 h 176"/>
              <a:gd name="T16" fmla="*/ 39687 w 241"/>
              <a:gd name="T17" fmla="*/ 11113 h 176"/>
              <a:gd name="T18" fmla="*/ 17462 w 241"/>
              <a:gd name="T19" fmla="*/ 0 h 176"/>
              <a:gd name="T20" fmla="*/ 11112 w 241"/>
              <a:gd name="T21" fmla="*/ 1588 h 176"/>
              <a:gd name="T22" fmla="*/ 6350 w 241"/>
              <a:gd name="T23" fmla="*/ 11113 h 176"/>
              <a:gd name="T24" fmla="*/ 0 w 241"/>
              <a:gd name="T25" fmla="*/ 22225 h 176"/>
              <a:gd name="T26" fmla="*/ 0 w 241"/>
              <a:gd name="T27" fmla="*/ 39688 h 176"/>
              <a:gd name="T28" fmla="*/ 3175 w 241"/>
              <a:gd name="T29" fmla="*/ 66675 h 176"/>
              <a:gd name="T30" fmla="*/ 11112 w 241"/>
              <a:gd name="T31" fmla="*/ 106363 h 176"/>
              <a:gd name="T32" fmla="*/ 28575 w 241"/>
              <a:gd name="T33" fmla="*/ 157163 h 176"/>
              <a:gd name="T34" fmla="*/ 47625 w 241"/>
              <a:gd name="T35" fmla="*/ 157163 h 176"/>
              <a:gd name="T36" fmla="*/ 50800 w 241"/>
              <a:gd name="T37" fmla="*/ 166688 h 176"/>
              <a:gd name="T38" fmla="*/ 53975 w 241"/>
              <a:gd name="T39" fmla="*/ 188913 h 176"/>
              <a:gd name="T40" fmla="*/ 65087 w 241"/>
              <a:gd name="T41" fmla="*/ 214313 h 176"/>
              <a:gd name="T42" fmla="*/ 71437 w 241"/>
              <a:gd name="T43" fmla="*/ 222250 h 176"/>
              <a:gd name="T44" fmla="*/ 79375 w 241"/>
              <a:gd name="T45" fmla="*/ 231775 h 176"/>
              <a:gd name="T46" fmla="*/ 87312 w 241"/>
              <a:gd name="T47" fmla="*/ 239713 h 176"/>
              <a:gd name="T48" fmla="*/ 104775 w 241"/>
              <a:gd name="T49" fmla="*/ 247650 h 176"/>
              <a:gd name="T50" fmla="*/ 127000 w 241"/>
              <a:gd name="T51" fmla="*/ 260350 h 176"/>
              <a:gd name="T52" fmla="*/ 158750 w 241"/>
              <a:gd name="T53" fmla="*/ 268288 h 176"/>
              <a:gd name="T54" fmla="*/ 198437 w 241"/>
              <a:gd name="T55" fmla="*/ 273050 h 176"/>
              <a:gd name="T56" fmla="*/ 252412 w 241"/>
              <a:gd name="T57" fmla="*/ 279400 h 176"/>
              <a:gd name="T58" fmla="*/ 314325 w 241"/>
              <a:gd name="T59" fmla="*/ 279400 h 176"/>
              <a:gd name="T60" fmla="*/ 317500 w 241"/>
              <a:gd name="T61" fmla="*/ 257175 h 176"/>
              <a:gd name="T62" fmla="*/ 328612 w 241"/>
              <a:gd name="T63" fmla="*/ 260350 h 176"/>
              <a:gd name="T64" fmla="*/ 328612 w 241"/>
              <a:gd name="T65" fmla="*/ 234950 h 176"/>
              <a:gd name="T66" fmla="*/ 333375 w 241"/>
              <a:gd name="T67" fmla="*/ 180975 h 176"/>
              <a:gd name="T68" fmla="*/ 342900 w 241"/>
              <a:gd name="T69" fmla="*/ 146050 h 176"/>
              <a:gd name="T70" fmla="*/ 350837 w 241"/>
              <a:gd name="T71" fmla="*/ 112713 h 176"/>
              <a:gd name="T72" fmla="*/ 365125 w 241"/>
              <a:gd name="T73" fmla="*/ 80963 h 176"/>
              <a:gd name="T74" fmla="*/ 373062 w 241"/>
              <a:gd name="T75" fmla="*/ 66675 h 176"/>
              <a:gd name="T76" fmla="*/ 382587 w 241"/>
              <a:gd name="T77" fmla="*/ 53975 h 17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41" h="176">
                <a:moveTo>
                  <a:pt x="241" y="34"/>
                </a:moveTo>
                <a:lnTo>
                  <a:pt x="214" y="34"/>
                </a:lnTo>
                <a:lnTo>
                  <a:pt x="185" y="34"/>
                </a:lnTo>
                <a:lnTo>
                  <a:pt x="150" y="32"/>
                </a:lnTo>
                <a:lnTo>
                  <a:pt x="112" y="28"/>
                </a:lnTo>
                <a:lnTo>
                  <a:pt x="73" y="23"/>
                </a:lnTo>
                <a:lnTo>
                  <a:pt x="55" y="18"/>
                </a:lnTo>
                <a:lnTo>
                  <a:pt x="39" y="14"/>
                </a:lnTo>
                <a:lnTo>
                  <a:pt x="25" y="7"/>
                </a:lnTo>
                <a:lnTo>
                  <a:pt x="11" y="0"/>
                </a:lnTo>
                <a:lnTo>
                  <a:pt x="7" y="1"/>
                </a:lnTo>
                <a:lnTo>
                  <a:pt x="4" y="7"/>
                </a:lnTo>
                <a:lnTo>
                  <a:pt x="0" y="14"/>
                </a:lnTo>
                <a:lnTo>
                  <a:pt x="0" y="25"/>
                </a:lnTo>
                <a:lnTo>
                  <a:pt x="2" y="42"/>
                </a:lnTo>
                <a:lnTo>
                  <a:pt x="7" y="67"/>
                </a:lnTo>
                <a:lnTo>
                  <a:pt x="18" y="99"/>
                </a:lnTo>
                <a:lnTo>
                  <a:pt x="30" y="99"/>
                </a:lnTo>
                <a:lnTo>
                  <a:pt x="32" y="105"/>
                </a:lnTo>
                <a:lnTo>
                  <a:pt x="34" y="119"/>
                </a:lnTo>
                <a:lnTo>
                  <a:pt x="41" y="135"/>
                </a:lnTo>
                <a:lnTo>
                  <a:pt x="45" y="140"/>
                </a:lnTo>
                <a:lnTo>
                  <a:pt x="50" y="146"/>
                </a:lnTo>
                <a:lnTo>
                  <a:pt x="55" y="151"/>
                </a:lnTo>
                <a:lnTo>
                  <a:pt x="66" y="156"/>
                </a:lnTo>
                <a:lnTo>
                  <a:pt x="80" y="164"/>
                </a:lnTo>
                <a:lnTo>
                  <a:pt x="100" y="169"/>
                </a:lnTo>
                <a:lnTo>
                  <a:pt x="125" y="172"/>
                </a:lnTo>
                <a:lnTo>
                  <a:pt x="159" y="176"/>
                </a:lnTo>
                <a:lnTo>
                  <a:pt x="198" y="176"/>
                </a:lnTo>
                <a:lnTo>
                  <a:pt x="200" y="162"/>
                </a:lnTo>
                <a:lnTo>
                  <a:pt x="207" y="164"/>
                </a:lnTo>
                <a:lnTo>
                  <a:pt x="207" y="148"/>
                </a:lnTo>
                <a:lnTo>
                  <a:pt x="210" y="114"/>
                </a:lnTo>
                <a:lnTo>
                  <a:pt x="216" y="92"/>
                </a:lnTo>
                <a:lnTo>
                  <a:pt x="221" y="71"/>
                </a:lnTo>
                <a:lnTo>
                  <a:pt x="230" y="51"/>
                </a:lnTo>
                <a:lnTo>
                  <a:pt x="235" y="42"/>
                </a:lnTo>
                <a:lnTo>
                  <a:pt x="241" y="34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157"/>
          <p:cNvSpPr>
            <a:spLocks/>
          </p:cNvSpPr>
          <p:nvPr/>
        </p:nvSpPr>
        <p:spPr bwMode="auto">
          <a:xfrm>
            <a:off x="5681663" y="5292725"/>
            <a:ext cx="571500" cy="555625"/>
          </a:xfrm>
          <a:custGeom>
            <a:avLst/>
            <a:gdLst>
              <a:gd name="T0" fmla="*/ 568325 w 360"/>
              <a:gd name="T1" fmla="*/ 311150 h 350"/>
              <a:gd name="T2" fmla="*/ 557213 w 360"/>
              <a:gd name="T3" fmla="*/ 363538 h 350"/>
              <a:gd name="T4" fmla="*/ 534988 w 360"/>
              <a:gd name="T5" fmla="*/ 412750 h 350"/>
              <a:gd name="T6" fmla="*/ 503238 w 360"/>
              <a:gd name="T7" fmla="*/ 457200 h 350"/>
              <a:gd name="T8" fmla="*/ 463550 w 360"/>
              <a:gd name="T9" fmla="*/ 493713 h 350"/>
              <a:gd name="T10" fmla="*/ 419100 w 360"/>
              <a:gd name="T11" fmla="*/ 525463 h 350"/>
              <a:gd name="T12" fmla="*/ 368300 w 360"/>
              <a:gd name="T13" fmla="*/ 544513 h 350"/>
              <a:gd name="T14" fmla="*/ 311150 w 360"/>
              <a:gd name="T15" fmla="*/ 555625 h 350"/>
              <a:gd name="T16" fmla="*/ 254000 w 360"/>
              <a:gd name="T17" fmla="*/ 554038 h 350"/>
              <a:gd name="T18" fmla="*/ 198438 w 360"/>
              <a:gd name="T19" fmla="*/ 542925 h 350"/>
              <a:gd name="T20" fmla="*/ 147638 w 360"/>
              <a:gd name="T21" fmla="*/ 522288 h 350"/>
              <a:gd name="T22" fmla="*/ 101600 w 360"/>
              <a:gd name="T23" fmla="*/ 492125 h 350"/>
              <a:gd name="T24" fmla="*/ 61913 w 360"/>
              <a:gd name="T25" fmla="*/ 454025 h 350"/>
              <a:gd name="T26" fmla="*/ 33338 w 360"/>
              <a:gd name="T27" fmla="*/ 409575 h 350"/>
              <a:gd name="T28" fmla="*/ 11113 w 360"/>
              <a:gd name="T29" fmla="*/ 358775 h 350"/>
              <a:gd name="T30" fmla="*/ 0 w 360"/>
              <a:gd name="T31" fmla="*/ 304800 h 350"/>
              <a:gd name="T32" fmla="*/ 3175 w 360"/>
              <a:gd name="T33" fmla="*/ 247650 h 350"/>
              <a:gd name="T34" fmla="*/ 14288 w 360"/>
              <a:gd name="T35" fmla="*/ 195263 h 350"/>
              <a:gd name="T36" fmla="*/ 36513 w 360"/>
              <a:gd name="T37" fmla="*/ 142875 h 350"/>
              <a:gd name="T38" fmla="*/ 68263 w 360"/>
              <a:gd name="T39" fmla="*/ 101600 h 350"/>
              <a:gd name="T40" fmla="*/ 104775 w 360"/>
              <a:gd name="T41" fmla="*/ 61913 h 350"/>
              <a:gd name="T42" fmla="*/ 150813 w 360"/>
              <a:gd name="T43" fmla="*/ 33338 h 350"/>
              <a:gd name="T44" fmla="*/ 203200 w 360"/>
              <a:gd name="T45" fmla="*/ 14288 h 350"/>
              <a:gd name="T46" fmla="*/ 257175 w 360"/>
              <a:gd name="T47" fmla="*/ 1588 h 350"/>
              <a:gd name="T48" fmla="*/ 317500 w 360"/>
              <a:gd name="T49" fmla="*/ 1588 h 350"/>
              <a:gd name="T50" fmla="*/ 369888 w 360"/>
              <a:gd name="T51" fmla="*/ 14288 h 350"/>
              <a:gd name="T52" fmla="*/ 422275 w 360"/>
              <a:gd name="T53" fmla="*/ 36513 h 350"/>
              <a:gd name="T54" fmla="*/ 466725 w 360"/>
              <a:gd name="T55" fmla="*/ 65088 h 350"/>
              <a:gd name="T56" fmla="*/ 506413 w 360"/>
              <a:gd name="T57" fmla="*/ 104775 h 350"/>
              <a:gd name="T58" fmla="*/ 538163 w 360"/>
              <a:gd name="T59" fmla="*/ 149225 h 350"/>
              <a:gd name="T60" fmla="*/ 557213 w 360"/>
              <a:gd name="T61" fmla="*/ 196850 h 350"/>
              <a:gd name="T62" fmla="*/ 568325 w 360"/>
              <a:gd name="T63" fmla="*/ 254000 h 3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60" h="350">
                <a:moveTo>
                  <a:pt x="360" y="178"/>
                </a:moveTo>
                <a:lnTo>
                  <a:pt x="358" y="196"/>
                </a:lnTo>
                <a:lnTo>
                  <a:pt x="355" y="212"/>
                </a:lnTo>
                <a:lnTo>
                  <a:pt x="351" y="229"/>
                </a:lnTo>
                <a:lnTo>
                  <a:pt x="344" y="245"/>
                </a:lnTo>
                <a:lnTo>
                  <a:pt x="337" y="260"/>
                </a:lnTo>
                <a:lnTo>
                  <a:pt x="328" y="274"/>
                </a:lnTo>
                <a:lnTo>
                  <a:pt x="317" y="288"/>
                </a:lnTo>
                <a:lnTo>
                  <a:pt x="305" y="301"/>
                </a:lnTo>
                <a:lnTo>
                  <a:pt x="292" y="311"/>
                </a:lnTo>
                <a:lnTo>
                  <a:pt x="278" y="322"/>
                </a:lnTo>
                <a:lnTo>
                  <a:pt x="264" y="331"/>
                </a:lnTo>
                <a:lnTo>
                  <a:pt x="248" y="338"/>
                </a:lnTo>
                <a:lnTo>
                  <a:pt x="232" y="343"/>
                </a:lnTo>
                <a:lnTo>
                  <a:pt x="214" y="347"/>
                </a:lnTo>
                <a:lnTo>
                  <a:pt x="196" y="350"/>
                </a:lnTo>
                <a:lnTo>
                  <a:pt x="178" y="350"/>
                </a:lnTo>
                <a:lnTo>
                  <a:pt x="160" y="349"/>
                </a:lnTo>
                <a:lnTo>
                  <a:pt x="143" y="347"/>
                </a:lnTo>
                <a:lnTo>
                  <a:pt x="125" y="342"/>
                </a:lnTo>
                <a:lnTo>
                  <a:pt x="109" y="336"/>
                </a:lnTo>
                <a:lnTo>
                  <a:pt x="93" y="329"/>
                </a:lnTo>
                <a:lnTo>
                  <a:pt x="78" y="320"/>
                </a:lnTo>
                <a:lnTo>
                  <a:pt x="64" y="310"/>
                </a:lnTo>
                <a:lnTo>
                  <a:pt x="52" y="299"/>
                </a:lnTo>
                <a:lnTo>
                  <a:pt x="39" y="286"/>
                </a:lnTo>
                <a:lnTo>
                  <a:pt x="30" y="272"/>
                </a:lnTo>
                <a:lnTo>
                  <a:pt x="21" y="258"/>
                </a:lnTo>
                <a:lnTo>
                  <a:pt x="14" y="242"/>
                </a:lnTo>
                <a:lnTo>
                  <a:pt x="7" y="226"/>
                </a:lnTo>
                <a:lnTo>
                  <a:pt x="4" y="210"/>
                </a:lnTo>
                <a:lnTo>
                  <a:pt x="0" y="192"/>
                </a:lnTo>
                <a:lnTo>
                  <a:pt x="0" y="174"/>
                </a:lnTo>
                <a:lnTo>
                  <a:pt x="2" y="156"/>
                </a:lnTo>
                <a:lnTo>
                  <a:pt x="4" y="139"/>
                </a:lnTo>
                <a:lnTo>
                  <a:pt x="9" y="123"/>
                </a:lnTo>
                <a:lnTo>
                  <a:pt x="14" y="106"/>
                </a:lnTo>
                <a:lnTo>
                  <a:pt x="23" y="90"/>
                </a:lnTo>
                <a:lnTo>
                  <a:pt x="32" y="76"/>
                </a:lnTo>
                <a:lnTo>
                  <a:pt x="43" y="64"/>
                </a:lnTo>
                <a:lnTo>
                  <a:pt x="54" y="51"/>
                </a:lnTo>
                <a:lnTo>
                  <a:pt x="66" y="39"/>
                </a:lnTo>
                <a:lnTo>
                  <a:pt x="80" y="30"/>
                </a:lnTo>
                <a:lnTo>
                  <a:pt x="95" y="21"/>
                </a:lnTo>
                <a:lnTo>
                  <a:pt x="111" y="14"/>
                </a:lnTo>
                <a:lnTo>
                  <a:pt x="128" y="9"/>
                </a:lnTo>
                <a:lnTo>
                  <a:pt x="144" y="3"/>
                </a:lnTo>
                <a:lnTo>
                  <a:pt x="162" y="1"/>
                </a:lnTo>
                <a:lnTo>
                  <a:pt x="182" y="0"/>
                </a:lnTo>
                <a:lnTo>
                  <a:pt x="200" y="1"/>
                </a:lnTo>
                <a:lnTo>
                  <a:pt x="217" y="5"/>
                </a:lnTo>
                <a:lnTo>
                  <a:pt x="233" y="9"/>
                </a:lnTo>
                <a:lnTo>
                  <a:pt x="251" y="14"/>
                </a:lnTo>
                <a:lnTo>
                  <a:pt x="266" y="23"/>
                </a:lnTo>
                <a:lnTo>
                  <a:pt x="282" y="32"/>
                </a:lnTo>
                <a:lnTo>
                  <a:pt x="294" y="41"/>
                </a:lnTo>
                <a:lnTo>
                  <a:pt x="308" y="53"/>
                </a:lnTo>
                <a:lnTo>
                  <a:pt x="319" y="66"/>
                </a:lnTo>
                <a:lnTo>
                  <a:pt x="330" y="78"/>
                </a:lnTo>
                <a:lnTo>
                  <a:pt x="339" y="94"/>
                </a:lnTo>
                <a:lnTo>
                  <a:pt x="346" y="108"/>
                </a:lnTo>
                <a:lnTo>
                  <a:pt x="351" y="124"/>
                </a:lnTo>
                <a:lnTo>
                  <a:pt x="356" y="142"/>
                </a:lnTo>
                <a:lnTo>
                  <a:pt x="358" y="160"/>
                </a:lnTo>
                <a:lnTo>
                  <a:pt x="360" y="17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158"/>
          <p:cNvSpPr>
            <a:spLocks/>
          </p:cNvSpPr>
          <p:nvPr/>
        </p:nvSpPr>
        <p:spPr bwMode="auto">
          <a:xfrm>
            <a:off x="5800725" y="5413375"/>
            <a:ext cx="328613" cy="322263"/>
          </a:xfrm>
          <a:custGeom>
            <a:avLst/>
            <a:gdLst>
              <a:gd name="T0" fmla="*/ 328613 w 207"/>
              <a:gd name="T1" fmla="*/ 161925 h 203"/>
              <a:gd name="T2" fmla="*/ 328613 w 207"/>
              <a:gd name="T3" fmla="*/ 177800 h 203"/>
              <a:gd name="T4" fmla="*/ 325438 w 207"/>
              <a:gd name="T5" fmla="*/ 195263 h 203"/>
              <a:gd name="T6" fmla="*/ 314325 w 207"/>
              <a:gd name="T7" fmla="*/ 227013 h 203"/>
              <a:gd name="T8" fmla="*/ 300038 w 207"/>
              <a:gd name="T9" fmla="*/ 252413 h 203"/>
              <a:gd name="T10" fmla="*/ 279400 w 207"/>
              <a:gd name="T11" fmla="*/ 277813 h 203"/>
              <a:gd name="T12" fmla="*/ 254000 w 207"/>
              <a:gd name="T13" fmla="*/ 296863 h 203"/>
              <a:gd name="T14" fmla="*/ 225425 w 207"/>
              <a:gd name="T15" fmla="*/ 311150 h 203"/>
              <a:gd name="T16" fmla="*/ 195263 w 207"/>
              <a:gd name="T17" fmla="*/ 319088 h 203"/>
              <a:gd name="T18" fmla="*/ 160338 w 207"/>
              <a:gd name="T19" fmla="*/ 322263 h 203"/>
              <a:gd name="T20" fmla="*/ 130175 w 207"/>
              <a:gd name="T21" fmla="*/ 319088 h 203"/>
              <a:gd name="T22" fmla="*/ 98425 w 207"/>
              <a:gd name="T23" fmla="*/ 311150 h 203"/>
              <a:gd name="T24" fmla="*/ 69850 w 207"/>
              <a:gd name="T25" fmla="*/ 293688 h 203"/>
              <a:gd name="T26" fmla="*/ 44450 w 207"/>
              <a:gd name="T27" fmla="*/ 274638 h 203"/>
              <a:gd name="T28" fmla="*/ 25400 w 207"/>
              <a:gd name="T29" fmla="*/ 252413 h 203"/>
              <a:gd name="T30" fmla="*/ 11113 w 207"/>
              <a:gd name="T31" fmla="*/ 223838 h 203"/>
              <a:gd name="T32" fmla="*/ 3175 w 207"/>
              <a:gd name="T33" fmla="*/ 192088 h 203"/>
              <a:gd name="T34" fmla="*/ 0 w 207"/>
              <a:gd name="T35" fmla="*/ 176213 h 203"/>
              <a:gd name="T36" fmla="*/ 0 w 207"/>
              <a:gd name="T37" fmla="*/ 158750 h 203"/>
              <a:gd name="T38" fmla="*/ 0 w 207"/>
              <a:gd name="T39" fmla="*/ 144463 h 203"/>
              <a:gd name="T40" fmla="*/ 3175 w 207"/>
              <a:gd name="T41" fmla="*/ 127000 h 203"/>
              <a:gd name="T42" fmla="*/ 11113 w 207"/>
              <a:gd name="T43" fmla="*/ 96838 h 203"/>
              <a:gd name="T44" fmla="*/ 28575 w 207"/>
              <a:gd name="T45" fmla="*/ 71438 h 203"/>
              <a:gd name="T46" fmla="*/ 47625 w 207"/>
              <a:gd name="T47" fmla="*/ 46038 h 203"/>
              <a:gd name="T48" fmla="*/ 73025 w 207"/>
              <a:gd name="T49" fmla="*/ 25400 h 203"/>
              <a:gd name="T50" fmla="*/ 101600 w 207"/>
              <a:gd name="T51" fmla="*/ 11113 h 203"/>
              <a:gd name="T52" fmla="*/ 133350 w 207"/>
              <a:gd name="T53" fmla="*/ 3175 h 203"/>
              <a:gd name="T54" fmla="*/ 163513 w 207"/>
              <a:gd name="T55" fmla="*/ 0 h 203"/>
              <a:gd name="T56" fmla="*/ 198438 w 207"/>
              <a:gd name="T57" fmla="*/ 3175 h 203"/>
              <a:gd name="T58" fmla="*/ 228600 w 207"/>
              <a:gd name="T59" fmla="*/ 11113 h 203"/>
              <a:gd name="T60" fmla="*/ 257175 w 207"/>
              <a:gd name="T61" fmla="*/ 28575 h 203"/>
              <a:gd name="T62" fmla="*/ 279400 w 207"/>
              <a:gd name="T63" fmla="*/ 47625 h 203"/>
              <a:gd name="T64" fmla="*/ 300038 w 207"/>
              <a:gd name="T65" fmla="*/ 71438 h 203"/>
              <a:gd name="T66" fmla="*/ 315913 w 207"/>
              <a:gd name="T67" fmla="*/ 100013 h 203"/>
              <a:gd name="T68" fmla="*/ 325438 w 207"/>
              <a:gd name="T69" fmla="*/ 130175 h 203"/>
              <a:gd name="T70" fmla="*/ 328613 w 207"/>
              <a:gd name="T71" fmla="*/ 147638 h 203"/>
              <a:gd name="T72" fmla="*/ 328613 w 207"/>
              <a:gd name="T73" fmla="*/ 161925 h 20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7" h="203">
                <a:moveTo>
                  <a:pt x="207" y="102"/>
                </a:moveTo>
                <a:lnTo>
                  <a:pt x="207" y="112"/>
                </a:lnTo>
                <a:lnTo>
                  <a:pt x="205" y="123"/>
                </a:lnTo>
                <a:lnTo>
                  <a:pt x="198" y="143"/>
                </a:lnTo>
                <a:lnTo>
                  <a:pt x="189" y="159"/>
                </a:lnTo>
                <a:lnTo>
                  <a:pt x="176" y="175"/>
                </a:lnTo>
                <a:lnTo>
                  <a:pt x="160" y="187"/>
                </a:lnTo>
                <a:lnTo>
                  <a:pt x="142" y="196"/>
                </a:lnTo>
                <a:lnTo>
                  <a:pt x="123" y="201"/>
                </a:lnTo>
                <a:lnTo>
                  <a:pt x="101" y="203"/>
                </a:lnTo>
                <a:lnTo>
                  <a:pt x="82" y="201"/>
                </a:lnTo>
                <a:lnTo>
                  <a:pt x="62" y="196"/>
                </a:lnTo>
                <a:lnTo>
                  <a:pt x="44" y="185"/>
                </a:lnTo>
                <a:lnTo>
                  <a:pt x="28" y="173"/>
                </a:lnTo>
                <a:lnTo>
                  <a:pt x="16" y="159"/>
                </a:lnTo>
                <a:lnTo>
                  <a:pt x="7" y="141"/>
                </a:lnTo>
                <a:lnTo>
                  <a:pt x="2" y="121"/>
                </a:lnTo>
                <a:lnTo>
                  <a:pt x="0" y="111"/>
                </a:lnTo>
                <a:lnTo>
                  <a:pt x="0" y="100"/>
                </a:lnTo>
                <a:lnTo>
                  <a:pt x="0" y="91"/>
                </a:lnTo>
                <a:lnTo>
                  <a:pt x="2" y="80"/>
                </a:lnTo>
                <a:lnTo>
                  <a:pt x="7" y="61"/>
                </a:lnTo>
                <a:lnTo>
                  <a:pt x="18" y="45"/>
                </a:lnTo>
                <a:lnTo>
                  <a:pt x="30" y="29"/>
                </a:lnTo>
                <a:lnTo>
                  <a:pt x="46" y="16"/>
                </a:lnTo>
                <a:lnTo>
                  <a:pt x="64" y="7"/>
                </a:lnTo>
                <a:lnTo>
                  <a:pt x="84" y="2"/>
                </a:lnTo>
                <a:lnTo>
                  <a:pt x="103" y="0"/>
                </a:lnTo>
                <a:lnTo>
                  <a:pt x="125" y="2"/>
                </a:lnTo>
                <a:lnTo>
                  <a:pt x="144" y="7"/>
                </a:lnTo>
                <a:lnTo>
                  <a:pt x="162" y="18"/>
                </a:lnTo>
                <a:lnTo>
                  <a:pt x="176" y="30"/>
                </a:lnTo>
                <a:lnTo>
                  <a:pt x="189" y="45"/>
                </a:lnTo>
                <a:lnTo>
                  <a:pt x="199" y="63"/>
                </a:lnTo>
                <a:lnTo>
                  <a:pt x="205" y="82"/>
                </a:lnTo>
                <a:lnTo>
                  <a:pt x="207" y="93"/>
                </a:lnTo>
                <a:lnTo>
                  <a:pt x="207" y="102"/>
                </a:lnTo>
                <a:close/>
              </a:path>
            </a:pathLst>
          </a:custGeom>
          <a:solidFill>
            <a:srgbClr val="898E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8" name="Group 372"/>
          <p:cNvGrpSpPr>
            <a:grpSpLocks/>
          </p:cNvGrpSpPr>
          <p:nvPr/>
        </p:nvGrpSpPr>
        <p:grpSpPr bwMode="auto">
          <a:xfrm>
            <a:off x="5819775" y="5430838"/>
            <a:ext cx="284163" cy="288925"/>
            <a:chOff x="3666" y="3421"/>
            <a:chExt cx="179" cy="182"/>
          </a:xfrm>
        </p:grpSpPr>
        <p:sp>
          <p:nvSpPr>
            <p:cNvPr id="3329" name="Freeform 159"/>
            <p:cNvSpPr>
              <a:spLocks/>
            </p:cNvSpPr>
            <p:nvPr/>
          </p:nvSpPr>
          <p:spPr bwMode="auto">
            <a:xfrm>
              <a:off x="3666" y="3442"/>
              <a:ext cx="31" cy="45"/>
            </a:xfrm>
            <a:custGeom>
              <a:avLst/>
              <a:gdLst>
                <a:gd name="T0" fmla="*/ 27 w 31"/>
                <a:gd name="T1" fmla="*/ 0 h 45"/>
                <a:gd name="T2" fmla="*/ 24 w 31"/>
                <a:gd name="T3" fmla="*/ 6 h 45"/>
                <a:gd name="T4" fmla="*/ 15 w 31"/>
                <a:gd name="T5" fmla="*/ 15 h 45"/>
                <a:gd name="T6" fmla="*/ 6 w 31"/>
                <a:gd name="T7" fmla="*/ 29 h 45"/>
                <a:gd name="T8" fmla="*/ 2 w 31"/>
                <a:gd name="T9" fmla="*/ 38 h 45"/>
                <a:gd name="T10" fmla="*/ 0 w 31"/>
                <a:gd name="T11" fmla="*/ 45 h 45"/>
                <a:gd name="T12" fmla="*/ 2 w 31"/>
                <a:gd name="T13" fmla="*/ 45 h 45"/>
                <a:gd name="T14" fmla="*/ 8 w 31"/>
                <a:gd name="T15" fmla="*/ 45 h 45"/>
                <a:gd name="T16" fmla="*/ 13 w 31"/>
                <a:gd name="T17" fmla="*/ 41 h 45"/>
                <a:gd name="T18" fmla="*/ 22 w 31"/>
                <a:gd name="T19" fmla="*/ 31 h 45"/>
                <a:gd name="T20" fmla="*/ 24 w 31"/>
                <a:gd name="T21" fmla="*/ 27 h 45"/>
                <a:gd name="T22" fmla="*/ 29 w 31"/>
                <a:gd name="T23" fmla="*/ 18 h 45"/>
                <a:gd name="T24" fmla="*/ 31 w 31"/>
                <a:gd name="T25" fmla="*/ 15 h 45"/>
                <a:gd name="T26" fmla="*/ 31 w 31"/>
                <a:gd name="T27" fmla="*/ 9 h 45"/>
                <a:gd name="T28" fmla="*/ 31 w 31"/>
                <a:gd name="T29" fmla="*/ 4 h 45"/>
                <a:gd name="T30" fmla="*/ 27 w 31"/>
                <a:gd name="T31" fmla="*/ 0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" h="45">
                  <a:moveTo>
                    <a:pt x="27" y="0"/>
                  </a:moveTo>
                  <a:lnTo>
                    <a:pt x="24" y="6"/>
                  </a:lnTo>
                  <a:lnTo>
                    <a:pt x="15" y="15"/>
                  </a:lnTo>
                  <a:lnTo>
                    <a:pt x="6" y="29"/>
                  </a:lnTo>
                  <a:lnTo>
                    <a:pt x="2" y="38"/>
                  </a:lnTo>
                  <a:lnTo>
                    <a:pt x="0" y="45"/>
                  </a:lnTo>
                  <a:lnTo>
                    <a:pt x="2" y="45"/>
                  </a:lnTo>
                  <a:lnTo>
                    <a:pt x="8" y="45"/>
                  </a:lnTo>
                  <a:lnTo>
                    <a:pt x="13" y="41"/>
                  </a:lnTo>
                  <a:lnTo>
                    <a:pt x="22" y="31"/>
                  </a:lnTo>
                  <a:lnTo>
                    <a:pt x="24" y="27"/>
                  </a:lnTo>
                  <a:lnTo>
                    <a:pt x="29" y="18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31" y="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0" name="Freeform 160"/>
            <p:cNvSpPr>
              <a:spLocks/>
            </p:cNvSpPr>
            <p:nvPr/>
          </p:nvSpPr>
          <p:spPr bwMode="auto">
            <a:xfrm>
              <a:off x="3734" y="3421"/>
              <a:ext cx="48" cy="16"/>
            </a:xfrm>
            <a:custGeom>
              <a:avLst/>
              <a:gdLst>
                <a:gd name="T0" fmla="*/ 23 w 48"/>
                <a:gd name="T1" fmla="*/ 16 h 16"/>
                <a:gd name="T2" fmla="*/ 32 w 48"/>
                <a:gd name="T3" fmla="*/ 16 h 16"/>
                <a:gd name="T4" fmla="*/ 39 w 48"/>
                <a:gd name="T5" fmla="*/ 14 h 16"/>
                <a:gd name="T6" fmla="*/ 43 w 48"/>
                <a:gd name="T7" fmla="*/ 14 h 16"/>
                <a:gd name="T8" fmla="*/ 46 w 48"/>
                <a:gd name="T9" fmla="*/ 12 h 16"/>
                <a:gd name="T10" fmla="*/ 48 w 48"/>
                <a:gd name="T11" fmla="*/ 7 h 16"/>
                <a:gd name="T12" fmla="*/ 48 w 48"/>
                <a:gd name="T13" fmla="*/ 5 h 16"/>
                <a:gd name="T14" fmla="*/ 41 w 48"/>
                <a:gd name="T15" fmla="*/ 2 h 16"/>
                <a:gd name="T16" fmla="*/ 34 w 48"/>
                <a:gd name="T17" fmla="*/ 0 h 16"/>
                <a:gd name="T18" fmla="*/ 18 w 48"/>
                <a:gd name="T19" fmla="*/ 0 h 16"/>
                <a:gd name="T20" fmla="*/ 5 w 48"/>
                <a:gd name="T21" fmla="*/ 2 h 16"/>
                <a:gd name="T22" fmla="*/ 0 w 48"/>
                <a:gd name="T23" fmla="*/ 2 h 16"/>
                <a:gd name="T24" fmla="*/ 0 w 48"/>
                <a:gd name="T25" fmla="*/ 7 h 16"/>
                <a:gd name="T26" fmla="*/ 2 w 48"/>
                <a:gd name="T27" fmla="*/ 11 h 16"/>
                <a:gd name="T28" fmla="*/ 5 w 48"/>
                <a:gd name="T29" fmla="*/ 12 h 16"/>
                <a:gd name="T30" fmla="*/ 9 w 48"/>
                <a:gd name="T31" fmla="*/ 14 h 16"/>
                <a:gd name="T32" fmla="*/ 18 w 48"/>
                <a:gd name="T33" fmla="*/ 14 h 16"/>
                <a:gd name="T34" fmla="*/ 23 w 48"/>
                <a:gd name="T35" fmla="*/ 16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8" h="16">
                  <a:moveTo>
                    <a:pt x="23" y="16"/>
                  </a:moveTo>
                  <a:lnTo>
                    <a:pt x="32" y="16"/>
                  </a:lnTo>
                  <a:lnTo>
                    <a:pt x="39" y="14"/>
                  </a:lnTo>
                  <a:lnTo>
                    <a:pt x="43" y="14"/>
                  </a:lnTo>
                  <a:lnTo>
                    <a:pt x="46" y="12"/>
                  </a:lnTo>
                  <a:lnTo>
                    <a:pt x="48" y="7"/>
                  </a:lnTo>
                  <a:lnTo>
                    <a:pt x="48" y="5"/>
                  </a:lnTo>
                  <a:lnTo>
                    <a:pt x="41" y="2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2"/>
                  </a:lnTo>
                  <a:lnTo>
                    <a:pt x="9" y="14"/>
                  </a:lnTo>
                  <a:lnTo>
                    <a:pt x="18" y="14"/>
                  </a:lnTo>
                  <a:lnTo>
                    <a:pt x="2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1" name="Freeform 161"/>
            <p:cNvSpPr>
              <a:spLocks/>
            </p:cNvSpPr>
            <p:nvPr/>
          </p:nvSpPr>
          <p:spPr bwMode="auto">
            <a:xfrm>
              <a:off x="3814" y="3448"/>
              <a:ext cx="31" cy="44"/>
            </a:xfrm>
            <a:custGeom>
              <a:avLst/>
              <a:gdLst>
                <a:gd name="T0" fmla="*/ 9 w 31"/>
                <a:gd name="T1" fmla="*/ 26 h 44"/>
                <a:gd name="T2" fmla="*/ 13 w 31"/>
                <a:gd name="T3" fmla="*/ 35 h 44"/>
                <a:gd name="T4" fmla="*/ 18 w 31"/>
                <a:gd name="T5" fmla="*/ 41 h 44"/>
                <a:gd name="T6" fmla="*/ 22 w 31"/>
                <a:gd name="T7" fmla="*/ 42 h 44"/>
                <a:gd name="T8" fmla="*/ 25 w 31"/>
                <a:gd name="T9" fmla="*/ 44 h 44"/>
                <a:gd name="T10" fmla="*/ 29 w 31"/>
                <a:gd name="T11" fmla="*/ 44 h 44"/>
                <a:gd name="T12" fmla="*/ 31 w 31"/>
                <a:gd name="T13" fmla="*/ 44 h 44"/>
                <a:gd name="T14" fmla="*/ 29 w 31"/>
                <a:gd name="T15" fmla="*/ 33 h 44"/>
                <a:gd name="T16" fmla="*/ 27 w 31"/>
                <a:gd name="T17" fmla="*/ 26 h 44"/>
                <a:gd name="T18" fmla="*/ 18 w 31"/>
                <a:gd name="T19" fmla="*/ 12 h 44"/>
                <a:gd name="T20" fmla="*/ 9 w 31"/>
                <a:gd name="T21" fmla="*/ 3 h 44"/>
                <a:gd name="T22" fmla="*/ 6 w 31"/>
                <a:gd name="T23" fmla="*/ 0 h 44"/>
                <a:gd name="T24" fmla="*/ 2 w 31"/>
                <a:gd name="T25" fmla="*/ 0 h 44"/>
                <a:gd name="T26" fmla="*/ 0 w 31"/>
                <a:gd name="T27" fmla="*/ 3 h 44"/>
                <a:gd name="T28" fmla="*/ 0 w 31"/>
                <a:gd name="T29" fmla="*/ 7 h 44"/>
                <a:gd name="T30" fmla="*/ 2 w 31"/>
                <a:gd name="T31" fmla="*/ 12 h 44"/>
                <a:gd name="T32" fmla="*/ 6 w 31"/>
                <a:gd name="T33" fmla="*/ 23 h 44"/>
                <a:gd name="T34" fmla="*/ 9 w 31"/>
                <a:gd name="T35" fmla="*/ 26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44">
                  <a:moveTo>
                    <a:pt x="9" y="26"/>
                  </a:moveTo>
                  <a:lnTo>
                    <a:pt x="13" y="35"/>
                  </a:lnTo>
                  <a:lnTo>
                    <a:pt x="18" y="41"/>
                  </a:lnTo>
                  <a:lnTo>
                    <a:pt x="22" y="42"/>
                  </a:lnTo>
                  <a:lnTo>
                    <a:pt x="25" y="44"/>
                  </a:lnTo>
                  <a:lnTo>
                    <a:pt x="29" y="44"/>
                  </a:lnTo>
                  <a:lnTo>
                    <a:pt x="31" y="44"/>
                  </a:lnTo>
                  <a:lnTo>
                    <a:pt x="29" y="33"/>
                  </a:lnTo>
                  <a:lnTo>
                    <a:pt x="27" y="26"/>
                  </a:lnTo>
                  <a:lnTo>
                    <a:pt x="18" y="12"/>
                  </a:lnTo>
                  <a:lnTo>
                    <a:pt x="9" y="3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2" y="12"/>
                  </a:lnTo>
                  <a:lnTo>
                    <a:pt x="6" y="23"/>
                  </a:lnTo>
                  <a:lnTo>
                    <a:pt x="9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2" name="Freeform 162"/>
            <p:cNvSpPr>
              <a:spLocks/>
            </p:cNvSpPr>
            <p:nvPr/>
          </p:nvSpPr>
          <p:spPr bwMode="auto">
            <a:xfrm>
              <a:off x="3666" y="3531"/>
              <a:ext cx="31" cy="43"/>
            </a:xfrm>
            <a:custGeom>
              <a:avLst/>
              <a:gdLst>
                <a:gd name="T0" fmla="*/ 0 w 31"/>
                <a:gd name="T1" fmla="*/ 4 h 43"/>
                <a:gd name="T2" fmla="*/ 9 w 31"/>
                <a:gd name="T3" fmla="*/ 22 h 43"/>
                <a:gd name="T4" fmla="*/ 16 w 31"/>
                <a:gd name="T5" fmla="*/ 34 h 43"/>
                <a:gd name="T6" fmla="*/ 20 w 31"/>
                <a:gd name="T7" fmla="*/ 39 h 43"/>
                <a:gd name="T8" fmla="*/ 25 w 31"/>
                <a:gd name="T9" fmla="*/ 43 h 43"/>
                <a:gd name="T10" fmla="*/ 27 w 31"/>
                <a:gd name="T11" fmla="*/ 43 h 43"/>
                <a:gd name="T12" fmla="*/ 29 w 31"/>
                <a:gd name="T13" fmla="*/ 43 h 43"/>
                <a:gd name="T14" fmla="*/ 31 w 31"/>
                <a:gd name="T15" fmla="*/ 41 h 43"/>
                <a:gd name="T16" fmla="*/ 31 w 31"/>
                <a:gd name="T17" fmla="*/ 39 h 43"/>
                <a:gd name="T18" fmla="*/ 31 w 31"/>
                <a:gd name="T19" fmla="*/ 34 h 43"/>
                <a:gd name="T20" fmla="*/ 27 w 31"/>
                <a:gd name="T21" fmla="*/ 27 h 43"/>
                <a:gd name="T22" fmla="*/ 22 w 31"/>
                <a:gd name="T23" fmla="*/ 16 h 43"/>
                <a:gd name="T24" fmla="*/ 20 w 31"/>
                <a:gd name="T25" fmla="*/ 13 h 43"/>
                <a:gd name="T26" fmla="*/ 15 w 31"/>
                <a:gd name="T27" fmla="*/ 6 h 43"/>
                <a:gd name="T28" fmla="*/ 11 w 31"/>
                <a:gd name="T29" fmla="*/ 2 h 43"/>
                <a:gd name="T30" fmla="*/ 8 w 31"/>
                <a:gd name="T31" fmla="*/ 0 h 43"/>
                <a:gd name="T32" fmla="*/ 4 w 31"/>
                <a:gd name="T33" fmla="*/ 0 h 43"/>
                <a:gd name="T34" fmla="*/ 0 w 31"/>
                <a:gd name="T35" fmla="*/ 4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43">
                  <a:moveTo>
                    <a:pt x="0" y="4"/>
                  </a:moveTo>
                  <a:lnTo>
                    <a:pt x="9" y="22"/>
                  </a:lnTo>
                  <a:lnTo>
                    <a:pt x="16" y="34"/>
                  </a:lnTo>
                  <a:lnTo>
                    <a:pt x="20" y="39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29" y="43"/>
                  </a:lnTo>
                  <a:lnTo>
                    <a:pt x="31" y="41"/>
                  </a:lnTo>
                  <a:lnTo>
                    <a:pt x="31" y="39"/>
                  </a:lnTo>
                  <a:lnTo>
                    <a:pt x="31" y="34"/>
                  </a:lnTo>
                  <a:lnTo>
                    <a:pt x="27" y="27"/>
                  </a:lnTo>
                  <a:lnTo>
                    <a:pt x="22" y="16"/>
                  </a:lnTo>
                  <a:lnTo>
                    <a:pt x="20" y="13"/>
                  </a:lnTo>
                  <a:lnTo>
                    <a:pt x="15" y="6"/>
                  </a:lnTo>
                  <a:lnTo>
                    <a:pt x="11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3" name="Freeform 163"/>
            <p:cNvSpPr>
              <a:spLocks/>
            </p:cNvSpPr>
            <p:nvPr/>
          </p:nvSpPr>
          <p:spPr bwMode="auto">
            <a:xfrm>
              <a:off x="3727" y="3588"/>
              <a:ext cx="50" cy="15"/>
            </a:xfrm>
            <a:custGeom>
              <a:avLst/>
              <a:gdLst>
                <a:gd name="T0" fmla="*/ 5 w 50"/>
                <a:gd name="T1" fmla="*/ 11 h 15"/>
                <a:gd name="T2" fmla="*/ 21 w 50"/>
                <a:gd name="T3" fmla="*/ 15 h 15"/>
                <a:gd name="T4" fmla="*/ 36 w 50"/>
                <a:gd name="T5" fmla="*/ 15 h 15"/>
                <a:gd name="T6" fmla="*/ 41 w 50"/>
                <a:gd name="T7" fmla="*/ 15 h 15"/>
                <a:gd name="T8" fmla="*/ 48 w 50"/>
                <a:gd name="T9" fmla="*/ 13 h 15"/>
                <a:gd name="T10" fmla="*/ 48 w 50"/>
                <a:gd name="T11" fmla="*/ 11 h 15"/>
                <a:gd name="T12" fmla="*/ 50 w 50"/>
                <a:gd name="T13" fmla="*/ 9 h 15"/>
                <a:gd name="T14" fmla="*/ 50 w 50"/>
                <a:gd name="T15" fmla="*/ 7 h 15"/>
                <a:gd name="T16" fmla="*/ 48 w 50"/>
                <a:gd name="T17" fmla="*/ 4 h 15"/>
                <a:gd name="T18" fmla="*/ 44 w 50"/>
                <a:gd name="T19" fmla="*/ 2 h 15"/>
                <a:gd name="T20" fmla="*/ 37 w 50"/>
                <a:gd name="T21" fmla="*/ 2 h 15"/>
                <a:gd name="T22" fmla="*/ 27 w 50"/>
                <a:gd name="T23" fmla="*/ 0 h 15"/>
                <a:gd name="T24" fmla="*/ 21 w 50"/>
                <a:gd name="T25" fmla="*/ 0 h 15"/>
                <a:gd name="T26" fmla="*/ 9 w 50"/>
                <a:gd name="T27" fmla="*/ 2 h 15"/>
                <a:gd name="T28" fmla="*/ 4 w 50"/>
                <a:gd name="T29" fmla="*/ 4 h 15"/>
                <a:gd name="T30" fmla="*/ 0 w 50"/>
                <a:gd name="T31" fmla="*/ 6 h 15"/>
                <a:gd name="T32" fmla="*/ 0 w 50"/>
                <a:gd name="T33" fmla="*/ 7 h 15"/>
                <a:gd name="T34" fmla="*/ 5 w 50"/>
                <a:gd name="T35" fmla="*/ 11 h 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15">
                  <a:moveTo>
                    <a:pt x="5" y="11"/>
                  </a:moveTo>
                  <a:lnTo>
                    <a:pt x="21" y="15"/>
                  </a:lnTo>
                  <a:lnTo>
                    <a:pt x="36" y="15"/>
                  </a:lnTo>
                  <a:lnTo>
                    <a:pt x="41" y="15"/>
                  </a:lnTo>
                  <a:lnTo>
                    <a:pt x="48" y="13"/>
                  </a:lnTo>
                  <a:lnTo>
                    <a:pt x="48" y="11"/>
                  </a:lnTo>
                  <a:lnTo>
                    <a:pt x="50" y="9"/>
                  </a:lnTo>
                  <a:lnTo>
                    <a:pt x="50" y="7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4" name="Freeform 164"/>
            <p:cNvSpPr>
              <a:spLocks/>
            </p:cNvSpPr>
            <p:nvPr/>
          </p:nvSpPr>
          <p:spPr bwMode="auto">
            <a:xfrm>
              <a:off x="3816" y="3535"/>
              <a:ext cx="29" cy="41"/>
            </a:xfrm>
            <a:custGeom>
              <a:avLst/>
              <a:gdLst>
                <a:gd name="T0" fmla="*/ 11 w 29"/>
                <a:gd name="T1" fmla="*/ 14 h 41"/>
                <a:gd name="T2" fmla="*/ 2 w 29"/>
                <a:gd name="T3" fmla="*/ 30 h 41"/>
                <a:gd name="T4" fmla="*/ 0 w 29"/>
                <a:gd name="T5" fmla="*/ 37 h 41"/>
                <a:gd name="T6" fmla="*/ 2 w 29"/>
                <a:gd name="T7" fmla="*/ 41 h 41"/>
                <a:gd name="T8" fmla="*/ 7 w 29"/>
                <a:gd name="T9" fmla="*/ 39 h 41"/>
                <a:gd name="T10" fmla="*/ 12 w 29"/>
                <a:gd name="T11" fmla="*/ 34 h 41"/>
                <a:gd name="T12" fmla="*/ 21 w 29"/>
                <a:gd name="T13" fmla="*/ 21 h 41"/>
                <a:gd name="T14" fmla="*/ 27 w 29"/>
                <a:gd name="T15" fmla="*/ 7 h 41"/>
                <a:gd name="T16" fmla="*/ 29 w 29"/>
                <a:gd name="T17" fmla="*/ 2 h 41"/>
                <a:gd name="T18" fmla="*/ 27 w 29"/>
                <a:gd name="T19" fmla="*/ 0 h 41"/>
                <a:gd name="T20" fmla="*/ 23 w 29"/>
                <a:gd name="T21" fmla="*/ 0 h 41"/>
                <a:gd name="T22" fmla="*/ 18 w 29"/>
                <a:gd name="T23" fmla="*/ 5 h 41"/>
                <a:gd name="T24" fmla="*/ 11 w 29"/>
                <a:gd name="T25" fmla="*/ 14 h 4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41">
                  <a:moveTo>
                    <a:pt x="11" y="14"/>
                  </a:moveTo>
                  <a:lnTo>
                    <a:pt x="2" y="30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7" y="39"/>
                  </a:lnTo>
                  <a:lnTo>
                    <a:pt x="12" y="34"/>
                  </a:lnTo>
                  <a:lnTo>
                    <a:pt x="21" y="21"/>
                  </a:lnTo>
                  <a:lnTo>
                    <a:pt x="27" y="7"/>
                  </a:lnTo>
                  <a:lnTo>
                    <a:pt x="29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5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9" name="Freeform 165"/>
          <p:cNvSpPr>
            <a:spLocks/>
          </p:cNvSpPr>
          <p:nvPr/>
        </p:nvSpPr>
        <p:spPr bwMode="auto">
          <a:xfrm>
            <a:off x="5902325" y="5507038"/>
            <a:ext cx="127000" cy="127000"/>
          </a:xfrm>
          <a:custGeom>
            <a:avLst/>
            <a:gdLst>
              <a:gd name="T0" fmla="*/ 127000 w 80"/>
              <a:gd name="T1" fmla="*/ 65088 h 80"/>
              <a:gd name="T2" fmla="*/ 123825 w 80"/>
              <a:gd name="T3" fmla="*/ 76200 h 80"/>
              <a:gd name="T4" fmla="*/ 122238 w 80"/>
              <a:gd name="T5" fmla="*/ 90488 h 80"/>
              <a:gd name="T6" fmla="*/ 115888 w 80"/>
              <a:gd name="T7" fmla="*/ 98425 h 80"/>
              <a:gd name="T8" fmla="*/ 107950 w 80"/>
              <a:gd name="T9" fmla="*/ 109538 h 80"/>
              <a:gd name="T10" fmla="*/ 98425 w 80"/>
              <a:gd name="T11" fmla="*/ 115888 h 80"/>
              <a:gd name="T12" fmla="*/ 87313 w 80"/>
              <a:gd name="T13" fmla="*/ 122238 h 80"/>
              <a:gd name="T14" fmla="*/ 76200 w 80"/>
              <a:gd name="T15" fmla="*/ 127000 h 80"/>
              <a:gd name="T16" fmla="*/ 61913 w 80"/>
              <a:gd name="T17" fmla="*/ 127000 h 80"/>
              <a:gd name="T18" fmla="*/ 50800 w 80"/>
              <a:gd name="T19" fmla="*/ 127000 h 80"/>
              <a:gd name="T20" fmla="*/ 36513 w 80"/>
              <a:gd name="T21" fmla="*/ 122238 h 80"/>
              <a:gd name="T22" fmla="*/ 28575 w 80"/>
              <a:gd name="T23" fmla="*/ 115888 h 80"/>
              <a:gd name="T24" fmla="*/ 17463 w 80"/>
              <a:gd name="T25" fmla="*/ 107950 h 80"/>
              <a:gd name="T26" fmla="*/ 11113 w 80"/>
              <a:gd name="T27" fmla="*/ 98425 h 80"/>
              <a:gd name="T28" fmla="*/ 6350 w 80"/>
              <a:gd name="T29" fmla="*/ 87313 h 80"/>
              <a:gd name="T30" fmla="*/ 0 w 80"/>
              <a:gd name="T31" fmla="*/ 76200 h 80"/>
              <a:gd name="T32" fmla="*/ 0 w 80"/>
              <a:gd name="T33" fmla="*/ 65088 h 80"/>
              <a:gd name="T34" fmla="*/ 0 w 80"/>
              <a:gd name="T35" fmla="*/ 50800 h 80"/>
              <a:gd name="T36" fmla="*/ 6350 w 80"/>
              <a:gd name="T37" fmla="*/ 39688 h 80"/>
              <a:gd name="T38" fmla="*/ 11113 w 80"/>
              <a:gd name="T39" fmla="*/ 28575 h 80"/>
              <a:gd name="T40" fmla="*/ 20638 w 80"/>
              <a:gd name="T41" fmla="*/ 19050 h 80"/>
              <a:gd name="T42" fmla="*/ 28575 w 80"/>
              <a:gd name="T43" fmla="*/ 11113 h 80"/>
              <a:gd name="T44" fmla="*/ 39688 w 80"/>
              <a:gd name="T45" fmla="*/ 6350 h 80"/>
              <a:gd name="T46" fmla="*/ 50800 w 80"/>
              <a:gd name="T47" fmla="*/ 3175 h 80"/>
              <a:gd name="T48" fmla="*/ 65088 w 80"/>
              <a:gd name="T49" fmla="*/ 0 h 80"/>
              <a:gd name="T50" fmla="*/ 76200 w 80"/>
              <a:gd name="T51" fmla="*/ 3175 h 80"/>
              <a:gd name="T52" fmla="*/ 87313 w 80"/>
              <a:gd name="T53" fmla="*/ 6350 h 80"/>
              <a:gd name="T54" fmla="*/ 98425 w 80"/>
              <a:gd name="T55" fmla="*/ 11113 h 80"/>
              <a:gd name="T56" fmla="*/ 107950 w 80"/>
              <a:gd name="T57" fmla="*/ 19050 h 80"/>
              <a:gd name="T58" fmla="*/ 115888 w 80"/>
              <a:gd name="T59" fmla="*/ 28575 h 80"/>
              <a:gd name="T60" fmla="*/ 122238 w 80"/>
              <a:gd name="T61" fmla="*/ 39688 h 80"/>
              <a:gd name="T62" fmla="*/ 123825 w 80"/>
              <a:gd name="T63" fmla="*/ 50800 h 80"/>
              <a:gd name="T64" fmla="*/ 127000 w 80"/>
              <a:gd name="T65" fmla="*/ 65088 h 8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80" h="80">
                <a:moveTo>
                  <a:pt x="80" y="41"/>
                </a:moveTo>
                <a:lnTo>
                  <a:pt x="78" y="48"/>
                </a:lnTo>
                <a:lnTo>
                  <a:pt x="77" y="57"/>
                </a:lnTo>
                <a:lnTo>
                  <a:pt x="73" y="62"/>
                </a:lnTo>
                <a:lnTo>
                  <a:pt x="68" y="69"/>
                </a:lnTo>
                <a:lnTo>
                  <a:pt x="62" y="73"/>
                </a:lnTo>
                <a:lnTo>
                  <a:pt x="55" y="77"/>
                </a:lnTo>
                <a:lnTo>
                  <a:pt x="48" y="80"/>
                </a:lnTo>
                <a:lnTo>
                  <a:pt x="39" y="80"/>
                </a:lnTo>
                <a:lnTo>
                  <a:pt x="32" y="80"/>
                </a:lnTo>
                <a:lnTo>
                  <a:pt x="23" y="77"/>
                </a:lnTo>
                <a:lnTo>
                  <a:pt x="18" y="73"/>
                </a:lnTo>
                <a:lnTo>
                  <a:pt x="11" y="68"/>
                </a:lnTo>
                <a:lnTo>
                  <a:pt x="7" y="62"/>
                </a:lnTo>
                <a:lnTo>
                  <a:pt x="4" y="55"/>
                </a:lnTo>
                <a:lnTo>
                  <a:pt x="0" y="48"/>
                </a:lnTo>
                <a:lnTo>
                  <a:pt x="0" y="41"/>
                </a:lnTo>
                <a:lnTo>
                  <a:pt x="0" y="32"/>
                </a:lnTo>
                <a:lnTo>
                  <a:pt x="4" y="25"/>
                </a:lnTo>
                <a:lnTo>
                  <a:pt x="7" y="18"/>
                </a:lnTo>
                <a:lnTo>
                  <a:pt x="13" y="12"/>
                </a:lnTo>
                <a:lnTo>
                  <a:pt x="18" y="7"/>
                </a:lnTo>
                <a:lnTo>
                  <a:pt x="25" y="4"/>
                </a:lnTo>
                <a:lnTo>
                  <a:pt x="32" y="2"/>
                </a:lnTo>
                <a:lnTo>
                  <a:pt x="41" y="0"/>
                </a:lnTo>
                <a:lnTo>
                  <a:pt x="48" y="2"/>
                </a:lnTo>
                <a:lnTo>
                  <a:pt x="55" y="4"/>
                </a:lnTo>
                <a:lnTo>
                  <a:pt x="62" y="7"/>
                </a:lnTo>
                <a:lnTo>
                  <a:pt x="68" y="12"/>
                </a:lnTo>
                <a:lnTo>
                  <a:pt x="73" y="18"/>
                </a:lnTo>
                <a:lnTo>
                  <a:pt x="77" y="25"/>
                </a:lnTo>
                <a:lnTo>
                  <a:pt x="78" y="32"/>
                </a:lnTo>
                <a:lnTo>
                  <a:pt x="80" y="41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0" name="Group 553"/>
          <p:cNvGrpSpPr>
            <a:grpSpLocks/>
          </p:cNvGrpSpPr>
          <p:nvPr/>
        </p:nvGrpSpPr>
        <p:grpSpPr bwMode="auto">
          <a:xfrm>
            <a:off x="6289675" y="4511675"/>
            <a:ext cx="1558925" cy="1111250"/>
            <a:chOff x="3962" y="2842"/>
            <a:chExt cx="982" cy="700"/>
          </a:xfrm>
        </p:grpSpPr>
        <p:sp>
          <p:nvSpPr>
            <p:cNvPr id="3327" name="Freeform 166"/>
            <p:cNvSpPr>
              <a:spLocks/>
            </p:cNvSpPr>
            <p:nvPr/>
          </p:nvSpPr>
          <p:spPr bwMode="auto">
            <a:xfrm>
              <a:off x="3962" y="2849"/>
              <a:ext cx="540" cy="693"/>
            </a:xfrm>
            <a:custGeom>
              <a:avLst/>
              <a:gdLst>
                <a:gd name="T0" fmla="*/ 520 w 540"/>
                <a:gd name="T1" fmla="*/ 681 h 693"/>
                <a:gd name="T2" fmla="*/ 9 w 540"/>
                <a:gd name="T3" fmla="*/ 693 h 693"/>
                <a:gd name="T4" fmla="*/ 0 w 540"/>
                <a:gd name="T5" fmla="*/ 463 h 693"/>
                <a:gd name="T6" fmla="*/ 11 w 540"/>
                <a:gd name="T7" fmla="*/ 397 h 693"/>
                <a:gd name="T8" fmla="*/ 18 w 540"/>
                <a:gd name="T9" fmla="*/ 353 h 693"/>
                <a:gd name="T10" fmla="*/ 20 w 540"/>
                <a:gd name="T11" fmla="*/ 344 h 693"/>
                <a:gd name="T12" fmla="*/ 23 w 540"/>
                <a:gd name="T13" fmla="*/ 335 h 693"/>
                <a:gd name="T14" fmla="*/ 36 w 540"/>
                <a:gd name="T15" fmla="*/ 317 h 693"/>
                <a:gd name="T16" fmla="*/ 48 w 540"/>
                <a:gd name="T17" fmla="*/ 303 h 693"/>
                <a:gd name="T18" fmla="*/ 54 w 540"/>
                <a:gd name="T19" fmla="*/ 298 h 693"/>
                <a:gd name="T20" fmla="*/ 257 w 540"/>
                <a:gd name="T21" fmla="*/ 61 h 693"/>
                <a:gd name="T22" fmla="*/ 271 w 540"/>
                <a:gd name="T23" fmla="*/ 50 h 693"/>
                <a:gd name="T24" fmla="*/ 289 w 540"/>
                <a:gd name="T25" fmla="*/ 41 h 693"/>
                <a:gd name="T26" fmla="*/ 306 w 540"/>
                <a:gd name="T27" fmla="*/ 34 h 693"/>
                <a:gd name="T28" fmla="*/ 328 w 540"/>
                <a:gd name="T29" fmla="*/ 27 h 693"/>
                <a:gd name="T30" fmla="*/ 372 w 540"/>
                <a:gd name="T31" fmla="*/ 16 h 693"/>
                <a:gd name="T32" fmla="*/ 417 w 540"/>
                <a:gd name="T33" fmla="*/ 9 h 693"/>
                <a:gd name="T34" fmla="*/ 458 w 540"/>
                <a:gd name="T35" fmla="*/ 6 h 693"/>
                <a:gd name="T36" fmla="*/ 492 w 540"/>
                <a:gd name="T37" fmla="*/ 2 h 693"/>
                <a:gd name="T38" fmla="*/ 524 w 540"/>
                <a:gd name="T39" fmla="*/ 0 h 693"/>
                <a:gd name="T40" fmla="*/ 540 w 540"/>
                <a:gd name="T41" fmla="*/ 0 h 693"/>
                <a:gd name="T42" fmla="*/ 515 w 540"/>
                <a:gd name="T43" fmla="*/ 315 h 693"/>
                <a:gd name="T44" fmla="*/ 517 w 540"/>
                <a:gd name="T45" fmla="*/ 401 h 693"/>
                <a:gd name="T46" fmla="*/ 520 w 540"/>
                <a:gd name="T47" fmla="*/ 681 h 6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40" h="693">
                  <a:moveTo>
                    <a:pt x="520" y="681"/>
                  </a:moveTo>
                  <a:lnTo>
                    <a:pt x="9" y="693"/>
                  </a:lnTo>
                  <a:lnTo>
                    <a:pt x="0" y="463"/>
                  </a:lnTo>
                  <a:lnTo>
                    <a:pt x="11" y="397"/>
                  </a:lnTo>
                  <a:lnTo>
                    <a:pt x="18" y="353"/>
                  </a:lnTo>
                  <a:lnTo>
                    <a:pt x="20" y="344"/>
                  </a:lnTo>
                  <a:lnTo>
                    <a:pt x="23" y="335"/>
                  </a:lnTo>
                  <a:lnTo>
                    <a:pt x="36" y="317"/>
                  </a:lnTo>
                  <a:lnTo>
                    <a:pt x="48" y="303"/>
                  </a:lnTo>
                  <a:lnTo>
                    <a:pt x="54" y="298"/>
                  </a:lnTo>
                  <a:lnTo>
                    <a:pt x="257" y="61"/>
                  </a:lnTo>
                  <a:lnTo>
                    <a:pt x="271" y="50"/>
                  </a:lnTo>
                  <a:lnTo>
                    <a:pt x="289" y="41"/>
                  </a:lnTo>
                  <a:lnTo>
                    <a:pt x="306" y="34"/>
                  </a:lnTo>
                  <a:lnTo>
                    <a:pt x="328" y="27"/>
                  </a:lnTo>
                  <a:lnTo>
                    <a:pt x="372" y="16"/>
                  </a:lnTo>
                  <a:lnTo>
                    <a:pt x="417" y="9"/>
                  </a:lnTo>
                  <a:lnTo>
                    <a:pt x="458" y="6"/>
                  </a:lnTo>
                  <a:lnTo>
                    <a:pt x="492" y="2"/>
                  </a:lnTo>
                  <a:lnTo>
                    <a:pt x="524" y="0"/>
                  </a:lnTo>
                  <a:lnTo>
                    <a:pt x="540" y="0"/>
                  </a:lnTo>
                  <a:lnTo>
                    <a:pt x="515" y="315"/>
                  </a:lnTo>
                  <a:lnTo>
                    <a:pt x="517" y="401"/>
                  </a:lnTo>
                  <a:lnTo>
                    <a:pt x="520" y="6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8" name="Freeform 168"/>
            <p:cNvSpPr>
              <a:spLocks/>
            </p:cNvSpPr>
            <p:nvPr/>
          </p:nvSpPr>
          <p:spPr bwMode="auto">
            <a:xfrm>
              <a:off x="4475" y="2842"/>
              <a:ext cx="469" cy="688"/>
            </a:xfrm>
            <a:custGeom>
              <a:avLst/>
              <a:gdLst>
                <a:gd name="T0" fmla="*/ 383 w 469"/>
                <a:gd name="T1" fmla="*/ 5 h 688"/>
                <a:gd name="T2" fmla="*/ 388 w 469"/>
                <a:gd name="T3" fmla="*/ 7 h 688"/>
                <a:gd name="T4" fmla="*/ 392 w 469"/>
                <a:gd name="T5" fmla="*/ 13 h 688"/>
                <a:gd name="T6" fmla="*/ 397 w 469"/>
                <a:gd name="T7" fmla="*/ 32 h 688"/>
                <a:gd name="T8" fmla="*/ 401 w 469"/>
                <a:gd name="T9" fmla="*/ 50 h 688"/>
                <a:gd name="T10" fmla="*/ 403 w 469"/>
                <a:gd name="T11" fmla="*/ 59 h 688"/>
                <a:gd name="T12" fmla="*/ 449 w 469"/>
                <a:gd name="T13" fmla="*/ 306 h 688"/>
                <a:gd name="T14" fmla="*/ 456 w 469"/>
                <a:gd name="T15" fmla="*/ 330 h 688"/>
                <a:gd name="T16" fmla="*/ 462 w 469"/>
                <a:gd name="T17" fmla="*/ 351 h 688"/>
                <a:gd name="T18" fmla="*/ 465 w 469"/>
                <a:gd name="T19" fmla="*/ 372 h 688"/>
                <a:gd name="T20" fmla="*/ 467 w 469"/>
                <a:gd name="T21" fmla="*/ 392 h 688"/>
                <a:gd name="T22" fmla="*/ 469 w 469"/>
                <a:gd name="T23" fmla="*/ 428 h 688"/>
                <a:gd name="T24" fmla="*/ 467 w 469"/>
                <a:gd name="T25" fmla="*/ 458 h 688"/>
                <a:gd name="T26" fmla="*/ 463 w 469"/>
                <a:gd name="T27" fmla="*/ 483 h 688"/>
                <a:gd name="T28" fmla="*/ 458 w 469"/>
                <a:gd name="T29" fmla="*/ 501 h 688"/>
                <a:gd name="T30" fmla="*/ 454 w 469"/>
                <a:gd name="T31" fmla="*/ 517 h 688"/>
                <a:gd name="T32" fmla="*/ 428 w 469"/>
                <a:gd name="T33" fmla="*/ 670 h 688"/>
                <a:gd name="T34" fmla="*/ 7 w 469"/>
                <a:gd name="T35" fmla="*/ 688 h 688"/>
                <a:gd name="T36" fmla="*/ 7 w 469"/>
                <a:gd name="T37" fmla="*/ 686 h 688"/>
                <a:gd name="T38" fmla="*/ 4 w 469"/>
                <a:gd name="T39" fmla="*/ 395 h 688"/>
                <a:gd name="T40" fmla="*/ 0 w 469"/>
                <a:gd name="T41" fmla="*/ 321 h 688"/>
                <a:gd name="T42" fmla="*/ 27 w 469"/>
                <a:gd name="T43" fmla="*/ 7 h 688"/>
                <a:gd name="T44" fmla="*/ 62 w 469"/>
                <a:gd name="T45" fmla="*/ 5 h 688"/>
                <a:gd name="T46" fmla="*/ 152 w 469"/>
                <a:gd name="T47" fmla="*/ 2 h 688"/>
                <a:gd name="T48" fmla="*/ 209 w 469"/>
                <a:gd name="T49" fmla="*/ 0 h 688"/>
                <a:gd name="T50" fmla="*/ 267 w 469"/>
                <a:gd name="T51" fmla="*/ 0 h 688"/>
                <a:gd name="T52" fmla="*/ 328 w 469"/>
                <a:gd name="T53" fmla="*/ 2 h 688"/>
                <a:gd name="T54" fmla="*/ 383 w 469"/>
                <a:gd name="T55" fmla="*/ 5 h 68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69" h="688">
                  <a:moveTo>
                    <a:pt x="383" y="5"/>
                  </a:moveTo>
                  <a:lnTo>
                    <a:pt x="388" y="7"/>
                  </a:lnTo>
                  <a:lnTo>
                    <a:pt x="392" y="13"/>
                  </a:lnTo>
                  <a:lnTo>
                    <a:pt x="397" y="32"/>
                  </a:lnTo>
                  <a:lnTo>
                    <a:pt x="401" y="50"/>
                  </a:lnTo>
                  <a:lnTo>
                    <a:pt x="403" y="59"/>
                  </a:lnTo>
                  <a:lnTo>
                    <a:pt x="449" y="306"/>
                  </a:lnTo>
                  <a:lnTo>
                    <a:pt x="456" y="330"/>
                  </a:lnTo>
                  <a:lnTo>
                    <a:pt x="462" y="351"/>
                  </a:lnTo>
                  <a:lnTo>
                    <a:pt x="465" y="372"/>
                  </a:lnTo>
                  <a:lnTo>
                    <a:pt x="467" y="392"/>
                  </a:lnTo>
                  <a:lnTo>
                    <a:pt x="469" y="428"/>
                  </a:lnTo>
                  <a:lnTo>
                    <a:pt x="467" y="458"/>
                  </a:lnTo>
                  <a:lnTo>
                    <a:pt x="463" y="483"/>
                  </a:lnTo>
                  <a:lnTo>
                    <a:pt x="458" y="501"/>
                  </a:lnTo>
                  <a:lnTo>
                    <a:pt x="454" y="517"/>
                  </a:lnTo>
                  <a:lnTo>
                    <a:pt x="428" y="670"/>
                  </a:lnTo>
                  <a:lnTo>
                    <a:pt x="7" y="688"/>
                  </a:lnTo>
                  <a:lnTo>
                    <a:pt x="7" y="686"/>
                  </a:lnTo>
                  <a:lnTo>
                    <a:pt x="4" y="395"/>
                  </a:lnTo>
                  <a:lnTo>
                    <a:pt x="0" y="321"/>
                  </a:lnTo>
                  <a:lnTo>
                    <a:pt x="27" y="7"/>
                  </a:lnTo>
                  <a:lnTo>
                    <a:pt x="62" y="5"/>
                  </a:lnTo>
                  <a:lnTo>
                    <a:pt x="152" y="2"/>
                  </a:lnTo>
                  <a:lnTo>
                    <a:pt x="209" y="0"/>
                  </a:lnTo>
                  <a:lnTo>
                    <a:pt x="267" y="0"/>
                  </a:lnTo>
                  <a:lnTo>
                    <a:pt x="328" y="2"/>
                  </a:lnTo>
                  <a:lnTo>
                    <a:pt x="38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1" name="Group 473"/>
          <p:cNvGrpSpPr>
            <a:grpSpLocks/>
          </p:cNvGrpSpPr>
          <p:nvPr/>
        </p:nvGrpSpPr>
        <p:grpSpPr bwMode="auto">
          <a:xfrm>
            <a:off x="6148388" y="4595813"/>
            <a:ext cx="2051050" cy="404812"/>
            <a:chOff x="3873" y="2895"/>
            <a:chExt cx="1292" cy="255"/>
          </a:xfrm>
        </p:grpSpPr>
        <p:sp>
          <p:nvSpPr>
            <p:cNvPr id="3323" name="Freeform 151"/>
            <p:cNvSpPr>
              <a:spLocks/>
            </p:cNvSpPr>
            <p:nvPr/>
          </p:nvSpPr>
          <p:spPr bwMode="auto">
            <a:xfrm>
              <a:off x="4903" y="2904"/>
              <a:ext cx="262" cy="221"/>
            </a:xfrm>
            <a:custGeom>
              <a:avLst/>
              <a:gdLst>
                <a:gd name="T0" fmla="*/ 0 w 262"/>
                <a:gd name="T1" fmla="*/ 0 h 221"/>
                <a:gd name="T2" fmla="*/ 48 w 262"/>
                <a:gd name="T3" fmla="*/ 221 h 221"/>
                <a:gd name="T4" fmla="*/ 237 w 262"/>
                <a:gd name="T5" fmla="*/ 211 h 221"/>
                <a:gd name="T6" fmla="*/ 244 w 262"/>
                <a:gd name="T7" fmla="*/ 211 h 221"/>
                <a:gd name="T8" fmla="*/ 249 w 262"/>
                <a:gd name="T9" fmla="*/ 209 h 221"/>
                <a:gd name="T10" fmla="*/ 254 w 262"/>
                <a:gd name="T11" fmla="*/ 205 h 221"/>
                <a:gd name="T12" fmla="*/ 258 w 262"/>
                <a:gd name="T13" fmla="*/ 200 h 221"/>
                <a:gd name="T14" fmla="*/ 262 w 262"/>
                <a:gd name="T15" fmla="*/ 193 h 221"/>
                <a:gd name="T16" fmla="*/ 260 w 262"/>
                <a:gd name="T17" fmla="*/ 184 h 221"/>
                <a:gd name="T18" fmla="*/ 253 w 262"/>
                <a:gd name="T19" fmla="*/ 170 h 221"/>
                <a:gd name="T20" fmla="*/ 203 w 262"/>
                <a:gd name="T21" fmla="*/ 66 h 221"/>
                <a:gd name="T22" fmla="*/ 201 w 262"/>
                <a:gd name="T23" fmla="*/ 63 h 221"/>
                <a:gd name="T24" fmla="*/ 197 w 262"/>
                <a:gd name="T25" fmla="*/ 56 h 221"/>
                <a:gd name="T26" fmla="*/ 188 w 262"/>
                <a:gd name="T27" fmla="*/ 45 h 221"/>
                <a:gd name="T28" fmla="*/ 181 w 262"/>
                <a:gd name="T29" fmla="*/ 40 h 221"/>
                <a:gd name="T30" fmla="*/ 172 w 262"/>
                <a:gd name="T31" fmla="*/ 32 h 221"/>
                <a:gd name="T32" fmla="*/ 162 w 262"/>
                <a:gd name="T33" fmla="*/ 27 h 221"/>
                <a:gd name="T34" fmla="*/ 148 w 262"/>
                <a:gd name="T35" fmla="*/ 22 h 221"/>
                <a:gd name="T36" fmla="*/ 131 w 262"/>
                <a:gd name="T37" fmla="*/ 16 h 221"/>
                <a:gd name="T38" fmla="*/ 112 w 262"/>
                <a:gd name="T39" fmla="*/ 11 h 221"/>
                <a:gd name="T40" fmla="*/ 89 w 262"/>
                <a:gd name="T41" fmla="*/ 6 h 221"/>
                <a:gd name="T42" fmla="*/ 64 w 262"/>
                <a:gd name="T43" fmla="*/ 4 h 221"/>
                <a:gd name="T44" fmla="*/ 34 w 262"/>
                <a:gd name="T45" fmla="*/ 0 h 221"/>
                <a:gd name="T46" fmla="*/ 0 w 262"/>
                <a:gd name="T47" fmla="*/ 0 h 2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62" h="221">
                  <a:moveTo>
                    <a:pt x="0" y="0"/>
                  </a:moveTo>
                  <a:lnTo>
                    <a:pt x="48" y="221"/>
                  </a:lnTo>
                  <a:lnTo>
                    <a:pt x="237" y="211"/>
                  </a:lnTo>
                  <a:lnTo>
                    <a:pt x="244" y="211"/>
                  </a:lnTo>
                  <a:lnTo>
                    <a:pt x="249" y="209"/>
                  </a:lnTo>
                  <a:lnTo>
                    <a:pt x="254" y="205"/>
                  </a:lnTo>
                  <a:lnTo>
                    <a:pt x="258" y="200"/>
                  </a:lnTo>
                  <a:lnTo>
                    <a:pt x="262" y="193"/>
                  </a:lnTo>
                  <a:lnTo>
                    <a:pt x="260" y="184"/>
                  </a:lnTo>
                  <a:lnTo>
                    <a:pt x="253" y="170"/>
                  </a:lnTo>
                  <a:lnTo>
                    <a:pt x="203" y="66"/>
                  </a:lnTo>
                  <a:lnTo>
                    <a:pt x="201" y="63"/>
                  </a:lnTo>
                  <a:lnTo>
                    <a:pt x="197" y="56"/>
                  </a:lnTo>
                  <a:lnTo>
                    <a:pt x="188" y="45"/>
                  </a:lnTo>
                  <a:lnTo>
                    <a:pt x="181" y="40"/>
                  </a:lnTo>
                  <a:lnTo>
                    <a:pt x="172" y="32"/>
                  </a:lnTo>
                  <a:lnTo>
                    <a:pt x="162" y="27"/>
                  </a:lnTo>
                  <a:lnTo>
                    <a:pt x="148" y="22"/>
                  </a:lnTo>
                  <a:lnTo>
                    <a:pt x="131" y="16"/>
                  </a:lnTo>
                  <a:lnTo>
                    <a:pt x="112" y="11"/>
                  </a:lnTo>
                  <a:lnTo>
                    <a:pt x="89" y="6"/>
                  </a:lnTo>
                  <a:lnTo>
                    <a:pt x="64" y="4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4" name="Freeform 154"/>
            <p:cNvSpPr>
              <a:spLocks/>
            </p:cNvSpPr>
            <p:nvPr/>
          </p:nvSpPr>
          <p:spPr bwMode="auto">
            <a:xfrm>
              <a:off x="3873" y="2897"/>
              <a:ext cx="333" cy="251"/>
            </a:xfrm>
            <a:custGeom>
              <a:avLst/>
              <a:gdLst>
                <a:gd name="T0" fmla="*/ 0 w 333"/>
                <a:gd name="T1" fmla="*/ 228 h 251"/>
                <a:gd name="T2" fmla="*/ 73 w 333"/>
                <a:gd name="T3" fmla="*/ 241 h 251"/>
                <a:gd name="T4" fmla="*/ 134 w 333"/>
                <a:gd name="T5" fmla="*/ 251 h 251"/>
                <a:gd name="T6" fmla="*/ 333 w 333"/>
                <a:gd name="T7" fmla="*/ 16 h 251"/>
                <a:gd name="T8" fmla="*/ 326 w 333"/>
                <a:gd name="T9" fmla="*/ 11 h 251"/>
                <a:gd name="T10" fmla="*/ 315 w 333"/>
                <a:gd name="T11" fmla="*/ 7 h 251"/>
                <a:gd name="T12" fmla="*/ 303 w 333"/>
                <a:gd name="T13" fmla="*/ 4 h 251"/>
                <a:gd name="T14" fmla="*/ 289 w 333"/>
                <a:gd name="T15" fmla="*/ 2 h 251"/>
                <a:gd name="T16" fmla="*/ 265 w 333"/>
                <a:gd name="T17" fmla="*/ 0 h 251"/>
                <a:gd name="T18" fmla="*/ 255 w 333"/>
                <a:gd name="T19" fmla="*/ 0 h 251"/>
                <a:gd name="T20" fmla="*/ 0 w 333"/>
                <a:gd name="T21" fmla="*/ 228 h 2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3" h="251">
                  <a:moveTo>
                    <a:pt x="0" y="228"/>
                  </a:moveTo>
                  <a:lnTo>
                    <a:pt x="73" y="241"/>
                  </a:lnTo>
                  <a:lnTo>
                    <a:pt x="134" y="251"/>
                  </a:lnTo>
                  <a:lnTo>
                    <a:pt x="333" y="16"/>
                  </a:lnTo>
                  <a:lnTo>
                    <a:pt x="326" y="11"/>
                  </a:lnTo>
                  <a:lnTo>
                    <a:pt x="315" y="7"/>
                  </a:lnTo>
                  <a:lnTo>
                    <a:pt x="303" y="4"/>
                  </a:lnTo>
                  <a:lnTo>
                    <a:pt x="289" y="2"/>
                  </a:lnTo>
                  <a:lnTo>
                    <a:pt x="265" y="0"/>
                  </a:lnTo>
                  <a:lnTo>
                    <a:pt x="255" y="0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5" name="Freeform 167"/>
            <p:cNvSpPr>
              <a:spLocks/>
            </p:cNvSpPr>
            <p:nvPr/>
          </p:nvSpPr>
          <p:spPr bwMode="auto">
            <a:xfrm>
              <a:off x="4062" y="2901"/>
              <a:ext cx="408" cy="249"/>
            </a:xfrm>
            <a:custGeom>
              <a:avLst/>
              <a:gdLst>
                <a:gd name="T0" fmla="*/ 253 w 408"/>
                <a:gd name="T1" fmla="*/ 12 h 249"/>
                <a:gd name="T2" fmla="*/ 228 w 408"/>
                <a:gd name="T3" fmla="*/ 16 h 249"/>
                <a:gd name="T4" fmla="*/ 205 w 408"/>
                <a:gd name="T5" fmla="*/ 21 h 249"/>
                <a:gd name="T6" fmla="*/ 185 w 408"/>
                <a:gd name="T7" fmla="*/ 30 h 249"/>
                <a:gd name="T8" fmla="*/ 167 w 408"/>
                <a:gd name="T9" fmla="*/ 39 h 249"/>
                <a:gd name="T10" fmla="*/ 155 w 408"/>
                <a:gd name="T11" fmla="*/ 48 h 249"/>
                <a:gd name="T12" fmla="*/ 144 w 408"/>
                <a:gd name="T13" fmla="*/ 57 h 249"/>
                <a:gd name="T14" fmla="*/ 137 w 408"/>
                <a:gd name="T15" fmla="*/ 64 h 249"/>
                <a:gd name="T16" fmla="*/ 14 w 408"/>
                <a:gd name="T17" fmla="*/ 208 h 249"/>
                <a:gd name="T18" fmla="*/ 7 w 408"/>
                <a:gd name="T19" fmla="*/ 217 h 249"/>
                <a:gd name="T20" fmla="*/ 2 w 408"/>
                <a:gd name="T21" fmla="*/ 224 h 249"/>
                <a:gd name="T22" fmla="*/ 0 w 408"/>
                <a:gd name="T23" fmla="*/ 231 h 249"/>
                <a:gd name="T24" fmla="*/ 0 w 408"/>
                <a:gd name="T25" fmla="*/ 237 h 249"/>
                <a:gd name="T26" fmla="*/ 0 w 408"/>
                <a:gd name="T27" fmla="*/ 240 h 249"/>
                <a:gd name="T28" fmla="*/ 3 w 408"/>
                <a:gd name="T29" fmla="*/ 244 h 249"/>
                <a:gd name="T30" fmla="*/ 7 w 408"/>
                <a:gd name="T31" fmla="*/ 246 h 249"/>
                <a:gd name="T32" fmla="*/ 12 w 408"/>
                <a:gd name="T33" fmla="*/ 247 h 249"/>
                <a:gd name="T34" fmla="*/ 23 w 408"/>
                <a:gd name="T35" fmla="*/ 249 h 249"/>
                <a:gd name="T36" fmla="*/ 34 w 408"/>
                <a:gd name="T37" fmla="*/ 247 h 249"/>
                <a:gd name="T38" fmla="*/ 44 w 408"/>
                <a:gd name="T39" fmla="*/ 247 h 249"/>
                <a:gd name="T40" fmla="*/ 388 w 408"/>
                <a:gd name="T41" fmla="*/ 240 h 249"/>
                <a:gd name="T42" fmla="*/ 408 w 408"/>
                <a:gd name="T43" fmla="*/ 0 h 249"/>
                <a:gd name="T44" fmla="*/ 253 w 408"/>
                <a:gd name="T45" fmla="*/ 12 h 2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08" h="249">
                  <a:moveTo>
                    <a:pt x="253" y="12"/>
                  </a:moveTo>
                  <a:lnTo>
                    <a:pt x="228" y="16"/>
                  </a:lnTo>
                  <a:lnTo>
                    <a:pt x="205" y="21"/>
                  </a:lnTo>
                  <a:lnTo>
                    <a:pt x="185" y="30"/>
                  </a:lnTo>
                  <a:lnTo>
                    <a:pt x="167" y="39"/>
                  </a:lnTo>
                  <a:lnTo>
                    <a:pt x="155" y="48"/>
                  </a:lnTo>
                  <a:lnTo>
                    <a:pt x="144" y="57"/>
                  </a:lnTo>
                  <a:lnTo>
                    <a:pt x="137" y="64"/>
                  </a:lnTo>
                  <a:lnTo>
                    <a:pt x="14" y="208"/>
                  </a:lnTo>
                  <a:lnTo>
                    <a:pt x="7" y="217"/>
                  </a:lnTo>
                  <a:lnTo>
                    <a:pt x="2" y="224"/>
                  </a:lnTo>
                  <a:lnTo>
                    <a:pt x="0" y="231"/>
                  </a:lnTo>
                  <a:lnTo>
                    <a:pt x="0" y="237"/>
                  </a:lnTo>
                  <a:lnTo>
                    <a:pt x="0" y="240"/>
                  </a:lnTo>
                  <a:lnTo>
                    <a:pt x="3" y="244"/>
                  </a:lnTo>
                  <a:lnTo>
                    <a:pt x="7" y="246"/>
                  </a:lnTo>
                  <a:lnTo>
                    <a:pt x="12" y="247"/>
                  </a:lnTo>
                  <a:lnTo>
                    <a:pt x="23" y="249"/>
                  </a:lnTo>
                  <a:lnTo>
                    <a:pt x="34" y="247"/>
                  </a:lnTo>
                  <a:lnTo>
                    <a:pt x="44" y="247"/>
                  </a:lnTo>
                  <a:lnTo>
                    <a:pt x="388" y="240"/>
                  </a:lnTo>
                  <a:lnTo>
                    <a:pt x="408" y="0"/>
                  </a:lnTo>
                  <a:lnTo>
                    <a:pt x="253" y="1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6" name="Freeform 169"/>
            <p:cNvSpPr>
              <a:spLocks/>
            </p:cNvSpPr>
            <p:nvPr/>
          </p:nvSpPr>
          <p:spPr bwMode="auto">
            <a:xfrm>
              <a:off x="4527" y="2895"/>
              <a:ext cx="354" cy="246"/>
            </a:xfrm>
            <a:custGeom>
              <a:avLst/>
              <a:gdLst>
                <a:gd name="T0" fmla="*/ 0 w 354"/>
                <a:gd name="T1" fmla="*/ 6 h 246"/>
                <a:gd name="T2" fmla="*/ 3 w 354"/>
                <a:gd name="T3" fmla="*/ 246 h 246"/>
                <a:gd name="T4" fmla="*/ 354 w 354"/>
                <a:gd name="T5" fmla="*/ 236 h 246"/>
                <a:gd name="T6" fmla="*/ 320 w 354"/>
                <a:gd name="T7" fmla="*/ 2 h 246"/>
                <a:gd name="T8" fmla="*/ 171 w 354"/>
                <a:gd name="T9" fmla="*/ 0 h 246"/>
                <a:gd name="T10" fmla="*/ 62 w 354"/>
                <a:gd name="T11" fmla="*/ 0 h 246"/>
                <a:gd name="T12" fmla="*/ 21 w 354"/>
                <a:gd name="T13" fmla="*/ 2 h 246"/>
                <a:gd name="T14" fmla="*/ 7 w 354"/>
                <a:gd name="T15" fmla="*/ 4 h 246"/>
                <a:gd name="T16" fmla="*/ 0 w 354"/>
                <a:gd name="T17" fmla="*/ 6 h 2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4" h="246">
                  <a:moveTo>
                    <a:pt x="0" y="6"/>
                  </a:moveTo>
                  <a:lnTo>
                    <a:pt x="3" y="246"/>
                  </a:lnTo>
                  <a:lnTo>
                    <a:pt x="354" y="236"/>
                  </a:lnTo>
                  <a:lnTo>
                    <a:pt x="320" y="2"/>
                  </a:lnTo>
                  <a:lnTo>
                    <a:pt x="171" y="0"/>
                  </a:lnTo>
                  <a:lnTo>
                    <a:pt x="62" y="0"/>
                  </a:lnTo>
                  <a:lnTo>
                    <a:pt x="21" y="2"/>
                  </a:lnTo>
                  <a:lnTo>
                    <a:pt x="7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2" name="Freeform 170"/>
          <p:cNvSpPr>
            <a:spLocks/>
          </p:cNvSpPr>
          <p:nvPr/>
        </p:nvSpPr>
        <p:spPr bwMode="auto">
          <a:xfrm>
            <a:off x="6553200" y="4511675"/>
            <a:ext cx="104775" cy="71438"/>
          </a:xfrm>
          <a:custGeom>
            <a:avLst/>
            <a:gdLst>
              <a:gd name="T0" fmla="*/ 3175 w 66"/>
              <a:gd name="T1" fmla="*/ 71438 h 45"/>
              <a:gd name="T2" fmla="*/ 15875 w 66"/>
              <a:gd name="T3" fmla="*/ 71438 h 45"/>
              <a:gd name="T4" fmla="*/ 47625 w 66"/>
              <a:gd name="T5" fmla="*/ 61913 h 45"/>
              <a:gd name="T6" fmla="*/ 65088 w 66"/>
              <a:gd name="T7" fmla="*/ 57150 h 45"/>
              <a:gd name="T8" fmla="*/ 80963 w 66"/>
              <a:gd name="T9" fmla="*/ 50800 h 45"/>
              <a:gd name="T10" fmla="*/ 95250 w 66"/>
              <a:gd name="T11" fmla="*/ 42863 h 45"/>
              <a:gd name="T12" fmla="*/ 104775 w 66"/>
              <a:gd name="T13" fmla="*/ 33338 h 45"/>
              <a:gd name="T14" fmla="*/ 104775 w 66"/>
              <a:gd name="T15" fmla="*/ 25400 h 45"/>
              <a:gd name="T16" fmla="*/ 101600 w 66"/>
              <a:gd name="T17" fmla="*/ 17463 h 45"/>
              <a:gd name="T18" fmla="*/ 93663 w 66"/>
              <a:gd name="T19" fmla="*/ 7938 h 45"/>
              <a:gd name="T20" fmla="*/ 84138 w 66"/>
              <a:gd name="T21" fmla="*/ 3175 h 45"/>
              <a:gd name="T22" fmla="*/ 68263 w 66"/>
              <a:gd name="T23" fmla="*/ 0 h 45"/>
              <a:gd name="T24" fmla="*/ 47625 w 66"/>
              <a:gd name="T25" fmla="*/ 3175 h 45"/>
              <a:gd name="T26" fmla="*/ 19050 w 66"/>
              <a:gd name="T27" fmla="*/ 14288 h 45"/>
              <a:gd name="T28" fmla="*/ 14288 w 66"/>
              <a:gd name="T29" fmla="*/ 20638 h 45"/>
              <a:gd name="T30" fmla="*/ 7938 w 66"/>
              <a:gd name="T31" fmla="*/ 33338 h 45"/>
              <a:gd name="T32" fmla="*/ 3175 w 66"/>
              <a:gd name="T33" fmla="*/ 53975 h 45"/>
              <a:gd name="T34" fmla="*/ 0 w 66"/>
              <a:gd name="T35" fmla="*/ 61913 h 45"/>
              <a:gd name="T36" fmla="*/ 3175 w 66"/>
              <a:gd name="T37" fmla="*/ 71438 h 4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6" h="45">
                <a:moveTo>
                  <a:pt x="2" y="45"/>
                </a:moveTo>
                <a:lnTo>
                  <a:pt x="10" y="45"/>
                </a:lnTo>
                <a:lnTo>
                  <a:pt x="30" y="39"/>
                </a:lnTo>
                <a:lnTo>
                  <a:pt x="41" y="36"/>
                </a:lnTo>
                <a:lnTo>
                  <a:pt x="51" y="32"/>
                </a:lnTo>
                <a:lnTo>
                  <a:pt x="60" y="27"/>
                </a:lnTo>
                <a:lnTo>
                  <a:pt x="66" y="21"/>
                </a:lnTo>
                <a:lnTo>
                  <a:pt x="66" y="16"/>
                </a:lnTo>
                <a:lnTo>
                  <a:pt x="64" y="11"/>
                </a:lnTo>
                <a:lnTo>
                  <a:pt x="59" y="5"/>
                </a:lnTo>
                <a:lnTo>
                  <a:pt x="53" y="2"/>
                </a:lnTo>
                <a:lnTo>
                  <a:pt x="43" y="0"/>
                </a:lnTo>
                <a:lnTo>
                  <a:pt x="30" y="2"/>
                </a:lnTo>
                <a:lnTo>
                  <a:pt x="12" y="9"/>
                </a:lnTo>
                <a:lnTo>
                  <a:pt x="9" y="13"/>
                </a:lnTo>
                <a:lnTo>
                  <a:pt x="5" y="21"/>
                </a:lnTo>
                <a:lnTo>
                  <a:pt x="2" y="34"/>
                </a:lnTo>
                <a:lnTo>
                  <a:pt x="0" y="39"/>
                </a:lnTo>
                <a:lnTo>
                  <a:pt x="2" y="45"/>
                </a:lnTo>
                <a:close/>
              </a:path>
            </a:pathLst>
          </a:custGeom>
          <a:solidFill>
            <a:srgbClr val="F265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171"/>
          <p:cNvSpPr>
            <a:spLocks/>
          </p:cNvSpPr>
          <p:nvPr/>
        </p:nvSpPr>
        <p:spPr bwMode="auto">
          <a:xfrm>
            <a:off x="8453438" y="5072063"/>
            <a:ext cx="82550" cy="239712"/>
          </a:xfrm>
          <a:custGeom>
            <a:avLst/>
            <a:gdLst>
              <a:gd name="T0" fmla="*/ 0 w 52"/>
              <a:gd name="T1" fmla="*/ 15875 h 151"/>
              <a:gd name="T2" fmla="*/ 11113 w 52"/>
              <a:gd name="T3" fmla="*/ 30162 h 151"/>
              <a:gd name="T4" fmla="*/ 22225 w 52"/>
              <a:gd name="T5" fmla="*/ 50800 h 151"/>
              <a:gd name="T6" fmla="*/ 33338 w 52"/>
              <a:gd name="T7" fmla="*/ 73025 h 151"/>
              <a:gd name="T8" fmla="*/ 44450 w 52"/>
              <a:gd name="T9" fmla="*/ 98425 h 151"/>
              <a:gd name="T10" fmla="*/ 55563 w 52"/>
              <a:gd name="T11" fmla="*/ 131762 h 151"/>
              <a:gd name="T12" fmla="*/ 61913 w 52"/>
              <a:gd name="T13" fmla="*/ 166687 h 151"/>
              <a:gd name="T14" fmla="*/ 61913 w 52"/>
              <a:gd name="T15" fmla="*/ 206375 h 151"/>
              <a:gd name="T16" fmla="*/ 61913 w 52"/>
              <a:gd name="T17" fmla="*/ 239712 h 151"/>
              <a:gd name="T18" fmla="*/ 69850 w 52"/>
              <a:gd name="T19" fmla="*/ 222250 h 151"/>
              <a:gd name="T20" fmla="*/ 79375 w 52"/>
              <a:gd name="T21" fmla="*/ 203200 h 151"/>
              <a:gd name="T22" fmla="*/ 82550 w 52"/>
              <a:gd name="T23" fmla="*/ 174625 h 151"/>
              <a:gd name="T24" fmla="*/ 82550 w 52"/>
              <a:gd name="T25" fmla="*/ 157162 h 151"/>
              <a:gd name="T26" fmla="*/ 79375 w 52"/>
              <a:gd name="T27" fmla="*/ 141287 h 151"/>
              <a:gd name="T28" fmla="*/ 73025 w 52"/>
              <a:gd name="T29" fmla="*/ 120650 h 151"/>
              <a:gd name="T30" fmla="*/ 68263 w 52"/>
              <a:gd name="T31" fmla="*/ 98425 h 151"/>
              <a:gd name="T32" fmla="*/ 55563 w 52"/>
              <a:gd name="T33" fmla="*/ 76200 h 151"/>
              <a:gd name="T34" fmla="*/ 44450 w 52"/>
              <a:gd name="T35" fmla="*/ 53975 h 151"/>
              <a:gd name="T36" fmla="*/ 25400 w 52"/>
              <a:gd name="T37" fmla="*/ 28575 h 151"/>
              <a:gd name="T38" fmla="*/ 4763 w 52"/>
              <a:gd name="T39" fmla="*/ 0 h 151"/>
              <a:gd name="T40" fmla="*/ 0 w 52"/>
              <a:gd name="T41" fmla="*/ 4762 h 151"/>
              <a:gd name="T42" fmla="*/ 0 w 52"/>
              <a:gd name="T43" fmla="*/ 11112 h 151"/>
              <a:gd name="T44" fmla="*/ 0 w 52"/>
              <a:gd name="T45" fmla="*/ 15875 h 15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52" h="151">
                <a:moveTo>
                  <a:pt x="0" y="10"/>
                </a:moveTo>
                <a:lnTo>
                  <a:pt x="7" y="19"/>
                </a:lnTo>
                <a:lnTo>
                  <a:pt x="14" y="32"/>
                </a:lnTo>
                <a:lnTo>
                  <a:pt x="21" y="46"/>
                </a:lnTo>
                <a:lnTo>
                  <a:pt x="28" y="62"/>
                </a:lnTo>
                <a:lnTo>
                  <a:pt x="35" y="83"/>
                </a:lnTo>
                <a:lnTo>
                  <a:pt x="39" y="105"/>
                </a:lnTo>
                <a:lnTo>
                  <a:pt x="39" y="130"/>
                </a:lnTo>
                <a:lnTo>
                  <a:pt x="39" y="151"/>
                </a:lnTo>
                <a:lnTo>
                  <a:pt x="44" y="140"/>
                </a:lnTo>
                <a:lnTo>
                  <a:pt x="50" y="128"/>
                </a:lnTo>
                <a:lnTo>
                  <a:pt x="52" y="110"/>
                </a:lnTo>
                <a:lnTo>
                  <a:pt x="52" y="99"/>
                </a:lnTo>
                <a:lnTo>
                  <a:pt x="50" y="89"/>
                </a:lnTo>
                <a:lnTo>
                  <a:pt x="46" y="76"/>
                </a:lnTo>
                <a:lnTo>
                  <a:pt x="43" y="62"/>
                </a:lnTo>
                <a:lnTo>
                  <a:pt x="35" y="48"/>
                </a:lnTo>
                <a:lnTo>
                  <a:pt x="28" y="34"/>
                </a:lnTo>
                <a:lnTo>
                  <a:pt x="16" y="18"/>
                </a:ln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0" y="10"/>
                </a:lnTo>
                <a:close/>
              </a:path>
            </a:pathLst>
          </a:custGeom>
          <a:solidFill>
            <a:srgbClr val="9F1D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172"/>
          <p:cNvSpPr>
            <a:spLocks/>
          </p:cNvSpPr>
          <p:nvPr/>
        </p:nvSpPr>
        <p:spPr bwMode="auto">
          <a:xfrm>
            <a:off x="7678738" y="5159375"/>
            <a:ext cx="127000" cy="39688"/>
          </a:xfrm>
          <a:custGeom>
            <a:avLst/>
            <a:gdLst>
              <a:gd name="T0" fmla="*/ 127000 w 80"/>
              <a:gd name="T1" fmla="*/ 19050 h 25"/>
              <a:gd name="T2" fmla="*/ 123825 w 80"/>
              <a:gd name="T3" fmla="*/ 28575 h 25"/>
              <a:gd name="T4" fmla="*/ 120650 w 80"/>
              <a:gd name="T5" fmla="*/ 33338 h 25"/>
              <a:gd name="T6" fmla="*/ 115888 w 80"/>
              <a:gd name="T7" fmla="*/ 36513 h 25"/>
              <a:gd name="T8" fmla="*/ 106363 w 80"/>
              <a:gd name="T9" fmla="*/ 39688 h 25"/>
              <a:gd name="T10" fmla="*/ 19050 w 80"/>
              <a:gd name="T11" fmla="*/ 36513 h 25"/>
              <a:gd name="T12" fmla="*/ 11113 w 80"/>
              <a:gd name="T13" fmla="*/ 36513 h 25"/>
              <a:gd name="T14" fmla="*/ 4763 w 80"/>
              <a:gd name="T15" fmla="*/ 31750 h 25"/>
              <a:gd name="T16" fmla="*/ 3175 w 80"/>
              <a:gd name="T17" fmla="*/ 25400 h 25"/>
              <a:gd name="T18" fmla="*/ 0 w 80"/>
              <a:gd name="T19" fmla="*/ 19050 h 25"/>
              <a:gd name="T20" fmla="*/ 3175 w 80"/>
              <a:gd name="T21" fmla="*/ 11113 h 25"/>
              <a:gd name="T22" fmla="*/ 4763 w 80"/>
              <a:gd name="T23" fmla="*/ 4763 h 25"/>
              <a:gd name="T24" fmla="*/ 11113 w 80"/>
              <a:gd name="T25" fmla="*/ 0 h 25"/>
              <a:gd name="T26" fmla="*/ 19050 w 80"/>
              <a:gd name="T27" fmla="*/ 0 h 25"/>
              <a:gd name="T28" fmla="*/ 106363 w 80"/>
              <a:gd name="T29" fmla="*/ 0 h 25"/>
              <a:gd name="T30" fmla="*/ 115888 w 80"/>
              <a:gd name="T31" fmla="*/ 3175 h 25"/>
              <a:gd name="T32" fmla="*/ 120650 w 80"/>
              <a:gd name="T33" fmla="*/ 4763 h 25"/>
              <a:gd name="T34" fmla="*/ 123825 w 80"/>
              <a:gd name="T35" fmla="*/ 11113 h 25"/>
              <a:gd name="T36" fmla="*/ 127000 w 80"/>
              <a:gd name="T37" fmla="*/ 19050 h 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0" h="25">
                <a:moveTo>
                  <a:pt x="80" y="12"/>
                </a:moveTo>
                <a:lnTo>
                  <a:pt x="78" y="18"/>
                </a:lnTo>
                <a:lnTo>
                  <a:pt x="76" y="21"/>
                </a:lnTo>
                <a:lnTo>
                  <a:pt x="73" y="23"/>
                </a:lnTo>
                <a:lnTo>
                  <a:pt x="67" y="25"/>
                </a:lnTo>
                <a:lnTo>
                  <a:pt x="12" y="23"/>
                </a:lnTo>
                <a:lnTo>
                  <a:pt x="7" y="23"/>
                </a:lnTo>
                <a:lnTo>
                  <a:pt x="3" y="20"/>
                </a:lnTo>
                <a:lnTo>
                  <a:pt x="2" y="16"/>
                </a:lnTo>
                <a:lnTo>
                  <a:pt x="0" y="12"/>
                </a:lnTo>
                <a:lnTo>
                  <a:pt x="2" y="7"/>
                </a:lnTo>
                <a:lnTo>
                  <a:pt x="3" y="3"/>
                </a:lnTo>
                <a:lnTo>
                  <a:pt x="7" y="0"/>
                </a:lnTo>
                <a:lnTo>
                  <a:pt x="12" y="0"/>
                </a:lnTo>
                <a:lnTo>
                  <a:pt x="67" y="0"/>
                </a:lnTo>
                <a:lnTo>
                  <a:pt x="73" y="2"/>
                </a:lnTo>
                <a:lnTo>
                  <a:pt x="76" y="3"/>
                </a:lnTo>
                <a:lnTo>
                  <a:pt x="78" y="7"/>
                </a:lnTo>
                <a:lnTo>
                  <a:pt x="80" y="12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173"/>
          <p:cNvSpPr>
            <a:spLocks/>
          </p:cNvSpPr>
          <p:nvPr/>
        </p:nvSpPr>
        <p:spPr bwMode="auto">
          <a:xfrm>
            <a:off x="6931025" y="5162550"/>
            <a:ext cx="128588" cy="36513"/>
          </a:xfrm>
          <a:custGeom>
            <a:avLst/>
            <a:gdLst>
              <a:gd name="T0" fmla="*/ 128588 w 81"/>
              <a:gd name="T1" fmla="*/ 19050 h 23"/>
              <a:gd name="T2" fmla="*/ 125413 w 81"/>
              <a:gd name="T3" fmla="*/ 25400 h 23"/>
              <a:gd name="T4" fmla="*/ 122238 w 81"/>
              <a:gd name="T5" fmla="*/ 30163 h 23"/>
              <a:gd name="T6" fmla="*/ 114300 w 81"/>
              <a:gd name="T7" fmla="*/ 36513 h 23"/>
              <a:gd name="T8" fmla="*/ 107950 w 81"/>
              <a:gd name="T9" fmla="*/ 36513 h 23"/>
              <a:gd name="T10" fmla="*/ 20638 w 81"/>
              <a:gd name="T11" fmla="*/ 36513 h 23"/>
              <a:gd name="T12" fmla="*/ 12700 w 81"/>
              <a:gd name="T13" fmla="*/ 33338 h 23"/>
              <a:gd name="T14" fmla="*/ 6350 w 81"/>
              <a:gd name="T15" fmla="*/ 30163 h 23"/>
              <a:gd name="T16" fmla="*/ 0 w 81"/>
              <a:gd name="T17" fmla="*/ 25400 h 23"/>
              <a:gd name="T18" fmla="*/ 0 w 81"/>
              <a:gd name="T19" fmla="*/ 15875 h 23"/>
              <a:gd name="T20" fmla="*/ 0 w 81"/>
              <a:gd name="T21" fmla="*/ 11113 h 23"/>
              <a:gd name="T22" fmla="*/ 6350 w 81"/>
              <a:gd name="T23" fmla="*/ 1588 h 23"/>
              <a:gd name="T24" fmla="*/ 12700 w 81"/>
              <a:gd name="T25" fmla="*/ 0 h 23"/>
              <a:gd name="T26" fmla="*/ 20638 w 81"/>
              <a:gd name="T27" fmla="*/ 0 h 23"/>
              <a:gd name="T28" fmla="*/ 107950 w 81"/>
              <a:gd name="T29" fmla="*/ 0 h 23"/>
              <a:gd name="T30" fmla="*/ 117475 w 81"/>
              <a:gd name="T31" fmla="*/ 0 h 23"/>
              <a:gd name="T32" fmla="*/ 122238 w 81"/>
              <a:gd name="T33" fmla="*/ 4763 h 23"/>
              <a:gd name="T34" fmla="*/ 125413 w 81"/>
              <a:gd name="T35" fmla="*/ 11113 h 23"/>
              <a:gd name="T36" fmla="*/ 128588 w 81"/>
              <a:gd name="T37" fmla="*/ 19050 h 2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1" h="23">
                <a:moveTo>
                  <a:pt x="81" y="12"/>
                </a:moveTo>
                <a:lnTo>
                  <a:pt x="79" y="16"/>
                </a:lnTo>
                <a:lnTo>
                  <a:pt x="77" y="19"/>
                </a:lnTo>
                <a:lnTo>
                  <a:pt x="72" y="23"/>
                </a:lnTo>
                <a:lnTo>
                  <a:pt x="68" y="23"/>
                </a:lnTo>
                <a:lnTo>
                  <a:pt x="13" y="23"/>
                </a:lnTo>
                <a:lnTo>
                  <a:pt x="8" y="21"/>
                </a:lnTo>
                <a:lnTo>
                  <a:pt x="4" y="19"/>
                </a:lnTo>
                <a:lnTo>
                  <a:pt x="0" y="16"/>
                </a:lnTo>
                <a:lnTo>
                  <a:pt x="0" y="10"/>
                </a:lnTo>
                <a:lnTo>
                  <a:pt x="0" y="7"/>
                </a:lnTo>
                <a:lnTo>
                  <a:pt x="4" y="1"/>
                </a:lnTo>
                <a:lnTo>
                  <a:pt x="8" y="0"/>
                </a:lnTo>
                <a:lnTo>
                  <a:pt x="13" y="0"/>
                </a:lnTo>
                <a:lnTo>
                  <a:pt x="68" y="0"/>
                </a:lnTo>
                <a:lnTo>
                  <a:pt x="74" y="0"/>
                </a:lnTo>
                <a:lnTo>
                  <a:pt x="77" y="3"/>
                </a:lnTo>
                <a:lnTo>
                  <a:pt x="79" y="7"/>
                </a:lnTo>
                <a:lnTo>
                  <a:pt x="81" y="12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174"/>
          <p:cNvSpPr>
            <a:spLocks/>
          </p:cNvSpPr>
          <p:nvPr/>
        </p:nvSpPr>
        <p:spPr bwMode="auto">
          <a:xfrm>
            <a:off x="6148388" y="5202238"/>
            <a:ext cx="53975" cy="26987"/>
          </a:xfrm>
          <a:custGeom>
            <a:avLst/>
            <a:gdLst>
              <a:gd name="T0" fmla="*/ 53975 w 34"/>
              <a:gd name="T1" fmla="*/ 14287 h 17"/>
              <a:gd name="T2" fmla="*/ 50800 w 34"/>
              <a:gd name="T3" fmla="*/ 19050 h 17"/>
              <a:gd name="T4" fmla="*/ 46038 w 34"/>
              <a:gd name="T5" fmla="*/ 25400 h 17"/>
              <a:gd name="T6" fmla="*/ 36513 w 34"/>
              <a:gd name="T7" fmla="*/ 26987 h 17"/>
              <a:gd name="T8" fmla="*/ 25400 w 34"/>
              <a:gd name="T9" fmla="*/ 26987 h 17"/>
              <a:gd name="T10" fmla="*/ 17463 w 34"/>
              <a:gd name="T11" fmla="*/ 26987 h 17"/>
              <a:gd name="T12" fmla="*/ 7938 w 34"/>
              <a:gd name="T13" fmla="*/ 25400 h 17"/>
              <a:gd name="T14" fmla="*/ 0 w 34"/>
              <a:gd name="T15" fmla="*/ 19050 h 17"/>
              <a:gd name="T16" fmla="*/ 0 w 34"/>
              <a:gd name="T17" fmla="*/ 14287 h 17"/>
              <a:gd name="T18" fmla="*/ 3175 w 34"/>
              <a:gd name="T19" fmla="*/ 7937 h 17"/>
              <a:gd name="T20" fmla="*/ 7938 w 34"/>
              <a:gd name="T21" fmla="*/ 4762 h 17"/>
              <a:gd name="T22" fmla="*/ 17463 w 34"/>
              <a:gd name="T23" fmla="*/ 1587 h 17"/>
              <a:gd name="T24" fmla="*/ 25400 w 34"/>
              <a:gd name="T25" fmla="*/ 0 h 17"/>
              <a:gd name="T26" fmla="*/ 36513 w 34"/>
              <a:gd name="T27" fmla="*/ 1587 h 17"/>
              <a:gd name="T28" fmla="*/ 46038 w 34"/>
              <a:gd name="T29" fmla="*/ 4762 h 17"/>
              <a:gd name="T30" fmla="*/ 50800 w 34"/>
              <a:gd name="T31" fmla="*/ 7937 h 17"/>
              <a:gd name="T32" fmla="*/ 53975 w 34"/>
              <a:gd name="T33" fmla="*/ 14287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7">
                <a:moveTo>
                  <a:pt x="34" y="9"/>
                </a:moveTo>
                <a:lnTo>
                  <a:pt x="32" y="12"/>
                </a:lnTo>
                <a:lnTo>
                  <a:pt x="29" y="16"/>
                </a:lnTo>
                <a:lnTo>
                  <a:pt x="23" y="17"/>
                </a:lnTo>
                <a:lnTo>
                  <a:pt x="16" y="17"/>
                </a:lnTo>
                <a:lnTo>
                  <a:pt x="11" y="17"/>
                </a:lnTo>
                <a:lnTo>
                  <a:pt x="5" y="16"/>
                </a:lnTo>
                <a:lnTo>
                  <a:pt x="0" y="12"/>
                </a:lnTo>
                <a:lnTo>
                  <a:pt x="0" y="9"/>
                </a:lnTo>
                <a:lnTo>
                  <a:pt x="2" y="5"/>
                </a:lnTo>
                <a:lnTo>
                  <a:pt x="5" y="3"/>
                </a:lnTo>
                <a:lnTo>
                  <a:pt x="11" y="1"/>
                </a:lnTo>
                <a:lnTo>
                  <a:pt x="16" y="0"/>
                </a:lnTo>
                <a:lnTo>
                  <a:pt x="23" y="1"/>
                </a:lnTo>
                <a:lnTo>
                  <a:pt x="29" y="3"/>
                </a:lnTo>
                <a:lnTo>
                  <a:pt x="32" y="5"/>
                </a:lnTo>
                <a:lnTo>
                  <a:pt x="34" y="9"/>
                </a:lnTo>
                <a:close/>
              </a:path>
            </a:pathLst>
          </a:custGeom>
          <a:solidFill>
            <a:srgbClr val="F265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175"/>
          <p:cNvSpPr>
            <a:spLocks/>
          </p:cNvSpPr>
          <p:nvPr/>
        </p:nvSpPr>
        <p:spPr bwMode="auto">
          <a:xfrm>
            <a:off x="5392738" y="5091113"/>
            <a:ext cx="103187" cy="266700"/>
          </a:xfrm>
          <a:custGeom>
            <a:avLst/>
            <a:gdLst>
              <a:gd name="T0" fmla="*/ 103187 w 65"/>
              <a:gd name="T1" fmla="*/ 22225 h 168"/>
              <a:gd name="T2" fmla="*/ 49212 w 65"/>
              <a:gd name="T3" fmla="*/ 252413 h 168"/>
              <a:gd name="T4" fmla="*/ 31750 w 65"/>
              <a:gd name="T5" fmla="*/ 266700 h 168"/>
              <a:gd name="T6" fmla="*/ 17462 w 65"/>
              <a:gd name="T7" fmla="*/ 260350 h 168"/>
              <a:gd name="T8" fmla="*/ 9525 w 65"/>
              <a:gd name="T9" fmla="*/ 254000 h 168"/>
              <a:gd name="T10" fmla="*/ 0 w 65"/>
              <a:gd name="T11" fmla="*/ 249238 h 168"/>
              <a:gd name="T12" fmla="*/ 17462 w 65"/>
              <a:gd name="T13" fmla="*/ 231775 h 168"/>
              <a:gd name="T14" fmla="*/ 74612 w 65"/>
              <a:gd name="T15" fmla="*/ 0 h 168"/>
              <a:gd name="T16" fmla="*/ 88900 w 65"/>
              <a:gd name="T17" fmla="*/ 6350 h 168"/>
              <a:gd name="T18" fmla="*/ 96837 w 65"/>
              <a:gd name="T19" fmla="*/ 14288 h 168"/>
              <a:gd name="T20" fmla="*/ 100012 w 65"/>
              <a:gd name="T21" fmla="*/ 17463 h 168"/>
              <a:gd name="T22" fmla="*/ 103187 w 65"/>
              <a:gd name="T23" fmla="*/ 22225 h 168"/>
              <a:gd name="T24" fmla="*/ 17462 w 65"/>
              <a:gd name="T25" fmla="*/ 231775 h 168"/>
              <a:gd name="T26" fmla="*/ 20637 w 65"/>
              <a:gd name="T27" fmla="*/ 238125 h 168"/>
              <a:gd name="T28" fmla="*/ 28575 w 65"/>
              <a:gd name="T29" fmla="*/ 241300 h 168"/>
              <a:gd name="T30" fmla="*/ 39687 w 65"/>
              <a:gd name="T31" fmla="*/ 242888 h 168"/>
              <a:gd name="T32" fmla="*/ 88900 w 65"/>
              <a:gd name="T33" fmla="*/ 36513 h 168"/>
              <a:gd name="T34" fmla="*/ 85725 w 65"/>
              <a:gd name="T35" fmla="*/ 31750 h 168"/>
              <a:gd name="T36" fmla="*/ 79375 w 65"/>
              <a:gd name="T37" fmla="*/ 25400 h 168"/>
              <a:gd name="T38" fmla="*/ 71437 w 65"/>
              <a:gd name="T39" fmla="*/ 22225 h 168"/>
              <a:gd name="T40" fmla="*/ 17462 w 65"/>
              <a:gd name="T41" fmla="*/ 231775 h 168"/>
              <a:gd name="T42" fmla="*/ 103187 w 65"/>
              <a:gd name="T43" fmla="*/ 22225 h 1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5" h="168">
                <a:moveTo>
                  <a:pt x="65" y="14"/>
                </a:moveTo>
                <a:lnTo>
                  <a:pt x="31" y="159"/>
                </a:lnTo>
                <a:lnTo>
                  <a:pt x="20" y="168"/>
                </a:lnTo>
                <a:lnTo>
                  <a:pt x="11" y="164"/>
                </a:lnTo>
                <a:lnTo>
                  <a:pt x="6" y="160"/>
                </a:lnTo>
                <a:lnTo>
                  <a:pt x="0" y="157"/>
                </a:lnTo>
                <a:lnTo>
                  <a:pt x="11" y="146"/>
                </a:lnTo>
                <a:lnTo>
                  <a:pt x="47" y="0"/>
                </a:lnTo>
                <a:lnTo>
                  <a:pt x="56" y="4"/>
                </a:lnTo>
                <a:lnTo>
                  <a:pt x="61" y="9"/>
                </a:lnTo>
                <a:lnTo>
                  <a:pt x="63" y="11"/>
                </a:lnTo>
                <a:lnTo>
                  <a:pt x="65" y="14"/>
                </a:lnTo>
                <a:lnTo>
                  <a:pt x="11" y="146"/>
                </a:lnTo>
                <a:lnTo>
                  <a:pt x="13" y="150"/>
                </a:lnTo>
                <a:lnTo>
                  <a:pt x="18" y="152"/>
                </a:lnTo>
                <a:lnTo>
                  <a:pt x="25" y="153"/>
                </a:lnTo>
                <a:lnTo>
                  <a:pt x="56" y="23"/>
                </a:lnTo>
                <a:lnTo>
                  <a:pt x="54" y="20"/>
                </a:lnTo>
                <a:lnTo>
                  <a:pt x="50" y="16"/>
                </a:lnTo>
                <a:lnTo>
                  <a:pt x="45" y="14"/>
                </a:lnTo>
                <a:lnTo>
                  <a:pt x="11" y="146"/>
                </a:lnTo>
                <a:lnTo>
                  <a:pt x="65" y="14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176"/>
          <p:cNvSpPr>
            <a:spLocks/>
          </p:cNvSpPr>
          <p:nvPr/>
        </p:nvSpPr>
        <p:spPr bwMode="auto">
          <a:xfrm>
            <a:off x="6303963" y="5521325"/>
            <a:ext cx="777875" cy="42863"/>
          </a:xfrm>
          <a:custGeom>
            <a:avLst/>
            <a:gdLst>
              <a:gd name="T0" fmla="*/ 777875 w 490"/>
              <a:gd name="T1" fmla="*/ 14288 h 27"/>
              <a:gd name="T2" fmla="*/ 774700 w 490"/>
              <a:gd name="T3" fmla="*/ 19050 h 27"/>
              <a:gd name="T4" fmla="*/ 771525 w 490"/>
              <a:gd name="T5" fmla="*/ 25400 h 27"/>
              <a:gd name="T6" fmla="*/ 769938 w 490"/>
              <a:gd name="T7" fmla="*/ 28575 h 27"/>
              <a:gd name="T8" fmla="*/ 763588 w 490"/>
              <a:gd name="T9" fmla="*/ 30163 h 27"/>
              <a:gd name="T10" fmla="*/ 17463 w 490"/>
              <a:gd name="T11" fmla="*/ 42863 h 27"/>
              <a:gd name="T12" fmla="*/ 7938 w 490"/>
              <a:gd name="T13" fmla="*/ 42863 h 27"/>
              <a:gd name="T14" fmla="*/ 6350 w 490"/>
              <a:gd name="T15" fmla="*/ 39688 h 27"/>
              <a:gd name="T16" fmla="*/ 3175 w 490"/>
              <a:gd name="T17" fmla="*/ 33338 h 27"/>
              <a:gd name="T18" fmla="*/ 0 w 490"/>
              <a:gd name="T19" fmla="*/ 28575 h 27"/>
              <a:gd name="T20" fmla="*/ 3175 w 490"/>
              <a:gd name="T21" fmla="*/ 22225 h 27"/>
              <a:gd name="T22" fmla="*/ 6350 w 490"/>
              <a:gd name="T23" fmla="*/ 17463 h 27"/>
              <a:gd name="T24" fmla="*/ 7938 w 490"/>
              <a:gd name="T25" fmla="*/ 14288 h 27"/>
              <a:gd name="T26" fmla="*/ 14288 w 490"/>
              <a:gd name="T27" fmla="*/ 14288 h 27"/>
              <a:gd name="T28" fmla="*/ 760413 w 490"/>
              <a:gd name="T29" fmla="*/ 0 h 27"/>
              <a:gd name="T30" fmla="*/ 769938 w 490"/>
              <a:gd name="T31" fmla="*/ 0 h 27"/>
              <a:gd name="T32" fmla="*/ 771525 w 490"/>
              <a:gd name="T33" fmla="*/ 3175 h 27"/>
              <a:gd name="T34" fmla="*/ 774700 w 490"/>
              <a:gd name="T35" fmla="*/ 7938 h 27"/>
              <a:gd name="T36" fmla="*/ 777875 w 490"/>
              <a:gd name="T37" fmla="*/ 14288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90" h="27">
                <a:moveTo>
                  <a:pt x="490" y="9"/>
                </a:moveTo>
                <a:lnTo>
                  <a:pt x="488" y="12"/>
                </a:lnTo>
                <a:lnTo>
                  <a:pt x="486" y="16"/>
                </a:lnTo>
                <a:lnTo>
                  <a:pt x="485" y="18"/>
                </a:lnTo>
                <a:lnTo>
                  <a:pt x="481" y="19"/>
                </a:lnTo>
                <a:lnTo>
                  <a:pt x="11" y="27"/>
                </a:lnTo>
                <a:lnTo>
                  <a:pt x="5" y="27"/>
                </a:lnTo>
                <a:lnTo>
                  <a:pt x="4" y="25"/>
                </a:lnTo>
                <a:lnTo>
                  <a:pt x="2" y="21"/>
                </a:lnTo>
                <a:lnTo>
                  <a:pt x="0" y="18"/>
                </a:lnTo>
                <a:lnTo>
                  <a:pt x="2" y="14"/>
                </a:lnTo>
                <a:lnTo>
                  <a:pt x="4" y="11"/>
                </a:lnTo>
                <a:lnTo>
                  <a:pt x="5" y="9"/>
                </a:lnTo>
                <a:lnTo>
                  <a:pt x="9" y="9"/>
                </a:lnTo>
                <a:lnTo>
                  <a:pt x="479" y="0"/>
                </a:lnTo>
                <a:lnTo>
                  <a:pt x="485" y="0"/>
                </a:lnTo>
                <a:lnTo>
                  <a:pt x="486" y="2"/>
                </a:lnTo>
                <a:lnTo>
                  <a:pt x="488" y="5"/>
                </a:lnTo>
                <a:lnTo>
                  <a:pt x="490" y="9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177"/>
          <p:cNvSpPr>
            <a:spLocks/>
          </p:cNvSpPr>
          <p:nvPr/>
        </p:nvSpPr>
        <p:spPr bwMode="auto">
          <a:xfrm>
            <a:off x="7135813" y="5507038"/>
            <a:ext cx="655637" cy="39687"/>
          </a:xfrm>
          <a:custGeom>
            <a:avLst/>
            <a:gdLst>
              <a:gd name="T0" fmla="*/ 655637 w 413"/>
              <a:gd name="T1" fmla="*/ 14287 h 25"/>
              <a:gd name="T2" fmla="*/ 655637 w 413"/>
              <a:gd name="T3" fmla="*/ 19050 h 25"/>
              <a:gd name="T4" fmla="*/ 652462 w 413"/>
              <a:gd name="T5" fmla="*/ 25400 h 25"/>
              <a:gd name="T6" fmla="*/ 649287 w 413"/>
              <a:gd name="T7" fmla="*/ 28575 h 25"/>
              <a:gd name="T8" fmla="*/ 644525 w 413"/>
              <a:gd name="T9" fmla="*/ 28575 h 25"/>
              <a:gd name="T10" fmla="*/ 11112 w 413"/>
              <a:gd name="T11" fmla="*/ 39687 h 25"/>
              <a:gd name="T12" fmla="*/ 4762 w 413"/>
              <a:gd name="T13" fmla="*/ 39687 h 25"/>
              <a:gd name="T14" fmla="*/ 3175 w 413"/>
              <a:gd name="T15" fmla="*/ 36512 h 25"/>
              <a:gd name="T16" fmla="*/ 0 w 413"/>
              <a:gd name="T17" fmla="*/ 31750 h 25"/>
              <a:gd name="T18" fmla="*/ 0 w 413"/>
              <a:gd name="T19" fmla="*/ 25400 h 25"/>
              <a:gd name="T20" fmla="*/ 0 w 413"/>
              <a:gd name="T21" fmla="*/ 22225 h 25"/>
              <a:gd name="T22" fmla="*/ 3175 w 413"/>
              <a:gd name="T23" fmla="*/ 17462 h 25"/>
              <a:gd name="T24" fmla="*/ 4762 w 413"/>
              <a:gd name="T25" fmla="*/ 14287 h 25"/>
              <a:gd name="T26" fmla="*/ 11112 w 413"/>
              <a:gd name="T27" fmla="*/ 14287 h 25"/>
              <a:gd name="T28" fmla="*/ 644525 w 413"/>
              <a:gd name="T29" fmla="*/ 0 h 25"/>
              <a:gd name="T30" fmla="*/ 649287 w 413"/>
              <a:gd name="T31" fmla="*/ 3175 h 25"/>
              <a:gd name="T32" fmla="*/ 652462 w 413"/>
              <a:gd name="T33" fmla="*/ 6350 h 25"/>
              <a:gd name="T34" fmla="*/ 655637 w 413"/>
              <a:gd name="T35" fmla="*/ 7937 h 25"/>
              <a:gd name="T36" fmla="*/ 655637 w 413"/>
              <a:gd name="T37" fmla="*/ 14287 h 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13" h="25">
                <a:moveTo>
                  <a:pt x="413" y="9"/>
                </a:moveTo>
                <a:lnTo>
                  <a:pt x="413" y="12"/>
                </a:lnTo>
                <a:lnTo>
                  <a:pt x="411" y="16"/>
                </a:lnTo>
                <a:lnTo>
                  <a:pt x="409" y="18"/>
                </a:lnTo>
                <a:lnTo>
                  <a:pt x="406" y="18"/>
                </a:lnTo>
                <a:lnTo>
                  <a:pt x="7" y="25"/>
                </a:lnTo>
                <a:lnTo>
                  <a:pt x="3" y="25"/>
                </a:lnTo>
                <a:lnTo>
                  <a:pt x="2" y="23"/>
                </a:lnTo>
                <a:lnTo>
                  <a:pt x="0" y="20"/>
                </a:lnTo>
                <a:lnTo>
                  <a:pt x="0" y="16"/>
                </a:lnTo>
                <a:lnTo>
                  <a:pt x="0" y="14"/>
                </a:lnTo>
                <a:lnTo>
                  <a:pt x="2" y="11"/>
                </a:lnTo>
                <a:lnTo>
                  <a:pt x="3" y="9"/>
                </a:lnTo>
                <a:lnTo>
                  <a:pt x="7" y="9"/>
                </a:lnTo>
                <a:lnTo>
                  <a:pt x="406" y="0"/>
                </a:lnTo>
                <a:lnTo>
                  <a:pt x="409" y="2"/>
                </a:lnTo>
                <a:lnTo>
                  <a:pt x="411" y="4"/>
                </a:lnTo>
                <a:lnTo>
                  <a:pt x="413" y="5"/>
                </a:lnTo>
                <a:lnTo>
                  <a:pt x="413" y="9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178"/>
          <p:cNvSpPr>
            <a:spLocks/>
          </p:cNvSpPr>
          <p:nvPr/>
        </p:nvSpPr>
        <p:spPr bwMode="auto">
          <a:xfrm>
            <a:off x="7791450" y="5297488"/>
            <a:ext cx="571500" cy="554037"/>
          </a:xfrm>
          <a:custGeom>
            <a:avLst/>
            <a:gdLst>
              <a:gd name="T0" fmla="*/ 568325 w 360"/>
              <a:gd name="T1" fmla="*/ 307975 h 349"/>
              <a:gd name="T2" fmla="*/ 557213 w 360"/>
              <a:gd name="T3" fmla="*/ 361950 h 349"/>
              <a:gd name="T4" fmla="*/ 534988 w 360"/>
              <a:gd name="T5" fmla="*/ 412750 h 349"/>
              <a:gd name="T6" fmla="*/ 503238 w 360"/>
              <a:gd name="T7" fmla="*/ 455612 h 349"/>
              <a:gd name="T8" fmla="*/ 466725 w 360"/>
              <a:gd name="T9" fmla="*/ 492125 h 349"/>
              <a:gd name="T10" fmla="*/ 419100 w 360"/>
              <a:gd name="T11" fmla="*/ 523875 h 349"/>
              <a:gd name="T12" fmla="*/ 368300 w 360"/>
              <a:gd name="T13" fmla="*/ 542925 h 349"/>
              <a:gd name="T14" fmla="*/ 314325 w 360"/>
              <a:gd name="T15" fmla="*/ 554037 h 349"/>
              <a:gd name="T16" fmla="*/ 254000 w 360"/>
              <a:gd name="T17" fmla="*/ 554037 h 349"/>
              <a:gd name="T18" fmla="*/ 198438 w 360"/>
              <a:gd name="T19" fmla="*/ 542925 h 349"/>
              <a:gd name="T20" fmla="*/ 147638 w 360"/>
              <a:gd name="T21" fmla="*/ 520700 h 349"/>
              <a:gd name="T22" fmla="*/ 101600 w 360"/>
              <a:gd name="T23" fmla="*/ 488950 h 349"/>
              <a:gd name="T24" fmla="*/ 65088 w 360"/>
              <a:gd name="T25" fmla="*/ 452437 h 349"/>
              <a:gd name="T26" fmla="*/ 33338 w 360"/>
              <a:gd name="T27" fmla="*/ 407987 h 349"/>
              <a:gd name="T28" fmla="*/ 14288 w 360"/>
              <a:gd name="T29" fmla="*/ 357187 h 349"/>
              <a:gd name="T30" fmla="*/ 3175 w 360"/>
              <a:gd name="T31" fmla="*/ 303212 h 349"/>
              <a:gd name="T32" fmla="*/ 3175 w 360"/>
              <a:gd name="T33" fmla="*/ 246062 h 349"/>
              <a:gd name="T34" fmla="*/ 14288 w 360"/>
              <a:gd name="T35" fmla="*/ 192087 h 349"/>
              <a:gd name="T36" fmla="*/ 36513 w 360"/>
              <a:gd name="T37" fmla="*/ 141287 h 349"/>
              <a:gd name="T38" fmla="*/ 68263 w 360"/>
              <a:gd name="T39" fmla="*/ 100012 h 349"/>
              <a:gd name="T40" fmla="*/ 107950 w 360"/>
              <a:gd name="T41" fmla="*/ 61912 h 349"/>
              <a:gd name="T42" fmla="*/ 152400 w 360"/>
              <a:gd name="T43" fmla="*/ 31750 h 349"/>
              <a:gd name="T44" fmla="*/ 203200 w 360"/>
              <a:gd name="T45" fmla="*/ 11112 h 349"/>
              <a:gd name="T46" fmla="*/ 260350 w 360"/>
              <a:gd name="T47" fmla="*/ 0 h 349"/>
              <a:gd name="T48" fmla="*/ 317500 w 360"/>
              <a:gd name="T49" fmla="*/ 0 h 349"/>
              <a:gd name="T50" fmla="*/ 373063 w 360"/>
              <a:gd name="T51" fmla="*/ 11112 h 349"/>
              <a:gd name="T52" fmla="*/ 423863 w 360"/>
              <a:gd name="T53" fmla="*/ 34925 h 349"/>
              <a:gd name="T54" fmla="*/ 469900 w 360"/>
              <a:gd name="T55" fmla="*/ 65087 h 349"/>
              <a:gd name="T56" fmla="*/ 506413 w 360"/>
              <a:gd name="T57" fmla="*/ 101600 h 349"/>
              <a:gd name="T58" fmla="*/ 536575 w 360"/>
              <a:gd name="T59" fmla="*/ 147637 h 349"/>
              <a:gd name="T60" fmla="*/ 560388 w 360"/>
              <a:gd name="T61" fmla="*/ 198437 h 349"/>
              <a:gd name="T62" fmla="*/ 571500 w 360"/>
              <a:gd name="T63" fmla="*/ 252412 h 3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60" h="349">
                <a:moveTo>
                  <a:pt x="360" y="177"/>
                </a:moveTo>
                <a:lnTo>
                  <a:pt x="358" y="194"/>
                </a:lnTo>
                <a:lnTo>
                  <a:pt x="356" y="212"/>
                </a:lnTo>
                <a:lnTo>
                  <a:pt x="351" y="228"/>
                </a:lnTo>
                <a:lnTo>
                  <a:pt x="346" y="244"/>
                </a:lnTo>
                <a:lnTo>
                  <a:pt x="337" y="260"/>
                </a:lnTo>
                <a:lnTo>
                  <a:pt x="328" y="274"/>
                </a:lnTo>
                <a:lnTo>
                  <a:pt x="317" y="287"/>
                </a:lnTo>
                <a:lnTo>
                  <a:pt x="306" y="299"/>
                </a:lnTo>
                <a:lnTo>
                  <a:pt x="294" y="310"/>
                </a:lnTo>
                <a:lnTo>
                  <a:pt x="280" y="321"/>
                </a:lnTo>
                <a:lnTo>
                  <a:pt x="264" y="330"/>
                </a:lnTo>
                <a:lnTo>
                  <a:pt x="249" y="337"/>
                </a:lnTo>
                <a:lnTo>
                  <a:pt x="232" y="342"/>
                </a:lnTo>
                <a:lnTo>
                  <a:pt x="216" y="346"/>
                </a:lnTo>
                <a:lnTo>
                  <a:pt x="198" y="349"/>
                </a:lnTo>
                <a:lnTo>
                  <a:pt x="178" y="349"/>
                </a:lnTo>
                <a:lnTo>
                  <a:pt x="160" y="349"/>
                </a:lnTo>
                <a:lnTo>
                  <a:pt x="143" y="346"/>
                </a:lnTo>
                <a:lnTo>
                  <a:pt x="125" y="342"/>
                </a:lnTo>
                <a:lnTo>
                  <a:pt x="109" y="335"/>
                </a:lnTo>
                <a:lnTo>
                  <a:pt x="93" y="328"/>
                </a:lnTo>
                <a:lnTo>
                  <a:pt x="78" y="319"/>
                </a:lnTo>
                <a:lnTo>
                  <a:pt x="64" y="308"/>
                </a:lnTo>
                <a:lnTo>
                  <a:pt x="52" y="298"/>
                </a:lnTo>
                <a:lnTo>
                  <a:pt x="41" y="285"/>
                </a:lnTo>
                <a:lnTo>
                  <a:pt x="30" y="271"/>
                </a:lnTo>
                <a:lnTo>
                  <a:pt x="21" y="257"/>
                </a:lnTo>
                <a:lnTo>
                  <a:pt x="14" y="241"/>
                </a:lnTo>
                <a:lnTo>
                  <a:pt x="9" y="225"/>
                </a:lnTo>
                <a:lnTo>
                  <a:pt x="4" y="209"/>
                </a:lnTo>
                <a:lnTo>
                  <a:pt x="2" y="191"/>
                </a:lnTo>
                <a:lnTo>
                  <a:pt x="0" y="173"/>
                </a:lnTo>
                <a:lnTo>
                  <a:pt x="2" y="155"/>
                </a:lnTo>
                <a:lnTo>
                  <a:pt x="5" y="137"/>
                </a:lnTo>
                <a:lnTo>
                  <a:pt x="9" y="121"/>
                </a:lnTo>
                <a:lnTo>
                  <a:pt x="16" y="105"/>
                </a:lnTo>
                <a:lnTo>
                  <a:pt x="23" y="89"/>
                </a:lnTo>
                <a:lnTo>
                  <a:pt x="32" y="75"/>
                </a:lnTo>
                <a:lnTo>
                  <a:pt x="43" y="63"/>
                </a:lnTo>
                <a:lnTo>
                  <a:pt x="55" y="50"/>
                </a:lnTo>
                <a:lnTo>
                  <a:pt x="68" y="39"/>
                </a:lnTo>
                <a:lnTo>
                  <a:pt x="82" y="29"/>
                </a:lnTo>
                <a:lnTo>
                  <a:pt x="96" y="20"/>
                </a:lnTo>
                <a:lnTo>
                  <a:pt x="112" y="13"/>
                </a:lnTo>
                <a:lnTo>
                  <a:pt x="128" y="7"/>
                </a:lnTo>
                <a:lnTo>
                  <a:pt x="146" y="2"/>
                </a:lnTo>
                <a:lnTo>
                  <a:pt x="164" y="0"/>
                </a:lnTo>
                <a:lnTo>
                  <a:pt x="182" y="0"/>
                </a:lnTo>
                <a:lnTo>
                  <a:pt x="200" y="0"/>
                </a:lnTo>
                <a:lnTo>
                  <a:pt x="217" y="4"/>
                </a:lnTo>
                <a:lnTo>
                  <a:pt x="235" y="7"/>
                </a:lnTo>
                <a:lnTo>
                  <a:pt x="251" y="14"/>
                </a:lnTo>
                <a:lnTo>
                  <a:pt x="267" y="22"/>
                </a:lnTo>
                <a:lnTo>
                  <a:pt x="281" y="30"/>
                </a:lnTo>
                <a:lnTo>
                  <a:pt x="296" y="41"/>
                </a:lnTo>
                <a:lnTo>
                  <a:pt x="308" y="52"/>
                </a:lnTo>
                <a:lnTo>
                  <a:pt x="319" y="64"/>
                </a:lnTo>
                <a:lnTo>
                  <a:pt x="330" y="79"/>
                </a:lnTo>
                <a:lnTo>
                  <a:pt x="338" y="93"/>
                </a:lnTo>
                <a:lnTo>
                  <a:pt x="346" y="107"/>
                </a:lnTo>
                <a:lnTo>
                  <a:pt x="353" y="125"/>
                </a:lnTo>
                <a:lnTo>
                  <a:pt x="356" y="141"/>
                </a:lnTo>
                <a:lnTo>
                  <a:pt x="360" y="159"/>
                </a:lnTo>
                <a:lnTo>
                  <a:pt x="360" y="17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179"/>
          <p:cNvSpPr>
            <a:spLocks/>
          </p:cNvSpPr>
          <p:nvPr/>
        </p:nvSpPr>
        <p:spPr bwMode="auto">
          <a:xfrm>
            <a:off x="7910513" y="5416550"/>
            <a:ext cx="330200" cy="322263"/>
          </a:xfrm>
          <a:custGeom>
            <a:avLst/>
            <a:gdLst>
              <a:gd name="T0" fmla="*/ 330200 w 208"/>
              <a:gd name="T1" fmla="*/ 163513 h 203"/>
              <a:gd name="T2" fmla="*/ 327025 w 208"/>
              <a:gd name="T3" fmla="*/ 180975 h 203"/>
              <a:gd name="T4" fmla="*/ 325438 w 208"/>
              <a:gd name="T5" fmla="*/ 195263 h 203"/>
              <a:gd name="T6" fmla="*/ 315913 w 208"/>
              <a:gd name="T7" fmla="*/ 225425 h 203"/>
              <a:gd name="T8" fmla="*/ 300038 w 208"/>
              <a:gd name="T9" fmla="*/ 254000 h 203"/>
              <a:gd name="T10" fmla="*/ 279400 w 208"/>
              <a:gd name="T11" fmla="*/ 277813 h 203"/>
              <a:gd name="T12" fmla="*/ 254000 w 208"/>
              <a:gd name="T13" fmla="*/ 296863 h 203"/>
              <a:gd name="T14" fmla="*/ 228600 w 208"/>
              <a:gd name="T15" fmla="*/ 311150 h 203"/>
              <a:gd name="T16" fmla="*/ 198438 w 208"/>
              <a:gd name="T17" fmla="*/ 319088 h 203"/>
              <a:gd name="T18" fmla="*/ 163513 w 208"/>
              <a:gd name="T19" fmla="*/ 322263 h 203"/>
              <a:gd name="T20" fmla="*/ 130175 w 208"/>
              <a:gd name="T21" fmla="*/ 319088 h 203"/>
              <a:gd name="T22" fmla="*/ 98425 w 208"/>
              <a:gd name="T23" fmla="*/ 311150 h 203"/>
              <a:gd name="T24" fmla="*/ 69850 w 208"/>
              <a:gd name="T25" fmla="*/ 293688 h 203"/>
              <a:gd name="T26" fmla="*/ 47625 w 208"/>
              <a:gd name="T27" fmla="*/ 274638 h 203"/>
              <a:gd name="T28" fmla="*/ 28575 w 208"/>
              <a:gd name="T29" fmla="*/ 250825 h 203"/>
              <a:gd name="T30" fmla="*/ 11113 w 208"/>
              <a:gd name="T31" fmla="*/ 223838 h 203"/>
              <a:gd name="T32" fmla="*/ 3175 w 208"/>
              <a:gd name="T33" fmla="*/ 192088 h 203"/>
              <a:gd name="T34" fmla="*/ 0 w 208"/>
              <a:gd name="T35" fmla="*/ 177800 h 203"/>
              <a:gd name="T36" fmla="*/ 0 w 208"/>
              <a:gd name="T37" fmla="*/ 161925 h 203"/>
              <a:gd name="T38" fmla="*/ 0 w 208"/>
              <a:gd name="T39" fmla="*/ 144463 h 203"/>
              <a:gd name="T40" fmla="*/ 3175 w 208"/>
              <a:gd name="T41" fmla="*/ 127000 h 203"/>
              <a:gd name="T42" fmla="*/ 14288 w 208"/>
              <a:gd name="T43" fmla="*/ 96838 h 203"/>
              <a:gd name="T44" fmla="*/ 28575 w 208"/>
              <a:gd name="T45" fmla="*/ 71438 h 203"/>
              <a:gd name="T46" fmla="*/ 47625 w 208"/>
              <a:gd name="T47" fmla="*/ 44450 h 203"/>
              <a:gd name="T48" fmla="*/ 73025 w 208"/>
              <a:gd name="T49" fmla="*/ 25400 h 203"/>
              <a:gd name="T50" fmla="*/ 101600 w 208"/>
              <a:gd name="T51" fmla="*/ 11113 h 203"/>
              <a:gd name="T52" fmla="*/ 133350 w 208"/>
              <a:gd name="T53" fmla="*/ 3175 h 203"/>
              <a:gd name="T54" fmla="*/ 166688 w 208"/>
              <a:gd name="T55" fmla="*/ 0 h 203"/>
              <a:gd name="T56" fmla="*/ 200025 w 208"/>
              <a:gd name="T57" fmla="*/ 3175 h 203"/>
              <a:gd name="T58" fmla="*/ 228600 w 208"/>
              <a:gd name="T59" fmla="*/ 14288 h 203"/>
              <a:gd name="T60" fmla="*/ 257175 w 208"/>
              <a:gd name="T61" fmla="*/ 28575 h 203"/>
              <a:gd name="T62" fmla="*/ 282575 w 208"/>
              <a:gd name="T63" fmla="*/ 47625 h 203"/>
              <a:gd name="T64" fmla="*/ 301625 w 208"/>
              <a:gd name="T65" fmla="*/ 73025 h 203"/>
              <a:gd name="T66" fmla="*/ 315913 w 208"/>
              <a:gd name="T67" fmla="*/ 98425 h 203"/>
              <a:gd name="T68" fmla="*/ 325438 w 208"/>
              <a:gd name="T69" fmla="*/ 130175 h 203"/>
              <a:gd name="T70" fmla="*/ 327025 w 208"/>
              <a:gd name="T71" fmla="*/ 147638 h 203"/>
              <a:gd name="T72" fmla="*/ 330200 w 208"/>
              <a:gd name="T73" fmla="*/ 163513 h 20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8" h="203">
                <a:moveTo>
                  <a:pt x="208" y="103"/>
                </a:moveTo>
                <a:lnTo>
                  <a:pt x="206" y="114"/>
                </a:lnTo>
                <a:lnTo>
                  <a:pt x="205" y="123"/>
                </a:lnTo>
                <a:lnTo>
                  <a:pt x="199" y="142"/>
                </a:lnTo>
                <a:lnTo>
                  <a:pt x="189" y="160"/>
                </a:lnTo>
                <a:lnTo>
                  <a:pt x="176" y="175"/>
                </a:lnTo>
                <a:lnTo>
                  <a:pt x="160" y="187"/>
                </a:lnTo>
                <a:lnTo>
                  <a:pt x="144" y="196"/>
                </a:lnTo>
                <a:lnTo>
                  <a:pt x="125" y="201"/>
                </a:lnTo>
                <a:lnTo>
                  <a:pt x="103" y="203"/>
                </a:lnTo>
                <a:lnTo>
                  <a:pt x="82" y="201"/>
                </a:lnTo>
                <a:lnTo>
                  <a:pt x="62" y="196"/>
                </a:lnTo>
                <a:lnTo>
                  <a:pt x="44" y="185"/>
                </a:lnTo>
                <a:lnTo>
                  <a:pt x="30" y="173"/>
                </a:lnTo>
                <a:lnTo>
                  <a:pt x="18" y="158"/>
                </a:lnTo>
                <a:lnTo>
                  <a:pt x="7" y="141"/>
                </a:lnTo>
                <a:lnTo>
                  <a:pt x="2" y="121"/>
                </a:lnTo>
                <a:lnTo>
                  <a:pt x="0" y="112"/>
                </a:lnTo>
                <a:lnTo>
                  <a:pt x="0" y="102"/>
                </a:lnTo>
                <a:lnTo>
                  <a:pt x="0" y="91"/>
                </a:lnTo>
                <a:lnTo>
                  <a:pt x="2" y="80"/>
                </a:lnTo>
                <a:lnTo>
                  <a:pt x="9" y="61"/>
                </a:lnTo>
                <a:lnTo>
                  <a:pt x="18" y="45"/>
                </a:lnTo>
                <a:lnTo>
                  <a:pt x="30" y="28"/>
                </a:lnTo>
                <a:lnTo>
                  <a:pt x="46" y="16"/>
                </a:lnTo>
                <a:lnTo>
                  <a:pt x="64" y="7"/>
                </a:lnTo>
                <a:lnTo>
                  <a:pt x="84" y="2"/>
                </a:lnTo>
                <a:lnTo>
                  <a:pt x="105" y="0"/>
                </a:lnTo>
                <a:lnTo>
                  <a:pt x="126" y="2"/>
                </a:lnTo>
                <a:lnTo>
                  <a:pt x="144" y="9"/>
                </a:lnTo>
                <a:lnTo>
                  <a:pt x="162" y="18"/>
                </a:lnTo>
                <a:lnTo>
                  <a:pt x="178" y="30"/>
                </a:lnTo>
                <a:lnTo>
                  <a:pt x="190" y="46"/>
                </a:lnTo>
                <a:lnTo>
                  <a:pt x="199" y="62"/>
                </a:lnTo>
                <a:lnTo>
                  <a:pt x="205" y="82"/>
                </a:lnTo>
                <a:lnTo>
                  <a:pt x="206" y="93"/>
                </a:lnTo>
                <a:lnTo>
                  <a:pt x="208" y="103"/>
                </a:lnTo>
                <a:close/>
              </a:path>
            </a:pathLst>
          </a:custGeom>
          <a:solidFill>
            <a:srgbClr val="898E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2" name="Group 373"/>
          <p:cNvGrpSpPr>
            <a:grpSpLocks/>
          </p:cNvGrpSpPr>
          <p:nvPr/>
        </p:nvGrpSpPr>
        <p:grpSpPr bwMode="auto">
          <a:xfrm>
            <a:off x="7929563" y="5434013"/>
            <a:ext cx="285750" cy="290512"/>
            <a:chOff x="4995" y="3423"/>
            <a:chExt cx="180" cy="183"/>
          </a:xfrm>
        </p:grpSpPr>
        <p:sp>
          <p:nvSpPr>
            <p:cNvPr id="3317" name="Freeform 180"/>
            <p:cNvSpPr>
              <a:spLocks/>
            </p:cNvSpPr>
            <p:nvPr/>
          </p:nvSpPr>
          <p:spPr bwMode="auto">
            <a:xfrm>
              <a:off x="4997" y="3446"/>
              <a:ext cx="30" cy="44"/>
            </a:xfrm>
            <a:custGeom>
              <a:avLst/>
              <a:gdLst>
                <a:gd name="T0" fmla="*/ 27 w 30"/>
                <a:gd name="T1" fmla="*/ 0 h 44"/>
                <a:gd name="T2" fmla="*/ 23 w 30"/>
                <a:gd name="T3" fmla="*/ 3 h 44"/>
                <a:gd name="T4" fmla="*/ 14 w 30"/>
                <a:gd name="T5" fmla="*/ 12 h 44"/>
                <a:gd name="T6" fmla="*/ 4 w 30"/>
                <a:gd name="T7" fmla="*/ 27 h 44"/>
                <a:gd name="T8" fmla="*/ 2 w 30"/>
                <a:gd name="T9" fmla="*/ 35 h 44"/>
                <a:gd name="T10" fmla="*/ 0 w 30"/>
                <a:gd name="T11" fmla="*/ 43 h 44"/>
                <a:gd name="T12" fmla="*/ 2 w 30"/>
                <a:gd name="T13" fmla="*/ 44 h 44"/>
                <a:gd name="T14" fmla="*/ 5 w 30"/>
                <a:gd name="T15" fmla="*/ 43 h 44"/>
                <a:gd name="T16" fmla="*/ 13 w 30"/>
                <a:gd name="T17" fmla="*/ 39 h 44"/>
                <a:gd name="T18" fmla="*/ 21 w 30"/>
                <a:gd name="T19" fmla="*/ 28 h 44"/>
                <a:gd name="T20" fmla="*/ 23 w 30"/>
                <a:gd name="T21" fmla="*/ 25 h 44"/>
                <a:gd name="T22" fmla="*/ 27 w 30"/>
                <a:gd name="T23" fmla="*/ 18 h 44"/>
                <a:gd name="T24" fmla="*/ 29 w 30"/>
                <a:gd name="T25" fmla="*/ 12 h 44"/>
                <a:gd name="T26" fmla="*/ 30 w 30"/>
                <a:gd name="T27" fmla="*/ 7 h 44"/>
                <a:gd name="T28" fmla="*/ 29 w 30"/>
                <a:gd name="T29" fmla="*/ 3 h 44"/>
                <a:gd name="T30" fmla="*/ 27 w 30"/>
                <a:gd name="T31" fmla="*/ 0 h 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" h="44">
                  <a:moveTo>
                    <a:pt x="27" y="0"/>
                  </a:moveTo>
                  <a:lnTo>
                    <a:pt x="23" y="3"/>
                  </a:lnTo>
                  <a:lnTo>
                    <a:pt x="14" y="12"/>
                  </a:lnTo>
                  <a:lnTo>
                    <a:pt x="4" y="27"/>
                  </a:lnTo>
                  <a:lnTo>
                    <a:pt x="2" y="35"/>
                  </a:lnTo>
                  <a:lnTo>
                    <a:pt x="0" y="43"/>
                  </a:lnTo>
                  <a:lnTo>
                    <a:pt x="2" y="44"/>
                  </a:lnTo>
                  <a:lnTo>
                    <a:pt x="5" y="43"/>
                  </a:lnTo>
                  <a:lnTo>
                    <a:pt x="13" y="39"/>
                  </a:lnTo>
                  <a:lnTo>
                    <a:pt x="21" y="28"/>
                  </a:lnTo>
                  <a:lnTo>
                    <a:pt x="23" y="25"/>
                  </a:lnTo>
                  <a:lnTo>
                    <a:pt x="27" y="18"/>
                  </a:lnTo>
                  <a:lnTo>
                    <a:pt x="29" y="12"/>
                  </a:lnTo>
                  <a:lnTo>
                    <a:pt x="30" y="7"/>
                  </a:lnTo>
                  <a:lnTo>
                    <a:pt x="29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8" name="Freeform 181"/>
            <p:cNvSpPr>
              <a:spLocks/>
            </p:cNvSpPr>
            <p:nvPr/>
          </p:nvSpPr>
          <p:spPr bwMode="auto">
            <a:xfrm>
              <a:off x="5063" y="3423"/>
              <a:ext cx="50" cy="16"/>
            </a:xfrm>
            <a:custGeom>
              <a:avLst/>
              <a:gdLst>
                <a:gd name="T0" fmla="*/ 23 w 50"/>
                <a:gd name="T1" fmla="*/ 16 h 16"/>
                <a:gd name="T2" fmla="*/ 32 w 50"/>
                <a:gd name="T3" fmla="*/ 16 h 16"/>
                <a:gd name="T4" fmla="*/ 39 w 50"/>
                <a:gd name="T5" fmla="*/ 16 h 16"/>
                <a:gd name="T6" fmla="*/ 45 w 50"/>
                <a:gd name="T7" fmla="*/ 14 h 16"/>
                <a:gd name="T8" fmla="*/ 46 w 50"/>
                <a:gd name="T9" fmla="*/ 12 h 16"/>
                <a:gd name="T10" fmla="*/ 50 w 50"/>
                <a:gd name="T11" fmla="*/ 7 h 16"/>
                <a:gd name="T12" fmla="*/ 50 w 50"/>
                <a:gd name="T13" fmla="*/ 5 h 16"/>
                <a:gd name="T14" fmla="*/ 43 w 50"/>
                <a:gd name="T15" fmla="*/ 1 h 16"/>
                <a:gd name="T16" fmla="*/ 34 w 50"/>
                <a:gd name="T17" fmla="*/ 0 h 16"/>
                <a:gd name="T18" fmla="*/ 18 w 50"/>
                <a:gd name="T19" fmla="*/ 0 h 16"/>
                <a:gd name="T20" fmla="*/ 7 w 50"/>
                <a:gd name="T21" fmla="*/ 1 h 16"/>
                <a:gd name="T22" fmla="*/ 2 w 50"/>
                <a:gd name="T23" fmla="*/ 1 h 16"/>
                <a:gd name="T24" fmla="*/ 0 w 50"/>
                <a:gd name="T25" fmla="*/ 7 h 16"/>
                <a:gd name="T26" fmla="*/ 4 w 50"/>
                <a:gd name="T27" fmla="*/ 10 h 16"/>
                <a:gd name="T28" fmla="*/ 5 w 50"/>
                <a:gd name="T29" fmla="*/ 12 h 16"/>
                <a:gd name="T30" fmla="*/ 11 w 50"/>
                <a:gd name="T31" fmla="*/ 14 h 16"/>
                <a:gd name="T32" fmla="*/ 20 w 50"/>
                <a:gd name="T33" fmla="*/ 16 h 16"/>
                <a:gd name="T34" fmla="*/ 23 w 50"/>
                <a:gd name="T35" fmla="*/ 16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16">
                  <a:moveTo>
                    <a:pt x="23" y="16"/>
                  </a:moveTo>
                  <a:lnTo>
                    <a:pt x="32" y="16"/>
                  </a:lnTo>
                  <a:lnTo>
                    <a:pt x="39" y="16"/>
                  </a:lnTo>
                  <a:lnTo>
                    <a:pt x="45" y="14"/>
                  </a:lnTo>
                  <a:lnTo>
                    <a:pt x="46" y="12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3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7" y="1"/>
                  </a:lnTo>
                  <a:lnTo>
                    <a:pt x="2" y="1"/>
                  </a:lnTo>
                  <a:lnTo>
                    <a:pt x="0" y="7"/>
                  </a:lnTo>
                  <a:lnTo>
                    <a:pt x="4" y="10"/>
                  </a:lnTo>
                  <a:lnTo>
                    <a:pt x="5" y="12"/>
                  </a:lnTo>
                  <a:lnTo>
                    <a:pt x="11" y="14"/>
                  </a:lnTo>
                  <a:lnTo>
                    <a:pt x="20" y="16"/>
                  </a:lnTo>
                  <a:lnTo>
                    <a:pt x="2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9" name="Freeform 182"/>
            <p:cNvSpPr>
              <a:spLocks/>
            </p:cNvSpPr>
            <p:nvPr/>
          </p:nvSpPr>
          <p:spPr bwMode="auto">
            <a:xfrm>
              <a:off x="5143" y="3451"/>
              <a:ext cx="32" cy="43"/>
            </a:xfrm>
            <a:custGeom>
              <a:avLst/>
              <a:gdLst>
                <a:gd name="T0" fmla="*/ 9 w 32"/>
                <a:gd name="T1" fmla="*/ 27 h 43"/>
                <a:gd name="T2" fmla="*/ 14 w 32"/>
                <a:gd name="T3" fmla="*/ 34 h 43"/>
                <a:gd name="T4" fmla="*/ 18 w 32"/>
                <a:gd name="T5" fmla="*/ 39 h 43"/>
                <a:gd name="T6" fmla="*/ 22 w 32"/>
                <a:gd name="T7" fmla="*/ 43 h 43"/>
                <a:gd name="T8" fmla="*/ 25 w 32"/>
                <a:gd name="T9" fmla="*/ 43 h 43"/>
                <a:gd name="T10" fmla="*/ 30 w 32"/>
                <a:gd name="T11" fmla="*/ 43 h 43"/>
                <a:gd name="T12" fmla="*/ 32 w 32"/>
                <a:gd name="T13" fmla="*/ 43 h 43"/>
                <a:gd name="T14" fmla="*/ 30 w 32"/>
                <a:gd name="T15" fmla="*/ 34 h 43"/>
                <a:gd name="T16" fmla="*/ 27 w 32"/>
                <a:gd name="T17" fmla="*/ 25 h 43"/>
                <a:gd name="T18" fmla="*/ 18 w 32"/>
                <a:gd name="T19" fmla="*/ 11 h 43"/>
                <a:gd name="T20" fmla="*/ 11 w 32"/>
                <a:gd name="T21" fmla="*/ 2 h 43"/>
                <a:gd name="T22" fmla="*/ 7 w 32"/>
                <a:gd name="T23" fmla="*/ 0 h 43"/>
                <a:gd name="T24" fmla="*/ 2 w 32"/>
                <a:gd name="T25" fmla="*/ 0 h 43"/>
                <a:gd name="T26" fmla="*/ 0 w 32"/>
                <a:gd name="T27" fmla="*/ 2 h 43"/>
                <a:gd name="T28" fmla="*/ 0 w 32"/>
                <a:gd name="T29" fmla="*/ 7 h 43"/>
                <a:gd name="T30" fmla="*/ 2 w 32"/>
                <a:gd name="T31" fmla="*/ 11 h 43"/>
                <a:gd name="T32" fmla="*/ 7 w 32"/>
                <a:gd name="T33" fmla="*/ 22 h 43"/>
                <a:gd name="T34" fmla="*/ 9 w 32"/>
                <a:gd name="T35" fmla="*/ 27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2" h="43">
                  <a:moveTo>
                    <a:pt x="9" y="27"/>
                  </a:moveTo>
                  <a:lnTo>
                    <a:pt x="14" y="34"/>
                  </a:lnTo>
                  <a:lnTo>
                    <a:pt x="18" y="39"/>
                  </a:lnTo>
                  <a:lnTo>
                    <a:pt x="22" y="43"/>
                  </a:lnTo>
                  <a:lnTo>
                    <a:pt x="25" y="43"/>
                  </a:lnTo>
                  <a:lnTo>
                    <a:pt x="30" y="43"/>
                  </a:lnTo>
                  <a:lnTo>
                    <a:pt x="32" y="43"/>
                  </a:lnTo>
                  <a:lnTo>
                    <a:pt x="30" y="34"/>
                  </a:lnTo>
                  <a:lnTo>
                    <a:pt x="27" y="25"/>
                  </a:lnTo>
                  <a:lnTo>
                    <a:pt x="18" y="11"/>
                  </a:lnTo>
                  <a:lnTo>
                    <a:pt x="11" y="2"/>
                  </a:ln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7" y="22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0" name="Freeform 183"/>
            <p:cNvSpPr>
              <a:spLocks/>
            </p:cNvSpPr>
            <p:nvPr/>
          </p:nvSpPr>
          <p:spPr bwMode="auto">
            <a:xfrm>
              <a:off x="4995" y="3533"/>
              <a:ext cx="31" cy="43"/>
            </a:xfrm>
            <a:custGeom>
              <a:avLst/>
              <a:gdLst>
                <a:gd name="T0" fmla="*/ 0 w 31"/>
                <a:gd name="T1" fmla="*/ 4 h 43"/>
                <a:gd name="T2" fmla="*/ 9 w 31"/>
                <a:gd name="T3" fmla="*/ 21 h 43"/>
                <a:gd name="T4" fmla="*/ 16 w 31"/>
                <a:gd name="T5" fmla="*/ 34 h 43"/>
                <a:gd name="T6" fmla="*/ 22 w 31"/>
                <a:gd name="T7" fmla="*/ 39 h 43"/>
                <a:gd name="T8" fmla="*/ 25 w 31"/>
                <a:gd name="T9" fmla="*/ 43 h 43"/>
                <a:gd name="T10" fmla="*/ 27 w 31"/>
                <a:gd name="T11" fmla="*/ 43 h 43"/>
                <a:gd name="T12" fmla="*/ 29 w 31"/>
                <a:gd name="T13" fmla="*/ 43 h 43"/>
                <a:gd name="T14" fmla="*/ 31 w 31"/>
                <a:gd name="T15" fmla="*/ 41 h 43"/>
                <a:gd name="T16" fmla="*/ 31 w 31"/>
                <a:gd name="T17" fmla="*/ 39 h 43"/>
                <a:gd name="T18" fmla="*/ 31 w 31"/>
                <a:gd name="T19" fmla="*/ 34 h 43"/>
                <a:gd name="T20" fmla="*/ 29 w 31"/>
                <a:gd name="T21" fmla="*/ 27 h 43"/>
                <a:gd name="T22" fmla="*/ 23 w 31"/>
                <a:gd name="T23" fmla="*/ 18 h 43"/>
                <a:gd name="T24" fmla="*/ 20 w 31"/>
                <a:gd name="T25" fmla="*/ 13 h 43"/>
                <a:gd name="T26" fmla="*/ 15 w 31"/>
                <a:gd name="T27" fmla="*/ 5 h 43"/>
                <a:gd name="T28" fmla="*/ 11 w 31"/>
                <a:gd name="T29" fmla="*/ 2 h 43"/>
                <a:gd name="T30" fmla="*/ 7 w 31"/>
                <a:gd name="T31" fmla="*/ 0 h 43"/>
                <a:gd name="T32" fmla="*/ 4 w 31"/>
                <a:gd name="T33" fmla="*/ 0 h 43"/>
                <a:gd name="T34" fmla="*/ 0 w 31"/>
                <a:gd name="T35" fmla="*/ 4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43">
                  <a:moveTo>
                    <a:pt x="0" y="4"/>
                  </a:moveTo>
                  <a:lnTo>
                    <a:pt x="9" y="21"/>
                  </a:lnTo>
                  <a:lnTo>
                    <a:pt x="16" y="34"/>
                  </a:lnTo>
                  <a:lnTo>
                    <a:pt x="22" y="39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29" y="43"/>
                  </a:lnTo>
                  <a:lnTo>
                    <a:pt x="31" y="41"/>
                  </a:lnTo>
                  <a:lnTo>
                    <a:pt x="31" y="39"/>
                  </a:lnTo>
                  <a:lnTo>
                    <a:pt x="31" y="34"/>
                  </a:lnTo>
                  <a:lnTo>
                    <a:pt x="29" y="27"/>
                  </a:lnTo>
                  <a:lnTo>
                    <a:pt x="23" y="18"/>
                  </a:lnTo>
                  <a:lnTo>
                    <a:pt x="20" y="13"/>
                  </a:lnTo>
                  <a:lnTo>
                    <a:pt x="15" y="5"/>
                  </a:lnTo>
                  <a:lnTo>
                    <a:pt x="11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1" name="Freeform 184"/>
            <p:cNvSpPr>
              <a:spLocks/>
            </p:cNvSpPr>
            <p:nvPr/>
          </p:nvSpPr>
          <p:spPr bwMode="auto">
            <a:xfrm>
              <a:off x="5058" y="3592"/>
              <a:ext cx="50" cy="14"/>
            </a:xfrm>
            <a:custGeom>
              <a:avLst/>
              <a:gdLst>
                <a:gd name="T0" fmla="*/ 5 w 50"/>
                <a:gd name="T1" fmla="*/ 11 h 14"/>
                <a:gd name="T2" fmla="*/ 21 w 50"/>
                <a:gd name="T3" fmla="*/ 12 h 14"/>
                <a:gd name="T4" fmla="*/ 33 w 50"/>
                <a:gd name="T5" fmla="*/ 14 h 14"/>
                <a:gd name="T6" fmla="*/ 41 w 50"/>
                <a:gd name="T7" fmla="*/ 12 h 14"/>
                <a:gd name="T8" fmla="*/ 46 w 50"/>
                <a:gd name="T9" fmla="*/ 11 h 14"/>
                <a:gd name="T10" fmla="*/ 48 w 50"/>
                <a:gd name="T11" fmla="*/ 9 h 14"/>
                <a:gd name="T12" fmla="*/ 48 w 50"/>
                <a:gd name="T13" fmla="*/ 7 h 14"/>
                <a:gd name="T14" fmla="*/ 50 w 50"/>
                <a:gd name="T15" fmla="*/ 5 h 14"/>
                <a:gd name="T16" fmla="*/ 48 w 50"/>
                <a:gd name="T17" fmla="*/ 3 h 14"/>
                <a:gd name="T18" fmla="*/ 42 w 50"/>
                <a:gd name="T19" fmla="*/ 2 h 14"/>
                <a:gd name="T20" fmla="*/ 35 w 50"/>
                <a:gd name="T21" fmla="*/ 0 h 14"/>
                <a:gd name="T22" fmla="*/ 25 w 50"/>
                <a:gd name="T23" fmla="*/ 0 h 14"/>
                <a:gd name="T24" fmla="*/ 19 w 50"/>
                <a:gd name="T25" fmla="*/ 0 h 14"/>
                <a:gd name="T26" fmla="*/ 7 w 50"/>
                <a:gd name="T27" fmla="*/ 0 h 14"/>
                <a:gd name="T28" fmla="*/ 1 w 50"/>
                <a:gd name="T29" fmla="*/ 2 h 14"/>
                <a:gd name="T30" fmla="*/ 0 w 50"/>
                <a:gd name="T31" fmla="*/ 3 h 14"/>
                <a:gd name="T32" fmla="*/ 0 w 50"/>
                <a:gd name="T33" fmla="*/ 7 h 14"/>
                <a:gd name="T34" fmla="*/ 5 w 50"/>
                <a:gd name="T35" fmla="*/ 11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14">
                  <a:moveTo>
                    <a:pt x="5" y="11"/>
                  </a:moveTo>
                  <a:lnTo>
                    <a:pt x="21" y="12"/>
                  </a:lnTo>
                  <a:lnTo>
                    <a:pt x="33" y="14"/>
                  </a:lnTo>
                  <a:lnTo>
                    <a:pt x="41" y="12"/>
                  </a:lnTo>
                  <a:lnTo>
                    <a:pt x="46" y="11"/>
                  </a:lnTo>
                  <a:lnTo>
                    <a:pt x="48" y="9"/>
                  </a:lnTo>
                  <a:lnTo>
                    <a:pt x="48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2" y="2"/>
                  </a:lnTo>
                  <a:lnTo>
                    <a:pt x="35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7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2" name="Freeform 185"/>
            <p:cNvSpPr>
              <a:spLocks/>
            </p:cNvSpPr>
            <p:nvPr/>
          </p:nvSpPr>
          <p:spPr bwMode="auto">
            <a:xfrm>
              <a:off x="5145" y="3537"/>
              <a:ext cx="28" cy="41"/>
            </a:xfrm>
            <a:custGeom>
              <a:avLst/>
              <a:gdLst>
                <a:gd name="T0" fmla="*/ 11 w 28"/>
                <a:gd name="T1" fmla="*/ 14 h 41"/>
                <a:gd name="T2" fmla="*/ 2 w 28"/>
                <a:gd name="T3" fmla="*/ 30 h 41"/>
                <a:gd name="T4" fmla="*/ 0 w 28"/>
                <a:gd name="T5" fmla="*/ 37 h 41"/>
                <a:gd name="T6" fmla="*/ 2 w 28"/>
                <a:gd name="T7" fmla="*/ 41 h 41"/>
                <a:gd name="T8" fmla="*/ 3 w 28"/>
                <a:gd name="T9" fmla="*/ 41 h 41"/>
                <a:gd name="T10" fmla="*/ 9 w 28"/>
                <a:gd name="T11" fmla="*/ 39 h 41"/>
                <a:gd name="T12" fmla="*/ 14 w 28"/>
                <a:gd name="T13" fmla="*/ 33 h 41"/>
                <a:gd name="T14" fmla="*/ 21 w 28"/>
                <a:gd name="T15" fmla="*/ 21 h 41"/>
                <a:gd name="T16" fmla="*/ 27 w 28"/>
                <a:gd name="T17" fmla="*/ 9 h 41"/>
                <a:gd name="T18" fmla="*/ 28 w 28"/>
                <a:gd name="T19" fmla="*/ 3 h 41"/>
                <a:gd name="T20" fmla="*/ 27 w 28"/>
                <a:gd name="T21" fmla="*/ 0 h 41"/>
                <a:gd name="T22" fmla="*/ 23 w 28"/>
                <a:gd name="T23" fmla="*/ 0 h 41"/>
                <a:gd name="T24" fmla="*/ 18 w 28"/>
                <a:gd name="T25" fmla="*/ 5 h 41"/>
                <a:gd name="T26" fmla="*/ 11 w 28"/>
                <a:gd name="T27" fmla="*/ 14 h 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41">
                  <a:moveTo>
                    <a:pt x="11" y="14"/>
                  </a:moveTo>
                  <a:lnTo>
                    <a:pt x="2" y="30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3" y="41"/>
                  </a:lnTo>
                  <a:lnTo>
                    <a:pt x="9" y="39"/>
                  </a:lnTo>
                  <a:lnTo>
                    <a:pt x="14" y="33"/>
                  </a:lnTo>
                  <a:lnTo>
                    <a:pt x="21" y="21"/>
                  </a:lnTo>
                  <a:lnTo>
                    <a:pt x="27" y="9"/>
                  </a:lnTo>
                  <a:lnTo>
                    <a:pt x="28" y="3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5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3" name="Freeform 186"/>
          <p:cNvSpPr>
            <a:spLocks/>
          </p:cNvSpPr>
          <p:nvPr/>
        </p:nvSpPr>
        <p:spPr bwMode="auto">
          <a:xfrm>
            <a:off x="8012113" y="5513388"/>
            <a:ext cx="127000" cy="123825"/>
          </a:xfrm>
          <a:custGeom>
            <a:avLst/>
            <a:gdLst>
              <a:gd name="T0" fmla="*/ 127000 w 80"/>
              <a:gd name="T1" fmla="*/ 61913 h 78"/>
              <a:gd name="T2" fmla="*/ 127000 w 80"/>
              <a:gd name="T3" fmla="*/ 76200 h 78"/>
              <a:gd name="T4" fmla="*/ 122238 w 80"/>
              <a:gd name="T5" fmla="*/ 87313 h 78"/>
              <a:gd name="T6" fmla="*/ 115888 w 80"/>
              <a:gd name="T7" fmla="*/ 98425 h 78"/>
              <a:gd name="T8" fmla="*/ 107950 w 80"/>
              <a:gd name="T9" fmla="*/ 106363 h 78"/>
              <a:gd name="T10" fmla="*/ 98425 w 80"/>
              <a:gd name="T11" fmla="*/ 115888 h 78"/>
              <a:gd name="T12" fmla="*/ 87313 w 80"/>
              <a:gd name="T13" fmla="*/ 120650 h 78"/>
              <a:gd name="T14" fmla="*/ 76200 w 80"/>
              <a:gd name="T15" fmla="*/ 123825 h 78"/>
              <a:gd name="T16" fmla="*/ 65088 w 80"/>
              <a:gd name="T17" fmla="*/ 123825 h 78"/>
              <a:gd name="T18" fmla="*/ 50800 w 80"/>
              <a:gd name="T19" fmla="*/ 123825 h 78"/>
              <a:gd name="T20" fmla="*/ 39688 w 80"/>
              <a:gd name="T21" fmla="*/ 120650 h 78"/>
              <a:gd name="T22" fmla="*/ 28575 w 80"/>
              <a:gd name="T23" fmla="*/ 112713 h 78"/>
              <a:gd name="T24" fmla="*/ 19050 w 80"/>
              <a:gd name="T25" fmla="*/ 106363 h 78"/>
              <a:gd name="T26" fmla="*/ 11113 w 80"/>
              <a:gd name="T27" fmla="*/ 95250 h 78"/>
              <a:gd name="T28" fmla="*/ 6350 w 80"/>
              <a:gd name="T29" fmla="*/ 87313 h 78"/>
              <a:gd name="T30" fmla="*/ 3175 w 80"/>
              <a:gd name="T31" fmla="*/ 73025 h 78"/>
              <a:gd name="T32" fmla="*/ 0 w 80"/>
              <a:gd name="T33" fmla="*/ 61913 h 78"/>
              <a:gd name="T34" fmla="*/ 3175 w 80"/>
              <a:gd name="T35" fmla="*/ 47625 h 78"/>
              <a:gd name="T36" fmla="*/ 6350 w 80"/>
              <a:gd name="T37" fmla="*/ 36513 h 78"/>
              <a:gd name="T38" fmla="*/ 11113 w 80"/>
              <a:gd name="T39" fmla="*/ 25400 h 78"/>
              <a:gd name="T40" fmla="*/ 19050 w 80"/>
              <a:gd name="T41" fmla="*/ 15875 h 78"/>
              <a:gd name="T42" fmla="*/ 28575 w 80"/>
              <a:gd name="T43" fmla="*/ 7938 h 78"/>
              <a:gd name="T44" fmla="*/ 39688 w 80"/>
              <a:gd name="T45" fmla="*/ 1588 h 78"/>
              <a:gd name="T46" fmla="*/ 50800 w 80"/>
              <a:gd name="T47" fmla="*/ 0 h 78"/>
              <a:gd name="T48" fmla="*/ 65088 w 80"/>
              <a:gd name="T49" fmla="*/ 0 h 78"/>
              <a:gd name="T50" fmla="*/ 76200 w 80"/>
              <a:gd name="T51" fmla="*/ 0 h 78"/>
              <a:gd name="T52" fmla="*/ 90488 w 80"/>
              <a:gd name="T53" fmla="*/ 1588 h 78"/>
              <a:gd name="T54" fmla="*/ 98425 w 80"/>
              <a:gd name="T55" fmla="*/ 11113 h 78"/>
              <a:gd name="T56" fmla="*/ 109538 w 80"/>
              <a:gd name="T57" fmla="*/ 15875 h 78"/>
              <a:gd name="T58" fmla="*/ 115888 w 80"/>
              <a:gd name="T59" fmla="*/ 26988 h 78"/>
              <a:gd name="T60" fmla="*/ 122238 w 80"/>
              <a:gd name="T61" fmla="*/ 36513 h 78"/>
              <a:gd name="T62" fmla="*/ 127000 w 80"/>
              <a:gd name="T63" fmla="*/ 50800 h 78"/>
              <a:gd name="T64" fmla="*/ 127000 w 80"/>
              <a:gd name="T65" fmla="*/ 61913 h 7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80" h="78">
                <a:moveTo>
                  <a:pt x="80" y="39"/>
                </a:moveTo>
                <a:lnTo>
                  <a:pt x="80" y="48"/>
                </a:lnTo>
                <a:lnTo>
                  <a:pt x="77" y="55"/>
                </a:lnTo>
                <a:lnTo>
                  <a:pt x="73" y="62"/>
                </a:lnTo>
                <a:lnTo>
                  <a:pt x="68" y="67"/>
                </a:lnTo>
                <a:lnTo>
                  <a:pt x="62" y="73"/>
                </a:lnTo>
                <a:lnTo>
                  <a:pt x="55" y="76"/>
                </a:lnTo>
                <a:lnTo>
                  <a:pt x="48" y="78"/>
                </a:lnTo>
                <a:lnTo>
                  <a:pt x="41" y="78"/>
                </a:lnTo>
                <a:lnTo>
                  <a:pt x="32" y="78"/>
                </a:lnTo>
                <a:lnTo>
                  <a:pt x="25" y="76"/>
                </a:lnTo>
                <a:lnTo>
                  <a:pt x="18" y="71"/>
                </a:lnTo>
                <a:lnTo>
                  <a:pt x="12" y="67"/>
                </a:lnTo>
                <a:lnTo>
                  <a:pt x="7" y="60"/>
                </a:lnTo>
                <a:lnTo>
                  <a:pt x="4" y="55"/>
                </a:lnTo>
                <a:lnTo>
                  <a:pt x="2" y="46"/>
                </a:lnTo>
                <a:lnTo>
                  <a:pt x="0" y="39"/>
                </a:lnTo>
                <a:lnTo>
                  <a:pt x="2" y="30"/>
                </a:lnTo>
                <a:lnTo>
                  <a:pt x="4" y="23"/>
                </a:lnTo>
                <a:lnTo>
                  <a:pt x="7" y="16"/>
                </a:lnTo>
                <a:lnTo>
                  <a:pt x="12" y="10"/>
                </a:lnTo>
                <a:lnTo>
                  <a:pt x="18" y="5"/>
                </a:lnTo>
                <a:lnTo>
                  <a:pt x="25" y="1"/>
                </a:lnTo>
                <a:lnTo>
                  <a:pt x="32" y="0"/>
                </a:lnTo>
                <a:lnTo>
                  <a:pt x="41" y="0"/>
                </a:lnTo>
                <a:lnTo>
                  <a:pt x="48" y="0"/>
                </a:lnTo>
                <a:lnTo>
                  <a:pt x="57" y="1"/>
                </a:lnTo>
                <a:lnTo>
                  <a:pt x="62" y="7"/>
                </a:lnTo>
                <a:lnTo>
                  <a:pt x="69" y="10"/>
                </a:lnTo>
                <a:lnTo>
                  <a:pt x="73" y="17"/>
                </a:lnTo>
                <a:lnTo>
                  <a:pt x="77" y="23"/>
                </a:lnTo>
                <a:lnTo>
                  <a:pt x="80" y="32"/>
                </a:lnTo>
                <a:lnTo>
                  <a:pt x="80" y="39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187"/>
          <p:cNvSpPr>
            <a:spLocks/>
          </p:cNvSpPr>
          <p:nvPr/>
        </p:nvSpPr>
        <p:spPr bwMode="auto">
          <a:xfrm>
            <a:off x="560388" y="1885950"/>
            <a:ext cx="3167062" cy="1243013"/>
          </a:xfrm>
          <a:custGeom>
            <a:avLst/>
            <a:gdLst>
              <a:gd name="T0" fmla="*/ 2197100 w 1995"/>
              <a:gd name="T1" fmla="*/ 22225 h 783"/>
              <a:gd name="T2" fmla="*/ 2282825 w 1995"/>
              <a:gd name="T3" fmla="*/ 52388 h 783"/>
              <a:gd name="T4" fmla="*/ 2657475 w 1995"/>
              <a:gd name="T5" fmla="*/ 400050 h 783"/>
              <a:gd name="T6" fmla="*/ 2887662 w 1995"/>
              <a:gd name="T7" fmla="*/ 514350 h 783"/>
              <a:gd name="T8" fmla="*/ 3051175 w 1995"/>
              <a:gd name="T9" fmla="*/ 619125 h 783"/>
              <a:gd name="T10" fmla="*/ 3101975 w 1995"/>
              <a:gd name="T11" fmla="*/ 674688 h 783"/>
              <a:gd name="T12" fmla="*/ 3163887 w 1995"/>
              <a:gd name="T13" fmla="*/ 887413 h 783"/>
              <a:gd name="T14" fmla="*/ 3163887 w 1995"/>
              <a:gd name="T15" fmla="*/ 985838 h 783"/>
              <a:gd name="T16" fmla="*/ 3155950 w 1995"/>
              <a:gd name="T17" fmla="*/ 1014413 h 783"/>
              <a:gd name="T18" fmla="*/ 3163887 w 1995"/>
              <a:gd name="T19" fmla="*/ 1014413 h 783"/>
              <a:gd name="T20" fmla="*/ 3097212 w 1995"/>
              <a:gd name="T21" fmla="*/ 1122363 h 783"/>
              <a:gd name="T22" fmla="*/ 2946400 w 1995"/>
              <a:gd name="T23" fmla="*/ 1098550 h 783"/>
              <a:gd name="T24" fmla="*/ 2921000 w 1995"/>
              <a:gd name="T25" fmla="*/ 993775 h 783"/>
              <a:gd name="T26" fmla="*/ 2870200 w 1995"/>
              <a:gd name="T27" fmla="*/ 912813 h 783"/>
              <a:gd name="T28" fmla="*/ 2776537 w 1995"/>
              <a:gd name="T29" fmla="*/ 847725 h 783"/>
              <a:gd name="T30" fmla="*/ 2711450 w 1995"/>
              <a:gd name="T31" fmla="*/ 833438 h 783"/>
              <a:gd name="T32" fmla="*/ 2635250 w 1995"/>
              <a:gd name="T33" fmla="*/ 836613 h 783"/>
              <a:gd name="T34" fmla="*/ 2562225 w 1995"/>
              <a:gd name="T35" fmla="*/ 862013 h 783"/>
              <a:gd name="T36" fmla="*/ 2479675 w 1995"/>
              <a:gd name="T37" fmla="*/ 923925 h 783"/>
              <a:gd name="T38" fmla="*/ 2428875 w 1995"/>
              <a:gd name="T39" fmla="*/ 1014413 h 783"/>
              <a:gd name="T40" fmla="*/ 2409825 w 1995"/>
              <a:gd name="T41" fmla="*/ 1090613 h 783"/>
              <a:gd name="T42" fmla="*/ 2406650 w 1995"/>
              <a:gd name="T43" fmla="*/ 1184275 h 783"/>
              <a:gd name="T44" fmla="*/ 922337 w 1995"/>
              <a:gd name="T45" fmla="*/ 1198563 h 783"/>
              <a:gd name="T46" fmla="*/ 923925 w 1995"/>
              <a:gd name="T47" fmla="*/ 1108075 h 783"/>
              <a:gd name="T48" fmla="*/ 904875 w 1995"/>
              <a:gd name="T49" fmla="*/ 1011238 h 783"/>
              <a:gd name="T50" fmla="*/ 846137 w 1995"/>
              <a:gd name="T51" fmla="*/ 920750 h 783"/>
              <a:gd name="T52" fmla="*/ 800100 w 1995"/>
              <a:gd name="T53" fmla="*/ 884238 h 783"/>
              <a:gd name="T54" fmla="*/ 735012 w 1995"/>
              <a:gd name="T55" fmla="*/ 858838 h 783"/>
              <a:gd name="T56" fmla="*/ 669925 w 1995"/>
              <a:gd name="T57" fmla="*/ 850900 h 783"/>
              <a:gd name="T58" fmla="*/ 582612 w 1995"/>
              <a:gd name="T59" fmla="*/ 866775 h 783"/>
              <a:gd name="T60" fmla="*/ 498475 w 1995"/>
              <a:gd name="T61" fmla="*/ 912813 h 783"/>
              <a:gd name="T62" fmla="*/ 434975 w 1995"/>
              <a:gd name="T63" fmla="*/ 989013 h 783"/>
              <a:gd name="T64" fmla="*/ 409575 w 1995"/>
              <a:gd name="T65" fmla="*/ 1054100 h 783"/>
              <a:gd name="T66" fmla="*/ 398462 w 1995"/>
              <a:gd name="T67" fmla="*/ 1138238 h 783"/>
              <a:gd name="T68" fmla="*/ 404812 w 1995"/>
              <a:gd name="T69" fmla="*/ 1243013 h 783"/>
              <a:gd name="T70" fmla="*/ 47625 w 1995"/>
              <a:gd name="T71" fmla="*/ 1135063 h 783"/>
              <a:gd name="T72" fmla="*/ 25400 w 1995"/>
              <a:gd name="T73" fmla="*/ 1130300 h 783"/>
              <a:gd name="T74" fmla="*/ 3175 w 1995"/>
              <a:gd name="T75" fmla="*/ 1096963 h 783"/>
              <a:gd name="T76" fmla="*/ 6350 w 1995"/>
              <a:gd name="T77" fmla="*/ 912813 h 783"/>
              <a:gd name="T78" fmla="*/ 25400 w 1995"/>
              <a:gd name="T79" fmla="*/ 892175 h 783"/>
              <a:gd name="T80" fmla="*/ 31750 w 1995"/>
              <a:gd name="T81" fmla="*/ 519113 h 783"/>
              <a:gd name="T82" fmla="*/ 50800 w 1995"/>
              <a:gd name="T83" fmla="*/ 179388 h 783"/>
              <a:gd name="T84" fmla="*/ 76200 w 1995"/>
              <a:gd name="T85" fmla="*/ 58738 h 783"/>
              <a:gd name="T86" fmla="*/ 98425 w 1995"/>
              <a:gd name="T87" fmla="*/ 30163 h 783"/>
              <a:gd name="T88" fmla="*/ 420687 w 1995"/>
              <a:gd name="T89" fmla="*/ 12700 h 783"/>
              <a:gd name="T90" fmla="*/ 1790700 w 1995"/>
              <a:gd name="T91" fmla="*/ 1588 h 783"/>
              <a:gd name="T92" fmla="*/ 2120900 w 1995"/>
              <a:gd name="T93" fmla="*/ 11113 h 78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995" h="783">
                <a:moveTo>
                  <a:pt x="1365" y="12"/>
                </a:moveTo>
                <a:lnTo>
                  <a:pt x="1373" y="12"/>
                </a:lnTo>
                <a:lnTo>
                  <a:pt x="1384" y="14"/>
                </a:lnTo>
                <a:lnTo>
                  <a:pt x="1400" y="17"/>
                </a:lnTo>
                <a:lnTo>
                  <a:pt x="1418" y="24"/>
                </a:lnTo>
                <a:lnTo>
                  <a:pt x="1438" y="33"/>
                </a:lnTo>
                <a:lnTo>
                  <a:pt x="1461" y="49"/>
                </a:lnTo>
                <a:lnTo>
                  <a:pt x="1484" y="69"/>
                </a:lnTo>
                <a:lnTo>
                  <a:pt x="1674" y="252"/>
                </a:lnTo>
                <a:lnTo>
                  <a:pt x="1760" y="293"/>
                </a:lnTo>
                <a:lnTo>
                  <a:pt x="1778" y="300"/>
                </a:lnTo>
                <a:lnTo>
                  <a:pt x="1819" y="324"/>
                </a:lnTo>
                <a:lnTo>
                  <a:pt x="1870" y="354"/>
                </a:lnTo>
                <a:lnTo>
                  <a:pt x="1897" y="372"/>
                </a:lnTo>
                <a:lnTo>
                  <a:pt x="1922" y="390"/>
                </a:lnTo>
                <a:lnTo>
                  <a:pt x="1936" y="402"/>
                </a:lnTo>
                <a:lnTo>
                  <a:pt x="1949" y="416"/>
                </a:lnTo>
                <a:lnTo>
                  <a:pt x="1954" y="425"/>
                </a:lnTo>
                <a:lnTo>
                  <a:pt x="1960" y="434"/>
                </a:lnTo>
                <a:lnTo>
                  <a:pt x="1993" y="546"/>
                </a:lnTo>
                <a:lnTo>
                  <a:pt x="1993" y="559"/>
                </a:lnTo>
                <a:lnTo>
                  <a:pt x="1995" y="587"/>
                </a:lnTo>
                <a:lnTo>
                  <a:pt x="1995" y="610"/>
                </a:lnTo>
                <a:lnTo>
                  <a:pt x="1993" y="621"/>
                </a:lnTo>
                <a:lnTo>
                  <a:pt x="1992" y="628"/>
                </a:lnTo>
                <a:lnTo>
                  <a:pt x="1988" y="637"/>
                </a:lnTo>
                <a:lnTo>
                  <a:pt x="1988" y="639"/>
                </a:lnTo>
                <a:lnTo>
                  <a:pt x="1988" y="641"/>
                </a:lnTo>
                <a:lnTo>
                  <a:pt x="1992" y="641"/>
                </a:lnTo>
                <a:lnTo>
                  <a:pt x="1993" y="639"/>
                </a:lnTo>
                <a:lnTo>
                  <a:pt x="1974" y="642"/>
                </a:lnTo>
                <a:lnTo>
                  <a:pt x="1961" y="682"/>
                </a:lnTo>
                <a:lnTo>
                  <a:pt x="1951" y="707"/>
                </a:lnTo>
                <a:lnTo>
                  <a:pt x="1856" y="721"/>
                </a:lnTo>
                <a:lnTo>
                  <a:pt x="1856" y="714"/>
                </a:lnTo>
                <a:lnTo>
                  <a:pt x="1856" y="692"/>
                </a:lnTo>
                <a:lnTo>
                  <a:pt x="1851" y="662"/>
                </a:lnTo>
                <a:lnTo>
                  <a:pt x="1847" y="644"/>
                </a:lnTo>
                <a:lnTo>
                  <a:pt x="1840" y="626"/>
                </a:lnTo>
                <a:lnTo>
                  <a:pt x="1833" y="609"/>
                </a:lnTo>
                <a:lnTo>
                  <a:pt x="1822" y="591"/>
                </a:lnTo>
                <a:lnTo>
                  <a:pt x="1808" y="575"/>
                </a:lnTo>
                <a:lnTo>
                  <a:pt x="1792" y="559"/>
                </a:lnTo>
                <a:lnTo>
                  <a:pt x="1772" y="546"/>
                </a:lnTo>
                <a:lnTo>
                  <a:pt x="1749" y="534"/>
                </a:lnTo>
                <a:lnTo>
                  <a:pt x="1737" y="530"/>
                </a:lnTo>
                <a:lnTo>
                  <a:pt x="1723" y="527"/>
                </a:lnTo>
                <a:lnTo>
                  <a:pt x="1708" y="525"/>
                </a:lnTo>
                <a:lnTo>
                  <a:pt x="1692" y="523"/>
                </a:lnTo>
                <a:lnTo>
                  <a:pt x="1683" y="523"/>
                </a:lnTo>
                <a:lnTo>
                  <a:pt x="1660" y="527"/>
                </a:lnTo>
                <a:lnTo>
                  <a:pt x="1646" y="530"/>
                </a:lnTo>
                <a:lnTo>
                  <a:pt x="1630" y="536"/>
                </a:lnTo>
                <a:lnTo>
                  <a:pt x="1614" y="543"/>
                </a:lnTo>
                <a:lnTo>
                  <a:pt x="1596" y="553"/>
                </a:lnTo>
                <a:lnTo>
                  <a:pt x="1578" y="566"/>
                </a:lnTo>
                <a:lnTo>
                  <a:pt x="1562" y="582"/>
                </a:lnTo>
                <a:lnTo>
                  <a:pt x="1548" y="601"/>
                </a:lnTo>
                <a:lnTo>
                  <a:pt x="1536" y="625"/>
                </a:lnTo>
                <a:lnTo>
                  <a:pt x="1530" y="639"/>
                </a:lnTo>
                <a:lnTo>
                  <a:pt x="1525" y="653"/>
                </a:lnTo>
                <a:lnTo>
                  <a:pt x="1521" y="669"/>
                </a:lnTo>
                <a:lnTo>
                  <a:pt x="1518" y="687"/>
                </a:lnTo>
                <a:lnTo>
                  <a:pt x="1516" y="705"/>
                </a:lnTo>
                <a:lnTo>
                  <a:pt x="1516" y="724"/>
                </a:lnTo>
                <a:lnTo>
                  <a:pt x="1516" y="746"/>
                </a:lnTo>
                <a:lnTo>
                  <a:pt x="1518" y="767"/>
                </a:lnTo>
                <a:lnTo>
                  <a:pt x="581" y="764"/>
                </a:lnTo>
                <a:lnTo>
                  <a:pt x="581" y="755"/>
                </a:lnTo>
                <a:lnTo>
                  <a:pt x="582" y="731"/>
                </a:lnTo>
                <a:lnTo>
                  <a:pt x="582" y="715"/>
                </a:lnTo>
                <a:lnTo>
                  <a:pt x="582" y="698"/>
                </a:lnTo>
                <a:lnTo>
                  <a:pt x="579" y="678"/>
                </a:lnTo>
                <a:lnTo>
                  <a:pt x="575" y="657"/>
                </a:lnTo>
                <a:lnTo>
                  <a:pt x="570" y="637"/>
                </a:lnTo>
                <a:lnTo>
                  <a:pt x="561" y="616"/>
                </a:lnTo>
                <a:lnTo>
                  <a:pt x="549" y="598"/>
                </a:lnTo>
                <a:lnTo>
                  <a:pt x="533" y="580"/>
                </a:lnTo>
                <a:lnTo>
                  <a:pt x="524" y="571"/>
                </a:lnTo>
                <a:lnTo>
                  <a:pt x="515" y="564"/>
                </a:lnTo>
                <a:lnTo>
                  <a:pt x="504" y="557"/>
                </a:lnTo>
                <a:lnTo>
                  <a:pt x="492" y="552"/>
                </a:lnTo>
                <a:lnTo>
                  <a:pt x="477" y="546"/>
                </a:lnTo>
                <a:lnTo>
                  <a:pt x="463" y="541"/>
                </a:lnTo>
                <a:lnTo>
                  <a:pt x="449" y="537"/>
                </a:lnTo>
                <a:lnTo>
                  <a:pt x="431" y="536"/>
                </a:lnTo>
                <a:lnTo>
                  <a:pt x="422" y="536"/>
                </a:lnTo>
                <a:lnTo>
                  <a:pt x="399" y="537"/>
                </a:lnTo>
                <a:lnTo>
                  <a:pt x="385" y="541"/>
                </a:lnTo>
                <a:lnTo>
                  <a:pt x="367" y="546"/>
                </a:lnTo>
                <a:lnTo>
                  <a:pt x="349" y="553"/>
                </a:lnTo>
                <a:lnTo>
                  <a:pt x="331" y="562"/>
                </a:lnTo>
                <a:lnTo>
                  <a:pt x="314" y="575"/>
                </a:lnTo>
                <a:lnTo>
                  <a:pt x="297" y="591"/>
                </a:lnTo>
                <a:lnTo>
                  <a:pt x="281" y="610"/>
                </a:lnTo>
                <a:lnTo>
                  <a:pt x="274" y="623"/>
                </a:lnTo>
                <a:lnTo>
                  <a:pt x="269" y="635"/>
                </a:lnTo>
                <a:lnTo>
                  <a:pt x="264" y="650"/>
                </a:lnTo>
                <a:lnTo>
                  <a:pt x="258" y="664"/>
                </a:lnTo>
                <a:lnTo>
                  <a:pt x="255" y="680"/>
                </a:lnTo>
                <a:lnTo>
                  <a:pt x="253" y="698"/>
                </a:lnTo>
                <a:lnTo>
                  <a:pt x="251" y="717"/>
                </a:lnTo>
                <a:lnTo>
                  <a:pt x="251" y="739"/>
                </a:lnTo>
                <a:lnTo>
                  <a:pt x="251" y="760"/>
                </a:lnTo>
                <a:lnTo>
                  <a:pt x="255" y="783"/>
                </a:lnTo>
                <a:lnTo>
                  <a:pt x="212" y="767"/>
                </a:lnTo>
                <a:lnTo>
                  <a:pt x="207" y="731"/>
                </a:lnTo>
                <a:lnTo>
                  <a:pt x="30" y="715"/>
                </a:lnTo>
                <a:lnTo>
                  <a:pt x="27" y="715"/>
                </a:lnTo>
                <a:lnTo>
                  <a:pt x="21" y="715"/>
                </a:lnTo>
                <a:lnTo>
                  <a:pt x="16" y="712"/>
                </a:lnTo>
                <a:lnTo>
                  <a:pt x="11" y="707"/>
                </a:lnTo>
                <a:lnTo>
                  <a:pt x="5" y="701"/>
                </a:lnTo>
                <a:lnTo>
                  <a:pt x="2" y="691"/>
                </a:lnTo>
                <a:lnTo>
                  <a:pt x="0" y="678"/>
                </a:lnTo>
                <a:lnTo>
                  <a:pt x="0" y="589"/>
                </a:lnTo>
                <a:lnTo>
                  <a:pt x="4" y="575"/>
                </a:lnTo>
                <a:lnTo>
                  <a:pt x="9" y="566"/>
                </a:lnTo>
                <a:lnTo>
                  <a:pt x="12" y="562"/>
                </a:lnTo>
                <a:lnTo>
                  <a:pt x="16" y="562"/>
                </a:lnTo>
                <a:lnTo>
                  <a:pt x="16" y="491"/>
                </a:lnTo>
                <a:lnTo>
                  <a:pt x="16" y="416"/>
                </a:lnTo>
                <a:lnTo>
                  <a:pt x="20" y="327"/>
                </a:lnTo>
                <a:lnTo>
                  <a:pt x="23" y="236"/>
                </a:lnTo>
                <a:lnTo>
                  <a:pt x="28" y="151"/>
                </a:lnTo>
                <a:lnTo>
                  <a:pt x="32" y="113"/>
                </a:lnTo>
                <a:lnTo>
                  <a:pt x="37" y="81"/>
                </a:lnTo>
                <a:lnTo>
                  <a:pt x="43" y="55"/>
                </a:lnTo>
                <a:lnTo>
                  <a:pt x="48" y="37"/>
                </a:lnTo>
                <a:lnTo>
                  <a:pt x="50" y="35"/>
                </a:lnTo>
                <a:lnTo>
                  <a:pt x="53" y="28"/>
                </a:lnTo>
                <a:lnTo>
                  <a:pt x="62" y="19"/>
                </a:lnTo>
                <a:lnTo>
                  <a:pt x="68" y="16"/>
                </a:lnTo>
                <a:lnTo>
                  <a:pt x="77" y="12"/>
                </a:lnTo>
                <a:lnTo>
                  <a:pt x="265" y="8"/>
                </a:lnTo>
                <a:lnTo>
                  <a:pt x="689" y="1"/>
                </a:lnTo>
                <a:lnTo>
                  <a:pt x="921" y="0"/>
                </a:lnTo>
                <a:lnTo>
                  <a:pt x="1128" y="1"/>
                </a:lnTo>
                <a:lnTo>
                  <a:pt x="1215" y="1"/>
                </a:lnTo>
                <a:lnTo>
                  <a:pt x="1286" y="5"/>
                </a:lnTo>
                <a:lnTo>
                  <a:pt x="1336" y="7"/>
                </a:lnTo>
                <a:lnTo>
                  <a:pt x="1354" y="10"/>
                </a:lnTo>
                <a:lnTo>
                  <a:pt x="1365" y="12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188"/>
          <p:cNvSpPr>
            <a:spLocks/>
          </p:cNvSpPr>
          <p:nvPr/>
        </p:nvSpPr>
        <p:spPr bwMode="auto">
          <a:xfrm>
            <a:off x="2416175" y="1936750"/>
            <a:ext cx="919163" cy="1057275"/>
          </a:xfrm>
          <a:custGeom>
            <a:avLst/>
            <a:gdLst>
              <a:gd name="T0" fmla="*/ 401638 w 579"/>
              <a:gd name="T1" fmla="*/ 0 h 666"/>
              <a:gd name="T2" fmla="*/ 698500 w 579"/>
              <a:gd name="T3" fmla="*/ 296863 h 666"/>
              <a:gd name="T4" fmla="*/ 714375 w 579"/>
              <a:gd name="T5" fmla="*/ 301625 h 666"/>
              <a:gd name="T6" fmla="*/ 728663 w 579"/>
              <a:gd name="T7" fmla="*/ 298450 h 666"/>
              <a:gd name="T8" fmla="*/ 739775 w 579"/>
              <a:gd name="T9" fmla="*/ 298450 h 666"/>
              <a:gd name="T10" fmla="*/ 746125 w 579"/>
              <a:gd name="T11" fmla="*/ 301625 h 666"/>
              <a:gd name="T12" fmla="*/ 750888 w 579"/>
              <a:gd name="T13" fmla="*/ 304800 h 666"/>
              <a:gd name="T14" fmla="*/ 754063 w 579"/>
              <a:gd name="T15" fmla="*/ 312738 h 666"/>
              <a:gd name="T16" fmla="*/ 754063 w 579"/>
              <a:gd name="T17" fmla="*/ 315913 h 666"/>
              <a:gd name="T18" fmla="*/ 757238 w 579"/>
              <a:gd name="T19" fmla="*/ 363538 h 666"/>
              <a:gd name="T20" fmla="*/ 906463 w 579"/>
              <a:gd name="T21" fmla="*/ 544513 h 666"/>
              <a:gd name="T22" fmla="*/ 915988 w 579"/>
              <a:gd name="T23" fmla="*/ 558800 h 666"/>
              <a:gd name="T24" fmla="*/ 919163 w 579"/>
              <a:gd name="T25" fmla="*/ 569913 h 666"/>
              <a:gd name="T26" fmla="*/ 915988 w 579"/>
              <a:gd name="T27" fmla="*/ 579438 h 666"/>
              <a:gd name="T28" fmla="*/ 906463 w 579"/>
              <a:gd name="T29" fmla="*/ 584200 h 666"/>
              <a:gd name="T30" fmla="*/ 901700 w 579"/>
              <a:gd name="T31" fmla="*/ 590550 h 666"/>
              <a:gd name="T32" fmla="*/ 892175 w 579"/>
              <a:gd name="T33" fmla="*/ 593725 h 666"/>
              <a:gd name="T34" fmla="*/ 884238 w 579"/>
              <a:gd name="T35" fmla="*/ 593725 h 666"/>
              <a:gd name="T36" fmla="*/ 754063 w 579"/>
              <a:gd name="T37" fmla="*/ 590550 h 666"/>
              <a:gd name="T38" fmla="*/ 754063 w 579"/>
              <a:gd name="T39" fmla="*/ 714375 h 666"/>
              <a:gd name="T40" fmla="*/ 731838 w 579"/>
              <a:gd name="T41" fmla="*/ 720725 h 666"/>
              <a:gd name="T42" fmla="*/ 709613 w 579"/>
              <a:gd name="T43" fmla="*/ 725488 h 666"/>
              <a:gd name="T44" fmla="*/ 666750 w 579"/>
              <a:gd name="T45" fmla="*/ 742950 h 666"/>
              <a:gd name="T46" fmla="*/ 630238 w 579"/>
              <a:gd name="T47" fmla="*/ 762000 h 666"/>
              <a:gd name="T48" fmla="*/ 598488 w 579"/>
              <a:gd name="T49" fmla="*/ 785813 h 666"/>
              <a:gd name="T50" fmla="*/ 569913 w 579"/>
              <a:gd name="T51" fmla="*/ 812800 h 666"/>
              <a:gd name="T52" fmla="*/ 547688 w 579"/>
              <a:gd name="T53" fmla="*/ 841375 h 666"/>
              <a:gd name="T54" fmla="*/ 528638 w 579"/>
              <a:gd name="T55" fmla="*/ 873125 h 666"/>
              <a:gd name="T56" fmla="*/ 514350 w 579"/>
              <a:gd name="T57" fmla="*/ 901700 h 666"/>
              <a:gd name="T58" fmla="*/ 500063 w 579"/>
              <a:gd name="T59" fmla="*/ 931863 h 666"/>
              <a:gd name="T60" fmla="*/ 492125 w 579"/>
              <a:gd name="T61" fmla="*/ 960438 h 666"/>
              <a:gd name="T62" fmla="*/ 477838 w 579"/>
              <a:gd name="T63" fmla="*/ 1008063 h 666"/>
              <a:gd name="T64" fmla="*/ 471488 w 579"/>
              <a:gd name="T65" fmla="*/ 1042988 h 666"/>
              <a:gd name="T66" fmla="*/ 471488 w 579"/>
              <a:gd name="T67" fmla="*/ 1057275 h 666"/>
              <a:gd name="T68" fmla="*/ 77788 w 579"/>
              <a:gd name="T69" fmla="*/ 1057275 h 666"/>
              <a:gd name="T70" fmla="*/ 0 w 579"/>
              <a:gd name="T71" fmla="*/ 635000 h 666"/>
              <a:gd name="T72" fmla="*/ 0 w 579"/>
              <a:gd name="T73" fmla="*/ 0 h 666"/>
              <a:gd name="T74" fmla="*/ 401638 w 579"/>
              <a:gd name="T75" fmla="*/ 0 h 6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9" h="666">
                <a:moveTo>
                  <a:pt x="253" y="0"/>
                </a:moveTo>
                <a:lnTo>
                  <a:pt x="440" y="187"/>
                </a:lnTo>
                <a:lnTo>
                  <a:pt x="450" y="190"/>
                </a:lnTo>
                <a:lnTo>
                  <a:pt x="459" y="188"/>
                </a:lnTo>
                <a:lnTo>
                  <a:pt x="466" y="188"/>
                </a:lnTo>
                <a:lnTo>
                  <a:pt x="470" y="190"/>
                </a:lnTo>
                <a:lnTo>
                  <a:pt x="473" y="192"/>
                </a:lnTo>
                <a:lnTo>
                  <a:pt x="475" y="197"/>
                </a:lnTo>
                <a:lnTo>
                  <a:pt x="475" y="199"/>
                </a:lnTo>
                <a:lnTo>
                  <a:pt x="477" y="229"/>
                </a:lnTo>
                <a:lnTo>
                  <a:pt x="571" y="343"/>
                </a:lnTo>
                <a:lnTo>
                  <a:pt x="577" y="352"/>
                </a:lnTo>
                <a:lnTo>
                  <a:pt x="579" y="359"/>
                </a:lnTo>
                <a:lnTo>
                  <a:pt x="577" y="365"/>
                </a:lnTo>
                <a:lnTo>
                  <a:pt x="571" y="368"/>
                </a:lnTo>
                <a:lnTo>
                  <a:pt x="568" y="372"/>
                </a:lnTo>
                <a:lnTo>
                  <a:pt x="562" y="374"/>
                </a:lnTo>
                <a:lnTo>
                  <a:pt x="557" y="374"/>
                </a:lnTo>
                <a:lnTo>
                  <a:pt x="475" y="372"/>
                </a:lnTo>
                <a:lnTo>
                  <a:pt x="475" y="450"/>
                </a:lnTo>
                <a:lnTo>
                  <a:pt x="461" y="454"/>
                </a:lnTo>
                <a:lnTo>
                  <a:pt x="447" y="457"/>
                </a:lnTo>
                <a:lnTo>
                  <a:pt x="420" y="468"/>
                </a:lnTo>
                <a:lnTo>
                  <a:pt x="397" y="480"/>
                </a:lnTo>
                <a:lnTo>
                  <a:pt x="377" y="495"/>
                </a:lnTo>
                <a:lnTo>
                  <a:pt x="359" y="512"/>
                </a:lnTo>
                <a:lnTo>
                  <a:pt x="345" y="530"/>
                </a:lnTo>
                <a:lnTo>
                  <a:pt x="333" y="550"/>
                </a:lnTo>
                <a:lnTo>
                  <a:pt x="324" y="568"/>
                </a:lnTo>
                <a:lnTo>
                  <a:pt x="315" y="587"/>
                </a:lnTo>
                <a:lnTo>
                  <a:pt x="310" y="605"/>
                </a:lnTo>
                <a:lnTo>
                  <a:pt x="301" y="635"/>
                </a:lnTo>
                <a:lnTo>
                  <a:pt x="297" y="657"/>
                </a:lnTo>
                <a:lnTo>
                  <a:pt x="297" y="666"/>
                </a:lnTo>
                <a:lnTo>
                  <a:pt x="49" y="666"/>
                </a:lnTo>
                <a:lnTo>
                  <a:pt x="0" y="400"/>
                </a:lnTo>
                <a:lnTo>
                  <a:pt x="0" y="0"/>
                </a:lnTo>
                <a:lnTo>
                  <a:pt x="253" y="0"/>
                </a:lnTo>
                <a:close/>
              </a:path>
            </a:pathLst>
          </a:cu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189"/>
          <p:cNvSpPr>
            <a:spLocks/>
          </p:cNvSpPr>
          <p:nvPr/>
        </p:nvSpPr>
        <p:spPr bwMode="auto">
          <a:xfrm>
            <a:off x="2481263" y="1966913"/>
            <a:ext cx="895350" cy="565150"/>
          </a:xfrm>
          <a:custGeom>
            <a:avLst/>
            <a:gdLst>
              <a:gd name="T0" fmla="*/ 38100 w 564"/>
              <a:gd name="T1" fmla="*/ 20638 h 356"/>
              <a:gd name="T2" fmla="*/ 377825 w 564"/>
              <a:gd name="T3" fmla="*/ 0 h 356"/>
              <a:gd name="T4" fmla="*/ 757238 w 564"/>
              <a:gd name="T5" fmla="*/ 333375 h 356"/>
              <a:gd name="T6" fmla="*/ 895350 w 564"/>
              <a:gd name="T7" fmla="*/ 390525 h 356"/>
              <a:gd name="T8" fmla="*/ 742950 w 564"/>
              <a:gd name="T9" fmla="*/ 376238 h 356"/>
              <a:gd name="T10" fmla="*/ 776288 w 564"/>
              <a:gd name="T11" fmla="*/ 422275 h 356"/>
              <a:gd name="T12" fmla="*/ 844550 w 564"/>
              <a:gd name="T13" fmla="*/ 512763 h 356"/>
              <a:gd name="T14" fmla="*/ 855663 w 564"/>
              <a:gd name="T15" fmla="*/ 528638 h 356"/>
              <a:gd name="T16" fmla="*/ 858838 w 564"/>
              <a:gd name="T17" fmla="*/ 538163 h 356"/>
              <a:gd name="T18" fmla="*/ 858838 w 564"/>
              <a:gd name="T19" fmla="*/ 542925 h 356"/>
              <a:gd name="T20" fmla="*/ 855663 w 564"/>
              <a:gd name="T21" fmla="*/ 549275 h 356"/>
              <a:gd name="T22" fmla="*/ 854075 w 564"/>
              <a:gd name="T23" fmla="*/ 554038 h 356"/>
              <a:gd name="T24" fmla="*/ 844550 w 564"/>
              <a:gd name="T25" fmla="*/ 560388 h 356"/>
              <a:gd name="T26" fmla="*/ 833438 w 564"/>
              <a:gd name="T27" fmla="*/ 563563 h 356"/>
              <a:gd name="T28" fmla="*/ 822325 w 564"/>
              <a:gd name="T29" fmla="*/ 565150 h 356"/>
              <a:gd name="T30" fmla="*/ 811213 w 564"/>
              <a:gd name="T31" fmla="*/ 565150 h 356"/>
              <a:gd name="T32" fmla="*/ 439738 w 564"/>
              <a:gd name="T33" fmla="*/ 554038 h 356"/>
              <a:gd name="T34" fmla="*/ 84138 w 564"/>
              <a:gd name="T35" fmla="*/ 463550 h 356"/>
              <a:gd name="T36" fmla="*/ 73025 w 564"/>
              <a:gd name="T37" fmla="*/ 458788 h 356"/>
              <a:gd name="T38" fmla="*/ 61913 w 564"/>
              <a:gd name="T39" fmla="*/ 455613 h 356"/>
              <a:gd name="T40" fmla="*/ 55563 w 564"/>
              <a:gd name="T41" fmla="*/ 449263 h 356"/>
              <a:gd name="T42" fmla="*/ 50800 w 564"/>
              <a:gd name="T43" fmla="*/ 444500 h 356"/>
              <a:gd name="T44" fmla="*/ 44450 w 564"/>
              <a:gd name="T45" fmla="*/ 433388 h 356"/>
              <a:gd name="T46" fmla="*/ 44450 w 564"/>
              <a:gd name="T47" fmla="*/ 427038 h 356"/>
              <a:gd name="T48" fmla="*/ 0 w 564"/>
              <a:gd name="T49" fmla="*/ 61913 h 356"/>
              <a:gd name="T50" fmla="*/ 0 w 564"/>
              <a:gd name="T51" fmla="*/ 50800 h 356"/>
              <a:gd name="T52" fmla="*/ 4763 w 564"/>
              <a:gd name="T53" fmla="*/ 39688 h 356"/>
              <a:gd name="T54" fmla="*/ 11113 w 564"/>
              <a:gd name="T55" fmla="*/ 31750 h 356"/>
              <a:gd name="T56" fmla="*/ 19050 w 564"/>
              <a:gd name="T57" fmla="*/ 25400 h 356"/>
              <a:gd name="T58" fmla="*/ 33338 w 564"/>
              <a:gd name="T59" fmla="*/ 20638 h 356"/>
              <a:gd name="T60" fmla="*/ 38100 w 564"/>
              <a:gd name="T61" fmla="*/ 20638 h 35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64" h="356">
                <a:moveTo>
                  <a:pt x="24" y="13"/>
                </a:moveTo>
                <a:lnTo>
                  <a:pt x="238" y="0"/>
                </a:lnTo>
                <a:lnTo>
                  <a:pt x="477" y="210"/>
                </a:lnTo>
                <a:lnTo>
                  <a:pt x="564" y="246"/>
                </a:lnTo>
                <a:lnTo>
                  <a:pt x="468" y="237"/>
                </a:lnTo>
                <a:lnTo>
                  <a:pt x="489" y="266"/>
                </a:lnTo>
                <a:lnTo>
                  <a:pt x="532" y="323"/>
                </a:lnTo>
                <a:lnTo>
                  <a:pt x="539" y="333"/>
                </a:lnTo>
                <a:lnTo>
                  <a:pt x="541" y="339"/>
                </a:lnTo>
                <a:lnTo>
                  <a:pt x="541" y="342"/>
                </a:lnTo>
                <a:lnTo>
                  <a:pt x="539" y="346"/>
                </a:lnTo>
                <a:lnTo>
                  <a:pt x="538" y="349"/>
                </a:lnTo>
                <a:lnTo>
                  <a:pt x="532" y="353"/>
                </a:lnTo>
                <a:lnTo>
                  <a:pt x="525" y="355"/>
                </a:lnTo>
                <a:lnTo>
                  <a:pt x="518" y="356"/>
                </a:lnTo>
                <a:lnTo>
                  <a:pt x="511" y="356"/>
                </a:lnTo>
                <a:lnTo>
                  <a:pt x="277" y="349"/>
                </a:lnTo>
                <a:lnTo>
                  <a:pt x="53" y="292"/>
                </a:lnTo>
                <a:lnTo>
                  <a:pt x="46" y="289"/>
                </a:lnTo>
                <a:lnTo>
                  <a:pt x="39" y="287"/>
                </a:lnTo>
                <a:lnTo>
                  <a:pt x="35" y="283"/>
                </a:lnTo>
                <a:lnTo>
                  <a:pt x="32" y="280"/>
                </a:lnTo>
                <a:lnTo>
                  <a:pt x="28" y="273"/>
                </a:lnTo>
                <a:lnTo>
                  <a:pt x="28" y="269"/>
                </a:lnTo>
                <a:lnTo>
                  <a:pt x="0" y="39"/>
                </a:lnTo>
                <a:lnTo>
                  <a:pt x="0" y="32"/>
                </a:lnTo>
                <a:lnTo>
                  <a:pt x="3" y="25"/>
                </a:lnTo>
                <a:lnTo>
                  <a:pt x="7" y="20"/>
                </a:lnTo>
                <a:lnTo>
                  <a:pt x="12" y="16"/>
                </a:lnTo>
                <a:lnTo>
                  <a:pt x="21" y="13"/>
                </a:lnTo>
                <a:lnTo>
                  <a:pt x="24" y="13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7" name="Group 474"/>
          <p:cNvGrpSpPr>
            <a:grpSpLocks/>
          </p:cNvGrpSpPr>
          <p:nvPr/>
        </p:nvGrpSpPr>
        <p:grpSpPr bwMode="auto">
          <a:xfrm>
            <a:off x="2554288" y="1992313"/>
            <a:ext cx="655637" cy="484187"/>
            <a:chOff x="1609" y="1255"/>
            <a:chExt cx="413" cy="305"/>
          </a:xfrm>
        </p:grpSpPr>
        <p:sp>
          <p:nvSpPr>
            <p:cNvPr id="3315" name="Freeform 190"/>
            <p:cNvSpPr>
              <a:spLocks/>
            </p:cNvSpPr>
            <p:nvPr/>
          </p:nvSpPr>
          <p:spPr bwMode="auto">
            <a:xfrm>
              <a:off x="1609" y="1255"/>
              <a:ext cx="221" cy="257"/>
            </a:xfrm>
            <a:custGeom>
              <a:avLst/>
              <a:gdLst>
                <a:gd name="T0" fmla="*/ 50 w 221"/>
                <a:gd name="T1" fmla="*/ 246 h 257"/>
                <a:gd name="T2" fmla="*/ 221 w 221"/>
                <a:gd name="T3" fmla="*/ 257 h 257"/>
                <a:gd name="T4" fmla="*/ 189 w 221"/>
                <a:gd name="T5" fmla="*/ 9 h 257"/>
                <a:gd name="T6" fmla="*/ 183 w 221"/>
                <a:gd name="T7" fmla="*/ 4 h 257"/>
                <a:gd name="T8" fmla="*/ 176 w 221"/>
                <a:gd name="T9" fmla="*/ 2 h 257"/>
                <a:gd name="T10" fmla="*/ 169 w 221"/>
                <a:gd name="T11" fmla="*/ 2 h 257"/>
                <a:gd name="T12" fmla="*/ 28 w 221"/>
                <a:gd name="T13" fmla="*/ 2 h 257"/>
                <a:gd name="T14" fmla="*/ 23 w 221"/>
                <a:gd name="T15" fmla="*/ 0 h 257"/>
                <a:gd name="T16" fmla="*/ 19 w 221"/>
                <a:gd name="T17" fmla="*/ 2 h 257"/>
                <a:gd name="T18" fmla="*/ 12 w 221"/>
                <a:gd name="T19" fmla="*/ 4 h 257"/>
                <a:gd name="T20" fmla="*/ 7 w 221"/>
                <a:gd name="T21" fmla="*/ 7 h 257"/>
                <a:gd name="T22" fmla="*/ 3 w 221"/>
                <a:gd name="T23" fmla="*/ 13 h 257"/>
                <a:gd name="T24" fmla="*/ 0 w 221"/>
                <a:gd name="T25" fmla="*/ 22 h 257"/>
                <a:gd name="T26" fmla="*/ 0 w 221"/>
                <a:gd name="T27" fmla="*/ 34 h 257"/>
                <a:gd name="T28" fmla="*/ 32 w 221"/>
                <a:gd name="T29" fmla="*/ 232 h 257"/>
                <a:gd name="T30" fmla="*/ 30 w 221"/>
                <a:gd name="T31" fmla="*/ 233 h 257"/>
                <a:gd name="T32" fmla="*/ 30 w 221"/>
                <a:gd name="T33" fmla="*/ 239 h 257"/>
                <a:gd name="T34" fmla="*/ 32 w 221"/>
                <a:gd name="T35" fmla="*/ 241 h 257"/>
                <a:gd name="T36" fmla="*/ 35 w 221"/>
                <a:gd name="T37" fmla="*/ 244 h 257"/>
                <a:gd name="T38" fmla="*/ 41 w 221"/>
                <a:gd name="T39" fmla="*/ 246 h 257"/>
                <a:gd name="T40" fmla="*/ 50 w 221"/>
                <a:gd name="T41" fmla="*/ 246 h 2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1" h="257">
                  <a:moveTo>
                    <a:pt x="50" y="246"/>
                  </a:moveTo>
                  <a:lnTo>
                    <a:pt x="221" y="257"/>
                  </a:lnTo>
                  <a:lnTo>
                    <a:pt x="189" y="9"/>
                  </a:lnTo>
                  <a:lnTo>
                    <a:pt x="183" y="4"/>
                  </a:lnTo>
                  <a:lnTo>
                    <a:pt x="176" y="2"/>
                  </a:lnTo>
                  <a:lnTo>
                    <a:pt x="169" y="2"/>
                  </a:lnTo>
                  <a:lnTo>
                    <a:pt x="28" y="2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12" y="4"/>
                  </a:lnTo>
                  <a:lnTo>
                    <a:pt x="7" y="7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34"/>
                  </a:lnTo>
                  <a:lnTo>
                    <a:pt x="32" y="232"/>
                  </a:lnTo>
                  <a:lnTo>
                    <a:pt x="30" y="233"/>
                  </a:lnTo>
                  <a:lnTo>
                    <a:pt x="30" y="239"/>
                  </a:lnTo>
                  <a:lnTo>
                    <a:pt x="32" y="241"/>
                  </a:lnTo>
                  <a:lnTo>
                    <a:pt x="35" y="244"/>
                  </a:lnTo>
                  <a:lnTo>
                    <a:pt x="41" y="246"/>
                  </a:lnTo>
                  <a:lnTo>
                    <a:pt x="50" y="246"/>
                  </a:lnTo>
                  <a:close/>
                </a:path>
              </a:pathLst>
            </a:custGeom>
            <a:solidFill>
              <a:srgbClr val="FAC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6" name="Freeform 191"/>
            <p:cNvSpPr>
              <a:spLocks/>
            </p:cNvSpPr>
            <p:nvPr/>
          </p:nvSpPr>
          <p:spPr bwMode="auto">
            <a:xfrm>
              <a:off x="1823" y="1264"/>
              <a:ext cx="199" cy="296"/>
            </a:xfrm>
            <a:custGeom>
              <a:avLst/>
              <a:gdLst>
                <a:gd name="T0" fmla="*/ 1 w 199"/>
                <a:gd name="T1" fmla="*/ 4 h 296"/>
                <a:gd name="T2" fmla="*/ 33 w 199"/>
                <a:gd name="T3" fmla="*/ 242 h 296"/>
                <a:gd name="T4" fmla="*/ 35 w 199"/>
                <a:gd name="T5" fmla="*/ 242 h 296"/>
                <a:gd name="T6" fmla="*/ 41 w 199"/>
                <a:gd name="T7" fmla="*/ 244 h 296"/>
                <a:gd name="T8" fmla="*/ 50 w 199"/>
                <a:gd name="T9" fmla="*/ 251 h 296"/>
                <a:gd name="T10" fmla="*/ 62 w 199"/>
                <a:gd name="T11" fmla="*/ 269 h 296"/>
                <a:gd name="T12" fmla="*/ 76 w 199"/>
                <a:gd name="T13" fmla="*/ 287 h 296"/>
                <a:gd name="T14" fmla="*/ 82 w 199"/>
                <a:gd name="T15" fmla="*/ 290 h 296"/>
                <a:gd name="T16" fmla="*/ 89 w 199"/>
                <a:gd name="T17" fmla="*/ 294 h 296"/>
                <a:gd name="T18" fmla="*/ 101 w 199"/>
                <a:gd name="T19" fmla="*/ 296 h 296"/>
                <a:gd name="T20" fmla="*/ 171 w 199"/>
                <a:gd name="T21" fmla="*/ 296 h 296"/>
                <a:gd name="T22" fmla="*/ 181 w 199"/>
                <a:gd name="T23" fmla="*/ 294 h 296"/>
                <a:gd name="T24" fmla="*/ 190 w 199"/>
                <a:gd name="T25" fmla="*/ 290 h 296"/>
                <a:gd name="T26" fmla="*/ 194 w 199"/>
                <a:gd name="T27" fmla="*/ 287 h 296"/>
                <a:gd name="T28" fmla="*/ 197 w 199"/>
                <a:gd name="T29" fmla="*/ 283 h 296"/>
                <a:gd name="T30" fmla="*/ 199 w 199"/>
                <a:gd name="T31" fmla="*/ 278 h 296"/>
                <a:gd name="T32" fmla="*/ 197 w 199"/>
                <a:gd name="T33" fmla="*/ 281 h 296"/>
                <a:gd name="T34" fmla="*/ 194 w 199"/>
                <a:gd name="T35" fmla="*/ 281 h 296"/>
                <a:gd name="T36" fmla="*/ 185 w 199"/>
                <a:gd name="T37" fmla="*/ 280 h 296"/>
                <a:gd name="T38" fmla="*/ 181 w 199"/>
                <a:gd name="T39" fmla="*/ 278 h 296"/>
                <a:gd name="T40" fmla="*/ 178 w 199"/>
                <a:gd name="T41" fmla="*/ 274 h 296"/>
                <a:gd name="T42" fmla="*/ 174 w 199"/>
                <a:gd name="T43" fmla="*/ 269 h 296"/>
                <a:gd name="T44" fmla="*/ 172 w 199"/>
                <a:gd name="T45" fmla="*/ 260 h 296"/>
                <a:gd name="T46" fmla="*/ 178 w 199"/>
                <a:gd name="T47" fmla="*/ 191 h 296"/>
                <a:gd name="T48" fmla="*/ 178 w 199"/>
                <a:gd name="T49" fmla="*/ 185 h 296"/>
                <a:gd name="T50" fmla="*/ 174 w 199"/>
                <a:gd name="T51" fmla="*/ 175 h 296"/>
                <a:gd name="T52" fmla="*/ 167 w 199"/>
                <a:gd name="T53" fmla="*/ 162 h 296"/>
                <a:gd name="T54" fmla="*/ 160 w 199"/>
                <a:gd name="T55" fmla="*/ 155 h 296"/>
                <a:gd name="T56" fmla="*/ 153 w 199"/>
                <a:gd name="T57" fmla="*/ 150 h 296"/>
                <a:gd name="T58" fmla="*/ 1 w 199"/>
                <a:gd name="T59" fmla="*/ 4 h 296"/>
                <a:gd name="T60" fmla="*/ 0 w 199"/>
                <a:gd name="T61" fmla="*/ 0 h 296"/>
                <a:gd name="T62" fmla="*/ 1 w 199"/>
                <a:gd name="T63" fmla="*/ 4 h 2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9" h="296">
                  <a:moveTo>
                    <a:pt x="1" y="4"/>
                  </a:moveTo>
                  <a:lnTo>
                    <a:pt x="33" y="242"/>
                  </a:lnTo>
                  <a:lnTo>
                    <a:pt x="35" y="242"/>
                  </a:lnTo>
                  <a:lnTo>
                    <a:pt x="41" y="244"/>
                  </a:lnTo>
                  <a:lnTo>
                    <a:pt x="50" y="251"/>
                  </a:lnTo>
                  <a:lnTo>
                    <a:pt x="62" y="269"/>
                  </a:lnTo>
                  <a:lnTo>
                    <a:pt x="76" y="287"/>
                  </a:lnTo>
                  <a:lnTo>
                    <a:pt x="82" y="290"/>
                  </a:lnTo>
                  <a:lnTo>
                    <a:pt x="89" y="294"/>
                  </a:lnTo>
                  <a:lnTo>
                    <a:pt x="101" y="296"/>
                  </a:lnTo>
                  <a:lnTo>
                    <a:pt x="171" y="296"/>
                  </a:lnTo>
                  <a:lnTo>
                    <a:pt x="181" y="294"/>
                  </a:lnTo>
                  <a:lnTo>
                    <a:pt x="190" y="290"/>
                  </a:lnTo>
                  <a:lnTo>
                    <a:pt x="194" y="287"/>
                  </a:lnTo>
                  <a:lnTo>
                    <a:pt x="197" y="283"/>
                  </a:lnTo>
                  <a:lnTo>
                    <a:pt x="199" y="278"/>
                  </a:lnTo>
                  <a:lnTo>
                    <a:pt x="197" y="281"/>
                  </a:lnTo>
                  <a:lnTo>
                    <a:pt x="194" y="281"/>
                  </a:lnTo>
                  <a:lnTo>
                    <a:pt x="185" y="280"/>
                  </a:lnTo>
                  <a:lnTo>
                    <a:pt x="181" y="278"/>
                  </a:lnTo>
                  <a:lnTo>
                    <a:pt x="178" y="274"/>
                  </a:lnTo>
                  <a:lnTo>
                    <a:pt x="174" y="269"/>
                  </a:lnTo>
                  <a:lnTo>
                    <a:pt x="172" y="260"/>
                  </a:lnTo>
                  <a:lnTo>
                    <a:pt x="178" y="191"/>
                  </a:lnTo>
                  <a:lnTo>
                    <a:pt x="178" y="185"/>
                  </a:lnTo>
                  <a:lnTo>
                    <a:pt x="174" y="175"/>
                  </a:lnTo>
                  <a:lnTo>
                    <a:pt x="167" y="162"/>
                  </a:lnTo>
                  <a:lnTo>
                    <a:pt x="160" y="155"/>
                  </a:lnTo>
                  <a:lnTo>
                    <a:pt x="153" y="150"/>
                  </a:lnTo>
                  <a:lnTo>
                    <a:pt x="1" y="4"/>
                  </a:lnTo>
                  <a:lnTo>
                    <a:pt x="0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AC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8" name="Freeform 192"/>
          <p:cNvSpPr>
            <a:spLocks/>
          </p:cNvSpPr>
          <p:nvPr/>
        </p:nvSpPr>
        <p:spPr bwMode="auto">
          <a:xfrm>
            <a:off x="965200" y="2736850"/>
            <a:ext cx="517525" cy="517525"/>
          </a:xfrm>
          <a:custGeom>
            <a:avLst/>
            <a:gdLst>
              <a:gd name="T0" fmla="*/ 514350 w 326"/>
              <a:gd name="T1" fmla="*/ 284163 h 326"/>
              <a:gd name="T2" fmla="*/ 503238 w 326"/>
              <a:gd name="T3" fmla="*/ 336550 h 326"/>
              <a:gd name="T4" fmla="*/ 485775 w 326"/>
              <a:gd name="T5" fmla="*/ 381000 h 326"/>
              <a:gd name="T6" fmla="*/ 457200 w 326"/>
              <a:gd name="T7" fmla="*/ 423863 h 326"/>
              <a:gd name="T8" fmla="*/ 420688 w 326"/>
              <a:gd name="T9" fmla="*/ 457200 h 326"/>
              <a:gd name="T10" fmla="*/ 381000 w 326"/>
              <a:gd name="T11" fmla="*/ 485775 h 326"/>
              <a:gd name="T12" fmla="*/ 333375 w 326"/>
              <a:gd name="T13" fmla="*/ 504825 h 326"/>
              <a:gd name="T14" fmla="*/ 282575 w 326"/>
              <a:gd name="T15" fmla="*/ 517525 h 326"/>
              <a:gd name="T16" fmla="*/ 231775 w 326"/>
              <a:gd name="T17" fmla="*/ 517525 h 326"/>
              <a:gd name="T18" fmla="*/ 180975 w 326"/>
              <a:gd name="T19" fmla="*/ 504825 h 326"/>
              <a:gd name="T20" fmla="*/ 131763 w 326"/>
              <a:gd name="T21" fmla="*/ 485775 h 326"/>
              <a:gd name="T22" fmla="*/ 93663 w 326"/>
              <a:gd name="T23" fmla="*/ 457200 h 326"/>
              <a:gd name="T24" fmla="*/ 55563 w 326"/>
              <a:gd name="T25" fmla="*/ 423863 h 326"/>
              <a:gd name="T26" fmla="*/ 30163 w 326"/>
              <a:gd name="T27" fmla="*/ 381000 h 326"/>
              <a:gd name="T28" fmla="*/ 11113 w 326"/>
              <a:gd name="T29" fmla="*/ 336550 h 326"/>
              <a:gd name="T30" fmla="*/ 0 w 326"/>
              <a:gd name="T31" fmla="*/ 284163 h 326"/>
              <a:gd name="T32" fmla="*/ 0 w 326"/>
              <a:gd name="T33" fmla="*/ 231775 h 326"/>
              <a:gd name="T34" fmla="*/ 11113 w 326"/>
              <a:gd name="T35" fmla="*/ 180975 h 326"/>
              <a:gd name="T36" fmla="*/ 30163 w 326"/>
              <a:gd name="T37" fmla="*/ 134938 h 326"/>
              <a:gd name="T38" fmla="*/ 55563 w 326"/>
              <a:gd name="T39" fmla="*/ 92075 h 326"/>
              <a:gd name="T40" fmla="*/ 93663 w 326"/>
              <a:gd name="T41" fmla="*/ 58738 h 326"/>
              <a:gd name="T42" fmla="*/ 131763 w 326"/>
              <a:gd name="T43" fmla="*/ 30163 h 326"/>
              <a:gd name="T44" fmla="*/ 180975 w 326"/>
              <a:gd name="T45" fmla="*/ 11113 h 326"/>
              <a:gd name="T46" fmla="*/ 231775 w 326"/>
              <a:gd name="T47" fmla="*/ 1588 h 326"/>
              <a:gd name="T48" fmla="*/ 282575 w 326"/>
              <a:gd name="T49" fmla="*/ 1588 h 326"/>
              <a:gd name="T50" fmla="*/ 333375 w 326"/>
              <a:gd name="T51" fmla="*/ 11113 h 326"/>
              <a:gd name="T52" fmla="*/ 381000 w 326"/>
              <a:gd name="T53" fmla="*/ 30163 h 326"/>
              <a:gd name="T54" fmla="*/ 420688 w 326"/>
              <a:gd name="T55" fmla="*/ 58738 h 326"/>
              <a:gd name="T56" fmla="*/ 457200 w 326"/>
              <a:gd name="T57" fmla="*/ 92075 h 326"/>
              <a:gd name="T58" fmla="*/ 485775 w 326"/>
              <a:gd name="T59" fmla="*/ 134938 h 326"/>
              <a:gd name="T60" fmla="*/ 503238 w 326"/>
              <a:gd name="T61" fmla="*/ 180975 h 326"/>
              <a:gd name="T62" fmla="*/ 514350 w 326"/>
              <a:gd name="T63" fmla="*/ 231775 h 32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26" h="326">
                <a:moveTo>
                  <a:pt x="326" y="163"/>
                </a:moveTo>
                <a:lnTo>
                  <a:pt x="324" y="179"/>
                </a:lnTo>
                <a:lnTo>
                  <a:pt x="322" y="195"/>
                </a:lnTo>
                <a:lnTo>
                  <a:pt x="317" y="212"/>
                </a:lnTo>
                <a:lnTo>
                  <a:pt x="311" y="226"/>
                </a:lnTo>
                <a:lnTo>
                  <a:pt x="306" y="240"/>
                </a:lnTo>
                <a:lnTo>
                  <a:pt x="297" y="254"/>
                </a:lnTo>
                <a:lnTo>
                  <a:pt x="288" y="267"/>
                </a:lnTo>
                <a:lnTo>
                  <a:pt x="278" y="277"/>
                </a:lnTo>
                <a:lnTo>
                  <a:pt x="265" y="288"/>
                </a:lnTo>
                <a:lnTo>
                  <a:pt x="253" y="299"/>
                </a:lnTo>
                <a:lnTo>
                  <a:pt x="240" y="306"/>
                </a:lnTo>
                <a:lnTo>
                  <a:pt x="226" y="313"/>
                </a:lnTo>
                <a:lnTo>
                  <a:pt x="210" y="318"/>
                </a:lnTo>
                <a:lnTo>
                  <a:pt x="194" y="322"/>
                </a:lnTo>
                <a:lnTo>
                  <a:pt x="178" y="326"/>
                </a:lnTo>
                <a:lnTo>
                  <a:pt x="162" y="326"/>
                </a:lnTo>
                <a:lnTo>
                  <a:pt x="146" y="326"/>
                </a:lnTo>
                <a:lnTo>
                  <a:pt x="130" y="322"/>
                </a:lnTo>
                <a:lnTo>
                  <a:pt x="114" y="318"/>
                </a:lnTo>
                <a:lnTo>
                  <a:pt x="98" y="313"/>
                </a:lnTo>
                <a:lnTo>
                  <a:pt x="83" y="306"/>
                </a:lnTo>
                <a:lnTo>
                  <a:pt x="71" y="299"/>
                </a:lnTo>
                <a:lnTo>
                  <a:pt x="59" y="288"/>
                </a:lnTo>
                <a:lnTo>
                  <a:pt x="46" y="277"/>
                </a:lnTo>
                <a:lnTo>
                  <a:pt x="35" y="267"/>
                </a:lnTo>
                <a:lnTo>
                  <a:pt x="26" y="254"/>
                </a:lnTo>
                <a:lnTo>
                  <a:pt x="19" y="240"/>
                </a:lnTo>
                <a:lnTo>
                  <a:pt x="12" y="226"/>
                </a:lnTo>
                <a:lnTo>
                  <a:pt x="7" y="212"/>
                </a:lnTo>
                <a:lnTo>
                  <a:pt x="2" y="195"/>
                </a:lnTo>
                <a:lnTo>
                  <a:pt x="0" y="179"/>
                </a:lnTo>
                <a:lnTo>
                  <a:pt x="0" y="163"/>
                </a:lnTo>
                <a:lnTo>
                  <a:pt x="0" y="146"/>
                </a:lnTo>
                <a:lnTo>
                  <a:pt x="2" y="130"/>
                </a:lnTo>
                <a:lnTo>
                  <a:pt x="7" y="114"/>
                </a:lnTo>
                <a:lnTo>
                  <a:pt x="12" y="99"/>
                </a:lnTo>
                <a:lnTo>
                  <a:pt x="19" y="85"/>
                </a:lnTo>
                <a:lnTo>
                  <a:pt x="26" y="71"/>
                </a:lnTo>
                <a:lnTo>
                  <a:pt x="35" y="58"/>
                </a:lnTo>
                <a:lnTo>
                  <a:pt x="46" y="48"/>
                </a:lnTo>
                <a:lnTo>
                  <a:pt x="59" y="37"/>
                </a:lnTo>
                <a:lnTo>
                  <a:pt x="71" y="28"/>
                </a:lnTo>
                <a:lnTo>
                  <a:pt x="83" y="19"/>
                </a:lnTo>
                <a:lnTo>
                  <a:pt x="98" y="12"/>
                </a:lnTo>
                <a:lnTo>
                  <a:pt x="114" y="7"/>
                </a:lnTo>
                <a:lnTo>
                  <a:pt x="130" y="3"/>
                </a:lnTo>
                <a:lnTo>
                  <a:pt x="146" y="1"/>
                </a:lnTo>
                <a:lnTo>
                  <a:pt x="162" y="0"/>
                </a:lnTo>
                <a:lnTo>
                  <a:pt x="178" y="1"/>
                </a:lnTo>
                <a:lnTo>
                  <a:pt x="194" y="3"/>
                </a:lnTo>
                <a:lnTo>
                  <a:pt x="210" y="7"/>
                </a:lnTo>
                <a:lnTo>
                  <a:pt x="226" y="12"/>
                </a:lnTo>
                <a:lnTo>
                  <a:pt x="240" y="19"/>
                </a:lnTo>
                <a:lnTo>
                  <a:pt x="253" y="28"/>
                </a:lnTo>
                <a:lnTo>
                  <a:pt x="265" y="37"/>
                </a:lnTo>
                <a:lnTo>
                  <a:pt x="278" y="48"/>
                </a:lnTo>
                <a:lnTo>
                  <a:pt x="288" y="58"/>
                </a:lnTo>
                <a:lnTo>
                  <a:pt x="297" y="71"/>
                </a:lnTo>
                <a:lnTo>
                  <a:pt x="306" y="85"/>
                </a:lnTo>
                <a:lnTo>
                  <a:pt x="311" y="99"/>
                </a:lnTo>
                <a:lnTo>
                  <a:pt x="317" y="114"/>
                </a:lnTo>
                <a:lnTo>
                  <a:pt x="322" y="130"/>
                </a:lnTo>
                <a:lnTo>
                  <a:pt x="324" y="146"/>
                </a:lnTo>
                <a:lnTo>
                  <a:pt x="326" y="16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193"/>
          <p:cNvSpPr>
            <a:spLocks/>
          </p:cNvSpPr>
          <p:nvPr/>
        </p:nvSpPr>
        <p:spPr bwMode="auto">
          <a:xfrm>
            <a:off x="981075" y="2778125"/>
            <a:ext cx="484188" cy="476250"/>
          </a:xfrm>
          <a:custGeom>
            <a:avLst/>
            <a:gdLst>
              <a:gd name="T0" fmla="*/ 484188 w 305"/>
              <a:gd name="T1" fmla="*/ 263525 h 300"/>
              <a:gd name="T2" fmla="*/ 473075 w 305"/>
              <a:gd name="T3" fmla="*/ 307975 h 300"/>
              <a:gd name="T4" fmla="*/ 455613 w 305"/>
              <a:gd name="T5" fmla="*/ 350838 h 300"/>
              <a:gd name="T6" fmla="*/ 430213 w 305"/>
              <a:gd name="T7" fmla="*/ 387350 h 300"/>
              <a:gd name="T8" fmla="*/ 396875 w 305"/>
              <a:gd name="T9" fmla="*/ 422275 h 300"/>
              <a:gd name="T10" fmla="*/ 357188 w 305"/>
              <a:gd name="T11" fmla="*/ 447675 h 300"/>
              <a:gd name="T12" fmla="*/ 314325 w 305"/>
              <a:gd name="T13" fmla="*/ 463550 h 300"/>
              <a:gd name="T14" fmla="*/ 266700 w 305"/>
              <a:gd name="T15" fmla="*/ 476250 h 300"/>
              <a:gd name="T16" fmla="*/ 219075 w 305"/>
              <a:gd name="T17" fmla="*/ 476250 h 300"/>
              <a:gd name="T18" fmla="*/ 169863 w 305"/>
              <a:gd name="T19" fmla="*/ 463550 h 300"/>
              <a:gd name="T20" fmla="*/ 125413 w 305"/>
              <a:gd name="T21" fmla="*/ 447675 h 300"/>
              <a:gd name="T22" fmla="*/ 88900 w 305"/>
              <a:gd name="T23" fmla="*/ 422275 h 300"/>
              <a:gd name="T24" fmla="*/ 53975 w 305"/>
              <a:gd name="T25" fmla="*/ 387350 h 300"/>
              <a:gd name="T26" fmla="*/ 28575 w 305"/>
              <a:gd name="T27" fmla="*/ 350838 h 300"/>
              <a:gd name="T28" fmla="*/ 9525 w 305"/>
              <a:gd name="T29" fmla="*/ 307975 h 300"/>
              <a:gd name="T30" fmla="*/ 0 w 305"/>
              <a:gd name="T31" fmla="*/ 263525 h 300"/>
              <a:gd name="T32" fmla="*/ 0 w 305"/>
              <a:gd name="T33" fmla="*/ 212725 h 300"/>
              <a:gd name="T34" fmla="*/ 9525 w 305"/>
              <a:gd name="T35" fmla="*/ 166688 h 300"/>
              <a:gd name="T36" fmla="*/ 28575 w 305"/>
              <a:gd name="T37" fmla="*/ 125413 h 300"/>
              <a:gd name="T38" fmla="*/ 53975 w 305"/>
              <a:gd name="T39" fmla="*/ 88900 h 300"/>
              <a:gd name="T40" fmla="*/ 88900 w 305"/>
              <a:gd name="T41" fmla="*/ 53975 h 300"/>
              <a:gd name="T42" fmla="*/ 125413 w 305"/>
              <a:gd name="T43" fmla="*/ 28575 h 300"/>
              <a:gd name="T44" fmla="*/ 169863 w 305"/>
              <a:gd name="T45" fmla="*/ 11113 h 300"/>
              <a:gd name="T46" fmla="*/ 219075 w 305"/>
              <a:gd name="T47" fmla="*/ 3175 h 300"/>
              <a:gd name="T48" fmla="*/ 266700 w 305"/>
              <a:gd name="T49" fmla="*/ 3175 h 300"/>
              <a:gd name="T50" fmla="*/ 314325 w 305"/>
              <a:gd name="T51" fmla="*/ 11113 h 300"/>
              <a:gd name="T52" fmla="*/ 357188 w 305"/>
              <a:gd name="T53" fmla="*/ 28575 h 300"/>
              <a:gd name="T54" fmla="*/ 396875 w 305"/>
              <a:gd name="T55" fmla="*/ 53975 h 300"/>
              <a:gd name="T56" fmla="*/ 430213 w 305"/>
              <a:gd name="T57" fmla="*/ 88900 h 300"/>
              <a:gd name="T58" fmla="*/ 455613 w 305"/>
              <a:gd name="T59" fmla="*/ 125413 h 300"/>
              <a:gd name="T60" fmla="*/ 473075 w 305"/>
              <a:gd name="T61" fmla="*/ 166688 h 300"/>
              <a:gd name="T62" fmla="*/ 484188 w 305"/>
              <a:gd name="T63" fmla="*/ 212725 h 30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5" h="300">
                <a:moveTo>
                  <a:pt x="305" y="150"/>
                </a:moveTo>
                <a:lnTo>
                  <a:pt x="305" y="166"/>
                </a:lnTo>
                <a:lnTo>
                  <a:pt x="301" y="180"/>
                </a:lnTo>
                <a:lnTo>
                  <a:pt x="298" y="194"/>
                </a:lnTo>
                <a:lnTo>
                  <a:pt x="293" y="209"/>
                </a:lnTo>
                <a:lnTo>
                  <a:pt x="287" y="221"/>
                </a:lnTo>
                <a:lnTo>
                  <a:pt x="280" y="234"/>
                </a:lnTo>
                <a:lnTo>
                  <a:pt x="271" y="244"/>
                </a:lnTo>
                <a:lnTo>
                  <a:pt x="260" y="255"/>
                </a:lnTo>
                <a:lnTo>
                  <a:pt x="250" y="266"/>
                </a:lnTo>
                <a:lnTo>
                  <a:pt x="237" y="275"/>
                </a:lnTo>
                <a:lnTo>
                  <a:pt x="225" y="282"/>
                </a:lnTo>
                <a:lnTo>
                  <a:pt x="212" y="287"/>
                </a:lnTo>
                <a:lnTo>
                  <a:pt x="198" y="292"/>
                </a:lnTo>
                <a:lnTo>
                  <a:pt x="184" y="296"/>
                </a:lnTo>
                <a:lnTo>
                  <a:pt x="168" y="300"/>
                </a:lnTo>
                <a:lnTo>
                  <a:pt x="152" y="300"/>
                </a:lnTo>
                <a:lnTo>
                  <a:pt x="138" y="300"/>
                </a:lnTo>
                <a:lnTo>
                  <a:pt x="122" y="296"/>
                </a:lnTo>
                <a:lnTo>
                  <a:pt x="107" y="292"/>
                </a:lnTo>
                <a:lnTo>
                  <a:pt x="93" y="287"/>
                </a:lnTo>
                <a:lnTo>
                  <a:pt x="79" y="282"/>
                </a:lnTo>
                <a:lnTo>
                  <a:pt x="66" y="275"/>
                </a:lnTo>
                <a:lnTo>
                  <a:pt x="56" y="266"/>
                </a:lnTo>
                <a:lnTo>
                  <a:pt x="45" y="255"/>
                </a:lnTo>
                <a:lnTo>
                  <a:pt x="34" y="244"/>
                </a:lnTo>
                <a:lnTo>
                  <a:pt x="25" y="234"/>
                </a:lnTo>
                <a:lnTo>
                  <a:pt x="18" y="221"/>
                </a:lnTo>
                <a:lnTo>
                  <a:pt x="11" y="209"/>
                </a:lnTo>
                <a:lnTo>
                  <a:pt x="6" y="194"/>
                </a:lnTo>
                <a:lnTo>
                  <a:pt x="2" y="180"/>
                </a:lnTo>
                <a:lnTo>
                  <a:pt x="0" y="166"/>
                </a:lnTo>
                <a:lnTo>
                  <a:pt x="0" y="150"/>
                </a:lnTo>
                <a:lnTo>
                  <a:pt x="0" y="134"/>
                </a:lnTo>
                <a:lnTo>
                  <a:pt x="2" y="120"/>
                </a:lnTo>
                <a:lnTo>
                  <a:pt x="6" y="105"/>
                </a:lnTo>
                <a:lnTo>
                  <a:pt x="11" y="91"/>
                </a:lnTo>
                <a:lnTo>
                  <a:pt x="18" y="79"/>
                </a:lnTo>
                <a:lnTo>
                  <a:pt x="25" y="66"/>
                </a:lnTo>
                <a:lnTo>
                  <a:pt x="34" y="56"/>
                </a:lnTo>
                <a:lnTo>
                  <a:pt x="45" y="45"/>
                </a:lnTo>
                <a:lnTo>
                  <a:pt x="56" y="34"/>
                </a:lnTo>
                <a:lnTo>
                  <a:pt x="66" y="25"/>
                </a:lnTo>
                <a:lnTo>
                  <a:pt x="79" y="18"/>
                </a:lnTo>
                <a:lnTo>
                  <a:pt x="93" y="13"/>
                </a:lnTo>
                <a:lnTo>
                  <a:pt x="107" y="7"/>
                </a:lnTo>
                <a:lnTo>
                  <a:pt x="122" y="4"/>
                </a:lnTo>
                <a:lnTo>
                  <a:pt x="138" y="2"/>
                </a:lnTo>
                <a:lnTo>
                  <a:pt x="152" y="0"/>
                </a:lnTo>
                <a:lnTo>
                  <a:pt x="168" y="2"/>
                </a:lnTo>
                <a:lnTo>
                  <a:pt x="184" y="4"/>
                </a:lnTo>
                <a:lnTo>
                  <a:pt x="198" y="7"/>
                </a:lnTo>
                <a:lnTo>
                  <a:pt x="212" y="13"/>
                </a:lnTo>
                <a:lnTo>
                  <a:pt x="225" y="18"/>
                </a:lnTo>
                <a:lnTo>
                  <a:pt x="237" y="25"/>
                </a:lnTo>
                <a:lnTo>
                  <a:pt x="250" y="34"/>
                </a:lnTo>
                <a:lnTo>
                  <a:pt x="260" y="45"/>
                </a:lnTo>
                <a:lnTo>
                  <a:pt x="271" y="56"/>
                </a:lnTo>
                <a:lnTo>
                  <a:pt x="280" y="66"/>
                </a:lnTo>
                <a:lnTo>
                  <a:pt x="287" y="79"/>
                </a:lnTo>
                <a:lnTo>
                  <a:pt x="293" y="91"/>
                </a:lnTo>
                <a:lnTo>
                  <a:pt x="298" y="105"/>
                </a:lnTo>
                <a:lnTo>
                  <a:pt x="301" y="120"/>
                </a:lnTo>
                <a:lnTo>
                  <a:pt x="305" y="134"/>
                </a:lnTo>
                <a:lnTo>
                  <a:pt x="305" y="150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194"/>
          <p:cNvSpPr>
            <a:spLocks/>
          </p:cNvSpPr>
          <p:nvPr/>
        </p:nvSpPr>
        <p:spPr bwMode="auto">
          <a:xfrm>
            <a:off x="3086100" y="2241550"/>
            <a:ext cx="131763" cy="223838"/>
          </a:xfrm>
          <a:custGeom>
            <a:avLst/>
            <a:gdLst>
              <a:gd name="T0" fmla="*/ 41275 w 83"/>
              <a:gd name="T1" fmla="*/ 211138 h 141"/>
              <a:gd name="T2" fmla="*/ 47625 w 83"/>
              <a:gd name="T3" fmla="*/ 209550 h 141"/>
              <a:gd name="T4" fmla="*/ 53975 w 83"/>
              <a:gd name="T5" fmla="*/ 206375 h 141"/>
              <a:gd name="T6" fmla="*/ 58738 w 83"/>
              <a:gd name="T7" fmla="*/ 200025 h 141"/>
              <a:gd name="T8" fmla="*/ 61913 w 83"/>
              <a:gd name="T9" fmla="*/ 203200 h 141"/>
              <a:gd name="T10" fmla="*/ 65088 w 83"/>
              <a:gd name="T11" fmla="*/ 211138 h 141"/>
              <a:gd name="T12" fmla="*/ 69850 w 83"/>
              <a:gd name="T13" fmla="*/ 217488 h 141"/>
              <a:gd name="T14" fmla="*/ 76200 w 83"/>
              <a:gd name="T15" fmla="*/ 220663 h 141"/>
              <a:gd name="T16" fmla="*/ 80963 w 83"/>
              <a:gd name="T17" fmla="*/ 223838 h 141"/>
              <a:gd name="T18" fmla="*/ 93663 w 83"/>
              <a:gd name="T19" fmla="*/ 223838 h 141"/>
              <a:gd name="T20" fmla="*/ 101600 w 83"/>
              <a:gd name="T21" fmla="*/ 223838 h 141"/>
              <a:gd name="T22" fmla="*/ 109538 w 83"/>
              <a:gd name="T23" fmla="*/ 220663 h 141"/>
              <a:gd name="T24" fmla="*/ 119063 w 83"/>
              <a:gd name="T25" fmla="*/ 214313 h 141"/>
              <a:gd name="T26" fmla="*/ 127000 w 83"/>
              <a:gd name="T27" fmla="*/ 206375 h 141"/>
              <a:gd name="T28" fmla="*/ 131763 w 83"/>
              <a:gd name="T29" fmla="*/ 192088 h 141"/>
              <a:gd name="T30" fmla="*/ 131763 w 83"/>
              <a:gd name="T31" fmla="*/ 174625 h 141"/>
              <a:gd name="T32" fmla="*/ 127000 w 83"/>
              <a:gd name="T33" fmla="*/ 152400 h 141"/>
              <a:gd name="T34" fmla="*/ 127000 w 83"/>
              <a:gd name="T35" fmla="*/ 147638 h 141"/>
              <a:gd name="T36" fmla="*/ 119063 w 83"/>
              <a:gd name="T37" fmla="*/ 138113 h 141"/>
              <a:gd name="T38" fmla="*/ 106363 w 83"/>
              <a:gd name="T39" fmla="*/ 130175 h 141"/>
              <a:gd name="T40" fmla="*/ 98425 w 83"/>
              <a:gd name="T41" fmla="*/ 127000 h 141"/>
              <a:gd name="T42" fmla="*/ 87313 w 83"/>
              <a:gd name="T43" fmla="*/ 127000 h 141"/>
              <a:gd name="T44" fmla="*/ 80963 w 83"/>
              <a:gd name="T45" fmla="*/ 11113 h 141"/>
              <a:gd name="T46" fmla="*/ 80963 w 83"/>
              <a:gd name="T47" fmla="*/ 7938 h 141"/>
              <a:gd name="T48" fmla="*/ 79375 w 83"/>
              <a:gd name="T49" fmla="*/ 4763 h 141"/>
              <a:gd name="T50" fmla="*/ 73025 w 83"/>
              <a:gd name="T51" fmla="*/ 3175 h 141"/>
              <a:gd name="T52" fmla="*/ 65088 w 83"/>
              <a:gd name="T53" fmla="*/ 0 h 141"/>
              <a:gd name="T54" fmla="*/ 53975 w 83"/>
              <a:gd name="T55" fmla="*/ 0 h 141"/>
              <a:gd name="T56" fmla="*/ 36513 w 83"/>
              <a:gd name="T57" fmla="*/ 0 h 141"/>
              <a:gd name="T58" fmla="*/ 14288 w 83"/>
              <a:gd name="T59" fmla="*/ 4763 h 141"/>
              <a:gd name="T60" fmla="*/ 11113 w 83"/>
              <a:gd name="T61" fmla="*/ 4763 h 141"/>
              <a:gd name="T62" fmla="*/ 7938 w 83"/>
              <a:gd name="T63" fmla="*/ 14288 h 141"/>
              <a:gd name="T64" fmla="*/ 7938 w 83"/>
              <a:gd name="T65" fmla="*/ 25400 h 141"/>
              <a:gd name="T66" fmla="*/ 0 w 83"/>
              <a:gd name="T67" fmla="*/ 180975 h 141"/>
              <a:gd name="T68" fmla="*/ 0 w 83"/>
              <a:gd name="T69" fmla="*/ 188913 h 141"/>
              <a:gd name="T70" fmla="*/ 3175 w 83"/>
              <a:gd name="T71" fmla="*/ 203200 h 141"/>
              <a:gd name="T72" fmla="*/ 7938 w 83"/>
              <a:gd name="T73" fmla="*/ 209550 h 141"/>
              <a:gd name="T74" fmla="*/ 15875 w 83"/>
              <a:gd name="T75" fmla="*/ 211138 h 141"/>
              <a:gd name="T76" fmla="*/ 28575 w 83"/>
              <a:gd name="T77" fmla="*/ 214313 h 141"/>
              <a:gd name="T78" fmla="*/ 41275 w 83"/>
              <a:gd name="T79" fmla="*/ 211138 h 14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83" h="141">
                <a:moveTo>
                  <a:pt x="26" y="133"/>
                </a:moveTo>
                <a:lnTo>
                  <a:pt x="30" y="132"/>
                </a:lnTo>
                <a:lnTo>
                  <a:pt x="34" y="130"/>
                </a:lnTo>
                <a:lnTo>
                  <a:pt x="37" y="126"/>
                </a:lnTo>
                <a:lnTo>
                  <a:pt x="39" y="128"/>
                </a:lnTo>
                <a:lnTo>
                  <a:pt x="41" y="133"/>
                </a:lnTo>
                <a:lnTo>
                  <a:pt x="44" y="137"/>
                </a:lnTo>
                <a:lnTo>
                  <a:pt x="48" y="139"/>
                </a:lnTo>
                <a:lnTo>
                  <a:pt x="51" y="141"/>
                </a:lnTo>
                <a:lnTo>
                  <a:pt x="59" y="141"/>
                </a:lnTo>
                <a:lnTo>
                  <a:pt x="64" y="141"/>
                </a:lnTo>
                <a:lnTo>
                  <a:pt x="69" y="139"/>
                </a:lnTo>
                <a:lnTo>
                  <a:pt x="75" y="135"/>
                </a:lnTo>
                <a:lnTo>
                  <a:pt x="80" y="130"/>
                </a:lnTo>
                <a:lnTo>
                  <a:pt x="83" y="121"/>
                </a:lnTo>
                <a:lnTo>
                  <a:pt x="83" y="110"/>
                </a:lnTo>
                <a:lnTo>
                  <a:pt x="80" y="96"/>
                </a:lnTo>
                <a:lnTo>
                  <a:pt x="80" y="93"/>
                </a:lnTo>
                <a:lnTo>
                  <a:pt x="75" y="87"/>
                </a:lnTo>
                <a:lnTo>
                  <a:pt x="67" y="82"/>
                </a:lnTo>
                <a:lnTo>
                  <a:pt x="62" y="80"/>
                </a:lnTo>
                <a:lnTo>
                  <a:pt x="55" y="80"/>
                </a:lnTo>
                <a:lnTo>
                  <a:pt x="51" y="7"/>
                </a:lnTo>
                <a:lnTo>
                  <a:pt x="51" y="5"/>
                </a:lnTo>
                <a:lnTo>
                  <a:pt x="50" y="3"/>
                </a:lnTo>
                <a:lnTo>
                  <a:pt x="46" y="2"/>
                </a:lnTo>
                <a:lnTo>
                  <a:pt x="41" y="0"/>
                </a:lnTo>
                <a:lnTo>
                  <a:pt x="34" y="0"/>
                </a:lnTo>
                <a:lnTo>
                  <a:pt x="23" y="0"/>
                </a:lnTo>
                <a:lnTo>
                  <a:pt x="9" y="3"/>
                </a:lnTo>
                <a:lnTo>
                  <a:pt x="7" y="3"/>
                </a:lnTo>
                <a:lnTo>
                  <a:pt x="5" y="9"/>
                </a:lnTo>
                <a:lnTo>
                  <a:pt x="5" y="16"/>
                </a:lnTo>
                <a:lnTo>
                  <a:pt x="0" y="114"/>
                </a:lnTo>
                <a:lnTo>
                  <a:pt x="0" y="119"/>
                </a:lnTo>
                <a:lnTo>
                  <a:pt x="2" y="128"/>
                </a:lnTo>
                <a:lnTo>
                  <a:pt x="5" y="132"/>
                </a:lnTo>
                <a:lnTo>
                  <a:pt x="10" y="133"/>
                </a:lnTo>
                <a:lnTo>
                  <a:pt x="18" y="135"/>
                </a:lnTo>
                <a:lnTo>
                  <a:pt x="26" y="1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195"/>
          <p:cNvSpPr>
            <a:spLocks/>
          </p:cNvSpPr>
          <p:nvPr/>
        </p:nvSpPr>
        <p:spPr bwMode="auto">
          <a:xfrm>
            <a:off x="552450" y="2778125"/>
            <a:ext cx="479425" cy="342900"/>
          </a:xfrm>
          <a:custGeom>
            <a:avLst/>
            <a:gdLst>
              <a:gd name="T0" fmla="*/ 7938 w 302"/>
              <a:gd name="T1" fmla="*/ 49213 h 216"/>
              <a:gd name="T2" fmla="*/ 14288 w 302"/>
              <a:gd name="T3" fmla="*/ 20638 h 216"/>
              <a:gd name="T4" fmla="*/ 19050 w 302"/>
              <a:gd name="T5" fmla="*/ 9525 h 216"/>
              <a:gd name="T6" fmla="*/ 26988 w 302"/>
              <a:gd name="T7" fmla="*/ 0 h 216"/>
              <a:gd name="T8" fmla="*/ 479425 w 302"/>
              <a:gd name="T9" fmla="*/ 0 h 216"/>
              <a:gd name="T10" fmla="*/ 474663 w 302"/>
              <a:gd name="T11" fmla="*/ 6350 h 216"/>
              <a:gd name="T12" fmla="*/ 460375 w 302"/>
              <a:gd name="T13" fmla="*/ 20638 h 216"/>
              <a:gd name="T14" fmla="*/ 441325 w 302"/>
              <a:gd name="T15" fmla="*/ 46038 h 216"/>
              <a:gd name="T16" fmla="*/ 417513 w 302"/>
              <a:gd name="T17" fmla="*/ 79375 h 216"/>
              <a:gd name="T18" fmla="*/ 409575 w 302"/>
              <a:gd name="T19" fmla="*/ 101600 h 216"/>
              <a:gd name="T20" fmla="*/ 401638 w 302"/>
              <a:gd name="T21" fmla="*/ 127000 h 216"/>
              <a:gd name="T22" fmla="*/ 392113 w 302"/>
              <a:gd name="T23" fmla="*/ 155575 h 216"/>
              <a:gd name="T24" fmla="*/ 387350 w 302"/>
              <a:gd name="T25" fmla="*/ 187325 h 216"/>
              <a:gd name="T26" fmla="*/ 381000 w 302"/>
              <a:gd name="T27" fmla="*/ 220663 h 216"/>
              <a:gd name="T28" fmla="*/ 381000 w 302"/>
              <a:gd name="T29" fmla="*/ 257175 h 216"/>
              <a:gd name="T30" fmla="*/ 381000 w 302"/>
              <a:gd name="T31" fmla="*/ 296863 h 216"/>
              <a:gd name="T32" fmla="*/ 387350 w 302"/>
              <a:gd name="T33" fmla="*/ 342900 h 216"/>
              <a:gd name="T34" fmla="*/ 344488 w 302"/>
              <a:gd name="T35" fmla="*/ 325438 h 216"/>
              <a:gd name="T36" fmla="*/ 336550 w 302"/>
              <a:gd name="T37" fmla="*/ 268288 h 216"/>
              <a:gd name="T38" fmla="*/ 22225 w 302"/>
              <a:gd name="T39" fmla="*/ 238125 h 216"/>
              <a:gd name="T40" fmla="*/ 15875 w 302"/>
              <a:gd name="T41" fmla="*/ 227013 h 216"/>
              <a:gd name="T42" fmla="*/ 7938 w 302"/>
              <a:gd name="T43" fmla="*/ 187325 h 216"/>
              <a:gd name="T44" fmla="*/ 1588 w 302"/>
              <a:gd name="T45" fmla="*/ 158750 h 216"/>
              <a:gd name="T46" fmla="*/ 0 w 302"/>
              <a:gd name="T47" fmla="*/ 127000 h 216"/>
              <a:gd name="T48" fmla="*/ 1588 w 302"/>
              <a:gd name="T49" fmla="*/ 90488 h 216"/>
              <a:gd name="T50" fmla="*/ 7938 w 302"/>
              <a:gd name="T51" fmla="*/ 49213 h 21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02" h="216">
                <a:moveTo>
                  <a:pt x="5" y="31"/>
                </a:moveTo>
                <a:lnTo>
                  <a:pt x="9" y="13"/>
                </a:lnTo>
                <a:lnTo>
                  <a:pt x="12" y="6"/>
                </a:lnTo>
                <a:lnTo>
                  <a:pt x="17" y="0"/>
                </a:lnTo>
                <a:lnTo>
                  <a:pt x="302" y="0"/>
                </a:lnTo>
                <a:lnTo>
                  <a:pt x="299" y="4"/>
                </a:lnTo>
                <a:lnTo>
                  <a:pt x="290" y="13"/>
                </a:lnTo>
                <a:lnTo>
                  <a:pt x="278" y="29"/>
                </a:lnTo>
                <a:lnTo>
                  <a:pt x="263" y="50"/>
                </a:lnTo>
                <a:lnTo>
                  <a:pt x="258" y="64"/>
                </a:lnTo>
                <a:lnTo>
                  <a:pt x="253" y="80"/>
                </a:lnTo>
                <a:lnTo>
                  <a:pt x="247" y="98"/>
                </a:lnTo>
                <a:lnTo>
                  <a:pt x="244" y="118"/>
                </a:lnTo>
                <a:lnTo>
                  <a:pt x="240" y="139"/>
                </a:lnTo>
                <a:lnTo>
                  <a:pt x="240" y="162"/>
                </a:lnTo>
                <a:lnTo>
                  <a:pt x="240" y="187"/>
                </a:lnTo>
                <a:lnTo>
                  <a:pt x="244" y="216"/>
                </a:lnTo>
                <a:lnTo>
                  <a:pt x="217" y="205"/>
                </a:lnTo>
                <a:lnTo>
                  <a:pt x="212" y="169"/>
                </a:lnTo>
                <a:lnTo>
                  <a:pt x="14" y="150"/>
                </a:lnTo>
                <a:lnTo>
                  <a:pt x="10" y="143"/>
                </a:lnTo>
                <a:lnTo>
                  <a:pt x="5" y="118"/>
                </a:lnTo>
                <a:lnTo>
                  <a:pt x="1" y="100"/>
                </a:lnTo>
                <a:lnTo>
                  <a:pt x="0" y="80"/>
                </a:lnTo>
                <a:lnTo>
                  <a:pt x="1" y="57"/>
                </a:lnTo>
                <a:lnTo>
                  <a:pt x="5" y="31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196"/>
          <p:cNvSpPr>
            <a:spLocks/>
          </p:cNvSpPr>
          <p:nvPr/>
        </p:nvSpPr>
        <p:spPr bwMode="auto">
          <a:xfrm>
            <a:off x="579438" y="2509838"/>
            <a:ext cx="42862" cy="268287"/>
          </a:xfrm>
          <a:custGeom>
            <a:avLst/>
            <a:gdLst>
              <a:gd name="T0" fmla="*/ 9525 w 27"/>
              <a:gd name="T1" fmla="*/ 0 h 169"/>
              <a:gd name="T2" fmla="*/ 14287 w 27"/>
              <a:gd name="T3" fmla="*/ 3175 h 169"/>
              <a:gd name="T4" fmla="*/ 25400 w 27"/>
              <a:gd name="T5" fmla="*/ 17462 h 169"/>
              <a:gd name="T6" fmla="*/ 31750 w 27"/>
              <a:gd name="T7" fmla="*/ 28575 h 169"/>
              <a:gd name="T8" fmla="*/ 38100 w 27"/>
              <a:gd name="T9" fmla="*/ 39687 h 169"/>
              <a:gd name="T10" fmla="*/ 42862 w 27"/>
              <a:gd name="T11" fmla="*/ 60325 h 169"/>
              <a:gd name="T12" fmla="*/ 42862 w 27"/>
              <a:gd name="T13" fmla="*/ 79375 h 169"/>
              <a:gd name="T14" fmla="*/ 42862 w 27"/>
              <a:gd name="T15" fmla="*/ 268287 h 169"/>
              <a:gd name="T16" fmla="*/ 0 w 27"/>
              <a:gd name="T17" fmla="*/ 268287 h 169"/>
              <a:gd name="T18" fmla="*/ 3175 w 27"/>
              <a:gd name="T19" fmla="*/ 141287 h 169"/>
              <a:gd name="T20" fmla="*/ 3175 w 27"/>
              <a:gd name="T21" fmla="*/ 50800 h 169"/>
              <a:gd name="T22" fmla="*/ 6350 w 27"/>
              <a:gd name="T23" fmla="*/ 17462 h 169"/>
              <a:gd name="T24" fmla="*/ 9525 w 27"/>
              <a:gd name="T25" fmla="*/ 0 h 1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7" h="169">
                <a:moveTo>
                  <a:pt x="6" y="0"/>
                </a:moveTo>
                <a:lnTo>
                  <a:pt x="9" y="2"/>
                </a:lnTo>
                <a:lnTo>
                  <a:pt x="16" y="11"/>
                </a:lnTo>
                <a:lnTo>
                  <a:pt x="20" y="18"/>
                </a:lnTo>
                <a:lnTo>
                  <a:pt x="24" y="25"/>
                </a:lnTo>
                <a:lnTo>
                  <a:pt x="27" y="38"/>
                </a:lnTo>
                <a:lnTo>
                  <a:pt x="27" y="50"/>
                </a:lnTo>
                <a:lnTo>
                  <a:pt x="27" y="169"/>
                </a:lnTo>
                <a:lnTo>
                  <a:pt x="0" y="169"/>
                </a:lnTo>
                <a:lnTo>
                  <a:pt x="2" y="89"/>
                </a:lnTo>
                <a:lnTo>
                  <a:pt x="2" y="32"/>
                </a:lnTo>
                <a:lnTo>
                  <a:pt x="4" y="11"/>
                </a:lnTo>
                <a:lnTo>
                  <a:pt x="6" y="0"/>
                </a:lnTo>
                <a:close/>
              </a:path>
            </a:pathLst>
          </a:custGeom>
          <a:solidFill>
            <a:srgbClr val="6F16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197"/>
          <p:cNvSpPr>
            <a:spLocks/>
          </p:cNvSpPr>
          <p:nvPr/>
        </p:nvSpPr>
        <p:spPr bwMode="auto">
          <a:xfrm>
            <a:off x="1081088" y="2874963"/>
            <a:ext cx="287337" cy="288925"/>
          </a:xfrm>
          <a:custGeom>
            <a:avLst/>
            <a:gdLst>
              <a:gd name="T0" fmla="*/ 287337 w 181"/>
              <a:gd name="T1" fmla="*/ 144463 h 182"/>
              <a:gd name="T2" fmla="*/ 285750 w 181"/>
              <a:gd name="T3" fmla="*/ 171450 h 182"/>
              <a:gd name="T4" fmla="*/ 276225 w 181"/>
              <a:gd name="T5" fmla="*/ 200025 h 182"/>
              <a:gd name="T6" fmla="*/ 265112 w 181"/>
              <a:gd name="T7" fmla="*/ 223838 h 182"/>
              <a:gd name="T8" fmla="*/ 246062 w 181"/>
              <a:gd name="T9" fmla="*/ 246063 h 182"/>
              <a:gd name="T10" fmla="*/ 225425 w 181"/>
              <a:gd name="T11" fmla="*/ 261938 h 182"/>
              <a:gd name="T12" fmla="*/ 200025 w 181"/>
              <a:gd name="T13" fmla="*/ 276225 h 182"/>
              <a:gd name="T14" fmla="*/ 174625 w 181"/>
              <a:gd name="T15" fmla="*/ 285750 h 182"/>
              <a:gd name="T16" fmla="*/ 144462 w 181"/>
              <a:gd name="T17" fmla="*/ 288925 h 182"/>
              <a:gd name="T18" fmla="*/ 115887 w 181"/>
              <a:gd name="T19" fmla="*/ 285750 h 182"/>
              <a:gd name="T20" fmla="*/ 87312 w 181"/>
              <a:gd name="T21" fmla="*/ 276225 h 182"/>
              <a:gd name="T22" fmla="*/ 65087 w 181"/>
              <a:gd name="T23" fmla="*/ 261938 h 182"/>
              <a:gd name="T24" fmla="*/ 41275 w 181"/>
              <a:gd name="T25" fmla="*/ 246063 h 182"/>
              <a:gd name="T26" fmla="*/ 25400 w 181"/>
              <a:gd name="T27" fmla="*/ 223838 h 182"/>
              <a:gd name="T28" fmla="*/ 11112 w 181"/>
              <a:gd name="T29" fmla="*/ 200025 h 182"/>
              <a:gd name="T30" fmla="*/ 3175 w 181"/>
              <a:gd name="T31" fmla="*/ 171450 h 182"/>
              <a:gd name="T32" fmla="*/ 0 w 181"/>
              <a:gd name="T33" fmla="*/ 144463 h 182"/>
              <a:gd name="T34" fmla="*/ 3175 w 181"/>
              <a:gd name="T35" fmla="*/ 115888 h 182"/>
              <a:gd name="T36" fmla="*/ 11112 w 181"/>
              <a:gd name="T37" fmla="*/ 87313 h 182"/>
              <a:gd name="T38" fmla="*/ 25400 w 181"/>
              <a:gd name="T39" fmla="*/ 61913 h 182"/>
              <a:gd name="T40" fmla="*/ 41275 w 181"/>
              <a:gd name="T41" fmla="*/ 42863 h 182"/>
              <a:gd name="T42" fmla="*/ 65087 w 181"/>
              <a:gd name="T43" fmla="*/ 25400 h 182"/>
              <a:gd name="T44" fmla="*/ 87312 w 181"/>
              <a:gd name="T45" fmla="*/ 11113 h 182"/>
              <a:gd name="T46" fmla="*/ 115887 w 181"/>
              <a:gd name="T47" fmla="*/ 3175 h 182"/>
              <a:gd name="T48" fmla="*/ 144462 w 181"/>
              <a:gd name="T49" fmla="*/ 0 h 182"/>
              <a:gd name="T50" fmla="*/ 174625 w 181"/>
              <a:gd name="T51" fmla="*/ 3175 h 182"/>
              <a:gd name="T52" fmla="*/ 200025 w 181"/>
              <a:gd name="T53" fmla="*/ 11113 h 182"/>
              <a:gd name="T54" fmla="*/ 225425 w 181"/>
              <a:gd name="T55" fmla="*/ 25400 h 182"/>
              <a:gd name="T56" fmla="*/ 246062 w 181"/>
              <a:gd name="T57" fmla="*/ 42863 h 182"/>
              <a:gd name="T58" fmla="*/ 265112 w 181"/>
              <a:gd name="T59" fmla="*/ 61913 h 182"/>
              <a:gd name="T60" fmla="*/ 276225 w 181"/>
              <a:gd name="T61" fmla="*/ 87313 h 182"/>
              <a:gd name="T62" fmla="*/ 285750 w 181"/>
              <a:gd name="T63" fmla="*/ 115888 h 182"/>
              <a:gd name="T64" fmla="*/ 287337 w 181"/>
              <a:gd name="T65" fmla="*/ 144463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1" h="182">
                <a:moveTo>
                  <a:pt x="181" y="91"/>
                </a:moveTo>
                <a:lnTo>
                  <a:pt x="180" y="108"/>
                </a:lnTo>
                <a:lnTo>
                  <a:pt x="174" y="126"/>
                </a:lnTo>
                <a:lnTo>
                  <a:pt x="167" y="141"/>
                </a:lnTo>
                <a:lnTo>
                  <a:pt x="155" y="155"/>
                </a:lnTo>
                <a:lnTo>
                  <a:pt x="142" y="165"/>
                </a:lnTo>
                <a:lnTo>
                  <a:pt x="126" y="174"/>
                </a:lnTo>
                <a:lnTo>
                  <a:pt x="110" y="180"/>
                </a:lnTo>
                <a:lnTo>
                  <a:pt x="91" y="182"/>
                </a:lnTo>
                <a:lnTo>
                  <a:pt x="73" y="180"/>
                </a:lnTo>
                <a:lnTo>
                  <a:pt x="55" y="174"/>
                </a:lnTo>
                <a:lnTo>
                  <a:pt x="41" y="165"/>
                </a:lnTo>
                <a:lnTo>
                  <a:pt x="26" y="155"/>
                </a:lnTo>
                <a:lnTo>
                  <a:pt x="16" y="141"/>
                </a:lnTo>
                <a:lnTo>
                  <a:pt x="7" y="126"/>
                </a:lnTo>
                <a:lnTo>
                  <a:pt x="2" y="108"/>
                </a:lnTo>
                <a:lnTo>
                  <a:pt x="0" y="91"/>
                </a:lnTo>
                <a:lnTo>
                  <a:pt x="2" y="73"/>
                </a:lnTo>
                <a:lnTo>
                  <a:pt x="7" y="55"/>
                </a:lnTo>
                <a:lnTo>
                  <a:pt x="16" y="39"/>
                </a:lnTo>
                <a:lnTo>
                  <a:pt x="26" y="27"/>
                </a:lnTo>
                <a:lnTo>
                  <a:pt x="41" y="16"/>
                </a:lnTo>
                <a:lnTo>
                  <a:pt x="55" y="7"/>
                </a:lnTo>
                <a:lnTo>
                  <a:pt x="73" y="2"/>
                </a:lnTo>
                <a:lnTo>
                  <a:pt x="91" y="0"/>
                </a:lnTo>
                <a:lnTo>
                  <a:pt x="110" y="2"/>
                </a:lnTo>
                <a:lnTo>
                  <a:pt x="126" y="7"/>
                </a:lnTo>
                <a:lnTo>
                  <a:pt x="142" y="16"/>
                </a:lnTo>
                <a:lnTo>
                  <a:pt x="155" y="27"/>
                </a:lnTo>
                <a:lnTo>
                  <a:pt x="167" y="39"/>
                </a:lnTo>
                <a:lnTo>
                  <a:pt x="174" y="55"/>
                </a:lnTo>
                <a:lnTo>
                  <a:pt x="180" y="73"/>
                </a:lnTo>
                <a:lnTo>
                  <a:pt x="181" y="91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4" name="Group 476"/>
          <p:cNvGrpSpPr>
            <a:grpSpLocks/>
          </p:cNvGrpSpPr>
          <p:nvPr/>
        </p:nvGrpSpPr>
        <p:grpSpPr bwMode="auto">
          <a:xfrm>
            <a:off x="1120775" y="2917825"/>
            <a:ext cx="211138" cy="207963"/>
            <a:chOff x="706" y="1838"/>
            <a:chExt cx="133" cy="131"/>
          </a:xfrm>
        </p:grpSpPr>
        <p:sp>
          <p:nvSpPr>
            <p:cNvPr id="3304" name="Freeform 198"/>
            <p:cNvSpPr>
              <a:spLocks/>
            </p:cNvSpPr>
            <p:nvPr/>
          </p:nvSpPr>
          <p:spPr bwMode="auto">
            <a:xfrm>
              <a:off x="747" y="1879"/>
              <a:ext cx="46" cy="46"/>
            </a:xfrm>
            <a:custGeom>
              <a:avLst/>
              <a:gdLst>
                <a:gd name="T0" fmla="*/ 23 w 46"/>
                <a:gd name="T1" fmla="*/ 0 h 46"/>
                <a:gd name="T2" fmla="*/ 14 w 46"/>
                <a:gd name="T3" fmla="*/ 1 h 46"/>
                <a:gd name="T4" fmla="*/ 7 w 46"/>
                <a:gd name="T5" fmla="*/ 7 h 46"/>
                <a:gd name="T6" fmla="*/ 1 w 46"/>
                <a:gd name="T7" fmla="*/ 14 h 46"/>
                <a:gd name="T8" fmla="*/ 0 w 46"/>
                <a:gd name="T9" fmla="*/ 23 h 46"/>
                <a:gd name="T10" fmla="*/ 1 w 46"/>
                <a:gd name="T11" fmla="*/ 32 h 46"/>
                <a:gd name="T12" fmla="*/ 7 w 46"/>
                <a:gd name="T13" fmla="*/ 39 h 46"/>
                <a:gd name="T14" fmla="*/ 14 w 46"/>
                <a:gd name="T15" fmla="*/ 44 h 46"/>
                <a:gd name="T16" fmla="*/ 23 w 46"/>
                <a:gd name="T17" fmla="*/ 46 h 46"/>
                <a:gd name="T18" fmla="*/ 32 w 46"/>
                <a:gd name="T19" fmla="*/ 44 h 46"/>
                <a:gd name="T20" fmla="*/ 39 w 46"/>
                <a:gd name="T21" fmla="*/ 39 h 46"/>
                <a:gd name="T22" fmla="*/ 44 w 46"/>
                <a:gd name="T23" fmla="*/ 32 h 46"/>
                <a:gd name="T24" fmla="*/ 46 w 46"/>
                <a:gd name="T25" fmla="*/ 23 h 46"/>
                <a:gd name="T26" fmla="*/ 44 w 46"/>
                <a:gd name="T27" fmla="*/ 14 h 46"/>
                <a:gd name="T28" fmla="*/ 39 w 46"/>
                <a:gd name="T29" fmla="*/ 7 h 46"/>
                <a:gd name="T30" fmla="*/ 32 w 46"/>
                <a:gd name="T31" fmla="*/ 1 h 46"/>
                <a:gd name="T32" fmla="*/ 23 w 46"/>
                <a:gd name="T33" fmla="*/ 0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6" h="46">
                  <a:moveTo>
                    <a:pt x="23" y="0"/>
                  </a:moveTo>
                  <a:lnTo>
                    <a:pt x="14" y="1"/>
                  </a:lnTo>
                  <a:lnTo>
                    <a:pt x="7" y="7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1" y="32"/>
                  </a:lnTo>
                  <a:lnTo>
                    <a:pt x="7" y="39"/>
                  </a:lnTo>
                  <a:lnTo>
                    <a:pt x="14" y="44"/>
                  </a:lnTo>
                  <a:lnTo>
                    <a:pt x="23" y="46"/>
                  </a:lnTo>
                  <a:lnTo>
                    <a:pt x="32" y="44"/>
                  </a:lnTo>
                  <a:lnTo>
                    <a:pt x="39" y="39"/>
                  </a:lnTo>
                  <a:lnTo>
                    <a:pt x="44" y="32"/>
                  </a:lnTo>
                  <a:lnTo>
                    <a:pt x="46" y="23"/>
                  </a:lnTo>
                  <a:lnTo>
                    <a:pt x="44" y="14"/>
                  </a:lnTo>
                  <a:lnTo>
                    <a:pt x="39" y="7"/>
                  </a:lnTo>
                  <a:lnTo>
                    <a:pt x="32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Freeform 199"/>
            <p:cNvSpPr>
              <a:spLocks/>
            </p:cNvSpPr>
            <p:nvPr/>
          </p:nvSpPr>
          <p:spPr bwMode="auto">
            <a:xfrm>
              <a:off x="736" y="1864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5 w 18"/>
                <a:gd name="T3" fmla="*/ 0 h 16"/>
                <a:gd name="T4" fmla="*/ 2 w 18"/>
                <a:gd name="T5" fmla="*/ 2 h 16"/>
                <a:gd name="T6" fmla="*/ 0 w 18"/>
                <a:gd name="T7" fmla="*/ 6 h 16"/>
                <a:gd name="T8" fmla="*/ 0 w 18"/>
                <a:gd name="T9" fmla="*/ 9 h 16"/>
                <a:gd name="T10" fmla="*/ 0 w 18"/>
                <a:gd name="T11" fmla="*/ 11 h 16"/>
                <a:gd name="T12" fmla="*/ 2 w 18"/>
                <a:gd name="T13" fmla="*/ 15 h 16"/>
                <a:gd name="T14" fmla="*/ 5 w 18"/>
                <a:gd name="T15" fmla="*/ 16 h 16"/>
                <a:gd name="T16" fmla="*/ 9 w 18"/>
                <a:gd name="T17" fmla="*/ 16 h 16"/>
                <a:gd name="T18" fmla="*/ 12 w 18"/>
                <a:gd name="T19" fmla="*/ 16 h 16"/>
                <a:gd name="T20" fmla="*/ 14 w 18"/>
                <a:gd name="T21" fmla="*/ 15 h 16"/>
                <a:gd name="T22" fmla="*/ 16 w 18"/>
                <a:gd name="T23" fmla="*/ 11 h 16"/>
                <a:gd name="T24" fmla="*/ 18 w 18"/>
                <a:gd name="T25" fmla="*/ 9 h 16"/>
                <a:gd name="T26" fmla="*/ 16 w 18"/>
                <a:gd name="T27" fmla="*/ 6 h 16"/>
                <a:gd name="T28" fmla="*/ 14 w 18"/>
                <a:gd name="T29" fmla="*/ 2 h 16"/>
                <a:gd name="T30" fmla="*/ 12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9" y="16"/>
                  </a:lnTo>
                  <a:lnTo>
                    <a:pt x="12" y="16"/>
                  </a:lnTo>
                  <a:lnTo>
                    <a:pt x="14" y="15"/>
                  </a:lnTo>
                  <a:lnTo>
                    <a:pt x="16" y="11"/>
                  </a:lnTo>
                  <a:lnTo>
                    <a:pt x="18" y="9"/>
                  </a:lnTo>
                  <a:lnTo>
                    <a:pt x="16" y="6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6" name="Freeform 200"/>
            <p:cNvSpPr>
              <a:spLocks/>
            </p:cNvSpPr>
            <p:nvPr/>
          </p:nvSpPr>
          <p:spPr bwMode="auto">
            <a:xfrm>
              <a:off x="727" y="1911"/>
              <a:ext cx="18" cy="17"/>
            </a:xfrm>
            <a:custGeom>
              <a:avLst/>
              <a:gdLst>
                <a:gd name="T0" fmla="*/ 9 w 18"/>
                <a:gd name="T1" fmla="*/ 0 h 17"/>
                <a:gd name="T2" fmla="*/ 5 w 18"/>
                <a:gd name="T3" fmla="*/ 1 h 17"/>
                <a:gd name="T4" fmla="*/ 2 w 18"/>
                <a:gd name="T5" fmla="*/ 3 h 17"/>
                <a:gd name="T6" fmla="*/ 0 w 18"/>
                <a:gd name="T7" fmla="*/ 5 h 17"/>
                <a:gd name="T8" fmla="*/ 0 w 18"/>
                <a:gd name="T9" fmla="*/ 8 h 17"/>
                <a:gd name="T10" fmla="*/ 0 w 18"/>
                <a:gd name="T11" fmla="*/ 12 h 17"/>
                <a:gd name="T12" fmla="*/ 2 w 18"/>
                <a:gd name="T13" fmla="*/ 16 h 17"/>
                <a:gd name="T14" fmla="*/ 5 w 18"/>
                <a:gd name="T15" fmla="*/ 17 h 17"/>
                <a:gd name="T16" fmla="*/ 9 w 18"/>
                <a:gd name="T17" fmla="*/ 17 h 17"/>
                <a:gd name="T18" fmla="*/ 13 w 18"/>
                <a:gd name="T19" fmla="*/ 17 h 17"/>
                <a:gd name="T20" fmla="*/ 14 w 18"/>
                <a:gd name="T21" fmla="*/ 16 h 17"/>
                <a:gd name="T22" fmla="*/ 16 w 18"/>
                <a:gd name="T23" fmla="*/ 12 h 17"/>
                <a:gd name="T24" fmla="*/ 18 w 18"/>
                <a:gd name="T25" fmla="*/ 8 h 17"/>
                <a:gd name="T26" fmla="*/ 16 w 18"/>
                <a:gd name="T27" fmla="*/ 5 h 17"/>
                <a:gd name="T28" fmla="*/ 14 w 18"/>
                <a:gd name="T29" fmla="*/ 3 h 17"/>
                <a:gd name="T30" fmla="*/ 13 w 18"/>
                <a:gd name="T31" fmla="*/ 1 h 17"/>
                <a:gd name="T32" fmla="*/ 9 w 18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7">
                  <a:moveTo>
                    <a:pt x="9" y="0"/>
                  </a:move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4" y="16"/>
                  </a:lnTo>
                  <a:lnTo>
                    <a:pt x="16" y="12"/>
                  </a:lnTo>
                  <a:lnTo>
                    <a:pt x="18" y="8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7" name="Freeform 201"/>
            <p:cNvSpPr>
              <a:spLocks/>
            </p:cNvSpPr>
            <p:nvPr/>
          </p:nvSpPr>
          <p:spPr bwMode="auto">
            <a:xfrm>
              <a:off x="768" y="1932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5 w 18"/>
                <a:gd name="T3" fmla="*/ 0 h 18"/>
                <a:gd name="T4" fmla="*/ 2 w 18"/>
                <a:gd name="T5" fmla="*/ 2 h 18"/>
                <a:gd name="T6" fmla="*/ 0 w 18"/>
                <a:gd name="T7" fmla="*/ 5 h 18"/>
                <a:gd name="T8" fmla="*/ 0 w 18"/>
                <a:gd name="T9" fmla="*/ 9 h 18"/>
                <a:gd name="T10" fmla="*/ 0 w 18"/>
                <a:gd name="T11" fmla="*/ 12 h 18"/>
                <a:gd name="T12" fmla="*/ 2 w 18"/>
                <a:gd name="T13" fmla="*/ 14 h 18"/>
                <a:gd name="T14" fmla="*/ 5 w 18"/>
                <a:gd name="T15" fmla="*/ 16 h 18"/>
                <a:gd name="T16" fmla="*/ 9 w 18"/>
                <a:gd name="T17" fmla="*/ 18 h 18"/>
                <a:gd name="T18" fmla="*/ 13 w 18"/>
                <a:gd name="T19" fmla="*/ 16 h 18"/>
                <a:gd name="T20" fmla="*/ 14 w 18"/>
                <a:gd name="T21" fmla="*/ 14 h 18"/>
                <a:gd name="T22" fmla="*/ 16 w 18"/>
                <a:gd name="T23" fmla="*/ 12 h 18"/>
                <a:gd name="T24" fmla="*/ 18 w 18"/>
                <a:gd name="T25" fmla="*/ 9 h 18"/>
                <a:gd name="T26" fmla="*/ 16 w 18"/>
                <a:gd name="T27" fmla="*/ 5 h 18"/>
                <a:gd name="T28" fmla="*/ 14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5" y="16"/>
                  </a:lnTo>
                  <a:lnTo>
                    <a:pt x="9" y="18"/>
                  </a:lnTo>
                  <a:lnTo>
                    <a:pt x="13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9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Freeform 202"/>
            <p:cNvSpPr>
              <a:spLocks/>
            </p:cNvSpPr>
            <p:nvPr/>
          </p:nvSpPr>
          <p:spPr bwMode="auto">
            <a:xfrm>
              <a:off x="800" y="1902"/>
              <a:ext cx="16" cy="17"/>
            </a:xfrm>
            <a:custGeom>
              <a:avLst/>
              <a:gdLst>
                <a:gd name="T0" fmla="*/ 7 w 16"/>
                <a:gd name="T1" fmla="*/ 0 h 17"/>
                <a:gd name="T2" fmla="*/ 4 w 16"/>
                <a:gd name="T3" fmla="*/ 0 h 17"/>
                <a:gd name="T4" fmla="*/ 2 w 16"/>
                <a:gd name="T5" fmla="*/ 1 h 17"/>
                <a:gd name="T6" fmla="*/ 0 w 16"/>
                <a:gd name="T7" fmla="*/ 5 h 17"/>
                <a:gd name="T8" fmla="*/ 0 w 16"/>
                <a:gd name="T9" fmla="*/ 9 h 17"/>
                <a:gd name="T10" fmla="*/ 0 w 16"/>
                <a:gd name="T11" fmla="*/ 12 h 17"/>
                <a:gd name="T12" fmla="*/ 2 w 16"/>
                <a:gd name="T13" fmla="*/ 14 h 17"/>
                <a:gd name="T14" fmla="*/ 4 w 16"/>
                <a:gd name="T15" fmla="*/ 16 h 17"/>
                <a:gd name="T16" fmla="*/ 7 w 16"/>
                <a:gd name="T17" fmla="*/ 17 h 17"/>
                <a:gd name="T18" fmla="*/ 11 w 16"/>
                <a:gd name="T19" fmla="*/ 16 h 17"/>
                <a:gd name="T20" fmla="*/ 14 w 16"/>
                <a:gd name="T21" fmla="*/ 14 h 17"/>
                <a:gd name="T22" fmla="*/ 16 w 16"/>
                <a:gd name="T23" fmla="*/ 12 h 17"/>
                <a:gd name="T24" fmla="*/ 16 w 16"/>
                <a:gd name="T25" fmla="*/ 9 h 17"/>
                <a:gd name="T26" fmla="*/ 16 w 16"/>
                <a:gd name="T27" fmla="*/ 5 h 17"/>
                <a:gd name="T28" fmla="*/ 14 w 16"/>
                <a:gd name="T29" fmla="*/ 1 h 17"/>
                <a:gd name="T30" fmla="*/ 11 w 16"/>
                <a:gd name="T31" fmla="*/ 0 h 17"/>
                <a:gd name="T32" fmla="*/ 7 w 16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4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7" y="17"/>
                  </a:lnTo>
                  <a:lnTo>
                    <a:pt x="11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9" name="Freeform 203"/>
            <p:cNvSpPr>
              <a:spLocks/>
            </p:cNvSpPr>
            <p:nvPr/>
          </p:nvSpPr>
          <p:spPr bwMode="auto">
            <a:xfrm>
              <a:off x="784" y="1861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5 w 18"/>
                <a:gd name="T3" fmla="*/ 2 h 18"/>
                <a:gd name="T4" fmla="*/ 2 w 18"/>
                <a:gd name="T5" fmla="*/ 3 h 18"/>
                <a:gd name="T6" fmla="*/ 0 w 18"/>
                <a:gd name="T7" fmla="*/ 5 h 18"/>
                <a:gd name="T8" fmla="*/ 0 w 18"/>
                <a:gd name="T9" fmla="*/ 9 h 18"/>
                <a:gd name="T10" fmla="*/ 0 w 18"/>
                <a:gd name="T11" fmla="*/ 12 h 18"/>
                <a:gd name="T12" fmla="*/ 2 w 18"/>
                <a:gd name="T13" fmla="*/ 16 h 18"/>
                <a:gd name="T14" fmla="*/ 5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4 w 18"/>
                <a:gd name="T21" fmla="*/ 16 h 18"/>
                <a:gd name="T22" fmla="*/ 16 w 18"/>
                <a:gd name="T23" fmla="*/ 12 h 18"/>
                <a:gd name="T24" fmla="*/ 18 w 18"/>
                <a:gd name="T25" fmla="*/ 9 h 18"/>
                <a:gd name="T26" fmla="*/ 16 w 18"/>
                <a:gd name="T27" fmla="*/ 5 h 18"/>
                <a:gd name="T28" fmla="*/ 14 w 18"/>
                <a:gd name="T29" fmla="*/ 3 h 18"/>
                <a:gd name="T30" fmla="*/ 13 w 18"/>
                <a:gd name="T31" fmla="*/ 2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5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6" y="12"/>
                  </a:lnTo>
                  <a:lnTo>
                    <a:pt x="18" y="9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0" name="Freeform 204"/>
            <p:cNvSpPr>
              <a:spLocks/>
            </p:cNvSpPr>
            <p:nvPr/>
          </p:nvSpPr>
          <p:spPr bwMode="auto">
            <a:xfrm>
              <a:off x="784" y="1838"/>
              <a:ext cx="32" cy="21"/>
            </a:xfrm>
            <a:custGeom>
              <a:avLst/>
              <a:gdLst>
                <a:gd name="T0" fmla="*/ 5 w 32"/>
                <a:gd name="T1" fmla="*/ 7 h 21"/>
                <a:gd name="T2" fmla="*/ 13 w 32"/>
                <a:gd name="T3" fmla="*/ 8 h 21"/>
                <a:gd name="T4" fmla="*/ 18 w 32"/>
                <a:gd name="T5" fmla="*/ 12 h 21"/>
                <a:gd name="T6" fmla="*/ 25 w 32"/>
                <a:gd name="T7" fmla="*/ 17 h 21"/>
                <a:gd name="T8" fmla="*/ 29 w 32"/>
                <a:gd name="T9" fmla="*/ 21 h 21"/>
                <a:gd name="T10" fmla="*/ 30 w 32"/>
                <a:gd name="T11" fmla="*/ 21 h 21"/>
                <a:gd name="T12" fmla="*/ 32 w 32"/>
                <a:gd name="T13" fmla="*/ 21 h 21"/>
                <a:gd name="T14" fmla="*/ 30 w 32"/>
                <a:gd name="T15" fmla="*/ 16 h 21"/>
                <a:gd name="T16" fmla="*/ 30 w 32"/>
                <a:gd name="T17" fmla="*/ 12 h 21"/>
                <a:gd name="T18" fmla="*/ 25 w 32"/>
                <a:gd name="T19" fmla="*/ 8 h 21"/>
                <a:gd name="T20" fmla="*/ 18 w 32"/>
                <a:gd name="T21" fmla="*/ 3 h 21"/>
                <a:gd name="T22" fmla="*/ 13 w 32"/>
                <a:gd name="T23" fmla="*/ 1 h 21"/>
                <a:gd name="T24" fmla="*/ 5 w 32"/>
                <a:gd name="T25" fmla="*/ 0 h 21"/>
                <a:gd name="T26" fmla="*/ 2 w 32"/>
                <a:gd name="T27" fmla="*/ 1 h 21"/>
                <a:gd name="T28" fmla="*/ 0 w 32"/>
                <a:gd name="T29" fmla="*/ 3 h 21"/>
                <a:gd name="T30" fmla="*/ 5 w 32"/>
                <a:gd name="T31" fmla="*/ 7 h 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" h="21">
                  <a:moveTo>
                    <a:pt x="5" y="7"/>
                  </a:moveTo>
                  <a:lnTo>
                    <a:pt x="13" y="8"/>
                  </a:lnTo>
                  <a:lnTo>
                    <a:pt x="18" y="12"/>
                  </a:lnTo>
                  <a:lnTo>
                    <a:pt x="25" y="17"/>
                  </a:lnTo>
                  <a:lnTo>
                    <a:pt x="29" y="21"/>
                  </a:lnTo>
                  <a:lnTo>
                    <a:pt x="30" y="21"/>
                  </a:lnTo>
                  <a:lnTo>
                    <a:pt x="32" y="21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5" y="8"/>
                  </a:lnTo>
                  <a:lnTo>
                    <a:pt x="18" y="3"/>
                  </a:lnTo>
                  <a:lnTo>
                    <a:pt x="13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Freeform 205"/>
            <p:cNvSpPr>
              <a:spLocks/>
            </p:cNvSpPr>
            <p:nvPr/>
          </p:nvSpPr>
          <p:spPr bwMode="auto">
            <a:xfrm>
              <a:off x="829" y="1893"/>
              <a:ext cx="10" cy="35"/>
            </a:xfrm>
            <a:custGeom>
              <a:avLst/>
              <a:gdLst>
                <a:gd name="T0" fmla="*/ 1 w 10"/>
                <a:gd name="T1" fmla="*/ 7 h 35"/>
                <a:gd name="T2" fmla="*/ 3 w 10"/>
                <a:gd name="T3" fmla="*/ 12 h 35"/>
                <a:gd name="T4" fmla="*/ 1 w 10"/>
                <a:gd name="T5" fmla="*/ 19 h 35"/>
                <a:gd name="T6" fmla="*/ 1 w 10"/>
                <a:gd name="T7" fmla="*/ 28 h 35"/>
                <a:gd name="T8" fmla="*/ 0 w 10"/>
                <a:gd name="T9" fmla="*/ 34 h 35"/>
                <a:gd name="T10" fmla="*/ 0 w 10"/>
                <a:gd name="T11" fmla="*/ 35 h 35"/>
                <a:gd name="T12" fmla="*/ 1 w 10"/>
                <a:gd name="T13" fmla="*/ 35 h 35"/>
                <a:gd name="T14" fmla="*/ 5 w 10"/>
                <a:gd name="T15" fmla="*/ 32 h 35"/>
                <a:gd name="T16" fmla="*/ 7 w 10"/>
                <a:gd name="T17" fmla="*/ 30 h 35"/>
                <a:gd name="T18" fmla="*/ 10 w 10"/>
                <a:gd name="T19" fmla="*/ 25 h 35"/>
                <a:gd name="T20" fmla="*/ 10 w 10"/>
                <a:gd name="T21" fmla="*/ 16 h 35"/>
                <a:gd name="T22" fmla="*/ 10 w 10"/>
                <a:gd name="T23" fmla="*/ 9 h 35"/>
                <a:gd name="T24" fmla="*/ 7 w 10"/>
                <a:gd name="T25" fmla="*/ 3 h 35"/>
                <a:gd name="T26" fmla="*/ 3 w 10"/>
                <a:gd name="T27" fmla="*/ 0 h 35"/>
                <a:gd name="T28" fmla="*/ 1 w 10"/>
                <a:gd name="T29" fmla="*/ 0 h 35"/>
                <a:gd name="T30" fmla="*/ 1 w 10"/>
                <a:gd name="T31" fmla="*/ 7 h 3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" h="35">
                  <a:moveTo>
                    <a:pt x="1" y="7"/>
                  </a:moveTo>
                  <a:lnTo>
                    <a:pt x="3" y="12"/>
                  </a:lnTo>
                  <a:lnTo>
                    <a:pt x="1" y="19"/>
                  </a:lnTo>
                  <a:lnTo>
                    <a:pt x="1" y="28"/>
                  </a:lnTo>
                  <a:lnTo>
                    <a:pt x="0" y="34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5" y="32"/>
                  </a:lnTo>
                  <a:lnTo>
                    <a:pt x="7" y="30"/>
                  </a:lnTo>
                  <a:lnTo>
                    <a:pt x="10" y="25"/>
                  </a:lnTo>
                  <a:lnTo>
                    <a:pt x="10" y="16"/>
                  </a:lnTo>
                  <a:lnTo>
                    <a:pt x="10" y="9"/>
                  </a:lnTo>
                  <a:lnTo>
                    <a:pt x="7" y="3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2" name="Freeform 206"/>
            <p:cNvSpPr>
              <a:spLocks/>
            </p:cNvSpPr>
            <p:nvPr/>
          </p:nvSpPr>
          <p:spPr bwMode="auto">
            <a:xfrm>
              <a:off x="761" y="1957"/>
              <a:ext cx="36" cy="12"/>
            </a:xfrm>
            <a:custGeom>
              <a:avLst/>
              <a:gdLst>
                <a:gd name="T0" fmla="*/ 28 w 36"/>
                <a:gd name="T1" fmla="*/ 2 h 12"/>
                <a:gd name="T2" fmla="*/ 23 w 36"/>
                <a:gd name="T3" fmla="*/ 3 h 12"/>
                <a:gd name="T4" fmla="*/ 16 w 36"/>
                <a:gd name="T5" fmla="*/ 3 h 12"/>
                <a:gd name="T6" fmla="*/ 7 w 36"/>
                <a:gd name="T7" fmla="*/ 3 h 12"/>
                <a:gd name="T8" fmla="*/ 2 w 36"/>
                <a:gd name="T9" fmla="*/ 3 h 12"/>
                <a:gd name="T10" fmla="*/ 0 w 36"/>
                <a:gd name="T11" fmla="*/ 3 h 12"/>
                <a:gd name="T12" fmla="*/ 3 w 36"/>
                <a:gd name="T13" fmla="*/ 9 h 12"/>
                <a:gd name="T14" fmla="*/ 5 w 36"/>
                <a:gd name="T15" fmla="*/ 11 h 12"/>
                <a:gd name="T16" fmla="*/ 12 w 36"/>
                <a:gd name="T17" fmla="*/ 12 h 12"/>
                <a:gd name="T18" fmla="*/ 21 w 36"/>
                <a:gd name="T19" fmla="*/ 11 h 12"/>
                <a:gd name="T20" fmla="*/ 27 w 36"/>
                <a:gd name="T21" fmla="*/ 9 h 12"/>
                <a:gd name="T22" fmla="*/ 32 w 36"/>
                <a:gd name="T23" fmla="*/ 5 h 12"/>
                <a:gd name="T24" fmla="*/ 36 w 36"/>
                <a:gd name="T25" fmla="*/ 2 h 12"/>
                <a:gd name="T26" fmla="*/ 36 w 36"/>
                <a:gd name="T27" fmla="*/ 0 h 12"/>
                <a:gd name="T28" fmla="*/ 28 w 36"/>
                <a:gd name="T29" fmla="*/ 2 h 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" h="12">
                  <a:moveTo>
                    <a:pt x="28" y="2"/>
                  </a:moveTo>
                  <a:lnTo>
                    <a:pt x="23" y="3"/>
                  </a:lnTo>
                  <a:lnTo>
                    <a:pt x="16" y="3"/>
                  </a:lnTo>
                  <a:lnTo>
                    <a:pt x="7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3" y="9"/>
                  </a:lnTo>
                  <a:lnTo>
                    <a:pt x="5" y="11"/>
                  </a:lnTo>
                  <a:lnTo>
                    <a:pt x="12" y="12"/>
                  </a:lnTo>
                  <a:lnTo>
                    <a:pt x="21" y="11"/>
                  </a:lnTo>
                  <a:lnTo>
                    <a:pt x="27" y="9"/>
                  </a:lnTo>
                  <a:lnTo>
                    <a:pt x="32" y="5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2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3" name="Freeform 207"/>
            <p:cNvSpPr>
              <a:spLocks/>
            </p:cNvSpPr>
            <p:nvPr/>
          </p:nvSpPr>
          <p:spPr bwMode="auto">
            <a:xfrm>
              <a:off x="706" y="1912"/>
              <a:ext cx="19" cy="32"/>
            </a:xfrm>
            <a:custGeom>
              <a:avLst/>
              <a:gdLst>
                <a:gd name="T0" fmla="*/ 16 w 19"/>
                <a:gd name="T1" fmla="*/ 25 h 32"/>
                <a:gd name="T2" fmla="*/ 12 w 19"/>
                <a:gd name="T3" fmla="*/ 20 h 32"/>
                <a:gd name="T4" fmla="*/ 9 w 19"/>
                <a:gd name="T5" fmla="*/ 15 h 32"/>
                <a:gd name="T6" fmla="*/ 7 w 19"/>
                <a:gd name="T7" fmla="*/ 6 h 32"/>
                <a:gd name="T8" fmla="*/ 5 w 19"/>
                <a:gd name="T9" fmla="*/ 0 h 32"/>
                <a:gd name="T10" fmla="*/ 3 w 19"/>
                <a:gd name="T11" fmla="*/ 0 h 32"/>
                <a:gd name="T12" fmla="*/ 1 w 19"/>
                <a:gd name="T13" fmla="*/ 6 h 32"/>
                <a:gd name="T14" fmla="*/ 0 w 19"/>
                <a:gd name="T15" fmla="*/ 7 h 32"/>
                <a:gd name="T16" fmla="*/ 0 w 19"/>
                <a:gd name="T17" fmla="*/ 15 h 32"/>
                <a:gd name="T18" fmla="*/ 3 w 19"/>
                <a:gd name="T19" fmla="*/ 22 h 32"/>
                <a:gd name="T20" fmla="*/ 7 w 19"/>
                <a:gd name="T21" fmla="*/ 27 h 32"/>
                <a:gd name="T22" fmla="*/ 12 w 19"/>
                <a:gd name="T23" fmla="*/ 31 h 32"/>
                <a:gd name="T24" fmla="*/ 18 w 19"/>
                <a:gd name="T25" fmla="*/ 32 h 32"/>
                <a:gd name="T26" fmla="*/ 19 w 19"/>
                <a:gd name="T27" fmla="*/ 32 h 32"/>
                <a:gd name="T28" fmla="*/ 16 w 19"/>
                <a:gd name="T29" fmla="*/ 25 h 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9" h="32">
                  <a:moveTo>
                    <a:pt x="16" y="25"/>
                  </a:moveTo>
                  <a:lnTo>
                    <a:pt x="12" y="20"/>
                  </a:lnTo>
                  <a:lnTo>
                    <a:pt x="9" y="15"/>
                  </a:lnTo>
                  <a:lnTo>
                    <a:pt x="7" y="6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15"/>
                  </a:lnTo>
                  <a:lnTo>
                    <a:pt x="3" y="22"/>
                  </a:lnTo>
                  <a:lnTo>
                    <a:pt x="7" y="27"/>
                  </a:lnTo>
                  <a:lnTo>
                    <a:pt x="12" y="31"/>
                  </a:lnTo>
                  <a:lnTo>
                    <a:pt x="18" y="32"/>
                  </a:lnTo>
                  <a:lnTo>
                    <a:pt x="19" y="32"/>
                  </a:lnTo>
                  <a:lnTo>
                    <a:pt x="1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Freeform 208"/>
            <p:cNvSpPr>
              <a:spLocks/>
            </p:cNvSpPr>
            <p:nvPr/>
          </p:nvSpPr>
          <p:spPr bwMode="auto">
            <a:xfrm>
              <a:off x="716" y="1846"/>
              <a:ext cx="25" cy="27"/>
            </a:xfrm>
            <a:custGeom>
              <a:avLst/>
              <a:gdLst>
                <a:gd name="T0" fmla="*/ 6 w 25"/>
                <a:gd name="T1" fmla="*/ 22 h 27"/>
                <a:gd name="T2" fmla="*/ 9 w 25"/>
                <a:gd name="T3" fmla="*/ 17 h 27"/>
                <a:gd name="T4" fmla="*/ 15 w 25"/>
                <a:gd name="T5" fmla="*/ 11 h 27"/>
                <a:gd name="T6" fmla="*/ 22 w 25"/>
                <a:gd name="T7" fmla="*/ 6 h 27"/>
                <a:gd name="T8" fmla="*/ 25 w 25"/>
                <a:gd name="T9" fmla="*/ 2 h 27"/>
                <a:gd name="T10" fmla="*/ 25 w 25"/>
                <a:gd name="T11" fmla="*/ 0 h 27"/>
                <a:gd name="T12" fmla="*/ 20 w 25"/>
                <a:gd name="T13" fmla="*/ 0 h 27"/>
                <a:gd name="T14" fmla="*/ 16 w 25"/>
                <a:gd name="T15" fmla="*/ 0 h 27"/>
                <a:gd name="T16" fmla="*/ 11 w 25"/>
                <a:gd name="T17" fmla="*/ 4 h 27"/>
                <a:gd name="T18" fmla="*/ 4 w 25"/>
                <a:gd name="T19" fmla="*/ 9 h 27"/>
                <a:gd name="T20" fmla="*/ 2 w 25"/>
                <a:gd name="T21" fmla="*/ 15 h 27"/>
                <a:gd name="T22" fmla="*/ 0 w 25"/>
                <a:gd name="T23" fmla="*/ 20 h 27"/>
                <a:gd name="T24" fmla="*/ 0 w 25"/>
                <a:gd name="T25" fmla="*/ 25 h 27"/>
                <a:gd name="T26" fmla="*/ 0 w 25"/>
                <a:gd name="T27" fmla="*/ 27 h 27"/>
                <a:gd name="T28" fmla="*/ 2 w 25"/>
                <a:gd name="T29" fmla="*/ 27 h 27"/>
                <a:gd name="T30" fmla="*/ 6 w 25"/>
                <a:gd name="T31" fmla="*/ 22 h 2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" h="27">
                  <a:moveTo>
                    <a:pt x="6" y="22"/>
                  </a:moveTo>
                  <a:lnTo>
                    <a:pt x="9" y="17"/>
                  </a:lnTo>
                  <a:lnTo>
                    <a:pt x="15" y="11"/>
                  </a:lnTo>
                  <a:lnTo>
                    <a:pt x="22" y="6"/>
                  </a:lnTo>
                  <a:lnTo>
                    <a:pt x="25" y="2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1" y="4"/>
                  </a:lnTo>
                  <a:lnTo>
                    <a:pt x="4" y="9"/>
                  </a:lnTo>
                  <a:lnTo>
                    <a:pt x="2" y="15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6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5" name="Freeform 209"/>
          <p:cNvSpPr>
            <a:spLocks/>
          </p:cNvSpPr>
          <p:nvPr/>
        </p:nvSpPr>
        <p:spPr bwMode="auto">
          <a:xfrm>
            <a:off x="2992438" y="2719388"/>
            <a:ext cx="517525" cy="517525"/>
          </a:xfrm>
          <a:custGeom>
            <a:avLst/>
            <a:gdLst>
              <a:gd name="T0" fmla="*/ 517525 w 326"/>
              <a:gd name="T1" fmla="*/ 285750 h 326"/>
              <a:gd name="T2" fmla="*/ 506413 w 326"/>
              <a:gd name="T3" fmla="*/ 336550 h 326"/>
              <a:gd name="T4" fmla="*/ 485775 w 326"/>
              <a:gd name="T5" fmla="*/ 381000 h 326"/>
              <a:gd name="T6" fmla="*/ 458788 w 326"/>
              <a:gd name="T7" fmla="*/ 423863 h 326"/>
              <a:gd name="T8" fmla="*/ 423863 w 326"/>
              <a:gd name="T9" fmla="*/ 457200 h 326"/>
              <a:gd name="T10" fmla="*/ 381000 w 326"/>
              <a:gd name="T11" fmla="*/ 485775 h 326"/>
              <a:gd name="T12" fmla="*/ 336550 w 326"/>
              <a:gd name="T13" fmla="*/ 506413 h 326"/>
              <a:gd name="T14" fmla="*/ 285750 w 326"/>
              <a:gd name="T15" fmla="*/ 514350 h 326"/>
              <a:gd name="T16" fmla="*/ 231775 w 326"/>
              <a:gd name="T17" fmla="*/ 514350 h 326"/>
              <a:gd name="T18" fmla="*/ 180975 w 326"/>
              <a:gd name="T19" fmla="*/ 506413 h 326"/>
              <a:gd name="T20" fmla="*/ 134938 w 326"/>
              <a:gd name="T21" fmla="*/ 485775 h 326"/>
              <a:gd name="T22" fmla="*/ 93663 w 326"/>
              <a:gd name="T23" fmla="*/ 457200 h 326"/>
              <a:gd name="T24" fmla="*/ 58738 w 326"/>
              <a:gd name="T25" fmla="*/ 423863 h 326"/>
              <a:gd name="T26" fmla="*/ 31750 w 326"/>
              <a:gd name="T27" fmla="*/ 381000 h 326"/>
              <a:gd name="T28" fmla="*/ 11113 w 326"/>
              <a:gd name="T29" fmla="*/ 336550 h 326"/>
              <a:gd name="T30" fmla="*/ 0 w 326"/>
              <a:gd name="T31" fmla="*/ 285750 h 326"/>
              <a:gd name="T32" fmla="*/ 0 w 326"/>
              <a:gd name="T33" fmla="*/ 231775 h 326"/>
              <a:gd name="T34" fmla="*/ 11113 w 326"/>
              <a:gd name="T35" fmla="*/ 180975 h 326"/>
              <a:gd name="T36" fmla="*/ 31750 w 326"/>
              <a:gd name="T37" fmla="*/ 134938 h 326"/>
              <a:gd name="T38" fmla="*/ 58738 w 326"/>
              <a:gd name="T39" fmla="*/ 93663 h 326"/>
              <a:gd name="T40" fmla="*/ 93663 w 326"/>
              <a:gd name="T41" fmla="*/ 58738 h 326"/>
              <a:gd name="T42" fmla="*/ 134938 w 326"/>
              <a:gd name="T43" fmla="*/ 30163 h 326"/>
              <a:gd name="T44" fmla="*/ 180975 w 326"/>
              <a:gd name="T45" fmla="*/ 11113 h 326"/>
              <a:gd name="T46" fmla="*/ 231775 w 326"/>
              <a:gd name="T47" fmla="*/ 0 h 326"/>
              <a:gd name="T48" fmla="*/ 285750 w 326"/>
              <a:gd name="T49" fmla="*/ 0 h 326"/>
              <a:gd name="T50" fmla="*/ 336550 w 326"/>
              <a:gd name="T51" fmla="*/ 11113 h 326"/>
              <a:gd name="T52" fmla="*/ 381000 w 326"/>
              <a:gd name="T53" fmla="*/ 30163 h 326"/>
              <a:gd name="T54" fmla="*/ 423863 w 326"/>
              <a:gd name="T55" fmla="*/ 58738 h 326"/>
              <a:gd name="T56" fmla="*/ 458788 w 326"/>
              <a:gd name="T57" fmla="*/ 93663 h 326"/>
              <a:gd name="T58" fmla="*/ 485775 w 326"/>
              <a:gd name="T59" fmla="*/ 134938 h 326"/>
              <a:gd name="T60" fmla="*/ 506413 w 326"/>
              <a:gd name="T61" fmla="*/ 180975 h 326"/>
              <a:gd name="T62" fmla="*/ 517525 w 326"/>
              <a:gd name="T63" fmla="*/ 231775 h 32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26" h="326">
                <a:moveTo>
                  <a:pt x="326" y="162"/>
                </a:moveTo>
                <a:lnTo>
                  <a:pt x="326" y="180"/>
                </a:lnTo>
                <a:lnTo>
                  <a:pt x="322" y="196"/>
                </a:lnTo>
                <a:lnTo>
                  <a:pt x="319" y="212"/>
                </a:lnTo>
                <a:lnTo>
                  <a:pt x="314" y="226"/>
                </a:lnTo>
                <a:lnTo>
                  <a:pt x="306" y="240"/>
                </a:lnTo>
                <a:lnTo>
                  <a:pt x="297" y="253"/>
                </a:lnTo>
                <a:lnTo>
                  <a:pt x="289" y="267"/>
                </a:lnTo>
                <a:lnTo>
                  <a:pt x="278" y="278"/>
                </a:lnTo>
                <a:lnTo>
                  <a:pt x="267" y="288"/>
                </a:lnTo>
                <a:lnTo>
                  <a:pt x="255" y="297"/>
                </a:lnTo>
                <a:lnTo>
                  <a:pt x="240" y="306"/>
                </a:lnTo>
                <a:lnTo>
                  <a:pt x="226" y="313"/>
                </a:lnTo>
                <a:lnTo>
                  <a:pt x="212" y="319"/>
                </a:lnTo>
                <a:lnTo>
                  <a:pt x="196" y="322"/>
                </a:lnTo>
                <a:lnTo>
                  <a:pt x="180" y="324"/>
                </a:lnTo>
                <a:lnTo>
                  <a:pt x="162" y="326"/>
                </a:lnTo>
                <a:lnTo>
                  <a:pt x="146" y="324"/>
                </a:lnTo>
                <a:lnTo>
                  <a:pt x="130" y="322"/>
                </a:lnTo>
                <a:lnTo>
                  <a:pt x="114" y="319"/>
                </a:lnTo>
                <a:lnTo>
                  <a:pt x="100" y="313"/>
                </a:lnTo>
                <a:lnTo>
                  <a:pt x="85" y="306"/>
                </a:lnTo>
                <a:lnTo>
                  <a:pt x="71" y="297"/>
                </a:lnTo>
                <a:lnTo>
                  <a:pt x="59" y="288"/>
                </a:lnTo>
                <a:lnTo>
                  <a:pt x="48" y="278"/>
                </a:lnTo>
                <a:lnTo>
                  <a:pt x="37" y="267"/>
                </a:lnTo>
                <a:lnTo>
                  <a:pt x="28" y="253"/>
                </a:lnTo>
                <a:lnTo>
                  <a:pt x="20" y="240"/>
                </a:lnTo>
                <a:lnTo>
                  <a:pt x="12" y="226"/>
                </a:lnTo>
                <a:lnTo>
                  <a:pt x="7" y="212"/>
                </a:lnTo>
                <a:lnTo>
                  <a:pt x="4" y="196"/>
                </a:lnTo>
                <a:lnTo>
                  <a:pt x="0" y="180"/>
                </a:lnTo>
                <a:lnTo>
                  <a:pt x="0" y="162"/>
                </a:lnTo>
                <a:lnTo>
                  <a:pt x="0" y="146"/>
                </a:lnTo>
                <a:lnTo>
                  <a:pt x="4" y="130"/>
                </a:lnTo>
                <a:lnTo>
                  <a:pt x="7" y="114"/>
                </a:lnTo>
                <a:lnTo>
                  <a:pt x="12" y="100"/>
                </a:lnTo>
                <a:lnTo>
                  <a:pt x="20" y="85"/>
                </a:lnTo>
                <a:lnTo>
                  <a:pt x="28" y="71"/>
                </a:lnTo>
                <a:lnTo>
                  <a:pt x="37" y="59"/>
                </a:lnTo>
                <a:lnTo>
                  <a:pt x="48" y="48"/>
                </a:lnTo>
                <a:lnTo>
                  <a:pt x="59" y="37"/>
                </a:lnTo>
                <a:lnTo>
                  <a:pt x="71" y="27"/>
                </a:lnTo>
                <a:lnTo>
                  <a:pt x="85" y="19"/>
                </a:lnTo>
                <a:lnTo>
                  <a:pt x="100" y="12"/>
                </a:lnTo>
                <a:lnTo>
                  <a:pt x="114" y="7"/>
                </a:lnTo>
                <a:lnTo>
                  <a:pt x="130" y="3"/>
                </a:lnTo>
                <a:lnTo>
                  <a:pt x="146" y="0"/>
                </a:lnTo>
                <a:lnTo>
                  <a:pt x="162" y="0"/>
                </a:lnTo>
                <a:lnTo>
                  <a:pt x="180" y="0"/>
                </a:lnTo>
                <a:lnTo>
                  <a:pt x="196" y="3"/>
                </a:lnTo>
                <a:lnTo>
                  <a:pt x="212" y="7"/>
                </a:lnTo>
                <a:lnTo>
                  <a:pt x="226" y="12"/>
                </a:lnTo>
                <a:lnTo>
                  <a:pt x="240" y="19"/>
                </a:lnTo>
                <a:lnTo>
                  <a:pt x="255" y="27"/>
                </a:lnTo>
                <a:lnTo>
                  <a:pt x="267" y="37"/>
                </a:lnTo>
                <a:lnTo>
                  <a:pt x="278" y="48"/>
                </a:lnTo>
                <a:lnTo>
                  <a:pt x="289" y="59"/>
                </a:lnTo>
                <a:lnTo>
                  <a:pt x="297" y="71"/>
                </a:lnTo>
                <a:lnTo>
                  <a:pt x="306" y="85"/>
                </a:lnTo>
                <a:lnTo>
                  <a:pt x="314" y="100"/>
                </a:lnTo>
                <a:lnTo>
                  <a:pt x="319" y="114"/>
                </a:lnTo>
                <a:lnTo>
                  <a:pt x="322" y="130"/>
                </a:lnTo>
                <a:lnTo>
                  <a:pt x="326" y="146"/>
                </a:lnTo>
                <a:lnTo>
                  <a:pt x="326" y="1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210"/>
          <p:cNvSpPr>
            <a:spLocks/>
          </p:cNvSpPr>
          <p:nvPr/>
        </p:nvSpPr>
        <p:spPr bwMode="auto">
          <a:xfrm>
            <a:off x="3009900" y="2762250"/>
            <a:ext cx="485775" cy="474663"/>
          </a:xfrm>
          <a:custGeom>
            <a:avLst/>
            <a:gdLst>
              <a:gd name="T0" fmla="*/ 482600 w 306"/>
              <a:gd name="T1" fmla="*/ 258763 h 299"/>
              <a:gd name="T2" fmla="*/ 474663 w 306"/>
              <a:gd name="T3" fmla="*/ 307975 h 299"/>
              <a:gd name="T4" fmla="*/ 454025 w 306"/>
              <a:gd name="T5" fmla="*/ 349250 h 299"/>
              <a:gd name="T6" fmla="*/ 428625 w 306"/>
              <a:gd name="T7" fmla="*/ 387350 h 299"/>
              <a:gd name="T8" fmla="*/ 395288 w 306"/>
              <a:gd name="T9" fmla="*/ 417513 h 299"/>
              <a:gd name="T10" fmla="*/ 358775 w 306"/>
              <a:gd name="T11" fmla="*/ 442913 h 299"/>
              <a:gd name="T12" fmla="*/ 312738 w 306"/>
              <a:gd name="T13" fmla="*/ 463550 h 299"/>
              <a:gd name="T14" fmla="*/ 268288 w 306"/>
              <a:gd name="T15" fmla="*/ 471488 h 299"/>
              <a:gd name="T16" fmla="*/ 217488 w 306"/>
              <a:gd name="T17" fmla="*/ 471488 h 299"/>
              <a:gd name="T18" fmla="*/ 169863 w 306"/>
              <a:gd name="T19" fmla="*/ 463550 h 299"/>
              <a:gd name="T20" fmla="*/ 127000 w 306"/>
              <a:gd name="T21" fmla="*/ 442913 h 299"/>
              <a:gd name="T22" fmla="*/ 87313 w 306"/>
              <a:gd name="T23" fmla="*/ 417513 h 299"/>
              <a:gd name="T24" fmla="*/ 55563 w 306"/>
              <a:gd name="T25" fmla="*/ 387350 h 299"/>
              <a:gd name="T26" fmla="*/ 26988 w 306"/>
              <a:gd name="T27" fmla="*/ 349250 h 299"/>
              <a:gd name="T28" fmla="*/ 11113 w 306"/>
              <a:gd name="T29" fmla="*/ 307975 h 299"/>
              <a:gd name="T30" fmla="*/ 0 w 306"/>
              <a:gd name="T31" fmla="*/ 258763 h 299"/>
              <a:gd name="T32" fmla="*/ 0 w 306"/>
              <a:gd name="T33" fmla="*/ 211138 h 299"/>
              <a:gd name="T34" fmla="*/ 11113 w 306"/>
              <a:gd name="T35" fmla="*/ 166688 h 299"/>
              <a:gd name="T36" fmla="*/ 26988 w 306"/>
              <a:gd name="T37" fmla="*/ 123825 h 299"/>
              <a:gd name="T38" fmla="*/ 55563 w 306"/>
              <a:gd name="T39" fmla="*/ 84138 h 299"/>
              <a:gd name="T40" fmla="*/ 87313 w 306"/>
              <a:gd name="T41" fmla="*/ 52388 h 299"/>
              <a:gd name="T42" fmla="*/ 127000 w 306"/>
              <a:gd name="T43" fmla="*/ 26988 h 299"/>
              <a:gd name="T44" fmla="*/ 169863 w 306"/>
              <a:gd name="T45" fmla="*/ 11113 h 299"/>
              <a:gd name="T46" fmla="*/ 217488 w 306"/>
              <a:gd name="T47" fmla="*/ 0 h 299"/>
              <a:gd name="T48" fmla="*/ 268288 w 306"/>
              <a:gd name="T49" fmla="*/ 0 h 299"/>
              <a:gd name="T50" fmla="*/ 312738 w 306"/>
              <a:gd name="T51" fmla="*/ 11113 h 299"/>
              <a:gd name="T52" fmla="*/ 358775 w 306"/>
              <a:gd name="T53" fmla="*/ 26988 h 299"/>
              <a:gd name="T54" fmla="*/ 395288 w 306"/>
              <a:gd name="T55" fmla="*/ 52388 h 299"/>
              <a:gd name="T56" fmla="*/ 428625 w 306"/>
              <a:gd name="T57" fmla="*/ 84138 h 299"/>
              <a:gd name="T58" fmla="*/ 454025 w 306"/>
              <a:gd name="T59" fmla="*/ 123825 h 299"/>
              <a:gd name="T60" fmla="*/ 474663 w 306"/>
              <a:gd name="T61" fmla="*/ 166688 h 299"/>
              <a:gd name="T62" fmla="*/ 482600 w 306"/>
              <a:gd name="T63" fmla="*/ 211138 h 29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6" h="299">
                <a:moveTo>
                  <a:pt x="306" y="149"/>
                </a:moveTo>
                <a:lnTo>
                  <a:pt x="304" y="163"/>
                </a:lnTo>
                <a:lnTo>
                  <a:pt x="303" y="179"/>
                </a:lnTo>
                <a:lnTo>
                  <a:pt x="299" y="194"/>
                </a:lnTo>
                <a:lnTo>
                  <a:pt x="294" y="206"/>
                </a:lnTo>
                <a:lnTo>
                  <a:pt x="286" y="220"/>
                </a:lnTo>
                <a:lnTo>
                  <a:pt x="279" y="233"/>
                </a:lnTo>
                <a:lnTo>
                  <a:pt x="270" y="244"/>
                </a:lnTo>
                <a:lnTo>
                  <a:pt x="260" y="254"/>
                </a:lnTo>
                <a:lnTo>
                  <a:pt x="249" y="263"/>
                </a:lnTo>
                <a:lnTo>
                  <a:pt x="238" y="272"/>
                </a:lnTo>
                <a:lnTo>
                  <a:pt x="226" y="279"/>
                </a:lnTo>
                <a:lnTo>
                  <a:pt x="212" y="286"/>
                </a:lnTo>
                <a:lnTo>
                  <a:pt x="197" y="292"/>
                </a:lnTo>
                <a:lnTo>
                  <a:pt x="183" y="295"/>
                </a:lnTo>
                <a:lnTo>
                  <a:pt x="169" y="297"/>
                </a:lnTo>
                <a:lnTo>
                  <a:pt x="153" y="299"/>
                </a:lnTo>
                <a:lnTo>
                  <a:pt x="137" y="297"/>
                </a:lnTo>
                <a:lnTo>
                  <a:pt x="123" y="295"/>
                </a:lnTo>
                <a:lnTo>
                  <a:pt x="107" y="292"/>
                </a:lnTo>
                <a:lnTo>
                  <a:pt x="92" y="286"/>
                </a:lnTo>
                <a:lnTo>
                  <a:pt x="80" y="279"/>
                </a:lnTo>
                <a:lnTo>
                  <a:pt x="67" y="272"/>
                </a:lnTo>
                <a:lnTo>
                  <a:pt x="55" y="263"/>
                </a:lnTo>
                <a:lnTo>
                  <a:pt x="44" y="254"/>
                </a:lnTo>
                <a:lnTo>
                  <a:pt x="35" y="244"/>
                </a:lnTo>
                <a:lnTo>
                  <a:pt x="26" y="233"/>
                </a:lnTo>
                <a:lnTo>
                  <a:pt x="17" y="220"/>
                </a:lnTo>
                <a:lnTo>
                  <a:pt x="12" y="206"/>
                </a:lnTo>
                <a:lnTo>
                  <a:pt x="7" y="194"/>
                </a:lnTo>
                <a:lnTo>
                  <a:pt x="3" y="179"/>
                </a:lnTo>
                <a:lnTo>
                  <a:pt x="0" y="163"/>
                </a:lnTo>
                <a:lnTo>
                  <a:pt x="0" y="149"/>
                </a:lnTo>
                <a:lnTo>
                  <a:pt x="0" y="133"/>
                </a:lnTo>
                <a:lnTo>
                  <a:pt x="3" y="119"/>
                </a:lnTo>
                <a:lnTo>
                  <a:pt x="7" y="105"/>
                </a:lnTo>
                <a:lnTo>
                  <a:pt x="12" y="90"/>
                </a:lnTo>
                <a:lnTo>
                  <a:pt x="17" y="78"/>
                </a:lnTo>
                <a:lnTo>
                  <a:pt x="26" y="66"/>
                </a:lnTo>
                <a:lnTo>
                  <a:pt x="35" y="53"/>
                </a:lnTo>
                <a:lnTo>
                  <a:pt x="44" y="42"/>
                </a:lnTo>
                <a:lnTo>
                  <a:pt x="55" y="33"/>
                </a:lnTo>
                <a:lnTo>
                  <a:pt x="67" y="25"/>
                </a:lnTo>
                <a:lnTo>
                  <a:pt x="80" y="17"/>
                </a:lnTo>
                <a:lnTo>
                  <a:pt x="92" y="10"/>
                </a:lnTo>
                <a:lnTo>
                  <a:pt x="107" y="7"/>
                </a:lnTo>
                <a:lnTo>
                  <a:pt x="123" y="1"/>
                </a:lnTo>
                <a:lnTo>
                  <a:pt x="137" y="0"/>
                </a:lnTo>
                <a:lnTo>
                  <a:pt x="153" y="0"/>
                </a:lnTo>
                <a:lnTo>
                  <a:pt x="169" y="0"/>
                </a:lnTo>
                <a:lnTo>
                  <a:pt x="183" y="1"/>
                </a:lnTo>
                <a:lnTo>
                  <a:pt x="197" y="7"/>
                </a:lnTo>
                <a:lnTo>
                  <a:pt x="212" y="10"/>
                </a:lnTo>
                <a:lnTo>
                  <a:pt x="226" y="17"/>
                </a:lnTo>
                <a:lnTo>
                  <a:pt x="238" y="25"/>
                </a:lnTo>
                <a:lnTo>
                  <a:pt x="249" y="33"/>
                </a:lnTo>
                <a:lnTo>
                  <a:pt x="260" y="42"/>
                </a:lnTo>
                <a:lnTo>
                  <a:pt x="270" y="53"/>
                </a:lnTo>
                <a:lnTo>
                  <a:pt x="279" y="66"/>
                </a:lnTo>
                <a:lnTo>
                  <a:pt x="286" y="78"/>
                </a:lnTo>
                <a:lnTo>
                  <a:pt x="294" y="90"/>
                </a:lnTo>
                <a:lnTo>
                  <a:pt x="299" y="105"/>
                </a:lnTo>
                <a:lnTo>
                  <a:pt x="303" y="119"/>
                </a:lnTo>
                <a:lnTo>
                  <a:pt x="304" y="133"/>
                </a:lnTo>
                <a:lnTo>
                  <a:pt x="306" y="149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211"/>
          <p:cNvSpPr>
            <a:spLocks/>
          </p:cNvSpPr>
          <p:nvPr/>
        </p:nvSpPr>
        <p:spPr bwMode="auto">
          <a:xfrm>
            <a:off x="3111500" y="2857500"/>
            <a:ext cx="288925" cy="288925"/>
          </a:xfrm>
          <a:custGeom>
            <a:avLst/>
            <a:gdLst>
              <a:gd name="T0" fmla="*/ 288925 w 182"/>
              <a:gd name="T1" fmla="*/ 144463 h 182"/>
              <a:gd name="T2" fmla="*/ 285750 w 182"/>
              <a:gd name="T3" fmla="*/ 173038 h 182"/>
              <a:gd name="T4" fmla="*/ 276225 w 182"/>
              <a:gd name="T5" fmla="*/ 198438 h 182"/>
              <a:gd name="T6" fmla="*/ 261938 w 182"/>
              <a:gd name="T7" fmla="*/ 223838 h 182"/>
              <a:gd name="T8" fmla="*/ 246063 w 182"/>
              <a:gd name="T9" fmla="*/ 246063 h 182"/>
              <a:gd name="T10" fmla="*/ 223838 w 182"/>
              <a:gd name="T11" fmla="*/ 263525 h 182"/>
              <a:gd name="T12" fmla="*/ 200025 w 182"/>
              <a:gd name="T13" fmla="*/ 277813 h 182"/>
              <a:gd name="T14" fmla="*/ 171450 w 182"/>
              <a:gd name="T15" fmla="*/ 285750 h 182"/>
              <a:gd name="T16" fmla="*/ 144463 w 182"/>
              <a:gd name="T17" fmla="*/ 288925 h 182"/>
              <a:gd name="T18" fmla="*/ 115888 w 182"/>
              <a:gd name="T19" fmla="*/ 285750 h 182"/>
              <a:gd name="T20" fmla="*/ 87313 w 182"/>
              <a:gd name="T21" fmla="*/ 277813 h 182"/>
              <a:gd name="T22" fmla="*/ 61913 w 182"/>
              <a:gd name="T23" fmla="*/ 263525 h 182"/>
              <a:gd name="T24" fmla="*/ 42863 w 182"/>
              <a:gd name="T25" fmla="*/ 246063 h 182"/>
              <a:gd name="T26" fmla="*/ 22225 w 182"/>
              <a:gd name="T27" fmla="*/ 223838 h 182"/>
              <a:gd name="T28" fmla="*/ 11113 w 182"/>
              <a:gd name="T29" fmla="*/ 198438 h 182"/>
              <a:gd name="T30" fmla="*/ 3175 w 182"/>
              <a:gd name="T31" fmla="*/ 173038 h 182"/>
              <a:gd name="T32" fmla="*/ 0 w 182"/>
              <a:gd name="T33" fmla="*/ 144463 h 182"/>
              <a:gd name="T34" fmla="*/ 3175 w 182"/>
              <a:gd name="T35" fmla="*/ 112713 h 182"/>
              <a:gd name="T36" fmla="*/ 11113 w 182"/>
              <a:gd name="T37" fmla="*/ 87313 h 182"/>
              <a:gd name="T38" fmla="*/ 22225 w 182"/>
              <a:gd name="T39" fmla="*/ 61913 h 182"/>
              <a:gd name="T40" fmla="*/ 42863 w 182"/>
              <a:gd name="T41" fmla="*/ 39688 h 182"/>
              <a:gd name="T42" fmla="*/ 61913 w 182"/>
              <a:gd name="T43" fmla="*/ 22225 h 182"/>
              <a:gd name="T44" fmla="*/ 87313 w 182"/>
              <a:gd name="T45" fmla="*/ 11113 h 182"/>
              <a:gd name="T46" fmla="*/ 115888 w 182"/>
              <a:gd name="T47" fmla="*/ 3175 h 182"/>
              <a:gd name="T48" fmla="*/ 144463 w 182"/>
              <a:gd name="T49" fmla="*/ 0 h 182"/>
              <a:gd name="T50" fmla="*/ 171450 w 182"/>
              <a:gd name="T51" fmla="*/ 3175 h 182"/>
              <a:gd name="T52" fmla="*/ 200025 w 182"/>
              <a:gd name="T53" fmla="*/ 11113 h 182"/>
              <a:gd name="T54" fmla="*/ 223838 w 182"/>
              <a:gd name="T55" fmla="*/ 22225 h 182"/>
              <a:gd name="T56" fmla="*/ 246063 w 182"/>
              <a:gd name="T57" fmla="*/ 39688 h 182"/>
              <a:gd name="T58" fmla="*/ 261938 w 182"/>
              <a:gd name="T59" fmla="*/ 61913 h 182"/>
              <a:gd name="T60" fmla="*/ 276225 w 182"/>
              <a:gd name="T61" fmla="*/ 87313 h 182"/>
              <a:gd name="T62" fmla="*/ 285750 w 182"/>
              <a:gd name="T63" fmla="*/ 112713 h 182"/>
              <a:gd name="T64" fmla="*/ 288925 w 182"/>
              <a:gd name="T65" fmla="*/ 144463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2" h="182">
                <a:moveTo>
                  <a:pt x="182" y="91"/>
                </a:moveTo>
                <a:lnTo>
                  <a:pt x="180" y="109"/>
                </a:lnTo>
                <a:lnTo>
                  <a:pt x="174" y="125"/>
                </a:lnTo>
                <a:lnTo>
                  <a:pt x="165" y="141"/>
                </a:lnTo>
                <a:lnTo>
                  <a:pt x="155" y="155"/>
                </a:lnTo>
                <a:lnTo>
                  <a:pt x="141" y="166"/>
                </a:lnTo>
                <a:lnTo>
                  <a:pt x="126" y="175"/>
                </a:lnTo>
                <a:lnTo>
                  <a:pt x="108" y="180"/>
                </a:lnTo>
                <a:lnTo>
                  <a:pt x="91" y="182"/>
                </a:lnTo>
                <a:lnTo>
                  <a:pt x="73" y="180"/>
                </a:lnTo>
                <a:lnTo>
                  <a:pt x="55" y="175"/>
                </a:lnTo>
                <a:lnTo>
                  <a:pt x="39" y="166"/>
                </a:lnTo>
                <a:lnTo>
                  <a:pt x="27" y="155"/>
                </a:lnTo>
                <a:lnTo>
                  <a:pt x="14" y="141"/>
                </a:lnTo>
                <a:lnTo>
                  <a:pt x="7" y="125"/>
                </a:lnTo>
                <a:lnTo>
                  <a:pt x="2" y="109"/>
                </a:lnTo>
                <a:lnTo>
                  <a:pt x="0" y="91"/>
                </a:lnTo>
                <a:lnTo>
                  <a:pt x="2" y="71"/>
                </a:lnTo>
                <a:lnTo>
                  <a:pt x="7" y="55"/>
                </a:lnTo>
                <a:lnTo>
                  <a:pt x="14" y="39"/>
                </a:lnTo>
                <a:lnTo>
                  <a:pt x="27" y="25"/>
                </a:lnTo>
                <a:lnTo>
                  <a:pt x="39" y="14"/>
                </a:lnTo>
                <a:lnTo>
                  <a:pt x="55" y="7"/>
                </a:lnTo>
                <a:lnTo>
                  <a:pt x="73" y="2"/>
                </a:lnTo>
                <a:lnTo>
                  <a:pt x="91" y="0"/>
                </a:lnTo>
                <a:lnTo>
                  <a:pt x="108" y="2"/>
                </a:lnTo>
                <a:lnTo>
                  <a:pt x="126" y="7"/>
                </a:lnTo>
                <a:lnTo>
                  <a:pt x="141" y="14"/>
                </a:lnTo>
                <a:lnTo>
                  <a:pt x="155" y="25"/>
                </a:lnTo>
                <a:lnTo>
                  <a:pt x="165" y="39"/>
                </a:lnTo>
                <a:lnTo>
                  <a:pt x="174" y="55"/>
                </a:lnTo>
                <a:lnTo>
                  <a:pt x="180" y="71"/>
                </a:lnTo>
                <a:lnTo>
                  <a:pt x="182" y="91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8" name="Group 475"/>
          <p:cNvGrpSpPr>
            <a:grpSpLocks/>
          </p:cNvGrpSpPr>
          <p:nvPr/>
        </p:nvGrpSpPr>
        <p:grpSpPr bwMode="auto">
          <a:xfrm>
            <a:off x="3151188" y="2897188"/>
            <a:ext cx="211137" cy="206375"/>
            <a:chOff x="1985" y="1825"/>
            <a:chExt cx="133" cy="130"/>
          </a:xfrm>
        </p:grpSpPr>
        <p:sp>
          <p:nvSpPr>
            <p:cNvPr id="3293" name="Freeform 212"/>
            <p:cNvSpPr>
              <a:spLocks/>
            </p:cNvSpPr>
            <p:nvPr/>
          </p:nvSpPr>
          <p:spPr bwMode="auto">
            <a:xfrm>
              <a:off x="2026" y="1868"/>
              <a:ext cx="44" cy="44"/>
            </a:xfrm>
            <a:custGeom>
              <a:avLst/>
              <a:gdLst>
                <a:gd name="T0" fmla="*/ 23 w 44"/>
                <a:gd name="T1" fmla="*/ 0 h 44"/>
                <a:gd name="T2" fmla="*/ 14 w 44"/>
                <a:gd name="T3" fmla="*/ 2 h 44"/>
                <a:gd name="T4" fmla="*/ 5 w 44"/>
                <a:gd name="T5" fmla="*/ 5 h 44"/>
                <a:gd name="T6" fmla="*/ 1 w 44"/>
                <a:gd name="T7" fmla="*/ 14 h 44"/>
                <a:gd name="T8" fmla="*/ 0 w 44"/>
                <a:gd name="T9" fmla="*/ 23 h 44"/>
                <a:gd name="T10" fmla="*/ 1 w 44"/>
                <a:gd name="T11" fmla="*/ 32 h 44"/>
                <a:gd name="T12" fmla="*/ 5 w 44"/>
                <a:gd name="T13" fmla="*/ 39 h 44"/>
                <a:gd name="T14" fmla="*/ 14 w 44"/>
                <a:gd name="T15" fmla="*/ 43 h 44"/>
                <a:gd name="T16" fmla="*/ 23 w 44"/>
                <a:gd name="T17" fmla="*/ 44 h 44"/>
                <a:gd name="T18" fmla="*/ 32 w 44"/>
                <a:gd name="T19" fmla="*/ 43 h 44"/>
                <a:gd name="T20" fmla="*/ 39 w 44"/>
                <a:gd name="T21" fmla="*/ 39 h 44"/>
                <a:gd name="T22" fmla="*/ 42 w 44"/>
                <a:gd name="T23" fmla="*/ 32 h 44"/>
                <a:gd name="T24" fmla="*/ 44 w 44"/>
                <a:gd name="T25" fmla="*/ 23 h 44"/>
                <a:gd name="T26" fmla="*/ 42 w 44"/>
                <a:gd name="T27" fmla="*/ 14 h 44"/>
                <a:gd name="T28" fmla="*/ 39 w 44"/>
                <a:gd name="T29" fmla="*/ 5 h 44"/>
                <a:gd name="T30" fmla="*/ 32 w 44"/>
                <a:gd name="T31" fmla="*/ 2 h 44"/>
                <a:gd name="T32" fmla="*/ 23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3" y="0"/>
                  </a:moveTo>
                  <a:lnTo>
                    <a:pt x="14" y="2"/>
                  </a:lnTo>
                  <a:lnTo>
                    <a:pt x="5" y="5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1" y="32"/>
                  </a:lnTo>
                  <a:lnTo>
                    <a:pt x="5" y="39"/>
                  </a:lnTo>
                  <a:lnTo>
                    <a:pt x="14" y="43"/>
                  </a:lnTo>
                  <a:lnTo>
                    <a:pt x="23" y="44"/>
                  </a:lnTo>
                  <a:lnTo>
                    <a:pt x="32" y="43"/>
                  </a:lnTo>
                  <a:lnTo>
                    <a:pt x="39" y="39"/>
                  </a:lnTo>
                  <a:lnTo>
                    <a:pt x="42" y="32"/>
                  </a:lnTo>
                  <a:lnTo>
                    <a:pt x="44" y="23"/>
                  </a:lnTo>
                  <a:lnTo>
                    <a:pt x="42" y="14"/>
                  </a:lnTo>
                  <a:lnTo>
                    <a:pt x="39" y="5"/>
                  </a:lnTo>
                  <a:lnTo>
                    <a:pt x="32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4" name="Freeform 213"/>
            <p:cNvSpPr>
              <a:spLocks/>
            </p:cNvSpPr>
            <p:nvPr/>
          </p:nvSpPr>
          <p:spPr bwMode="auto">
            <a:xfrm>
              <a:off x="2013" y="1852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6 w 18"/>
                <a:gd name="T3" fmla="*/ 2 h 18"/>
                <a:gd name="T4" fmla="*/ 4 w 18"/>
                <a:gd name="T5" fmla="*/ 3 h 18"/>
                <a:gd name="T6" fmla="*/ 2 w 18"/>
                <a:gd name="T7" fmla="*/ 5 h 18"/>
                <a:gd name="T8" fmla="*/ 0 w 18"/>
                <a:gd name="T9" fmla="*/ 9 h 18"/>
                <a:gd name="T10" fmla="*/ 2 w 18"/>
                <a:gd name="T11" fmla="*/ 12 h 18"/>
                <a:gd name="T12" fmla="*/ 4 w 18"/>
                <a:gd name="T13" fmla="*/ 16 h 18"/>
                <a:gd name="T14" fmla="*/ 6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6 w 18"/>
                <a:gd name="T21" fmla="*/ 16 h 18"/>
                <a:gd name="T22" fmla="*/ 18 w 18"/>
                <a:gd name="T23" fmla="*/ 12 h 18"/>
                <a:gd name="T24" fmla="*/ 18 w 18"/>
                <a:gd name="T25" fmla="*/ 9 h 18"/>
                <a:gd name="T26" fmla="*/ 18 w 18"/>
                <a:gd name="T27" fmla="*/ 5 h 18"/>
                <a:gd name="T28" fmla="*/ 16 w 18"/>
                <a:gd name="T29" fmla="*/ 3 h 18"/>
                <a:gd name="T30" fmla="*/ 13 w 18"/>
                <a:gd name="T31" fmla="*/ 2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6" y="2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5" name="Freeform 214"/>
            <p:cNvSpPr>
              <a:spLocks/>
            </p:cNvSpPr>
            <p:nvPr/>
          </p:nvSpPr>
          <p:spPr bwMode="auto">
            <a:xfrm>
              <a:off x="2004" y="1900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6 w 18"/>
                <a:gd name="T3" fmla="*/ 0 h 18"/>
                <a:gd name="T4" fmla="*/ 4 w 18"/>
                <a:gd name="T5" fmla="*/ 2 h 18"/>
                <a:gd name="T6" fmla="*/ 2 w 18"/>
                <a:gd name="T7" fmla="*/ 5 h 18"/>
                <a:gd name="T8" fmla="*/ 0 w 18"/>
                <a:gd name="T9" fmla="*/ 9 h 18"/>
                <a:gd name="T10" fmla="*/ 2 w 18"/>
                <a:gd name="T11" fmla="*/ 12 h 18"/>
                <a:gd name="T12" fmla="*/ 4 w 18"/>
                <a:gd name="T13" fmla="*/ 14 h 18"/>
                <a:gd name="T14" fmla="*/ 6 w 18"/>
                <a:gd name="T15" fmla="*/ 16 h 18"/>
                <a:gd name="T16" fmla="*/ 9 w 18"/>
                <a:gd name="T17" fmla="*/ 18 h 18"/>
                <a:gd name="T18" fmla="*/ 13 w 18"/>
                <a:gd name="T19" fmla="*/ 16 h 18"/>
                <a:gd name="T20" fmla="*/ 16 w 18"/>
                <a:gd name="T21" fmla="*/ 14 h 18"/>
                <a:gd name="T22" fmla="*/ 18 w 18"/>
                <a:gd name="T23" fmla="*/ 12 h 18"/>
                <a:gd name="T24" fmla="*/ 18 w 18"/>
                <a:gd name="T25" fmla="*/ 9 h 18"/>
                <a:gd name="T26" fmla="*/ 18 w 18"/>
                <a:gd name="T27" fmla="*/ 5 h 18"/>
                <a:gd name="T28" fmla="*/ 16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6" y="16"/>
                  </a:lnTo>
                  <a:lnTo>
                    <a:pt x="9" y="18"/>
                  </a:lnTo>
                  <a:lnTo>
                    <a:pt x="13" y="16"/>
                  </a:lnTo>
                  <a:lnTo>
                    <a:pt x="16" y="14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Freeform 215"/>
            <p:cNvSpPr>
              <a:spLocks/>
            </p:cNvSpPr>
            <p:nvPr/>
          </p:nvSpPr>
          <p:spPr bwMode="auto">
            <a:xfrm>
              <a:off x="2045" y="192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6 w 18"/>
                <a:gd name="T3" fmla="*/ 0 h 16"/>
                <a:gd name="T4" fmla="*/ 4 w 18"/>
                <a:gd name="T5" fmla="*/ 2 h 16"/>
                <a:gd name="T6" fmla="*/ 2 w 18"/>
                <a:gd name="T7" fmla="*/ 6 h 16"/>
                <a:gd name="T8" fmla="*/ 0 w 18"/>
                <a:gd name="T9" fmla="*/ 7 h 16"/>
                <a:gd name="T10" fmla="*/ 2 w 18"/>
                <a:gd name="T11" fmla="*/ 11 h 16"/>
                <a:gd name="T12" fmla="*/ 4 w 18"/>
                <a:gd name="T13" fmla="*/ 15 h 16"/>
                <a:gd name="T14" fmla="*/ 6 w 18"/>
                <a:gd name="T15" fmla="*/ 16 h 16"/>
                <a:gd name="T16" fmla="*/ 9 w 18"/>
                <a:gd name="T17" fmla="*/ 16 h 16"/>
                <a:gd name="T18" fmla="*/ 13 w 18"/>
                <a:gd name="T19" fmla="*/ 16 h 16"/>
                <a:gd name="T20" fmla="*/ 16 w 18"/>
                <a:gd name="T21" fmla="*/ 15 h 16"/>
                <a:gd name="T22" fmla="*/ 18 w 18"/>
                <a:gd name="T23" fmla="*/ 11 h 16"/>
                <a:gd name="T24" fmla="*/ 18 w 18"/>
                <a:gd name="T25" fmla="*/ 7 h 16"/>
                <a:gd name="T26" fmla="*/ 18 w 18"/>
                <a:gd name="T27" fmla="*/ 6 h 16"/>
                <a:gd name="T28" fmla="*/ 16 w 18"/>
                <a:gd name="T29" fmla="*/ 2 h 16"/>
                <a:gd name="T30" fmla="*/ 13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5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3" y="16"/>
                  </a:lnTo>
                  <a:lnTo>
                    <a:pt x="16" y="15"/>
                  </a:lnTo>
                  <a:lnTo>
                    <a:pt x="18" y="11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7" name="Freeform 216"/>
            <p:cNvSpPr>
              <a:spLocks/>
            </p:cNvSpPr>
            <p:nvPr/>
          </p:nvSpPr>
          <p:spPr bwMode="auto">
            <a:xfrm>
              <a:off x="2077" y="189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6 w 18"/>
                <a:gd name="T3" fmla="*/ 0 h 16"/>
                <a:gd name="T4" fmla="*/ 2 w 18"/>
                <a:gd name="T5" fmla="*/ 2 h 16"/>
                <a:gd name="T6" fmla="*/ 0 w 18"/>
                <a:gd name="T7" fmla="*/ 5 h 16"/>
                <a:gd name="T8" fmla="*/ 0 w 18"/>
                <a:gd name="T9" fmla="*/ 7 h 16"/>
                <a:gd name="T10" fmla="*/ 0 w 18"/>
                <a:gd name="T11" fmla="*/ 11 h 16"/>
                <a:gd name="T12" fmla="*/ 2 w 18"/>
                <a:gd name="T13" fmla="*/ 14 h 16"/>
                <a:gd name="T14" fmla="*/ 6 w 18"/>
                <a:gd name="T15" fmla="*/ 16 h 16"/>
                <a:gd name="T16" fmla="*/ 9 w 18"/>
                <a:gd name="T17" fmla="*/ 16 h 16"/>
                <a:gd name="T18" fmla="*/ 13 w 18"/>
                <a:gd name="T19" fmla="*/ 16 h 16"/>
                <a:gd name="T20" fmla="*/ 15 w 18"/>
                <a:gd name="T21" fmla="*/ 14 h 16"/>
                <a:gd name="T22" fmla="*/ 16 w 18"/>
                <a:gd name="T23" fmla="*/ 11 h 16"/>
                <a:gd name="T24" fmla="*/ 18 w 18"/>
                <a:gd name="T25" fmla="*/ 7 h 16"/>
                <a:gd name="T26" fmla="*/ 16 w 18"/>
                <a:gd name="T27" fmla="*/ 5 h 16"/>
                <a:gd name="T28" fmla="*/ 15 w 18"/>
                <a:gd name="T29" fmla="*/ 2 h 16"/>
                <a:gd name="T30" fmla="*/ 13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3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8" y="7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8" name="Freeform 217"/>
            <p:cNvSpPr>
              <a:spLocks/>
            </p:cNvSpPr>
            <p:nvPr/>
          </p:nvSpPr>
          <p:spPr bwMode="auto">
            <a:xfrm>
              <a:off x="2063" y="1850"/>
              <a:ext cx="16" cy="18"/>
            </a:xfrm>
            <a:custGeom>
              <a:avLst/>
              <a:gdLst>
                <a:gd name="T0" fmla="*/ 7 w 16"/>
                <a:gd name="T1" fmla="*/ 0 h 18"/>
                <a:gd name="T2" fmla="*/ 4 w 16"/>
                <a:gd name="T3" fmla="*/ 2 h 18"/>
                <a:gd name="T4" fmla="*/ 2 w 16"/>
                <a:gd name="T5" fmla="*/ 4 h 18"/>
                <a:gd name="T6" fmla="*/ 0 w 16"/>
                <a:gd name="T7" fmla="*/ 5 h 18"/>
                <a:gd name="T8" fmla="*/ 0 w 16"/>
                <a:gd name="T9" fmla="*/ 9 h 18"/>
                <a:gd name="T10" fmla="*/ 0 w 16"/>
                <a:gd name="T11" fmla="*/ 13 h 18"/>
                <a:gd name="T12" fmla="*/ 2 w 16"/>
                <a:gd name="T13" fmla="*/ 14 h 18"/>
                <a:gd name="T14" fmla="*/ 4 w 16"/>
                <a:gd name="T15" fmla="*/ 16 h 18"/>
                <a:gd name="T16" fmla="*/ 7 w 16"/>
                <a:gd name="T17" fmla="*/ 18 h 18"/>
                <a:gd name="T18" fmla="*/ 11 w 16"/>
                <a:gd name="T19" fmla="*/ 16 h 18"/>
                <a:gd name="T20" fmla="*/ 14 w 16"/>
                <a:gd name="T21" fmla="*/ 14 h 18"/>
                <a:gd name="T22" fmla="*/ 16 w 16"/>
                <a:gd name="T23" fmla="*/ 13 h 18"/>
                <a:gd name="T24" fmla="*/ 16 w 16"/>
                <a:gd name="T25" fmla="*/ 9 h 18"/>
                <a:gd name="T26" fmla="*/ 16 w 16"/>
                <a:gd name="T27" fmla="*/ 5 h 18"/>
                <a:gd name="T28" fmla="*/ 14 w 16"/>
                <a:gd name="T29" fmla="*/ 4 h 18"/>
                <a:gd name="T30" fmla="*/ 11 w 16"/>
                <a:gd name="T31" fmla="*/ 2 h 18"/>
                <a:gd name="T32" fmla="*/ 7 w 1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8">
                  <a:moveTo>
                    <a:pt x="7" y="0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7" y="18"/>
                  </a:lnTo>
                  <a:lnTo>
                    <a:pt x="11" y="16"/>
                  </a:lnTo>
                  <a:lnTo>
                    <a:pt x="14" y="14"/>
                  </a:lnTo>
                  <a:lnTo>
                    <a:pt x="16" y="13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4"/>
                  </a:lnTo>
                  <a:lnTo>
                    <a:pt x="11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Freeform 218"/>
            <p:cNvSpPr>
              <a:spLocks/>
            </p:cNvSpPr>
            <p:nvPr/>
          </p:nvSpPr>
          <p:spPr bwMode="auto">
            <a:xfrm>
              <a:off x="2063" y="1825"/>
              <a:ext cx="30" cy="21"/>
            </a:xfrm>
            <a:custGeom>
              <a:avLst/>
              <a:gdLst>
                <a:gd name="T0" fmla="*/ 5 w 30"/>
                <a:gd name="T1" fmla="*/ 7 h 21"/>
                <a:gd name="T2" fmla="*/ 11 w 30"/>
                <a:gd name="T3" fmla="*/ 9 h 21"/>
                <a:gd name="T4" fmla="*/ 18 w 30"/>
                <a:gd name="T5" fmla="*/ 12 h 21"/>
                <a:gd name="T6" fmla="*/ 25 w 30"/>
                <a:gd name="T7" fmla="*/ 18 h 21"/>
                <a:gd name="T8" fmla="*/ 29 w 30"/>
                <a:gd name="T9" fmla="*/ 21 h 21"/>
                <a:gd name="T10" fmla="*/ 30 w 30"/>
                <a:gd name="T11" fmla="*/ 21 h 21"/>
                <a:gd name="T12" fmla="*/ 30 w 30"/>
                <a:gd name="T13" fmla="*/ 14 h 21"/>
                <a:gd name="T14" fmla="*/ 29 w 30"/>
                <a:gd name="T15" fmla="*/ 12 h 21"/>
                <a:gd name="T16" fmla="*/ 25 w 30"/>
                <a:gd name="T17" fmla="*/ 7 h 21"/>
                <a:gd name="T18" fmla="*/ 18 w 30"/>
                <a:gd name="T19" fmla="*/ 2 h 21"/>
                <a:gd name="T20" fmla="*/ 13 w 30"/>
                <a:gd name="T21" fmla="*/ 0 h 21"/>
                <a:gd name="T22" fmla="*/ 5 w 30"/>
                <a:gd name="T23" fmla="*/ 0 h 21"/>
                <a:gd name="T24" fmla="*/ 0 w 30"/>
                <a:gd name="T25" fmla="*/ 2 h 21"/>
                <a:gd name="T26" fmla="*/ 0 w 30"/>
                <a:gd name="T27" fmla="*/ 3 h 21"/>
                <a:gd name="T28" fmla="*/ 5 w 30"/>
                <a:gd name="T29" fmla="*/ 7 h 2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21">
                  <a:moveTo>
                    <a:pt x="5" y="7"/>
                  </a:moveTo>
                  <a:lnTo>
                    <a:pt x="11" y="9"/>
                  </a:lnTo>
                  <a:lnTo>
                    <a:pt x="18" y="12"/>
                  </a:lnTo>
                  <a:lnTo>
                    <a:pt x="25" y="18"/>
                  </a:lnTo>
                  <a:lnTo>
                    <a:pt x="29" y="21"/>
                  </a:lnTo>
                  <a:lnTo>
                    <a:pt x="30" y="21"/>
                  </a:lnTo>
                  <a:lnTo>
                    <a:pt x="30" y="14"/>
                  </a:lnTo>
                  <a:lnTo>
                    <a:pt x="29" y="12"/>
                  </a:lnTo>
                  <a:lnTo>
                    <a:pt x="25" y="7"/>
                  </a:lnTo>
                  <a:lnTo>
                    <a:pt x="18" y="2"/>
                  </a:lnTo>
                  <a:lnTo>
                    <a:pt x="13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0" name="Freeform 219"/>
            <p:cNvSpPr>
              <a:spLocks/>
            </p:cNvSpPr>
            <p:nvPr/>
          </p:nvSpPr>
          <p:spPr bwMode="auto">
            <a:xfrm>
              <a:off x="2106" y="1878"/>
              <a:ext cx="12" cy="38"/>
            </a:xfrm>
            <a:custGeom>
              <a:avLst/>
              <a:gdLst>
                <a:gd name="T0" fmla="*/ 3 w 12"/>
                <a:gd name="T1" fmla="*/ 7 h 38"/>
                <a:gd name="T2" fmla="*/ 3 w 12"/>
                <a:gd name="T3" fmla="*/ 15 h 38"/>
                <a:gd name="T4" fmla="*/ 3 w 12"/>
                <a:gd name="T5" fmla="*/ 22 h 38"/>
                <a:gd name="T6" fmla="*/ 2 w 12"/>
                <a:gd name="T7" fmla="*/ 31 h 38"/>
                <a:gd name="T8" fmla="*/ 0 w 12"/>
                <a:gd name="T9" fmla="*/ 36 h 38"/>
                <a:gd name="T10" fmla="*/ 2 w 12"/>
                <a:gd name="T11" fmla="*/ 36 h 38"/>
                <a:gd name="T12" fmla="*/ 2 w 12"/>
                <a:gd name="T13" fmla="*/ 38 h 38"/>
                <a:gd name="T14" fmla="*/ 7 w 12"/>
                <a:gd name="T15" fmla="*/ 34 h 38"/>
                <a:gd name="T16" fmla="*/ 9 w 12"/>
                <a:gd name="T17" fmla="*/ 32 h 38"/>
                <a:gd name="T18" fmla="*/ 11 w 12"/>
                <a:gd name="T19" fmla="*/ 25 h 38"/>
                <a:gd name="T20" fmla="*/ 12 w 12"/>
                <a:gd name="T21" fmla="*/ 16 h 38"/>
                <a:gd name="T22" fmla="*/ 11 w 12"/>
                <a:gd name="T23" fmla="*/ 11 h 38"/>
                <a:gd name="T24" fmla="*/ 9 w 12"/>
                <a:gd name="T25" fmla="*/ 6 h 38"/>
                <a:gd name="T26" fmla="*/ 5 w 12"/>
                <a:gd name="T27" fmla="*/ 0 h 38"/>
                <a:gd name="T28" fmla="*/ 3 w 12"/>
                <a:gd name="T29" fmla="*/ 0 h 38"/>
                <a:gd name="T30" fmla="*/ 3 w 12"/>
                <a:gd name="T31" fmla="*/ 2 h 38"/>
                <a:gd name="T32" fmla="*/ 3 w 12"/>
                <a:gd name="T33" fmla="*/ 7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38">
                  <a:moveTo>
                    <a:pt x="3" y="7"/>
                  </a:moveTo>
                  <a:lnTo>
                    <a:pt x="3" y="15"/>
                  </a:lnTo>
                  <a:lnTo>
                    <a:pt x="3" y="22"/>
                  </a:lnTo>
                  <a:lnTo>
                    <a:pt x="2" y="31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7" y="34"/>
                  </a:lnTo>
                  <a:lnTo>
                    <a:pt x="9" y="32"/>
                  </a:lnTo>
                  <a:lnTo>
                    <a:pt x="11" y="25"/>
                  </a:lnTo>
                  <a:lnTo>
                    <a:pt x="12" y="16"/>
                  </a:lnTo>
                  <a:lnTo>
                    <a:pt x="11" y="11"/>
                  </a:lnTo>
                  <a:lnTo>
                    <a:pt x="9" y="6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1" name="Freeform 220"/>
            <p:cNvSpPr>
              <a:spLocks/>
            </p:cNvSpPr>
            <p:nvPr/>
          </p:nvSpPr>
          <p:spPr bwMode="auto">
            <a:xfrm>
              <a:off x="2038" y="1944"/>
              <a:ext cx="38" cy="11"/>
            </a:xfrm>
            <a:custGeom>
              <a:avLst/>
              <a:gdLst>
                <a:gd name="T0" fmla="*/ 30 w 38"/>
                <a:gd name="T1" fmla="*/ 0 h 11"/>
                <a:gd name="T2" fmla="*/ 23 w 38"/>
                <a:gd name="T3" fmla="*/ 2 h 11"/>
                <a:gd name="T4" fmla="*/ 16 w 38"/>
                <a:gd name="T5" fmla="*/ 4 h 11"/>
                <a:gd name="T6" fmla="*/ 7 w 38"/>
                <a:gd name="T7" fmla="*/ 2 h 11"/>
                <a:gd name="T8" fmla="*/ 2 w 38"/>
                <a:gd name="T9" fmla="*/ 2 h 11"/>
                <a:gd name="T10" fmla="*/ 0 w 38"/>
                <a:gd name="T11" fmla="*/ 4 h 11"/>
                <a:gd name="T12" fmla="*/ 6 w 38"/>
                <a:gd name="T13" fmla="*/ 9 h 11"/>
                <a:gd name="T14" fmla="*/ 7 w 38"/>
                <a:gd name="T15" fmla="*/ 9 h 11"/>
                <a:gd name="T16" fmla="*/ 13 w 38"/>
                <a:gd name="T17" fmla="*/ 11 h 11"/>
                <a:gd name="T18" fmla="*/ 22 w 38"/>
                <a:gd name="T19" fmla="*/ 11 h 11"/>
                <a:gd name="T20" fmla="*/ 27 w 38"/>
                <a:gd name="T21" fmla="*/ 9 h 11"/>
                <a:gd name="T22" fmla="*/ 34 w 38"/>
                <a:gd name="T23" fmla="*/ 6 h 11"/>
                <a:gd name="T24" fmla="*/ 36 w 38"/>
                <a:gd name="T25" fmla="*/ 2 h 11"/>
                <a:gd name="T26" fmla="*/ 38 w 38"/>
                <a:gd name="T27" fmla="*/ 0 h 11"/>
                <a:gd name="T28" fmla="*/ 36 w 38"/>
                <a:gd name="T29" fmla="*/ 0 h 11"/>
                <a:gd name="T30" fmla="*/ 30 w 38"/>
                <a:gd name="T31" fmla="*/ 0 h 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1">
                  <a:moveTo>
                    <a:pt x="30" y="0"/>
                  </a:moveTo>
                  <a:lnTo>
                    <a:pt x="23" y="2"/>
                  </a:lnTo>
                  <a:lnTo>
                    <a:pt x="16" y="4"/>
                  </a:lnTo>
                  <a:lnTo>
                    <a:pt x="7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6" y="9"/>
                  </a:lnTo>
                  <a:lnTo>
                    <a:pt x="7" y="9"/>
                  </a:lnTo>
                  <a:lnTo>
                    <a:pt x="13" y="11"/>
                  </a:lnTo>
                  <a:lnTo>
                    <a:pt x="22" y="11"/>
                  </a:lnTo>
                  <a:lnTo>
                    <a:pt x="27" y="9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Freeform 221"/>
            <p:cNvSpPr>
              <a:spLocks/>
            </p:cNvSpPr>
            <p:nvPr/>
          </p:nvSpPr>
          <p:spPr bwMode="auto">
            <a:xfrm>
              <a:off x="1985" y="1898"/>
              <a:ext cx="18" cy="34"/>
            </a:xfrm>
            <a:custGeom>
              <a:avLst/>
              <a:gdLst>
                <a:gd name="T0" fmla="*/ 16 w 18"/>
                <a:gd name="T1" fmla="*/ 27 h 34"/>
                <a:gd name="T2" fmla="*/ 12 w 18"/>
                <a:gd name="T3" fmla="*/ 21 h 34"/>
                <a:gd name="T4" fmla="*/ 9 w 18"/>
                <a:gd name="T5" fmla="*/ 16 h 34"/>
                <a:gd name="T6" fmla="*/ 5 w 18"/>
                <a:gd name="T7" fmla="*/ 7 h 34"/>
                <a:gd name="T8" fmla="*/ 5 w 18"/>
                <a:gd name="T9" fmla="*/ 2 h 34"/>
                <a:gd name="T10" fmla="*/ 3 w 18"/>
                <a:gd name="T11" fmla="*/ 0 h 34"/>
                <a:gd name="T12" fmla="*/ 0 w 18"/>
                <a:gd name="T13" fmla="*/ 5 h 34"/>
                <a:gd name="T14" fmla="*/ 0 w 18"/>
                <a:gd name="T15" fmla="*/ 9 h 34"/>
                <a:gd name="T16" fmla="*/ 0 w 18"/>
                <a:gd name="T17" fmla="*/ 14 h 34"/>
                <a:gd name="T18" fmla="*/ 3 w 18"/>
                <a:gd name="T19" fmla="*/ 23 h 34"/>
                <a:gd name="T20" fmla="*/ 7 w 18"/>
                <a:gd name="T21" fmla="*/ 28 h 34"/>
                <a:gd name="T22" fmla="*/ 12 w 18"/>
                <a:gd name="T23" fmla="*/ 32 h 34"/>
                <a:gd name="T24" fmla="*/ 16 w 18"/>
                <a:gd name="T25" fmla="*/ 34 h 34"/>
                <a:gd name="T26" fmla="*/ 18 w 18"/>
                <a:gd name="T27" fmla="*/ 34 h 34"/>
                <a:gd name="T28" fmla="*/ 18 w 18"/>
                <a:gd name="T29" fmla="*/ 32 h 34"/>
                <a:gd name="T30" fmla="*/ 16 w 18"/>
                <a:gd name="T31" fmla="*/ 27 h 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34">
                  <a:moveTo>
                    <a:pt x="16" y="27"/>
                  </a:moveTo>
                  <a:lnTo>
                    <a:pt x="12" y="21"/>
                  </a:lnTo>
                  <a:lnTo>
                    <a:pt x="9" y="16"/>
                  </a:lnTo>
                  <a:lnTo>
                    <a:pt x="5" y="7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4"/>
                  </a:lnTo>
                  <a:lnTo>
                    <a:pt x="3" y="23"/>
                  </a:lnTo>
                  <a:lnTo>
                    <a:pt x="7" y="28"/>
                  </a:lnTo>
                  <a:lnTo>
                    <a:pt x="12" y="32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3" name="Freeform 222"/>
            <p:cNvSpPr>
              <a:spLocks/>
            </p:cNvSpPr>
            <p:nvPr/>
          </p:nvSpPr>
          <p:spPr bwMode="auto">
            <a:xfrm>
              <a:off x="1994" y="1834"/>
              <a:ext cx="26" cy="27"/>
            </a:xfrm>
            <a:custGeom>
              <a:avLst/>
              <a:gdLst>
                <a:gd name="T0" fmla="*/ 5 w 26"/>
                <a:gd name="T1" fmla="*/ 21 h 27"/>
                <a:gd name="T2" fmla="*/ 9 w 26"/>
                <a:gd name="T3" fmla="*/ 16 h 27"/>
                <a:gd name="T4" fmla="*/ 14 w 26"/>
                <a:gd name="T5" fmla="*/ 10 h 27"/>
                <a:gd name="T6" fmla="*/ 21 w 26"/>
                <a:gd name="T7" fmla="*/ 5 h 27"/>
                <a:gd name="T8" fmla="*/ 25 w 26"/>
                <a:gd name="T9" fmla="*/ 2 h 27"/>
                <a:gd name="T10" fmla="*/ 26 w 26"/>
                <a:gd name="T11" fmla="*/ 0 h 27"/>
                <a:gd name="T12" fmla="*/ 25 w 26"/>
                <a:gd name="T13" fmla="*/ 0 h 27"/>
                <a:gd name="T14" fmla="*/ 19 w 26"/>
                <a:gd name="T15" fmla="*/ 0 h 27"/>
                <a:gd name="T16" fmla="*/ 17 w 26"/>
                <a:gd name="T17" fmla="*/ 0 h 27"/>
                <a:gd name="T18" fmla="*/ 10 w 26"/>
                <a:gd name="T19" fmla="*/ 2 h 27"/>
                <a:gd name="T20" fmla="*/ 5 w 26"/>
                <a:gd name="T21" fmla="*/ 9 h 27"/>
                <a:gd name="T22" fmla="*/ 1 w 26"/>
                <a:gd name="T23" fmla="*/ 12 h 27"/>
                <a:gd name="T24" fmla="*/ 0 w 26"/>
                <a:gd name="T25" fmla="*/ 19 h 27"/>
                <a:gd name="T26" fmla="*/ 0 w 26"/>
                <a:gd name="T27" fmla="*/ 25 h 27"/>
                <a:gd name="T28" fmla="*/ 0 w 26"/>
                <a:gd name="T29" fmla="*/ 27 h 27"/>
                <a:gd name="T30" fmla="*/ 1 w 26"/>
                <a:gd name="T31" fmla="*/ 27 h 27"/>
                <a:gd name="T32" fmla="*/ 5 w 26"/>
                <a:gd name="T33" fmla="*/ 21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" h="27">
                  <a:moveTo>
                    <a:pt x="5" y="21"/>
                  </a:moveTo>
                  <a:lnTo>
                    <a:pt x="9" y="16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5" y="2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5" y="9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9" name="Freeform 223"/>
          <p:cNvSpPr>
            <a:spLocks/>
          </p:cNvSpPr>
          <p:nvPr/>
        </p:nvSpPr>
        <p:spPr bwMode="auto">
          <a:xfrm>
            <a:off x="3527425" y="2481263"/>
            <a:ext cx="163513" cy="255587"/>
          </a:xfrm>
          <a:custGeom>
            <a:avLst/>
            <a:gdLst>
              <a:gd name="T0" fmla="*/ 0 w 103"/>
              <a:gd name="T1" fmla="*/ 0 h 161"/>
              <a:gd name="T2" fmla="*/ 14288 w 103"/>
              <a:gd name="T3" fmla="*/ 11112 h 161"/>
              <a:gd name="T4" fmla="*/ 44450 w 103"/>
              <a:gd name="T5" fmla="*/ 36512 h 161"/>
              <a:gd name="T6" fmla="*/ 61913 w 103"/>
              <a:gd name="T7" fmla="*/ 53975 h 161"/>
              <a:gd name="T8" fmla="*/ 79375 w 103"/>
              <a:gd name="T9" fmla="*/ 74612 h 161"/>
              <a:gd name="T10" fmla="*/ 92075 w 103"/>
              <a:gd name="T11" fmla="*/ 96837 h 161"/>
              <a:gd name="T12" fmla="*/ 101600 w 103"/>
              <a:gd name="T13" fmla="*/ 122237 h 161"/>
              <a:gd name="T14" fmla="*/ 127000 w 103"/>
              <a:gd name="T15" fmla="*/ 255587 h 161"/>
              <a:gd name="T16" fmla="*/ 163513 w 103"/>
              <a:gd name="T17" fmla="*/ 255587 h 161"/>
              <a:gd name="T18" fmla="*/ 160338 w 103"/>
              <a:gd name="T19" fmla="*/ 231775 h 161"/>
              <a:gd name="T20" fmla="*/ 149225 w 103"/>
              <a:gd name="T21" fmla="*/ 184150 h 161"/>
              <a:gd name="T22" fmla="*/ 131763 w 103"/>
              <a:gd name="T23" fmla="*/ 122237 h 161"/>
              <a:gd name="T24" fmla="*/ 123825 w 103"/>
              <a:gd name="T25" fmla="*/ 93662 h 161"/>
              <a:gd name="T26" fmla="*/ 109538 w 103"/>
              <a:gd name="T27" fmla="*/ 68262 h 161"/>
              <a:gd name="T28" fmla="*/ 101600 w 103"/>
              <a:gd name="T29" fmla="*/ 60325 h 161"/>
              <a:gd name="T30" fmla="*/ 76200 w 103"/>
              <a:gd name="T31" fmla="*/ 39687 h 161"/>
              <a:gd name="T32" fmla="*/ 39688 w 103"/>
              <a:gd name="T33" fmla="*/ 17462 h 161"/>
              <a:gd name="T34" fmla="*/ 19050 w 103"/>
              <a:gd name="T35" fmla="*/ 9525 h 161"/>
              <a:gd name="T36" fmla="*/ 0 w 103"/>
              <a:gd name="T37" fmla="*/ 0 h 16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3" h="161">
                <a:moveTo>
                  <a:pt x="0" y="0"/>
                </a:moveTo>
                <a:lnTo>
                  <a:pt x="9" y="7"/>
                </a:lnTo>
                <a:lnTo>
                  <a:pt x="28" y="23"/>
                </a:lnTo>
                <a:lnTo>
                  <a:pt x="39" y="34"/>
                </a:lnTo>
                <a:lnTo>
                  <a:pt x="50" y="47"/>
                </a:lnTo>
                <a:lnTo>
                  <a:pt x="58" y="61"/>
                </a:lnTo>
                <a:lnTo>
                  <a:pt x="64" y="77"/>
                </a:lnTo>
                <a:lnTo>
                  <a:pt x="80" y="161"/>
                </a:lnTo>
                <a:lnTo>
                  <a:pt x="103" y="161"/>
                </a:lnTo>
                <a:lnTo>
                  <a:pt x="101" y="146"/>
                </a:lnTo>
                <a:lnTo>
                  <a:pt x="94" y="116"/>
                </a:lnTo>
                <a:lnTo>
                  <a:pt x="83" y="77"/>
                </a:lnTo>
                <a:lnTo>
                  <a:pt x="78" y="59"/>
                </a:lnTo>
                <a:lnTo>
                  <a:pt x="69" y="43"/>
                </a:lnTo>
                <a:lnTo>
                  <a:pt x="64" y="38"/>
                </a:lnTo>
                <a:lnTo>
                  <a:pt x="48" y="25"/>
                </a:lnTo>
                <a:lnTo>
                  <a:pt x="25" y="11"/>
                </a:lnTo>
                <a:lnTo>
                  <a:pt x="12" y="6"/>
                </a:lnTo>
                <a:lnTo>
                  <a:pt x="0" y="0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224"/>
          <p:cNvSpPr>
            <a:spLocks/>
          </p:cNvSpPr>
          <p:nvPr/>
        </p:nvSpPr>
        <p:spPr bwMode="auto">
          <a:xfrm>
            <a:off x="3354388" y="2736850"/>
            <a:ext cx="376237" cy="293688"/>
          </a:xfrm>
          <a:custGeom>
            <a:avLst/>
            <a:gdLst>
              <a:gd name="T0" fmla="*/ 0 w 237"/>
              <a:gd name="T1" fmla="*/ 1588 h 185"/>
              <a:gd name="T2" fmla="*/ 7937 w 237"/>
              <a:gd name="T3" fmla="*/ 7938 h 185"/>
              <a:gd name="T4" fmla="*/ 28575 w 237"/>
              <a:gd name="T5" fmla="*/ 19050 h 185"/>
              <a:gd name="T6" fmla="*/ 57150 w 237"/>
              <a:gd name="T7" fmla="*/ 36513 h 185"/>
              <a:gd name="T8" fmla="*/ 71437 w 237"/>
              <a:gd name="T9" fmla="*/ 50800 h 185"/>
              <a:gd name="T10" fmla="*/ 87312 w 237"/>
              <a:gd name="T11" fmla="*/ 66675 h 185"/>
              <a:gd name="T12" fmla="*/ 101600 w 237"/>
              <a:gd name="T13" fmla="*/ 84138 h 185"/>
              <a:gd name="T14" fmla="*/ 115887 w 237"/>
              <a:gd name="T15" fmla="*/ 106363 h 185"/>
              <a:gd name="T16" fmla="*/ 130175 w 237"/>
              <a:gd name="T17" fmla="*/ 130175 h 185"/>
              <a:gd name="T18" fmla="*/ 141287 w 237"/>
              <a:gd name="T19" fmla="*/ 155575 h 185"/>
              <a:gd name="T20" fmla="*/ 149225 w 237"/>
              <a:gd name="T21" fmla="*/ 185738 h 185"/>
              <a:gd name="T22" fmla="*/ 155575 w 237"/>
              <a:gd name="T23" fmla="*/ 217488 h 185"/>
              <a:gd name="T24" fmla="*/ 155575 w 237"/>
              <a:gd name="T25" fmla="*/ 254000 h 185"/>
              <a:gd name="T26" fmla="*/ 152400 w 237"/>
              <a:gd name="T27" fmla="*/ 293688 h 185"/>
              <a:gd name="T28" fmla="*/ 293687 w 237"/>
              <a:gd name="T29" fmla="*/ 282575 h 185"/>
              <a:gd name="T30" fmla="*/ 358775 w 237"/>
              <a:gd name="T31" fmla="*/ 160338 h 185"/>
              <a:gd name="T32" fmla="*/ 365125 w 237"/>
              <a:gd name="T33" fmla="*/ 152400 h 185"/>
              <a:gd name="T34" fmla="*/ 369887 w 237"/>
              <a:gd name="T35" fmla="*/ 127000 h 185"/>
              <a:gd name="T36" fmla="*/ 373062 w 237"/>
              <a:gd name="T37" fmla="*/ 109538 h 185"/>
              <a:gd name="T38" fmla="*/ 376237 w 237"/>
              <a:gd name="T39" fmla="*/ 87313 h 185"/>
              <a:gd name="T40" fmla="*/ 373062 w 237"/>
              <a:gd name="T41" fmla="*/ 61913 h 185"/>
              <a:gd name="T42" fmla="*/ 365125 w 237"/>
              <a:gd name="T43" fmla="*/ 30163 h 185"/>
              <a:gd name="T44" fmla="*/ 365125 w 237"/>
              <a:gd name="T45" fmla="*/ 26988 h 185"/>
              <a:gd name="T46" fmla="*/ 361950 w 237"/>
              <a:gd name="T47" fmla="*/ 19050 h 185"/>
              <a:gd name="T48" fmla="*/ 354012 w 237"/>
              <a:gd name="T49" fmla="*/ 11113 h 185"/>
              <a:gd name="T50" fmla="*/ 336550 w 237"/>
              <a:gd name="T51" fmla="*/ 0 h 185"/>
              <a:gd name="T52" fmla="*/ 0 w 237"/>
              <a:gd name="T53" fmla="*/ 1588 h 18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37" h="185">
                <a:moveTo>
                  <a:pt x="0" y="1"/>
                </a:moveTo>
                <a:lnTo>
                  <a:pt x="5" y="5"/>
                </a:lnTo>
                <a:lnTo>
                  <a:pt x="18" y="12"/>
                </a:lnTo>
                <a:lnTo>
                  <a:pt x="36" y="23"/>
                </a:lnTo>
                <a:lnTo>
                  <a:pt x="45" y="32"/>
                </a:lnTo>
                <a:lnTo>
                  <a:pt x="55" y="42"/>
                </a:lnTo>
                <a:lnTo>
                  <a:pt x="64" y="53"/>
                </a:lnTo>
                <a:lnTo>
                  <a:pt x="73" y="67"/>
                </a:lnTo>
                <a:lnTo>
                  <a:pt x="82" y="82"/>
                </a:lnTo>
                <a:lnTo>
                  <a:pt x="89" y="98"/>
                </a:lnTo>
                <a:lnTo>
                  <a:pt x="94" y="117"/>
                </a:lnTo>
                <a:lnTo>
                  <a:pt x="98" y="137"/>
                </a:lnTo>
                <a:lnTo>
                  <a:pt x="98" y="160"/>
                </a:lnTo>
                <a:lnTo>
                  <a:pt x="96" y="185"/>
                </a:lnTo>
                <a:lnTo>
                  <a:pt x="185" y="178"/>
                </a:lnTo>
                <a:lnTo>
                  <a:pt x="226" y="101"/>
                </a:lnTo>
                <a:lnTo>
                  <a:pt x="230" y="96"/>
                </a:lnTo>
                <a:lnTo>
                  <a:pt x="233" y="80"/>
                </a:lnTo>
                <a:lnTo>
                  <a:pt x="235" y="69"/>
                </a:lnTo>
                <a:lnTo>
                  <a:pt x="237" y="55"/>
                </a:lnTo>
                <a:lnTo>
                  <a:pt x="235" y="39"/>
                </a:lnTo>
                <a:lnTo>
                  <a:pt x="230" y="19"/>
                </a:lnTo>
                <a:lnTo>
                  <a:pt x="230" y="17"/>
                </a:lnTo>
                <a:lnTo>
                  <a:pt x="228" y="12"/>
                </a:lnTo>
                <a:lnTo>
                  <a:pt x="223" y="7"/>
                </a:lnTo>
                <a:lnTo>
                  <a:pt x="212" y="0"/>
                </a:lnTo>
                <a:lnTo>
                  <a:pt x="0" y="1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225"/>
          <p:cNvSpPr>
            <a:spLocks/>
          </p:cNvSpPr>
          <p:nvPr/>
        </p:nvSpPr>
        <p:spPr bwMode="auto">
          <a:xfrm>
            <a:off x="1482725" y="3001963"/>
            <a:ext cx="1487488" cy="101600"/>
          </a:xfrm>
          <a:custGeom>
            <a:avLst/>
            <a:gdLst>
              <a:gd name="T0" fmla="*/ 15875 w 937"/>
              <a:gd name="T1" fmla="*/ 14288 h 64"/>
              <a:gd name="T2" fmla="*/ 1484313 w 937"/>
              <a:gd name="T3" fmla="*/ 0 h 64"/>
              <a:gd name="T4" fmla="*/ 1487488 w 937"/>
              <a:gd name="T5" fmla="*/ 101600 h 64"/>
              <a:gd name="T6" fmla="*/ 0 w 937"/>
              <a:gd name="T7" fmla="*/ 96838 h 64"/>
              <a:gd name="T8" fmla="*/ 1588 w 937"/>
              <a:gd name="T9" fmla="*/ 68263 h 64"/>
              <a:gd name="T10" fmla="*/ 7938 w 937"/>
              <a:gd name="T11" fmla="*/ 42863 h 64"/>
              <a:gd name="T12" fmla="*/ 15875 w 937"/>
              <a:gd name="T13" fmla="*/ 14288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37" h="64">
                <a:moveTo>
                  <a:pt x="10" y="9"/>
                </a:moveTo>
                <a:lnTo>
                  <a:pt x="935" y="0"/>
                </a:lnTo>
                <a:lnTo>
                  <a:pt x="937" y="64"/>
                </a:lnTo>
                <a:lnTo>
                  <a:pt x="0" y="61"/>
                </a:lnTo>
                <a:lnTo>
                  <a:pt x="1" y="43"/>
                </a:lnTo>
                <a:lnTo>
                  <a:pt x="5" y="27"/>
                </a:lnTo>
                <a:lnTo>
                  <a:pt x="10" y="9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226"/>
          <p:cNvSpPr>
            <a:spLocks/>
          </p:cNvSpPr>
          <p:nvPr/>
        </p:nvSpPr>
        <p:spPr bwMode="auto">
          <a:xfrm>
            <a:off x="668338" y="1936750"/>
            <a:ext cx="1690687" cy="482600"/>
          </a:xfrm>
          <a:custGeom>
            <a:avLst/>
            <a:gdLst>
              <a:gd name="T0" fmla="*/ 26987 w 1065"/>
              <a:gd name="T1" fmla="*/ 44450 h 304"/>
              <a:gd name="T2" fmla="*/ 0 w 1065"/>
              <a:gd name="T3" fmla="*/ 442913 h 304"/>
              <a:gd name="T4" fmla="*/ 0 w 1065"/>
              <a:gd name="T5" fmla="*/ 449263 h 304"/>
              <a:gd name="T6" fmla="*/ 1587 w 1065"/>
              <a:gd name="T7" fmla="*/ 463550 h 304"/>
              <a:gd name="T8" fmla="*/ 4762 w 1065"/>
              <a:gd name="T9" fmla="*/ 468313 h 304"/>
              <a:gd name="T10" fmla="*/ 11112 w 1065"/>
              <a:gd name="T11" fmla="*/ 477838 h 304"/>
              <a:gd name="T12" fmla="*/ 15875 w 1065"/>
              <a:gd name="T13" fmla="*/ 479425 h 304"/>
              <a:gd name="T14" fmla="*/ 26987 w 1065"/>
              <a:gd name="T15" fmla="*/ 482600 h 304"/>
              <a:gd name="T16" fmla="*/ 1673225 w 1065"/>
              <a:gd name="T17" fmla="*/ 482600 h 304"/>
              <a:gd name="T18" fmla="*/ 1676400 w 1065"/>
              <a:gd name="T19" fmla="*/ 482600 h 304"/>
              <a:gd name="T20" fmla="*/ 1682750 w 1065"/>
              <a:gd name="T21" fmla="*/ 477838 h 304"/>
              <a:gd name="T22" fmla="*/ 1687512 w 1065"/>
              <a:gd name="T23" fmla="*/ 465138 h 304"/>
              <a:gd name="T24" fmla="*/ 1690687 w 1065"/>
              <a:gd name="T25" fmla="*/ 457200 h 304"/>
              <a:gd name="T26" fmla="*/ 1690687 w 1065"/>
              <a:gd name="T27" fmla="*/ 442913 h 304"/>
              <a:gd name="T28" fmla="*/ 1690687 w 1065"/>
              <a:gd name="T29" fmla="*/ 0 h 304"/>
              <a:gd name="T30" fmla="*/ 1658937 w 1065"/>
              <a:gd name="T31" fmla="*/ 0 h 304"/>
              <a:gd name="T32" fmla="*/ 53975 w 1065"/>
              <a:gd name="T33" fmla="*/ 0 h 304"/>
              <a:gd name="T34" fmla="*/ 50800 w 1065"/>
              <a:gd name="T35" fmla="*/ 1588 h 304"/>
              <a:gd name="T36" fmla="*/ 41275 w 1065"/>
              <a:gd name="T37" fmla="*/ 11113 h 304"/>
              <a:gd name="T38" fmla="*/ 33337 w 1065"/>
              <a:gd name="T39" fmla="*/ 25400 h 304"/>
              <a:gd name="T40" fmla="*/ 26987 w 1065"/>
              <a:gd name="T41" fmla="*/ 33338 h 304"/>
              <a:gd name="T42" fmla="*/ 26987 w 1065"/>
              <a:gd name="T43" fmla="*/ 44450 h 30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65" h="304">
                <a:moveTo>
                  <a:pt x="17" y="28"/>
                </a:moveTo>
                <a:lnTo>
                  <a:pt x="0" y="279"/>
                </a:lnTo>
                <a:lnTo>
                  <a:pt x="0" y="283"/>
                </a:lnTo>
                <a:lnTo>
                  <a:pt x="1" y="292"/>
                </a:lnTo>
                <a:lnTo>
                  <a:pt x="3" y="295"/>
                </a:lnTo>
                <a:lnTo>
                  <a:pt x="7" y="301"/>
                </a:lnTo>
                <a:lnTo>
                  <a:pt x="10" y="302"/>
                </a:lnTo>
                <a:lnTo>
                  <a:pt x="17" y="304"/>
                </a:lnTo>
                <a:lnTo>
                  <a:pt x="1054" y="304"/>
                </a:lnTo>
                <a:lnTo>
                  <a:pt x="1056" y="304"/>
                </a:lnTo>
                <a:lnTo>
                  <a:pt x="1060" y="301"/>
                </a:lnTo>
                <a:lnTo>
                  <a:pt x="1063" y="293"/>
                </a:lnTo>
                <a:lnTo>
                  <a:pt x="1065" y="288"/>
                </a:lnTo>
                <a:lnTo>
                  <a:pt x="1065" y="279"/>
                </a:lnTo>
                <a:lnTo>
                  <a:pt x="1065" y="0"/>
                </a:lnTo>
                <a:lnTo>
                  <a:pt x="1045" y="0"/>
                </a:lnTo>
                <a:lnTo>
                  <a:pt x="34" y="0"/>
                </a:lnTo>
                <a:lnTo>
                  <a:pt x="32" y="1"/>
                </a:lnTo>
                <a:lnTo>
                  <a:pt x="26" y="7"/>
                </a:lnTo>
                <a:lnTo>
                  <a:pt x="21" y="16"/>
                </a:lnTo>
                <a:lnTo>
                  <a:pt x="17" y="21"/>
                </a:lnTo>
                <a:lnTo>
                  <a:pt x="17" y="28"/>
                </a:lnTo>
                <a:close/>
              </a:path>
            </a:pathLst>
          </a:cu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227"/>
          <p:cNvSpPr>
            <a:spLocks/>
          </p:cNvSpPr>
          <p:nvPr/>
        </p:nvSpPr>
        <p:spPr bwMode="auto">
          <a:xfrm>
            <a:off x="2424113" y="2459038"/>
            <a:ext cx="50800" cy="107950"/>
          </a:xfrm>
          <a:custGeom>
            <a:avLst/>
            <a:gdLst>
              <a:gd name="T0" fmla="*/ 50800 w 32"/>
              <a:gd name="T1" fmla="*/ 82550 h 68"/>
              <a:gd name="T2" fmla="*/ 47625 w 32"/>
              <a:gd name="T3" fmla="*/ 90488 h 68"/>
              <a:gd name="T4" fmla="*/ 42863 w 32"/>
              <a:gd name="T5" fmla="*/ 98425 h 68"/>
              <a:gd name="T6" fmla="*/ 33338 w 32"/>
              <a:gd name="T7" fmla="*/ 104775 h 68"/>
              <a:gd name="T8" fmla="*/ 25400 w 32"/>
              <a:gd name="T9" fmla="*/ 107950 h 68"/>
              <a:gd name="T10" fmla="*/ 14288 w 32"/>
              <a:gd name="T11" fmla="*/ 104775 h 68"/>
              <a:gd name="T12" fmla="*/ 7938 w 32"/>
              <a:gd name="T13" fmla="*/ 98425 h 68"/>
              <a:gd name="T14" fmla="*/ 3175 w 32"/>
              <a:gd name="T15" fmla="*/ 90488 h 68"/>
              <a:gd name="T16" fmla="*/ 0 w 32"/>
              <a:gd name="T17" fmla="*/ 82550 h 68"/>
              <a:gd name="T18" fmla="*/ 0 w 32"/>
              <a:gd name="T19" fmla="*/ 25400 h 68"/>
              <a:gd name="T20" fmla="*/ 3175 w 32"/>
              <a:gd name="T21" fmla="*/ 14288 h 68"/>
              <a:gd name="T22" fmla="*/ 7938 w 32"/>
              <a:gd name="T23" fmla="*/ 6350 h 68"/>
              <a:gd name="T24" fmla="*/ 14288 w 32"/>
              <a:gd name="T25" fmla="*/ 0 h 68"/>
              <a:gd name="T26" fmla="*/ 25400 w 32"/>
              <a:gd name="T27" fmla="*/ 0 h 68"/>
              <a:gd name="T28" fmla="*/ 33338 w 32"/>
              <a:gd name="T29" fmla="*/ 0 h 68"/>
              <a:gd name="T30" fmla="*/ 42863 w 32"/>
              <a:gd name="T31" fmla="*/ 6350 h 68"/>
              <a:gd name="T32" fmla="*/ 47625 w 32"/>
              <a:gd name="T33" fmla="*/ 14288 h 68"/>
              <a:gd name="T34" fmla="*/ 50800 w 32"/>
              <a:gd name="T35" fmla="*/ 25400 h 68"/>
              <a:gd name="T36" fmla="*/ 50800 w 32"/>
              <a:gd name="T37" fmla="*/ 82550 h 6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2" h="68">
                <a:moveTo>
                  <a:pt x="32" y="52"/>
                </a:moveTo>
                <a:lnTo>
                  <a:pt x="30" y="57"/>
                </a:lnTo>
                <a:lnTo>
                  <a:pt x="27" y="62"/>
                </a:lnTo>
                <a:lnTo>
                  <a:pt x="21" y="66"/>
                </a:lnTo>
                <a:lnTo>
                  <a:pt x="16" y="68"/>
                </a:lnTo>
                <a:lnTo>
                  <a:pt x="9" y="66"/>
                </a:lnTo>
                <a:lnTo>
                  <a:pt x="5" y="62"/>
                </a:lnTo>
                <a:lnTo>
                  <a:pt x="2" y="57"/>
                </a:lnTo>
                <a:lnTo>
                  <a:pt x="0" y="52"/>
                </a:lnTo>
                <a:lnTo>
                  <a:pt x="0" y="16"/>
                </a:lnTo>
                <a:lnTo>
                  <a:pt x="2" y="9"/>
                </a:lnTo>
                <a:lnTo>
                  <a:pt x="5" y="4"/>
                </a:lnTo>
                <a:lnTo>
                  <a:pt x="9" y="0"/>
                </a:lnTo>
                <a:lnTo>
                  <a:pt x="16" y="0"/>
                </a:lnTo>
                <a:lnTo>
                  <a:pt x="21" y="0"/>
                </a:lnTo>
                <a:lnTo>
                  <a:pt x="27" y="4"/>
                </a:lnTo>
                <a:lnTo>
                  <a:pt x="30" y="9"/>
                </a:lnTo>
                <a:lnTo>
                  <a:pt x="32" y="16"/>
                </a:lnTo>
                <a:lnTo>
                  <a:pt x="32" y="52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Freeform 228"/>
          <p:cNvSpPr>
            <a:spLocks/>
          </p:cNvSpPr>
          <p:nvPr/>
        </p:nvSpPr>
        <p:spPr bwMode="auto">
          <a:xfrm>
            <a:off x="5378450" y="1546225"/>
            <a:ext cx="3255963" cy="1730375"/>
          </a:xfrm>
          <a:custGeom>
            <a:avLst/>
            <a:gdLst>
              <a:gd name="T0" fmla="*/ 9525 w 2051"/>
              <a:gd name="T1" fmla="*/ 0 h 1090"/>
              <a:gd name="T2" fmla="*/ 3241675 w 2051"/>
              <a:gd name="T3" fmla="*/ 169863 h 1090"/>
              <a:gd name="T4" fmla="*/ 3241675 w 2051"/>
              <a:gd name="T5" fmla="*/ 814388 h 1090"/>
              <a:gd name="T6" fmla="*/ 3238500 w 2051"/>
              <a:gd name="T7" fmla="*/ 1049338 h 1090"/>
              <a:gd name="T8" fmla="*/ 3252788 w 2051"/>
              <a:gd name="T9" fmla="*/ 1093788 h 1090"/>
              <a:gd name="T10" fmla="*/ 3230563 w 2051"/>
              <a:gd name="T11" fmla="*/ 1230313 h 1090"/>
              <a:gd name="T12" fmla="*/ 3130550 w 2051"/>
              <a:gd name="T13" fmla="*/ 1300163 h 1090"/>
              <a:gd name="T14" fmla="*/ 3082925 w 2051"/>
              <a:gd name="T15" fmla="*/ 1328738 h 1090"/>
              <a:gd name="T16" fmla="*/ 3105150 w 2051"/>
              <a:gd name="T17" fmla="*/ 1343025 h 1090"/>
              <a:gd name="T18" fmla="*/ 3103563 w 2051"/>
              <a:gd name="T19" fmla="*/ 1347788 h 1090"/>
              <a:gd name="T20" fmla="*/ 3082925 w 2051"/>
              <a:gd name="T21" fmla="*/ 1357313 h 1090"/>
              <a:gd name="T22" fmla="*/ 3028950 w 2051"/>
              <a:gd name="T23" fmla="*/ 1365250 h 1090"/>
              <a:gd name="T24" fmla="*/ 2970213 w 2051"/>
              <a:gd name="T25" fmla="*/ 1436688 h 1090"/>
              <a:gd name="T26" fmla="*/ 3003550 w 2051"/>
              <a:gd name="T27" fmla="*/ 1500188 h 1090"/>
              <a:gd name="T28" fmla="*/ 2949575 w 2051"/>
              <a:gd name="T29" fmla="*/ 1528763 h 1090"/>
              <a:gd name="T30" fmla="*/ 2681288 w 2051"/>
              <a:gd name="T31" fmla="*/ 1524000 h 1090"/>
              <a:gd name="T32" fmla="*/ 2640013 w 2051"/>
              <a:gd name="T33" fmla="*/ 1517650 h 1090"/>
              <a:gd name="T34" fmla="*/ 2613025 w 2051"/>
              <a:gd name="T35" fmla="*/ 1506538 h 1090"/>
              <a:gd name="T36" fmla="*/ 2597150 w 2051"/>
              <a:gd name="T37" fmla="*/ 1503363 h 1090"/>
              <a:gd name="T38" fmla="*/ 2560638 w 2051"/>
              <a:gd name="T39" fmla="*/ 1489075 h 1090"/>
              <a:gd name="T40" fmla="*/ 2481263 w 2051"/>
              <a:gd name="T41" fmla="*/ 1647825 h 1090"/>
              <a:gd name="T42" fmla="*/ 2460625 w 2051"/>
              <a:gd name="T43" fmla="*/ 1670050 h 1090"/>
              <a:gd name="T44" fmla="*/ 2413000 w 2051"/>
              <a:gd name="T45" fmla="*/ 1704975 h 1090"/>
              <a:gd name="T46" fmla="*/ 2362200 w 2051"/>
              <a:gd name="T47" fmla="*/ 1720850 h 1090"/>
              <a:gd name="T48" fmla="*/ 2322513 w 2051"/>
              <a:gd name="T49" fmla="*/ 1730375 h 1090"/>
              <a:gd name="T50" fmla="*/ 2235200 w 2051"/>
              <a:gd name="T51" fmla="*/ 1720850 h 1090"/>
              <a:gd name="T52" fmla="*/ 2170113 w 2051"/>
              <a:gd name="T53" fmla="*/ 1693863 h 1090"/>
              <a:gd name="T54" fmla="*/ 2124075 w 2051"/>
              <a:gd name="T55" fmla="*/ 1651000 h 1090"/>
              <a:gd name="T56" fmla="*/ 2095500 w 2051"/>
              <a:gd name="T57" fmla="*/ 1603375 h 1090"/>
              <a:gd name="T58" fmla="*/ 2079625 w 2051"/>
              <a:gd name="T59" fmla="*/ 1552575 h 1090"/>
              <a:gd name="T60" fmla="*/ 2070100 w 2051"/>
              <a:gd name="T61" fmla="*/ 1477963 h 1090"/>
              <a:gd name="T62" fmla="*/ 2000250 w 2051"/>
              <a:gd name="T63" fmla="*/ 1466850 h 1090"/>
              <a:gd name="T64" fmla="*/ 42863 w 2051"/>
              <a:gd name="T65" fmla="*/ 1577975 h 1090"/>
              <a:gd name="T66" fmla="*/ 34925 w 2051"/>
              <a:gd name="T67" fmla="*/ 1597025 h 1090"/>
              <a:gd name="T68" fmla="*/ 23813 w 2051"/>
              <a:gd name="T69" fmla="*/ 1608138 h 1090"/>
              <a:gd name="T70" fmla="*/ 6350 w 2051"/>
              <a:gd name="T71" fmla="*/ 1614488 h 109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051" h="1090">
                <a:moveTo>
                  <a:pt x="0" y="151"/>
                </a:moveTo>
                <a:lnTo>
                  <a:pt x="6" y="0"/>
                </a:lnTo>
                <a:lnTo>
                  <a:pt x="2042" y="30"/>
                </a:lnTo>
                <a:lnTo>
                  <a:pt x="2042" y="107"/>
                </a:lnTo>
                <a:lnTo>
                  <a:pt x="2035" y="108"/>
                </a:lnTo>
                <a:lnTo>
                  <a:pt x="2042" y="513"/>
                </a:lnTo>
                <a:lnTo>
                  <a:pt x="2040" y="593"/>
                </a:lnTo>
                <a:lnTo>
                  <a:pt x="2040" y="661"/>
                </a:lnTo>
                <a:lnTo>
                  <a:pt x="2051" y="659"/>
                </a:lnTo>
                <a:lnTo>
                  <a:pt x="2049" y="689"/>
                </a:lnTo>
                <a:lnTo>
                  <a:pt x="2031" y="701"/>
                </a:lnTo>
                <a:lnTo>
                  <a:pt x="2035" y="775"/>
                </a:lnTo>
                <a:lnTo>
                  <a:pt x="1974" y="775"/>
                </a:lnTo>
                <a:lnTo>
                  <a:pt x="1972" y="819"/>
                </a:lnTo>
                <a:lnTo>
                  <a:pt x="1942" y="819"/>
                </a:lnTo>
                <a:lnTo>
                  <a:pt x="1942" y="837"/>
                </a:lnTo>
                <a:lnTo>
                  <a:pt x="1953" y="842"/>
                </a:lnTo>
                <a:lnTo>
                  <a:pt x="1956" y="846"/>
                </a:lnTo>
                <a:lnTo>
                  <a:pt x="1956" y="848"/>
                </a:lnTo>
                <a:lnTo>
                  <a:pt x="1955" y="849"/>
                </a:lnTo>
                <a:lnTo>
                  <a:pt x="1951" y="851"/>
                </a:lnTo>
                <a:lnTo>
                  <a:pt x="1942" y="855"/>
                </a:lnTo>
                <a:lnTo>
                  <a:pt x="1921" y="858"/>
                </a:lnTo>
                <a:lnTo>
                  <a:pt x="1908" y="860"/>
                </a:lnTo>
                <a:lnTo>
                  <a:pt x="1850" y="899"/>
                </a:lnTo>
                <a:lnTo>
                  <a:pt x="1871" y="905"/>
                </a:lnTo>
                <a:lnTo>
                  <a:pt x="1892" y="913"/>
                </a:lnTo>
                <a:lnTo>
                  <a:pt x="1892" y="945"/>
                </a:lnTo>
                <a:lnTo>
                  <a:pt x="1873" y="947"/>
                </a:lnTo>
                <a:lnTo>
                  <a:pt x="1858" y="963"/>
                </a:lnTo>
                <a:lnTo>
                  <a:pt x="1707" y="958"/>
                </a:lnTo>
                <a:lnTo>
                  <a:pt x="1689" y="960"/>
                </a:lnTo>
                <a:lnTo>
                  <a:pt x="1673" y="958"/>
                </a:lnTo>
                <a:lnTo>
                  <a:pt x="1663" y="956"/>
                </a:lnTo>
                <a:lnTo>
                  <a:pt x="1654" y="954"/>
                </a:lnTo>
                <a:lnTo>
                  <a:pt x="1646" y="949"/>
                </a:lnTo>
                <a:lnTo>
                  <a:pt x="1645" y="947"/>
                </a:lnTo>
                <a:lnTo>
                  <a:pt x="1636" y="947"/>
                </a:lnTo>
                <a:lnTo>
                  <a:pt x="1636" y="938"/>
                </a:lnTo>
                <a:lnTo>
                  <a:pt x="1613" y="938"/>
                </a:lnTo>
                <a:lnTo>
                  <a:pt x="1629" y="1042"/>
                </a:lnTo>
                <a:lnTo>
                  <a:pt x="1563" y="1038"/>
                </a:lnTo>
                <a:lnTo>
                  <a:pt x="1557" y="1045"/>
                </a:lnTo>
                <a:lnTo>
                  <a:pt x="1550" y="1052"/>
                </a:lnTo>
                <a:lnTo>
                  <a:pt x="1536" y="1065"/>
                </a:lnTo>
                <a:lnTo>
                  <a:pt x="1520" y="1074"/>
                </a:lnTo>
                <a:lnTo>
                  <a:pt x="1502" y="1081"/>
                </a:lnTo>
                <a:lnTo>
                  <a:pt x="1488" y="1084"/>
                </a:lnTo>
                <a:lnTo>
                  <a:pt x="1474" y="1088"/>
                </a:lnTo>
                <a:lnTo>
                  <a:pt x="1463" y="1090"/>
                </a:lnTo>
                <a:lnTo>
                  <a:pt x="1433" y="1090"/>
                </a:lnTo>
                <a:lnTo>
                  <a:pt x="1408" y="1084"/>
                </a:lnTo>
                <a:lnTo>
                  <a:pt x="1385" y="1077"/>
                </a:lnTo>
                <a:lnTo>
                  <a:pt x="1367" y="1067"/>
                </a:lnTo>
                <a:lnTo>
                  <a:pt x="1351" y="1054"/>
                </a:lnTo>
                <a:lnTo>
                  <a:pt x="1338" y="1040"/>
                </a:lnTo>
                <a:lnTo>
                  <a:pt x="1328" y="1024"/>
                </a:lnTo>
                <a:lnTo>
                  <a:pt x="1320" y="1010"/>
                </a:lnTo>
                <a:lnTo>
                  <a:pt x="1315" y="994"/>
                </a:lnTo>
                <a:lnTo>
                  <a:pt x="1310" y="978"/>
                </a:lnTo>
                <a:lnTo>
                  <a:pt x="1306" y="951"/>
                </a:lnTo>
                <a:lnTo>
                  <a:pt x="1304" y="931"/>
                </a:lnTo>
                <a:lnTo>
                  <a:pt x="1306" y="924"/>
                </a:lnTo>
                <a:lnTo>
                  <a:pt x="1260" y="924"/>
                </a:lnTo>
                <a:lnTo>
                  <a:pt x="1253" y="992"/>
                </a:lnTo>
                <a:lnTo>
                  <a:pt x="27" y="994"/>
                </a:lnTo>
                <a:lnTo>
                  <a:pt x="25" y="1001"/>
                </a:lnTo>
                <a:lnTo>
                  <a:pt x="22" y="1006"/>
                </a:lnTo>
                <a:lnTo>
                  <a:pt x="18" y="1010"/>
                </a:lnTo>
                <a:lnTo>
                  <a:pt x="15" y="1013"/>
                </a:lnTo>
                <a:lnTo>
                  <a:pt x="8" y="1015"/>
                </a:lnTo>
                <a:lnTo>
                  <a:pt x="4" y="1017"/>
                </a:lnTo>
                <a:lnTo>
                  <a:pt x="0" y="1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Line 229"/>
          <p:cNvSpPr>
            <a:spLocks noChangeShapeType="1"/>
          </p:cNvSpPr>
          <p:nvPr/>
        </p:nvSpPr>
        <p:spPr bwMode="auto">
          <a:xfrm>
            <a:off x="7110413" y="5167313"/>
            <a:ext cx="1587" cy="1587"/>
          </a:xfrm>
          <a:prstGeom prst="line">
            <a:avLst/>
          </a:prstGeom>
          <a:noFill/>
          <a:ln w="11113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230"/>
          <p:cNvSpPr>
            <a:spLocks/>
          </p:cNvSpPr>
          <p:nvPr/>
        </p:nvSpPr>
        <p:spPr bwMode="auto">
          <a:xfrm>
            <a:off x="5373688" y="1539875"/>
            <a:ext cx="3254375" cy="1730375"/>
          </a:xfrm>
          <a:custGeom>
            <a:avLst/>
            <a:gdLst>
              <a:gd name="T0" fmla="*/ 7938 w 2050"/>
              <a:gd name="T1" fmla="*/ 0 h 1090"/>
              <a:gd name="T2" fmla="*/ 3240088 w 2050"/>
              <a:gd name="T3" fmla="*/ 169863 h 1090"/>
              <a:gd name="T4" fmla="*/ 3240088 w 2050"/>
              <a:gd name="T5" fmla="*/ 814388 h 1090"/>
              <a:gd name="T6" fmla="*/ 3238500 w 2050"/>
              <a:gd name="T7" fmla="*/ 941388 h 1090"/>
              <a:gd name="T8" fmla="*/ 3254375 w 2050"/>
              <a:gd name="T9" fmla="*/ 1046163 h 1090"/>
              <a:gd name="T10" fmla="*/ 3224213 w 2050"/>
              <a:gd name="T11" fmla="*/ 1114425 h 1090"/>
              <a:gd name="T12" fmla="*/ 3133725 w 2050"/>
              <a:gd name="T13" fmla="*/ 1230313 h 1090"/>
              <a:gd name="T14" fmla="*/ 3082925 w 2050"/>
              <a:gd name="T15" fmla="*/ 1300163 h 1090"/>
              <a:gd name="T16" fmla="*/ 3082925 w 2050"/>
              <a:gd name="T17" fmla="*/ 1328738 h 1090"/>
              <a:gd name="T18" fmla="*/ 3105150 w 2050"/>
              <a:gd name="T19" fmla="*/ 1343025 h 1090"/>
              <a:gd name="T20" fmla="*/ 3101975 w 2050"/>
              <a:gd name="T21" fmla="*/ 1349375 h 1090"/>
              <a:gd name="T22" fmla="*/ 3082925 w 2050"/>
              <a:gd name="T23" fmla="*/ 1357313 h 1090"/>
              <a:gd name="T24" fmla="*/ 3028950 w 2050"/>
              <a:gd name="T25" fmla="*/ 1365250 h 1090"/>
              <a:gd name="T26" fmla="*/ 2968625 w 2050"/>
              <a:gd name="T27" fmla="*/ 1436688 h 1090"/>
              <a:gd name="T28" fmla="*/ 3003550 w 2050"/>
              <a:gd name="T29" fmla="*/ 1501775 h 1090"/>
              <a:gd name="T30" fmla="*/ 2949575 w 2050"/>
              <a:gd name="T31" fmla="*/ 1530350 h 1090"/>
              <a:gd name="T32" fmla="*/ 2708275 w 2050"/>
              <a:gd name="T33" fmla="*/ 1520825 h 1090"/>
              <a:gd name="T34" fmla="*/ 2655888 w 2050"/>
              <a:gd name="T35" fmla="*/ 1520825 h 1090"/>
              <a:gd name="T36" fmla="*/ 2624138 w 2050"/>
              <a:gd name="T37" fmla="*/ 1516063 h 1090"/>
              <a:gd name="T38" fmla="*/ 2609850 w 2050"/>
              <a:gd name="T39" fmla="*/ 1504950 h 1090"/>
              <a:gd name="T40" fmla="*/ 2595563 w 2050"/>
              <a:gd name="T41" fmla="*/ 1490663 h 1090"/>
              <a:gd name="T42" fmla="*/ 2584450 w 2050"/>
              <a:gd name="T43" fmla="*/ 1654175 h 1090"/>
              <a:gd name="T44" fmla="*/ 2479675 w 2050"/>
              <a:gd name="T45" fmla="*/ 1649413 h 1090"/>
              <a:gd name="T46" fmla="*/ 2460625 w 2050"/>
              <a:gd name="T47" fmla="*/ 1671638 h 1090"/>
              <a:gd name="T48" fmla="*/ 2411413 w 2050"/>
              <a:gd name="T49" fmla="*/ 1704975 h 1090"/>
              <a:gd name="T50" fmla="*/ 2360613 w 2050"/>
              <a:gd name="T51" fmla="*/ 1722438 h 1090"/>
              <a:gd name="T52" fmla="*/ 2320925 w 2050"/>
              <a:gd name="T53" fmla="*/ 1730375 h 1090"/>
              <a:gd name="T54" fmla="*/ 2273300 w 2050"/>
              <a:gd name="T55" fmla="*/ 1730375 h 1090"/>
              <a:gd name="T56" fmla="*/ 2197100 w 2050"/>
              <a:gd name="T57" fmla="*/ 1711325 h 1090"/>
              <a:gd name="T58" fmla="*/ 2143125 w 2050"/>
              <a:gd name="T59" fmla="*/ 1674813 h 1090"/>
              <a:gd name="T60" fmla="*/ 2106613 w 2050"/>
              <a:gd name="T61" fmla="*/ 1625600 h 1090"/>
              <a:gd name="T62" fmla="*/ 2087563 w 2050"/>
              <a:gd name="T63" fmla="*/ 1577975 h 1090"/>
              <a:gd name="T64" fmla="*/ 2073275 w 2050"/>
              <a:gd name="T65" fmla="*/ 1509713 h 1090"/>
              <a:gd name="T66" fmla="*/ 2073275 w 2050"/>
              <a:gd name="T67" fmla="*/ 1468438 h 1090"/>
              <a:gd name="T68" fmla="*/ 1987550 w 2050"/>
              <a:gd name="T69" fmla="*/ 1574800 h 1090"/>
              <a:gd name="T70" fmla="*/ 42863 w 2050"/>
              <a:gd name="T71" fmla="*/ 1577975 h 1090"/>
              <a:gd name="T72" fmla="*/ 33338 w 2050"/>
              <a:gd name="T73" fmla="*/ 1597025 h 1090"/>
              <a:gd name="T74" fmla="*/ 22225 w 2050"/>
              <a:gd name="T75" fmla="*/ 1609725 h 1090"/>
              <a:gd name="T76" fmla="*/ 4763 w 2050"/>
              <a:gd name="T77" fmla="*/ 1614488 h 109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050" h="1090">
                <a:moveTo>
                  <a:pt x="0" y="152"/>
                </a:moveTo>
                <a:lnTo>
                  <a:pt x="5" y="0"/>
                </a:lnTo>
                <a:lnTo>
                  <a:pt x="2041" y="30"/>
                </a:lnTo>
                <a:lnTo>
                  <a:pt x="2041" y="107"/>
                </a:lnTo>
                <a:lnTo>
                  <a:pt x="2034" y="109"/>
                </a:lnTo>
                <a:lnTo>
                  <a:pt x="2041" y="513"/>
                </a:lnTo>
                <a:lnTo>
                  <a:pt x="2040" y="593"/>
                </a:lnTo>
                <a:lnTo>
                  <a:pt x="2040" y="661"/>
                </a:lnTo>
                <a:lnTo>
                  <a:pt x="2050" y="659"/>
                </a:lnTo>
                <a:lnTo>
                  <a:pt x="2049" y="689"/>
                </a:lnTo>
                <a:lnTo>
                  <a:pt x="2031" y="702"/>
                </a:lnTo>
                <a:lnTo>
                  <a:pt x="2034" y="775"/>
                </a:lnTo>
                <a:lnTo>
                  <a:pt x="1974" y="775"/>
                </a:lnTo>
                <a:lnTo>
                  <a:pt x="1972" y="819"/>
                </a:lnTo>
                <a:lnTo>
                  <a:pt x="1942" y="819"/>
                </a:lnTo>
                <a:lnTo>
                  <a:pt x="1942" y="837"/>
                </a:lnTo>
                <a:lnTo>
                  <a:pt x="1952" y="843"/>
                </a:lnTo>
                <a:lnTo>
                  <a:pt x="1956" y="846"/>
                </a:lnTo>
                <a:lnTo>
                  <a:pt x="1956" y="848"/>
                </a:lnTo>
                <a:lnTo>
                  <a:pt x="1954" y="850"/>
                </a:lnTo>
                <a:lnTo>
                  <a:pt x="1951" y="852"/>
                </a:lnTo>
                <a:lnTo>
                  <a:pt x="1942" y="855"/>
                </a:lnTo>
                <a:lnTo>
                  <a:pt x="1920" y="859"/>
                </a:lnTo>
                <a:lnTo>
                  <a:pt x="1908" y="860"/>
                </a:lnTo>
                <a:lnTo>
                  <a:pt x="1849" y="900"/>
                </a:lnTo>
                <a:lnTo>
                  <a:pt x="1870" y="905"/>
                </a:lnTo>
                <a:lnTo>
                  <a:pt x="1892" y="914"/>
                </a:lnTo>
                <a:lnTo>
                  <a:pt x="1892" y="946"/>
                </a:lnTo>
                <a:lnTo>
                  <a:pt x="1872" y="948"/>
                </a:lnTo>
                <a:lnTo>
                  <a:pt x="1858" y="964"/>
                </a:lnTo>
                <a:lnTo>
                  <a:pt x="1706" y="958"/>
                </a:lnTo>
                <a:lnTo>
                  <a:pt x="1689" y="960"/>
                </a:lnTo>
                <a:lnTo>
                  <a:pt x="1673" y="958"/>
                </a:lnTo>
                <a:lnTo>
                  <a:pt x="1662" y="957"/>
                </a:lnTo>
                <a:lnTo>
                  <a:pt x="1653" y="955"/>
                </a:lnTo>
                <a:lnTo>
                  <a:pt x="1646" y="949"/>
                </a:lnTo>
                <a:lnTo>
                  <a:pt x="1644" y="948"/>
                </a:lnTo>
                <a:lnTo>
                  <a:pt x="1635" y="948"/>
                </a:lnTo>
                <a:lnTo>
                  <a:pt x="1635" y="939"/>
                </a:lnTo>
                <a:lnTo>
                  <a:pt x="1612" y="939"/>
                </a:lnTo>
                <a:lnTo>
                  <a:pt x="1628" y="1042"/>
                </a:lnTo>
                <a:lnTo>
                  <a:pt x="1562" y="1039"/>
                </a:lnTo>
                <a:lnTo>
                  <a:pt x="1557" y="1046"/>
                </a:lnTo>
                <a:lnTo>
                  <a:pt x="1550" y="1053"/>
                </a:lnTo>
                <a:lnTo>
                  <a:pt x="1535" y="1065"/>
                </a:lnTo>
                <a:lnTo>
                  <a:pt x="1519" y="1074"/>
                </a:lnTo>
                <a:lnTo>
                  <a:pt x="1502" y="1081"/>
                </a:lnTo>
                <a:lnTo>
                  <a:pt x="1487" y="1085"/>
                </a:lnTo>
                <a:lnTo>
                  <a:pt x="1473" y="1088"/>
                </a:lnTo>
                <a:lnTo>
                  <a:pt x="1462" y="1090"/>
                </a:lnTo>
                <a:lnTo>
                  <a:pt x="1432" y="1090"/>
                </a:lnTo>
                <a:lnTo>
                  <a:pt x="1407" y="1085"/>
                </a:lnTo>
                <a:lnTo>
                  <a:pt x="1384" y="1078"/>
                </a:lnTo>
                <a:lnTo>
                  <a:pt x="1366" y="1067"/>
                </a:lnTo>
                <a:lnTo>
                  <a:pt x="1350" y="1055"/>
                </a:lnTo>
                <a:lnTo>
                  <a:pt x="1338" y="1040"/>
                </a:lnTo>
                <a:lnTo>
                  <a:pt x="1327" y="1024"/>
                </a:lnTo>
                <a:lnTo>
                  <a:pt x="1320" y="1010"/>
                </a:lnTo>
                <a:lnTo>
                  <a:pt x="1315" y="994"/>
                </a:lnTo>
                <a:lnTo>
                  <a:pt x="1309" y="978"/>
                </a:lnTo>
                <a:lnTo>
                  <a:pt x="1306" y="951"/>
                </a:lnTo>
                <a:lnTo>
                  <a:pt x="1304" y="932"/>
                </a:lnTo>
                <a:lnTo>
                  <a:pt x="1306" y="925"/>
                </a:lnTo>
                <a:lnTo>
                  <a:pt x="1259" y="925"/>
                </a:lnTo>
                <a:lnTo>
                  <a:pt x="1252" y="992"/>
                </a:lnTo>
                <a:lnTo>
                  <a:pt x="27" y="994"/>
                </a:lnTo>
                <a:lnTo>
                  <a:pt x="25" y="1001"/>
                </a:lnTo>
                <a:lnTo>
                  <a:pt x="21" y="1006"/>
                </a:lnTo>
                <a:lnTo>
                  <a:pt x="18" y="1010"/>
                </a:lnTo>
                <a:lnTo>
                  <a:pt x="14" y="1014"/>
                </a:lnTo>
                <a:lnTo>
                  <a:pt x="7" y="1015"/>
                </a:lnTo>
                <a:lnTo>
                  <a:pt x="3" y="1017"/>
                </a:lnTo>
                <a:lnTo>
                  <a:pt x="0" y="152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231"/>
          <p:cNvSpPr>
            <a:spLocks/>
          </p:cNvSpPr>
          <p:nvPr/>
        </p:nvSpPr>
        <p:spPr bwMode="auto">
          <a:xfrm>
            <a:off x="4406900" y="2043113"/>
            <a:ext cx="923925" cy="444500"/>
          </a:xfrm>
          <a:custGeom>
            <a:avLst/>
            <a:gdLst>
              <a:gd name="T0" fmla="*/ 923925 w 582"/>
              <a:gd name="T1" fmla="*/ 0 h 280"/>
              <a:gd name="T2" fmla="*/ 919163 w 582"/>
              <a:gd name="T3" fmla="*/ 0 h 280"/>
              <a:gd name="T4" fmla="*/ 200025 w 582"/>
              <a:gd name="T5" fmla="*/ 17463 h 280"/>
              <a:gd name="T6" fmla="*/ 188913 w 582"/>
              <a:gd name="T7" fmla="*/ 17463 h 280"/>
              <a:gd name="T8" fmla="*/ 177800 w 582"/>
              <a:gd name="T9" fmla="*/ 20638 h 280"/>
              <a:gd name="T10" fmla="*/ 166688 w 582"/>
              <a:gd name="T11" fmla="*/ 25400 h 280"/>
              <a:gd name="T12" fmla="*/ 149225 w 582"/>
              <a:gd name="T13" fmla="*/ 34925 h 280"/>
              <a:gd name="T14" fmla="*/ 138113 w 582"/>
              <a:gd name="T15" fmla="*/ 46038 h 280"/>
              <a:gd name="T16" fmla="*/ 123825 w 582"/>
              <a:gd name="T17" fmla="*/ 60325 h 280"/>
              <a:gd name="T18" fmla="*/ 115888 w 582"/>
              <a:gd name="T19" fmla="*/ 82550 h 280"/>
              <a:gd name="T20" fmla="*/ 106363 w 582"/>
              <a:gd name="T21" fmla="*/ 82550 h 280"/>
              <a:gd name="T22" fmla="*/ 106363 w 582"/>
              <a:gd name="T23" fmla="*/ 28575 h 280"/>
              <a:gd name="T24" fmla="*/ 92075 w 582"/>
              <a:gd name="T25" fmla="*/ 31750 h 280"/>
              <a:gd name="T26" fmla="*/ 65088 w 582"/>
              <a:gd name="T27" fmla="*/ 42863 h 280"/>
              <a:gd name="T28" fmla="*/ 33338 w 582"/>
              <a:gd name="T29" fmla="*/ 111125 h 280"/>
              <a:gd name="T30" fmla="*/ 79375 w 582"/>
              <a:gd name="T31" fmla="*/ 125413 h 280"/>
              <a:gd name="T32" fmla="*/ 11113 w 582"/>
              <a:gd name="T33" fmla="*/ 407988 h 280"/>
              <a:gd name="T34" fmla="*/ 0 w 582"/>
              <a:gd name="T35" fmla="*/ 444500 h 280"/>
              <a:gd name="T36" fmla="*/ 50800 w 582"/>
              <a:gd name="T37" fmla="*/ 444500 h 280"/>
              <a:gd name="T38" fmla="*/ 58738 w 582"/>
              <a:gd name="T39" fmla="*/ 396875 h 280"/>
              <a:gd name="T40" fmla="*/ 80963 w 582"/>
              <a:gd name="T41" fmla="*/ 280988 h 280"/>
              <a:gd name="T42" fmla="*/ 95250 w 582"/>
              <a:gd name="T43" fmla="*/ 215900 h 280"/>
              <a:gd name="T44" fmla="*/ 112713 w 582"/>
              <a:gd name="T45" fmla="*/ 155575 h 280"/>
              <a:gd name="T46" fmla="*/ 130175 w 582"/>
              <a:gd name="T47" fmla="*/ 107950 h 280"/>
              <a:gd name="T48" fmla="*/ 138113 w 582"/>
              <a:gd name="T49" fmla="*/ 90488 h 280"/>
              <a:gd name="T50" fmla="*/ 146050 w 582"/>
              <a:gd name="T51" fmla="*/ 79375 h 280"/>
              <a:gd name="T52" fmla="*/ 171450 w 582"/>
              <a:gd name="T53" fmla="*/ 68263 h 280"/>
              <a:gd name="T54" fmla="*/ 196850 w 582"/>
              <a:gd name="T55" fmla="*/ 61913 h 280"/>
              <a:gd name="T56" fmla="*/ 228600 w 582"/>
              <a:gd name="T57" fmla="*/ 61913 h 280"/>
              <a:gd name="T58" fmla="*/ 923925 w 582"/>
              <a:gd name="T59" fmla="*/ 46038 h 280"/>
              <a:gd name="T60" fmla="*/ 923925 w 582"/>
              <a:gd name="T61" fmla="*/ 0 h 28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82" h="280">
                <a:moveTo>
                  <a:pt x="582" y="0"/>
                </a:moveTo>
                <a:lnTo>
                  <a:pt x="579" y="0"/>
                </a:lnTo>
                <a:lnTo>
                  <a:pt x="126" y="11"/>
                </a:lnTo>
                <a:lnTo>
                  <a:pt x="119" y="11"/>
                </a:lnTo>
                <a:lnTo>
                  <a:pt x="112" y="13"/>
                </a:lnTo>
                <a:lnTo>
                  <a:pt x="105" y="16"/>
                </a:lnTo>
                <a:lnTo>
                  <a:pt x="94" y="22"/>
                </a:lnTo>
                <a:lnTo>
                  <a:pt x="87" y="29"/>
                </a:lnTo>
                <a:lnTo>
                  <a:pt x="78" y="38"/>
                </a:lnTo>
                <a:lnTo>
                  <a:pt x="73" y="52"/>
                </a:lnTo>
                <a:lnTo>
                  <a:pt x="67" y="52"/>
                </a:lnTo>
                <a:lnTo>
                  <a:pt x="67" y="18"/>
                </a:lnTo>
                <a:lnTo>
                  <a:pt x="58" y="20"/>
                </a:lnTo>
                <a:lnTo>
                  <a:pt x="41" y="27"/>
                </a:lnTo>
                <a:lnTo>
                  <a:pt x="21" y="70"/>
                </a:lnTo>
                <a:lnTo>
                  <a:pt x="50" y="79"/>
                </a:lnTo>
                <a:lnTo>
                  <a:pt x="7" y="257"/>
                </a:lnTo>
                <a:lnTo>
                  <a:pt x="0" y="280"/>
                </a:lnTo>
                <a:lnTo>
                  <a:pt x="32" y="280"/>
                </a:lnTo>
                <a:lnTo>
                  <a:pt x="37" y="250"/>
                </a:lnTo>
                <a:lnTo>
                  <a:pt x="51" y="177"/>
                </a:lnTo>
                <a:lnTo>
                  <a:pt x="60" y="136"/>
                </a:lnTo>
                <a:lnTo>
                  <a:pt x="71" y="98"/>
                </a:lnTo>
                <a:lnTo>
                  <a:pt x="82" y="68"/>
                </a:lnTo>
                <a:lnTo>
                  <a:pt x="87" y="57"/>
                </a:lnTo>
                <a:lnTo>
                  <a:pt x="92" y="50"/>
                </a:lnTo>
                <a:lnTo>
                  <a:pt x="108" y="43"/>
                </a:lnTo>
                <a:lnTo>
                  <a:pt x="124" y="39"/>
                </a:lnTo>
                <a:lnTo>
                  <a:pt x="144" y="39"/>
                </a:lnTo>
                <a:lnTo>
                  <a:pt x="582" y="29"/>
                </a:lnTo>
                <a:lnTo>
                  <a:pt x="5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232"/>
          <p:cNvSpPr>
            <a:spLocks/>
          </p:cNvSpPr>
          <p:nvPr/>
        </p:nvSpPr>
        <p:spPr bwMode="auto">
          <a:xfrm>
            <a:off x="5367338" y="1546225"/>
            <a:ext cx="3270250" cy="1238250"/>
          </a:xfrm>
          <a:custGeom>
            <a:avLst/>
            <a:gdLst>
              <a:gd name="T0" fmla="*/ 14288 w 2060"/>
              <a:gd name="T1" fmla="*/ 1238250 h 780"/>
              <a:gd name="T2" fmla="*/ 0 w 2060"/>
              <a:gd name="T3" fmla="*/ 1031875 h 780"/>
              <a:gd name="T4" fmla="*/ 14288 w 2060"/>
              <a:gd name="T5" fmla="*/ 231775 h 780"/>
              <a:gd name="T6" fmla="*/ 20638 w 2060"/>
              <a:gd name="T7" fmla="*/ 0 h 780"/>
              <a:gd name="T8" fmla="*/ 3255963 w 2060"/>
              <a:gd name="T9" fmla="*/ 36513 h 780"/>
              <a:gd name="T10" fmla="*/ 3255963 w 2060"/>
              <a:gd name="T11" fmla="*/ 158750 h 780"/>
              <a:gd name="T12" fmla="*/ 3241675 w 2060"/>
              <a:gd name="T13" fmla="*/ 160338 h 780"/>
              <a:gd name="T14" fmla="*/ 3252788 w 2060"/>
              <a:gd name="T15" fmla="*/ 803275 h 780"/>
              <a:gd name="T16" fmla="*/ 3252788 w 2060"/>
              <a:gd name="T17" fmla="*/ 930275 h 780"/>
              <a:gd name="T18" fmla="*/ 3249613 w 2060"/>
              <a:gd name="T19" fmla="*/ 1036638 h 780"/>
              <a:gd name="T20" fmla="*/ 3270250 w 2060"/>
              <a:gd name="T21" fmla="*/ 1036638 h 780"/>
              <a:gd name="T22" fmla="*/ 3267075 w 2060"/>
              <a:gd name="T23" fmla="*/ 1085850 h 780"/>
              <a:gd name="T24" fmla="*/ 3238500 w 2060"/>
              <a:gd name="T25" fmla="*/ 1101725 h 780"/>
              <a:gd name="T26" fmla="*/ 3241675 w 2060"/>
              <a:gd name="T27" fmla="*/ 1217613 h 780"/>
              <a:gd name="T28" fmla="*/ 3144838 w 2060"/>
              <a:gd name="T29" fmla="*/ 1220788 h 780"/>
              <a:gd name="T30" fmla="*/ 14288 w 2060"/>
              <a:gd name="T31" fmla="*/ 1238250 h 78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060" h="780">
                <a:moveTo>
                  <a:pt x="9" y="780"/>
                </a:moveTo>
                <a:lnTo>
                  <a:pt x="0" y="650"/>
                </a:lnTo>
                <a:lnTo>
                  <a:pt x="9" y="146"/>
                </a:lnTo>
                <a:lnTo>
                  <a:pt x="13" y="0"/>
                </a:lnTo>
                <a:lnTo>
                  <a:pt x="2051" y="23"/>
                </a:lnTo>
                <a:lnTo>
                  <a:pt x="2051" y="100"/>
                </a:lnTo>
                <a:lnTo>
                  <a:pt x="2042" y="101"/>
                </a:lnTo>
                <a:lnTo>
                  <a:pt x="2049" y="506"/>
                </a:lnTo>
                <a:lnTo>
                  <a:pt x="2049" y="586"/>
                </a:lnTo>
                <a:lnTo>
                  <a:pt x="2047" y="653"/>
                </a:lnTo>
                <a:lnTo>
                  <a:pt x="2060" y="653"/>
                </a:lnTo>
                <a:lnTo>
                  <a:pt x="2058" y="684"/>
                </a:lnTo>
                <a:lnTo>
                  <a:pt x="2040" y="694"/>
                </a:lnTo>
                <a:lnTo>
                  <a:pt x="2042" y="767"/>
                </a:lnTo>
                <a:lnTo>
                  <a:pt x="1981" y="769"/>
                </a:lnTo>
                <a:lnTo>
                  <a:pt x="9" y="780"/>
                </a:lnTo>
                <a:close/>
              </a:path>
            </a:pathLst>
          </a:custGeom>
          <a:solidFill>
            <a:srgbClr val="2622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29" name="Group 478"/>
          <p:cNvGrpSpPr>
            <a:grpSpLocks/>
          </p:cNvGrpSpPr>
          <p:nvPr/>
        </p:nvGrpSpPr>
        <p:grpSpPr bwMode="auto">
          <a:xfrm>
            <a:off x="5608638" y="1666875"/>
            <a:ext cx="2797175" cy="1117600"/>
            <a:chOff x="3533" y="1050"/>
            <a:chExt cx="1762" cy="704"/>
          </a:xfrm>
        </p:grpSpPr>
        <p:sp>
          <p:nvSpPr>
            <p:cNvPr id="3269" name="Freeform 233"/>
            <p:cNvSpPr>
              <a:spLocks/>
            </p:cNvSpPr>
            <p:nvPr/>
          </p:nvSpPr>
          <p:spPr bwMode="auto">
            <a:xfrm>
              <a:off x="3533" y="1645"/>
              <a:ext cx="28" cy="109"/>
            </a:xfrm>
            <a:custGeom>
              <a:avLst/>
              <a:gdLst>
                <a:gd name="T0" fmla="*/ 18 w 28"/>
                <a:gd name="T1" fmla="*/ 27 h 109"/>
                <a:gd name="T2" fmla="*/ 16 w 28"/>
                <a:gd name="T3" fmla="*/ 27 h 109"/>
                <a:gd name="T4" fmla="*/ 16 w 28"/>
                <a:gd name="T5" fmla="*/ 20 h 109"/>
                <a:gd name="T6" fmla="*/ 18 w 28"/>
                <a:gd name="T7" fmla="*/ 20 h 109"/>
                <a:gd name="T8" fmla="*/ 16 w 28"/>
                <a:gd name="T9" fmla="*/ 9 h 109"/>
                <a:gd name="T10" fmla="*/ 16 w 28"/>
                <a:gd name="T11" fmla="*/ 0 h 109"/>
                <a:gd name="T12" fmla="*/ 3 w 28"/>
                <a:gd name="T13" fmla="*/ 0 h 109"/>
                <a:gd name="T14" fmla="*/ 3 w 28"/>
                <a:gd name="T15" fmla="*/ 9 h 109"/>
                <a:gd name="T16" fmla="*/ 3 w 28"/>
                <a:gd name="T17" fmla="*/ 11 h 109"/>
                <a:gd name="T18" fmla="*/ 0 w 28"/>
                <a:gd name="T19" fmla="*/ 20 h 109"/>
                <a:gd name="T20" fmla="*/ 2 w 28"/>
                <a:gd name="T21" fmla="*/ 20 h 109"/>
                <a:gd name="T22" fmla="*/ 3 w 28"/>
                <a:gd name="T23" fmla="*/ 20 h 109"/>
                <a:gd name="T24" fmla="*/ 3 w 28"/>
                <a:gd name="T25" fmla="*/ 27 h 109"/>
                <a:gd name="T26" fmla="*/ 3 w 28"/>
                <a:gd name="T27" fmla="*/ 41 h 109"/>
                <a:gd name="T28" fmla="*/ 5 w 28"/>
                <a:gd name="T29" fmla="*/ 52 h 109"/>
                <a:gd name="T30" fmla="*/ 7 w 28"/>
                <a:gd name="T31" fmla="*/ 57 h 109"/>
                <a:gd name="T32" fmla="*/ 9 w 28"/>
                <a:gd name="T33" fmla="*/ 61 h 109"/>
                <a:gd name="T34" fmla="*/ 14 w 28"/>
                <a:gd name="T35" fmla="*/ 109 h 109"/>
                <a:gd name="T36" fmla="*/ 28 w 28"/>
                <a:gd name="T37" fmla="*/ 109 h 109"/>
                <a:gd name="T38" fmla="*/ 18 w 28"/>
                <a:gd name="T39" fmla="*/ 27 h 1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" h="109">
                  <a:moveTo>
                    <a:pt x="18" y="27"/>
                  </a:moveTo>
                  <a:lnTo>
                    <a:pt x="16" y="27"/>
                  </a:lnTo>
                  <a:lnTo>
                    <a:pt x="16" y="20"/>
                  </a:lnTo>
                  <a:lnTo>
                    <a:pt x="18" y="20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3" y="0"/>
                  </a:lnTo>
                  <a:lnTo>
                    <a:pt x="3" y="9"/>
                  </a:lnTo>
                  <a:lnTo>
                    <a:pt x="3" y="11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3" y="20"/>
                  </a:lnTo>
                  <a:lnTo>
                    <a:pt x="3" y="27"/>
                  </a:lnTo>
                  <a:lnTo>
                    <a:pt x="3" y="41"/>
                  </a:lnTo>
                  <a:lnTo>
                    <a:pt x="5" y="52"/>
                  </a:lnTo>
                  <a:lnTo>
                    <a:pt x="7" y="57"/>
                  </a:lnTo>
                  <a:lnTo>
                    <a:pt x="9" y="61"/>
                  </a:lnTo>
                  <a:lnTo>
                    <a:pt x="14" y="109"/>
                  </a:lnTo>
                  <a:lnTo>
                    <a:pt x="28" y="109"/>
                  </a:lnTo>
                  <a:lnTo>
                    <a:pt x="18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Freeform 234"/>
            <p:cNvSpPr>
              <a:spLocks/>
            </p:cNvSpPr>
            <p:nvPr/>
          </p:nvSpPr>
          <p:spPr bwMode="auto">
            <a:xfrm>
              <a:off x="3698" y="1645"/>
              <a:ext cx="18" cy="107"/>
            </a:xfrm>
            <a:custGeom>
              <a:avLst/>
              <a:gdLst>
                <a:gd name="T0" fmla="*/ 16 w 18"/>
                <a:gd name="T1" fmla="*/ 27 h 107"/>
                <a:gd name="T2" fmla="*/ 15 w 18"/>
                <a:gd name="T3" fmla="*/ 27 h 107"/>
                <a:gd name="T4" fmla="*/ 15 w 18"/>
                <a:gd name="T5" fmla="*/ 20 h 107"/>
                <a:gd name="T6" fmla="*/ 18 w 18"/>
                <a:gd name="T7" fmla="*/ 20 h 107"/>
                <a:gd name="T8" fmla="*/ 15 w 18"/>
                <a:gd name="T9" fmla="*/ 9 h 107"/>
                <a:gd name="T10" fmla="*/ 15 w 18"/>
                <a:gd name="T11" fmla="*/ 0 h 107"/>
                <a:gd name="T12" fmla="*/ 2 w 18"/>
                <a:gd name="T13" fmla="*/ 0 h 107"/>
                <a:gd name="T14" fmla="*/ 2 w 18"/>
                <a:gd name="T15" fmla="*/ 9 h 107"/>
                <a:gd name="T16" fmla="*/ 2 w 18"/>
                <a:gd name="T17" fmla="*/ 11 h 107"/>
                <a:gd name="T18" fmla="*/ 0 w 18"/>
                <a:gd name="T19" fmla="*/ 20 h 107"/>
                <a:gd name="T20" fmla="*/ 2 w 18"/>
                <a:gd name="T21" fmla="*/ 20 h 107"/>
                <a:gd name="T22" fmla="*/ 2 w 18"/>
                <a:gd name="T23" fmla="*/ 27 h 107"/>
                <a:gd name="T24" fmla="*/ 4 w 18"/>
                <a:gd name="T25" fmla="*/ 41 h 107"/>
                <a:gd name="T26" fmla="*/ 6 w 18"/>
                <a:gd name="T27" fmla="*/ 61 h 107"/>
                <a:gd name="T28" fmla="*/ 6 w 18"/>
                <a:gd name="T29" fmla="*/ 107 h 107"/>
                <a:gd name="T30" fmla="*/ 16 w 18"/>
                <a:gd name="T31" fmla="*/ 107 h 107"/>
                <a:gd name="T32" fmla="*/ 16 w 18"/>
                <a:gd name="T33" fmla="*/ 27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7">
                  <a:moveTo>
                    <a:pt x="16" y="27"/>
                  </a:moveTo>
                  <a:lnTo>
                    <a:pt x="15" y="27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15" y="9"/>
                  </a:lnTo>
                  <a:lnTo>
                    <a:pt x="15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2" y="27"/>
                  </a:lnTo>
                  <a:lnTo>
                    <a:pt x="4" y="41"/>
                  </a:lnTo>
                  <a:lnTo>
                    <a:pt x="6" y="61"/>
                  </a:lnTo>
                  <a:lnTo>
                    <a:pt x="6" y="107"/>
                  </a:lnTo>
                  <a:lnTo>
                    <a:pt x="16" y="107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1" name="Freeform 235"/>
            <p:cNvSpPr>
              <a:spLocks/>
            </p:cNvSpPr>
            <p:nvPr/>
          </p:nvSpPr>
          <p:spPr bwMode="auto">
            <a:xfrm>
              <a:off x="3861" y="1640"/>
              <a:ext cx="17" cy="107"/>
            </a:xfrm>
            <a:custGeom>
              <a:avLst/>
              <a:gdLst>
                <a:gd name="T0" fmla="*/ 16 w 17"/>
                <a:gd name="T1" fmla="*/ 27 h 107"/>
                <a:gd name="T2" fmla="*/ 14 w 17"/>
                <a:gd name="T3" fmla="*/ 27 h 107"/>
                <a:gd name="T4" fmla="*/ 14 w 17"/>
                <a:gd name="T5" fmla="*/ 19 h 107"/>
                <a:gd name="T6" fmla="*/ 17 w 17"/>
                <a:gd name="T7" fmla="*/ 19 h 107"/>
                <a:gd name="T8" fmla="*/ 14 w 17"/>
                <a:gd name="T9" fmla="*/ 11 h 107"/>
                <a:gd name="T10" fmla="*/ 16 w 17"/>
                <a:gd name="T11" fmla="*/ 0 h 107"/>
                <a:gd name="T12" fmla="*/ 1 w 17"/>
                <a:gd name="T13" fmla="*/ 0 h 107"/>
                <a:gd name="T14" fmla="*/ 1 w 17"/>
                <a:gd name="T15" fmla="*/ 9 h 107"/>
                <a:gd name="T16" fmla="*/ 1 w 17"/>
                <a:gd name="T17" fmla="*/ 11 h 107"/>
                <a:gd name="T18" fmla="*/ 0 w 17"/>
                <a:gd name="T19" fmla="*/ 19 h 107"/>
                <a:gd name="T20" fmla="*/ 1 w 17"/>
                <a:gd name="T21" fmla="*/ 19 h 107"/>
                <a:gd name="T22" fmla="*/ 1 w 17"/>
                <a:gd name="T23" fmla="*/ 27 h 107"/>
                <a:gd name="T24" fmla="*/ 3 w 17"/>
                <a:gd name="T25" fmla="*/ 41 h 107"/>
                <a:gd name="T26" fmla="*/ 5 w 17"/>
                <a:gd name="T27" fmla="*/ 60 h 107"/>
                <a:gd name="T28" fmla="*/ 5 w 17"/>
                <a:gd name="T29" fmla="*/ 107 h 107"/>
                <a:gd name="T30" fmla="*/ 16 w 17"/>
                <a:gd name="T31" fmla="*/ 107 h 107"/>
                <a:gd name="T32" fmla="*/ 16 w 17"/>
                <a:gd name="T33" fmla="*/ 27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" h="107">
                  <a:moveTo>
                    <a:pt x="16" y="27"/>
                  </a:moveTo>
                  <a:lnTo>
                    <a:pt x="14" y="27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4" y="11"/>
                  </a:lnTo>
                  <a:lnTo>
                    <a:pt x="16" y="0"/>
                  </a:lnTo>
                  <a:lnTo>
                    <a:pt x="1" y="0"/>
                  </a:lnTo>
                  <a:lnTo>
                    <a:pt x="1" y="9"/>
                  </a:lnTo>
                  <a:lnTo>
                    <a:pt x="1" y="11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1" y="27"/>
                  </a:lnTo>
                  <a:lnTo>
                    <a:pt x="3" y="41"/>
                  </a:lnTo>
                  <a:lnTo>
                    <a:pt x="5" y="60"/>
                  </a:lnTo>
                  <a:lnTo>
                    <a:pt x="5" y="107"/>
                  </a:lnTo>
                  <a:lnTo>
                    <a:pt x="16" y="107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2" name="Freeform 236"/>
            <p:cNvSpPr>
              <a:spLocks/>
            </p:cNvSpPr>
            <p:nvPr/>
          </p:nvSpPr>
          <p:spPr bwMode="auto">
            <a:xfrm>
              <a:off x="4026" y="1640"/>
              <a:ext cx="18" cy="107"/>
            </a:xfrm>
            <a:custGeom>
              <a:avLst/>
              <a:gdLst>
                <a:gd name="T0" fmla="*/ 16 w 18"/>
                <a:gd name="T1" fmla="*/ 27 h 107"/>
                <a:gd name="T2" fmla="*/ 16 w 18"/>
                <a:gd name="T3" fmla="*/ 19 h 107"/>
                <a:gd name="T4" fmla="*/ 18 w 18"/>
                <a:gd name="T5" fmla="*/ 19 h 107"/>
                <a:gd name="T6" fmla="*/ 16 w 18"/>
                <a:gd name="T7" fmla="*/ 11 h 107"/>
                <a:gd name="T8" fmla="*/ 16 w 18"/>
                <a:gd name="T9" fmla="*/ 0 h 107"/>
                <a:gd name="T10" fmla="*/ 2 w 18"/>
                <a:gd name="T11" fmla="*/ 0 h 107"/>
                <a:gd name="T12" fmla="*/ 2 w 18"/>
                <a:gd name="T13" fmla="*/ 9 h 107"/>
                <a:gd name="T14" fmla="*/ 2 w 18"/>
                <a:gd name="T15" fmla="*/ 11 h 107"/>
                <a:gd name="T16" fmla="*/ 0 w 18"/>
                <a:gd name="T17" fmla="*/ 19 h 107"/>
                <a:gd name="T18" fmla="*/ 2 w 18"/>
                <a:gd name="T19" fmla="*/ 19 h 107"/>
                <a:gd name="T20" fmla="*/ 2 w 18"/>
                <a:gd name="T21" fmla="*/ 27 h 107"/>
                <a:gd name="T22" fmla="*/ 4 w 18"/>
                <a:gd name="T23" fmla="*/ 41 h 107"/>
                <a:gd name="T24" fmla="*/ 6 w 18"/>
                <a:gd name="T25" fmla="*/ 60 h 107"/>
                <a:gd name="T26" fmla="*/ 6 w 18"/>
                <a:gd name="T27" fmla="*/ 107 h 107"/>
                <a:gd name="T28" fmla="*/ 18 w 18"/>
                <a:gd name="T29" fmla="*/ 107 h 107"/>
                <a:gd name="T30" fmla="*/ 16 w 18"/>
                <a:gd name="T31" fmla="*/ 27 h 1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107">
                  <a:moveTo>
                    <a:pt x="16" y="27"/>
                  </a:moveTo>
                  <a:lnTo>
                    <a:pt x="16" y="19"/>
                  </a:lnTo>
                  <a:lnTo>
                    <a:pt x="18" y="19"/>
                  </a:lnTo>
                  <a:lnTo>
                    <a:pt x="16" y="11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2" y="27"/>
                  </a:lnTo>
                  <a:lnTo>
                    <a:pt x="4" y="41"/>
                  </a:lnTo>
                  <a:lnTo>
                    <a:pt x="6" y="60"/>
                  </a:lnTo>
                  <a:lnTo>
                    <a:pt x="6" y="107"/>
                  </a:lnTo>
                  <a:lnTo>
                    <a:pt x="18" y="107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Freeform 237"/>
            <p:cNvSpPr>
              <a:spLocks/>
            </p:cNvSpPr>
            <p:nvPr/>
          </p:nvSpPr>
          <p:spPr bwMode="auto">
            <a:xfrm>
              <a:off x="4187" y="1640"/>
              <a:ext cx="17" cy="107"/>
            </a:xfrm>
            <a:custGeom>
              <a:avLst/>
              <a:gdLst>
                <a:gd name="T0" fmla="*/ 17 w 17"/>
                <a:gd name="T1" fmla="*/ 27 h 107"/>
                <a:gd name="T2" fmla="*/ 16 w 17"/>
                <a:gd name="T3" fmla="*/ 27 h 107"/>
                <a:gd name="T4" fmla="*/ 16 w 17"/>
                <a:gd name="T5" fmla="*/ 19 h 107"/>
                <a:gd name="T6" fmla="*/ 17 w 17"/>
                <a:gd name="T7" fmla="*/ 19 h 107"/>
                <a:gd name="T8" fmla="*/ 16 w 17"/>
                <a:gd name="T9" fmla="*/ 11 h 107"/>
                <a:gd name="T10" fmla="*/ 16 w 17"/>
                <a:gd name="T11" fmla="*/ 0 h 107"/>
                <a:gd name="T12" fmla="*/ 3 w 17"/>
                <a:gd name="T13" fmla="*/ 0 h 107"/>
                <a:gd name="T14" fmla="*/ 3 w 17"/>
                <a:gd name="T15" fmla="*/ 9 h 107"/>
                <a:gd name="T16" fmla="*/ 3 w 17"/>
                <a:gd name="T17" fmla="*/ 11 h 107"/>
                <a:gd name="T18" fmla="*/ 0 w 17"/>
                <a:gd name="T19" fmla="*/ 19 h 107"/>
                <a:gd name="T20" fmla="*/ 1 w 17"/>
                <a:gd name="T21" fmla="*/ 19 h 107"/>
                <a:gd name="T22" fmla="*/ 3 w 17"/>
                <a:gd name="T23" fmla="*/ 19 h 107"/>
                <a:gd name="T24" fmla="*/ 3 w 17"/>
                <a:gd name="T25" fmla="*/ 27 h 107"/>
                <a:gd name="T26" fmla="*/ 3 w 17"/>
                <a:gd name="T27" fmla="*/ 41 h 107"/>
                <a:gd name="T28" fmla="*/ 7 w 17"/>
                <a:gd name="T29" fmla="*/ 60 h 107"/>
                <a:gd name="T30" fmla="*/ 7 w 17"/>
                <a:gd name="T31" fmla="*/ 107 h 107"/>
                <a:gd name="T32" fmla="*/ 17 w 17"/>
                <a:gd name="T33" fmla="*/ 107 h 107"/>
                <a:gd name="T34" fmla="*/ 17 w 17"/>
                <a:gd name="T35" fmla="*/ 27 h 1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" h="107">
                  <a:moveTo>
                    <a:pt x="17" y="27"/>
                  </a:moveTo>
                  <a:lnTo>
                    <a:pt x="16" y="27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6" y="11"/>
                  </a:lnTo>
                  <a:lnTo>
                    <a:pt x="16" y="0"/>
                  </a:lnTo>
                  <a:lnTo>
                    <a:pt x="3" y="0"/>
                  </a:lnTo>
                  <a:lnTo>
                    <a:pt x="3" y="9"/>
                  </a:lnTo>
                  <a:lnTo>
                    <a:pt x="3" y="11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3" y="19"/>
                  </a:lnTo>
                  <a:lnTo>
                    <a:pt x="3" y="27"/>
                  </a:lnTo>
                  <a:lnTo>
                    <a:pt x="3" y="41"/>
                  </a:lnTo>
                  <a:lnTo>
                    <a:pt x="7" y="60"/>
                  </a:lnTo>
                  <a:lnTo>
                    <a:pt x="7" y="107"/>
                  </a:lnTo>
                  <a:lnTo>
                    <a:pt x="17" y="10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4" name="Freeform 238"/>
            <p:cNvSpPr>
              <a:spLocks/>
            </p:cNvSpPr>
            <p:nvPr/>
          </p:nvSpPr>
          <p:spPr bwMode="auto">
            <a:xfrm>
              <a:off x="4345" y="1633"/>
              <a:ext cx="20" cy="107"/>
            </a:xfrm>
            <a:custGeom>
              <a:avLst/>
              <a:gdLst>
                <a:gd name="T0" fmla="*/ 18 w 20"/>
                <a:gd name="T1" fmla="*/ 26 h 107"/>
                <a:gd name="T2" fmla="*/ 16 w 20"/>
                <a:gd name="T3" fmla="*/ 26 h 107"/>
                <a:gd name="T4" fmla="*/ 16 w 20"/>
                <a:gd name="T5" fmla="*/ 18 h 107"/>
                <a:gd name="T6" fmla="*/ 20 w 20"/>
                <a:gd name="T7" fmla="*/ 18 h 107"/>
                <a:gd name="T8" fmla="*/ 16 w 20"/>
                <a:gd name="T9" fmla="*/ 9 h 107"/>
                <a:gd name="T10" fmla="*/ 16 w 20"/>
                <a:gd name="T11" fmla="*/ 0 h 107"/>
                <a:gd name="T12" fmla="*/ 4 w 20"/>
                <a:gd name="T13" fmla="*/ 0 h 107"/>
                <a:gd name="T14" fmla="*/ 4 w 20"/>
                <a:gd name="T15" fmla="*/ 9 h 107"/>
                <a:gd name="T16" fmla="*/ 4 w 20"/>
                <a:gd name="T17" fmla="*/ 10 h 107"/>
                <a:gd name="T18" fmla="*/ 0 w 20"/>
                <a:gd name="T19" fmla="*/ 18 h 107"/>
                <a:gd name="T20" fmla="*/ 4 w 20"/>
                <a:gd name="T21" fmla="*/ 18 h 107"/>
                <a:gd name="T22" fmla="*/ 4 w 20"/>
                <a:gd name="T23" fmla="*/ 26 h 107"/>
                <a:gd name="T24" fmla="*/ 4 w 20"/>
                <a:gd name="T25" fmla="*/ 41 h 107"/>
                <a:gd name="T26" fmla="*/ 7 w 20"/>
                <a:gd name="T27" fmla="*/ 60 h 107"/>
                <a:gd name="T28" fmla="*/ 7 w 20"/>
                <a:gd name="T29" fmla="*/ 107 h 107"/>
                <a:gd name="T30" fmla="*/ 18 w 20"/>
                <a:gd name="T31" fmla="*/ 107 h 107"/>
                <a:gd name="T32" fmla="*/ 18 w 20"/>
                <a:gd name="T33" fmla="*/ 26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07">
                  <a:moveTo>
                    <a:pt x="18" y="26"/>
                  </a:moveTo>
                  <a:lnTo>
                    <a:pt x="16" y="26"/>
                  </a:lnTo>
                  <a:lnTo>
                    <a:pt x="16" y="18"/>
                  </a:lnTo>
                  <a:lnTo>
                    <a:pt x="20" y="18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4" y="0"/>
                  </a:lnTo>
                  <a:lnTo>
                    <a:pt x="4" y="9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4" y="26"/>
                  </a:lnTo>
                  <a:lnTo>
                    <a:pt x="4" y="41"/>
                  </a:lnTo>
                  <a:lnTo>
                    <a:pt x="7" y="60"/>
                  </a:lnTo>
                  <a:lnTo>
                    <a:pt x="7" y="107"/>
                  </a:lnTo>
                  <a:lnTo>
                    <a:pt x="18" y="107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239"/>
            <p:cNvSpPr>
              <a:spLocks/>
            </p:cNvSpPr>
            <p:nvPr/>
          </p:nvSpPr>
          <p:spPr bwMode="auto">
            <a:xfrm>
              <a:off x="4502" y="1635"/>
              <a:ext cx="18" cy="106"/>
            </a:xfrm>
            <a:custGeom>
              <a:avLst/>
              <a:gdLst>
                <a:gd name="T0" fmla="*/ 18 w 18"/>
                <a:gd name="T1" fmla="*/ 26 h 106"/>
                <a:gd name="T2" fmla="*/ 16 w 18"/>
                <a:gd name="T3" fmla="*/ 26 h 106"/>
                <a:gd name="T4" fmla="*/ 16 w 18"/>
                <a:gd name="T5" fmla="*/ 19 h 106"/>
                <a:gd name="T6" fmla="*/ 18 w 18"/>
                <a:gd name="T7" fmla="*/ 19 h 106"/>
                <a:gd name="T8" fmla="*/ 16 w 18"/>
                <a:gd name="T9" fmla="*/ 10 h 106"/>
                <a:gd name="T10" fmla="*/ 16 w 18"/>
                <a:gd name="T11" fmla="*/ 0 h 106"/>
                <a:gd name="T12" fmla="*/ 3 w 18"/>
                <a:gd name="T13" fmla="*/ 0 h 106"/>
                <a:gd name="T14" fmla="*/ 3 w 18"/>
                <a:gd name="T15" fmla="*/ 8 h 106"/>
                <a:gd name="T16" fmla="*/ 3 w 18"/>
                <a:gd name="T17" fmla="*/ 12 h 106"/>
                <a:gd name="T18" fmla="*/ 0 w 18"/>
                <a:gd name="T19" fmla="*/ 19 h 106"/>
                <a:gd name="T20" fmla="*/ 2 w 18"/>
                <a:gd name="T21" fmla="*/ 19 h 106"/>
                <a:gd name="T22" fmla="*/ 3 w 18"/>
                <a:gd name="T23" fmla="*/ 19 h 106"/>
                <a:gd name="T24" fmla="*/ 3 w 18"/>
                <a:gd name="T25" fmla="*/ 26 h 106"/>
                <a:gd name="T26" fmla="*/ 3 w 18"/>
                <a:gd name="T27" fmla="*/ 40 h 106"/>
                <a:gd name="T28" fmla="*/ 7 w 18"/>
                <a:gd name="T29" fmla="*/ 60 h 106"/>
                <a:gd name="T30" fmla="*/ 7 w 18"/>
                <a:gd name="T31" fmla="*/ 106 h 106"/>
                <a:gd name="T32" fmla="*/ 18 w 18"/>
                <a:gd name="T33" fmla="*/ 106 h 106"/>
                <a:gd name="T34" fmla="*/ 18 w 18"/>
                <a:gd name="T35" fmla="*/ 26 h 10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" h="106">
                  <a:moveTo>
                    <a:pt x="18" y="26"/>
                  </a:moveTo>
                  <a:lnTo>
                    <a:pt x="16" y="26"/>
                  </a:lnTo>
                  <a:lnTo>
                    <a:pt x="16" y="19"/>
                  </a:lnTo>
                  <a:lnTo>
                    <a:pt x="18" y="19"/>
                  </a:lnTo>
                  <a:lnTo>
                    <a:pt x="16" y="10"/>
                  </a:lnTo>
                  <a:lnTo>
                    <a:pt x="16" y="0"/>
                  </a:lnTo>
                  <a:lnTo>
                    <a:pt x="3" y="0"/>
                  </a:lnTo>
                  <a:lnTo>
                    <a:pt x="3" y="8"/>
                  </a:lnTo>
                  <a:lnTo>
                    <a:pt x="3" y="12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3" y="26"/>
                  </a:lnTo>
                  <a:lnTo>
                    <a:pt x="3" y="40"/>
                  </a:lnTo>
                  <a:lnTo>
                    <a:pt x="7" y="60"/>
                  </a:lnTo>
                  <a:lnTo>
                    <a:pt x="7" y="106"/>
                  </a:lnTo>
                  <a:lnTo>
                    <a:pt x="18" y="106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Freeform 240"/>
            <p:cNvSpPr>
              <a:spLocks/>
            </p:cNvSpPr>
            <p:nvPr/>
          </p:nvSpPr>
          <p:spPr bwMode="auto">
            <a:xfrm>
              <a:off x="4666" y="1633"/>
              <a:ext cx="18" cy="107"/>
            </a:xfrm>
            <a:custGeom>
              <a:avLst/>
              <a:gdLst>
                <a:gd name="T0" fmla="*/ 16 w 18"/>
                <a:gd name="T1" fmla="*/ 26 h 107"/>
                <a:gd name="T2" fmla="*/ 16 w 18"/>
                <a:gd name="T3" fmla="*/ 18 h 107"/>
                <a:gd name="T4" fmla="*/ 18 w 18"/>
                <a:gd name="T5" fmla="*/ 18 h 107"/>
                <a:gd name="T6" fmla="*/ 14 w 18"/>
                <a:gd name="T7" fmla="*/ 9 h 107"/>
                <a:gd name="T8" fmla="*/ 16 w 18"/>
                <a:gd name="T9" fmla="*/ 0 h 107"/>
                <a:gd name="T10" fmla="*/ 2 w 18"/>
                <a:gd name="T11" fmla="*/ 0 h 107"/>
                <a:gd name="T12" fmla="*/ 2 w 18"/>
                <a:gd name="T13" fmla="*/ 9 h 107"/>
                <a:gd name="T14" fmla="*/ 2 w 18"/>
                <a:gd name="T15" fmla="*/ 10 h 107"/>
                <a:gd name="T16" fmla="*/ 0 w 18"/>
                <a:gd name="T17" fmla="*/ 18 h 107"/>
                <a:gd name="T18" fmla="*/ 2 w 18"/>
                <a:gd name="T19" fmla="*/ 18 h 107"/>
                <a:gd name="T20" fmla="*/ 2 w 18"/>
                <a:gd name="T21" fmla="*/ 26 h 107"/>
                <a:gd name="T22" fmla="*/ 3 w 18"/>
                <a:gd name="T23" fmla="*/ 41 h 107"/>
                <a:gd name="T24" fmla="*/ 5 w 18"/>
                <a:gd name="T25" fmla="*/ 60 h 107"/>
                <a:gd name="T26" fmla="*/ 5 w 18"/>
                <a:gd name="T27" fmla="*/ 107 h 107"/>
                <a:gd name="T28" fmla="*/ 16 w 18"/>
                <a:gd name="T29" fmla="*/ 107 h 107"/>
                <a:gd name="T30" fmla="*/ 16 w 18"/>
                <a:gd name="T31" fmla="*/ 26 h 1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107">
                  <a:moveTo>
                    <a:pt x="16" y="26"/>
                  </a:moveTo>
                  <a:lnTo>
                    <a:pt x="16" y="18"/>
                  </a:lnTo>
                  <a:lnTo>
                    <a:pt x="18" y="18"/>
                  </a:lnTo>
                  <a:lnTo>
                    <a:pt x="14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3" y="41"/>
                  </a:lnTo>
                  <a:lnTo>
                    <a:pt x="5" y="60"/>
                  </a:lnTo>
                  <a:lnTo>
                    <a:pt x="5" y="107"/>
                  </a:lnTo>
                  <a:lnTo>
                    <a:pt x="16" y="107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Freeform 241"/>
            <p:cNvSpPr>
              <a:spLocks/>
            </p:cNvSpPr>
            <p:nvPr/>
          </p:nvSpPr>
          <p:spPr bwMode="auto">
            <a:xfrm>
              <a:off x="4819" y="1633"/>
              <a:ext cx="18" cy="107"/>
            </a:xfrm>
            <a:custGeom>
              <a:avLst/>
              <a:gdLst>
                <a:gd name="T0" fmla="*/ 16 w 18"/>
                <a:gd name="T1" fmla="*/ 26 h 107"/>
                <a:gd name="T2" fmla="*/ 14 w 18"/>
                <a:gd name="T3" fmla="*/ 26 h 107"/>
                <a:gd name="T4" fmla="*/ 14 w 18"/>
                <a:gd name="T5" fmla="*/ 18 h 107"/>
                <a:gd name="T6" fmla="*/ 18 w 18"/>
                <a:gd name="T7" fmla="*/ 18 h 107"/>
                <a:gd name="T8" fmla="*/ 14 w 18"/>
                <a:gd name="T9" fmla="*/ 9 h 107"/>
                <a:gd name="T10" fmla="*/ 14 w 18"/>
                <a:gd name="T11" fmla="*/ 0 h 107"/>
                <a:gd name="T12" fmla="*/ 2 w 18"/>
                <a:gd name="T13" fmla="*/ 0 h 107"/>
                <a:gd name="T14" fmla="*/ 2 w 18"/>
                <a:gd name="T15" fmla="*/ 9 h 107"/>
                <a:gd name="T16" fmla="*/ 2 w 18"/>
                <a:gd name="T17" fmla="*/ 10 h 107"/>
                <a:gd name="T18" fmla="*/ 0 w 18"/>
                <a:gd name="T19" fmla="*/ 18 h 107"/>
                <a:gd name="T20" fmla="*/ 2 w 18"/>
                <a:gd name="T21" fmla="*/ 18 h 107"/>
                <a:gd name="T22" fmla="*/ 2 w 18"/>
                <a:gd name="T23" fmla="*/ 26 h 107"/>
                <a:gd name="T24" fmla="*/ 2 w 18"/>
                <a:gd name="T25" fmla="*/ 41 h 107"/>
                <a:gd name="T26" fmla="*/ 5 w 18"/>
                <a:gd name="T27" fmla="*/ 60 h 107"/>
                <a:gd name="T28" fmla="*/ 5 w 18"/>
                <a:gd name="T29" fmla="*/ 107 h 107"/>
                <a:gd name="T30" fmla="*/ 16 w 18"/>
                <a:gd name="T31" fmla="*/ 107 h 107"/>
                <a:gd name="T32" fmla="*/ 16 w 18"/>
                <a:gd name="T33" fmla="*/ 26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7">
                  <a:moveTo>
                    <a:pt x="16" y="26"/>
                  </a:moveTo>
                  <a:lnTo>
                    <a:pt x="14" y="26"/>
                  </a:lnTo>
                  <a:lnTo>
                    <a:pt x="14" y="18"/>
                  </a:lnTo>
                  <a:lnTo>
                    <a:pt x="18" y="18"/>
                  </a:lnTo>
                  <a:lnTo>
                    <a:pt x="14" y="9"/>
                  </a:lnTo>
                  <a:lnTo>
                    <a:pt x="14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2" y="41"/>
                  </a:lnTo>
                  <a:lnTo>
                    <a:pt x="5" y="60"/>
                  </a:lnTo>
                  <a:lnTo>
                    <a:pt x="5" y="107"/>
                  </a:lnTo>
                  <a:lnTo>
                    <a:pt x="16" y="107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Freeform 242"/>
            <p:cNvSpPr>
              <a:spLocks/>
            </p:cNvSpPr>
            <p:nvPr/>
          </p:nvSpPr>
          <p:spPr bwMode="auto">
            <a:xfrm>
              <a:off x="4970" y="1633"/>
              <a:ext cx="18" cy="107"/>
            </a:xfrm>
            <a:custGeom>
              <a:avLst/>
              <a:gdLst>
                <a:gd name="T0" fmla="*/ 18 w 18"/>
                <a:gd name="T1" fmla="*/ 26 h 107"/>
                <a:gd name="T2" fmla="*/ 16 w 18"/>
                <a:gd name="T3" fmla="*/ 26 h 107"/>
                <a:gd name="T4" fmla="*/ 16 w 18"/>
                <a:gd name="T5" fmla="*/ 18 h 107"/>
                <a:gd name="T6" fmla="*/ 18 w 18"/>
                <a:gd name="T7" fmla="*/ 18 h 107"/>
                <a:gd name="T8" fmla="*/ 16 w 18"/>
                <a:gd name="T9" fmla="*/ 9 h 107"/>
                <a:gd name="T10" fmla="*/ 16 w 18"/>
                <a:gd name="T11" fmla="*/ 0 h 107"/>
                <a:gd name="T12" fmla="*/ 2 w 18"/>
                <a:gd name="T13" fmla="*/ 0 h 107"/>
                <a:gd name="T14" fmla="*/ 2 w 18"/>
                <a:gd name="T15" fmla="*/ 9 h 107"/>
                <a:gd name="T16" fmla="*/ 2 w 18"/>
                <a:gd name="T17" fmla="*/ 10 h 107"/>
                <a:gd name="T18" fmla="*/ 0 w 18"/>
                <a:gd name="T19" fmla="*/ 18 h 107"/>
                <a:gd name="T20" fmla="*/ 2 w 18"/>
                <a:gd name="T21" fmla="*/ 18 h 107"/>
                <a:gd name="T22" fmla="*/ 2 w 18"/>
                <a:gd name="T23" fmla="*/ 26 h 107"/>
                <a:gd name="T24" fmla="*/ 4 w 18"/>
                <a:gd name="T25" fmla="*/ 41 h 107"/>
                <a:gd name="T26" fmla="*/ 6 w 18"/>
                <a:gd name="T27" fmla="*/ 60 h 107"/>
                <a:gd name="T28" fmla="*/ 6 w 18"/>
                <a:gd name="T29" fmla="*/ 107 h 107"/>
                <a:gd name="T30" fmla="*/ 18 w 18"/>
                <a:gd name="T31" fmla="*/ 107 h 107"/>
                <a:gd name="T32" fmla="*/ 18 w 18"/>
                <a:gd name="T33" fmla="*/ 26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7">
                  <a:moveTo>
                    <a:pt x="18" y="26"/>
                  </a:moveTo>
                  <a:lnTo>
                    <a:pt x="16" y="2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4" y="41"/>
                  </a:lnTo>
                  <a:lnTo>
                    <a:pt x="6" y="60"/>
                  </a:lnTo>
                  <a:lnTo>
                    <a:pt x="6" y="107"/>
                  </a:lnTo>
                  <a:lnTo>
                    <a:pt x="18" y="107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243"/>
            <p:cNvSpPr>
              <a:spLocks/>
            </p:cNvSpPr>
            <p:nvPr/>
          </p:nvSpPr>
          <p:spPr bwMode="auto">
            <a:xfrm>
              <a:off x="5127" y="1624"/>
              <a:ext cx="18" cy="105"/>
            </a:xfrm>
            <a:custGeom>
              <a:avLst/>
              <a:gdLst>
                <a:gd name="T0" fmla="*/ 18 w 18"/>
                <a:gd name="T1" fmla="*/ 27 h 105"/>
                <a:gd name="T2" fmla="*/ 16 w 18"/>
                <a:gd name="T3" fmla="*/ 27 h 105"/>
                <a:gd name="T4" fmla="*/ 16 w 18"/>
                <a:gd name="T5" fmla="*/ 18 h 105"/>
                <a:gd name="T6" fmla="*/ 18 w 18"/>
                <a:gd name="T7" fmla="*/ 18 h 105"/>
                <a:gd name="T8" fmla="*/ 16 w 18"/>
                <a:gd name="T9" fmla="*/ 9 h 105"/>
                <a:gd name="T10" fmla="*/ 16 w 18"/>
                <a:gd name="T11" fmla="*/ 0 h 105"/>
                <a:gd name="T12" fmla="*/ 2 w 18"/>
                <a:gd name="T13" fmla="*/ 0 h 105"/>
                <a:gd name="T14" fmla="*/ 2 w 18"/>
                <a:gd name="T15" fmla="*/ 9 h 105"/>
                <a:gd name="T16" fmla="*/ 2 w 18"/>
                <a:gd name="T17" fmla="*/ 11 h 105"/>
                <a:gd name="T18" fmla="*/ 0 w 18"/>
                <a:gd name="T19" fmla="*/ 18 h 105"/>
                <a:gd name="T20" fmla="*/ 2 w 18"/>
                <a:gd name="T21" fmla="*/ 18 h 105"/>
                <a:gd name="T22" fmla="*/ 4 w 18"/>
                <a:gd name="T23" fmla="*/ 18 h 105"/>
                <a:gd name="T24" fmla="*/ 4 w 18"/>
                <a:gd name="T25" fmla="*/ 27 h 105"/>
                <a:gd name="T26" fmla="*/ 4 w 18"/>
                <a:gd name="T27" fmla="*/ 41 h 105"/>
                <a:gd name="T28" fmla="*/ 7 w 18"/>
                <a:gd name="T29" fmla="*/ 60 h 105"/>
                <a:gd name="T30" fmla="*/ 7 w 18"/>
                <a:gd name="T31" fmla="*/ 105 h 105"/>
                <a:gd name="T32" fmla="*/ 18 w 18"/>
                <a:gd name="T33" fmla="*/ 105 h 105"/>
                <a:gd name="T34" fmla="*/ 18 w 18"/>
                <a:gd name="T35" fmla="*/ 27 h 10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" h="105">
                  <a:moveTo>
                    <a:pt x="18" y="27"/>
                  </a:moveTo>
                  <a:lnTo>
                    <a:pt x="16" y="27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4" y="18"/>
                  </a:lnTo>
                  <a:lnTo>
                    <a:pt x="4" y="27"/>
                  </a:lnTo>
                  <a:lnTo>
                    <a:pt x="4" y="41"/>
                  </a:lnTo>
                  <a:lnTo>
                    <a:pt x="7" y="60"/>
                  </a:lnTo>
                  <a:lnTo>
                    <a:pt x="7" y="105"/>
                  </a:lnTo>
                  <a:lnTo>
                    <a:pt x="18" y="105"/>
                  </a:lnTo>
                  <a:lnTo>
                    <a:pt x="18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Freeform 244"/>
            <p:cNvSpPr>
              <a:spLocks/>
            </p:cNvSpPr>
            <p:nvPr/>
          </p:nvSpPr>
          <p:spPr bwMode="auto">
            <a:xfrm>
              <a:off x="5277" y="1624"/>
              <a:ext cx="18" cy="105"/>
            </a:xfrm>
            <a:custGeom>
              <a:avLst/>
              <a:gdLst>
                <a:gd name="T0" fmla="*/ 16 w 18"/>
                <a:gd name="T1" fmla="*/ 27 h 105"/>
                <a:gd name="T2" fmla="*/ 14 w 18"/>
                <a:gd name="T3" fmla="*/ 27 h 105"/>
                <a:gd name="T4" fmla="*/ 14 w 18"/>
                <a:gd name="T5" fmla="*/ 18 h 105"/>
                <a:gd name="T6" fmla="*/ 18 w 18"/>
                <a:gd name="T7" fmla="*/ 18 h 105"/>
                <a:gd name="T8" fmla="*/ 14 w 18"/>
                <a:gd name="T9" fmla="*/ 9 h 105"/>
                <a:gd name="T10" fmla="*/ 16 w 18"/>
                <a:gd name="T11" fmla="*/ 0 h 105"/>
                <a:gd name="T12" fmla="*/ 2 w 18"/>
                <a:gd name="T13" fmla="*/ 0 h 105"/>
                <a:gd name="T14" fmla="*/ 2 w 18"/>
                <a:gd name="T15" fmla="*/ 9 h 105"/>
                <a:gd name="T16" fmla="*/ 2 w 18"/>
                <a:gd name="T17" fmla="*/ 11 h 105"/>
                <a:gd name="T18" fmla="*/ 0 w 18"/>
                <a:gd name="T19" fmla="*/ 18 h 105"/>
                <a:gd name="T20" fmla="*/ 2 w 18"/>
                <a:gd name="T21" fmla="*/ 18 h 105"/>
                <a:gd name="T22" fmla="*/ 2 w 18"/>
                <a:gd name="T23" fmla="*/ 27 h 105"/>
                <a:gd name="T24" fmla="*/ 3 w 18"/>
                <a:gd name="T25" fmla="*/ 41 h 105"/>
                <a:gd name="T26" fmla="*/ 5 w 18"/>
                <a:gd name="T27" fmla="*/ 60 h 105"/>
                <a:gd name="T28" fmla="*/ 5 w 18"/>
                <a:gd name="T29" fmla="*/ 105 h 105"/>
                <a:gd name="T30" fmla="*/ 16 w 18"/>
                <a:gd name="T31" fmla="*/ 105 h 105"/>
                <a:gd name="T32" fmla="*/ 16 w 18"/>
                <a:gd name="T33" fmla="*/ 27 h 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5">
                  <a:moveTo>
                    <a:pt x="16" y="27"/>
                  </a:moveTo>
                  <a:lnTo>
                    <a:pt x="14" y="27"/>
                  </a:lnTo>
                  <a:lnTo>
                    <a:pt x="14" y="18"/>
                  </a:lnTo>
                  <a:lnTo>
                    <a:pt x="18" y="18"/>
                  </a:lnTo>
                  <a:lnTo>
                    <a:pt x="14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7"/>
                  </a:lnTo>
                  <a:lnTo>
                    <a:pt x="3" y="41"/>
                  </a:lnTo>
                  <a:lnTo>
                    <a:pt x="5" y="60"/>
                  </a:lnTo>
                  <a:lnTo>
                    <a:pt x="5" y="105"/>
                  </a:lnTo>
                  <a:lnTo>
                    <a:pt x="16" y="105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Rectangle 245"/>
            <p:cNvSpPr>
              <a:spLocks noChangeArrowheads="1"/>
            </p:cNvSpPr>
            <p:nvPr/>
          </p:nvSpPr>
          <p:spPr bwMode="auto">
            <a:xfrm>
              <a:off x="3536" y="1050"/>
              <a:ext cx="13" cy="5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" name="Rectangle 246"/>
            <p:cNvSpPr>
              <a:spLocks noChangeArrowheads="1"/>
            </p:cNvSpPr>
            <p:nvPr/>
          </p:nvSpPr>
          <p:spPr bwMode="auto">
            <a:xfrm>
              <a:off x="3700" y="1050"/>
              <a:ext cx="13" cy="5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" name="Rectangle 247"/>
            <p:cNvSpPr>
              <a:spLocks noChangeArrowheads="1"/>
            </p:cNvSpPr>
            <p:nvPr/>
          </p:nvSpPr>
          <p:spPr bwMode="auto">
            <a:xfrm>
              <a:off x="3862" y="1050"/>
              <a:ext cx="15" cy="5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" name="Rectangle 248"/>
            <p:cNvSpPr>
              <a:spLocks noChangeArrowheads="1"/>
            </p:cNvSpPr>
            <p:nvPr/>
          </p:nvSpPr>
          <p:spPr bwMode="auto">
            <a:xfrm>
              <a:off x="4028" y="1050"/>
              <a:ext cx="14" cy="5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5" name="Rectangle 249"/>
            <p:cNvSpPr>
              <a:spLocks noChangeArrowheads="1"/>
            </p:cNvSpPr>
            <p:nvPr/>
          </p:nvSpPr>
          <p:spPr bwMode="auto">
            <a:xfrm>
              <a:off x="4190" y="1054"/>
              <a:ext cx="13" cy="5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6" name="Rectangle 250"/>
            <p:cNvSpPr>
              <a:spLocks noChangeArrowheads="1"/>
            </p:cNvSpPr>
            <p:nvPr/>
          </p:nvSpPr>
          <p:spPr bwMode="auto">
            <a:xfrm>
              <a:off x="4349" y="1065"/>
              <a:ext cx="14" cy="5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" name="Rectangle 251"/>
            <p:cNvSpPr>
              <a:spLocks noChangeArrowheads="1"/>
            </p:cNvSpPr>
            <p:nvPr/>
          </p:nvSpPr>
          <p:spPr bwMode="auto">
            <a:xfrm>
              <a:off x="4505" y="1065"/>
              <a:ext cx="15" cy="5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" name="Rectangle 252"/>
            <p:cNvSpPr>
              <a:spLocks noChangeArrowheads="1"/>
            </p:cNvSpPr>
            <p:nvPr/>
          </p:nvSpPr>
          <p:spPr bwMode="auto">
            <a:xfrm>
              <a:off x="4666" y="1065"/>
              <a:ext cx="12" cy="5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" name="Rectangle 253"/>
            <p:cNvSpPr>
              <a:spLocks noChangeArrowheads="1"/>
            </p:cNvSpPr>
            <p:nvPr/>
          </p:nvSpPr>
          <p:spPr bwMode="auto">
            <a:xfrm>
              <a:off x="4819" y="1068"/>
              <a:ext cx="12" cy="5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" name="Rectangle 254"/>
            <p:cNvSpPr>
              <a:spLocks noChangeArrowheads="1"/>
            </p:cNvSpPr>
            <p:nvPr/>
          </p:nvSpPr>
          <p:spPr bwMode="auto">
            <a:xfrm>
              <a:off x="4974" y="1068"/>
              <a:ext cx="14" cy="55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" name="Rectangle 255"/>
            <p:cNvSpPr>
              <a:spLocks noChangeArrowheads="1"/>
            </p:cNvSpPr>
            <p:nvPr/>
          </p:nvSpPr>
          <p:spPr bwMode="auto">
            <a:xfrm>
              <a:off x="5129" y="1068"/>
              <a:ext cx="14" cy="54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2" name="Rectangle 256"/>
            <p:cNvSpPr>
              <a:spLocks noChangeArrowheads="1"/>
            </p:cNvSpPr>
            <p:nvPr/>
          </p:nvSpPr>
          <p:spPr bwMode="auto">
            <a:xfrm>
              <a:off x="5279" y="1068"/>
              <a:ext cx="12" cy="54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130" name="Freeform 257"/>
          <p:cNvSpPr>
            <a:spLocks/>
          </p:cNvSpPr>
          <p:nvPr/>
        </p:nvSpPr>
        <p:spPr bwMode="auto">
          <a:xfrm>
            <a:off x="4367213" y="1847850"/>
            <a:ext cx="1000125" cy="1447800"/>
          </a:xfrm>
          <a:custGeom>
            <a:avLst/>
            <a:gdLst>
              <a:gd name="T0" fmla="*/ 912813 w 630"/>
              <a:gd name="T1" fmla="*/ 1273175 h 912"/>
              <a:gd name="T2" fmla="*/ 857250 w 630"/>
              <a:gd name="T3" fmla="*/ 1255713 h 912"/>
              <a:gd name="T4" fmla="*/ 828675 w 630"/>
              <a:gd name="T5" fmla="*/ 1323975 h 912"/>
              <a:gd name="T6" fmla="*/ 792163 w 630"/>
              <a:gd name="T7" fmla="*/ 1374775 h 912"/>
              <a:gd name="T8" fmla="*/ 752475 w 630"/>
              <a:gd name="T9" fmla="*/ 1408113 h 912"/>
              <a:gd name="T10" fmla="*/ 712788 w 630"/>
              <a:gd name="T11" fmla="*/ 1431925 h 912"/>
              <a:gd name="T12" fmla="*/ 673100 w 630"/>
              <a:gd name="T13" fmla="*/ 1443038 h 912"/>
              <a:gd name="T14" fmla="*/ 622300 w 630"/>
              <a:gd name="T15" fmla="*/ 1447800 h 912"/>
              <a:gd name="T16" fmla="*/ 573088 w 630"/>
              <a:gd name="T17" fmla="*/ 1443038 h 912"/>
              <a:gd name="T18" fmla="*/ 508000 w 630"/>
              <a:gd name="T19" fmla="*/ 1422400 h 912"/>
              <a:gd name="T20" fmla="*/ 463550 w 630"/>
              <a:gd name="T21" fmla="*/ 1389063 h 912"/>
              <a:gd name="T22" fmla="*/ 430213 w 630"/>
              <a:gd name="T23" fmla="*/ 1349375 h 912"/>
              <a:gd name="T24" fmla="*/ 409575 w 630"/>
              <a:gd name="T25" fmla="*/ 1309688 h 912"/>
              <a:gd name="T26" fmla="*/ 395288 w 630"/>
              <a:gd name="T27" fmla="*/ 1255713 h 912"/>
              <a:gd name="T28" fmla="*/ 392113 w 630"/>
              <a:gd name="T29" fmla="*/ 1222375 h 912"/>
              <a:gd name="T30" fmla="*/ 358775 w 630"/>
              <a:gd name="T31" fmla="*/ 1292225 h 912"/>
              <a:gd name="T32" fmla="*/ 352425 w 630"/>
              <a:gd name="T33" fmla="*/ 1306513 h 912"/>
              <a:gd name="T34" fmla="*/ 344488 w 630"/>
              <a:gd name="T35" fmla="*/ 1312863 h 912"/>
              <a:gd name="T36" fmla="*/ 333375 w 630"/>
              <a:gd name="T37" fmla="*/ 1312863 h 912"/>
              <a:gd name="T38" fmla="*/ 112713 w 630"/>
              <a:gd name="T39" fmla="*/ 1298575 h 912"/>
              <a:gd name="T40" fmla="*/ 90488 w 630"/>
              <a:gd name="T41" fmla="*/ 1287463 h 912"/>
              <a:gd name="T42" fmla="*/ 44450 w 630"/>
              <a:gd name="T43" fmla="*/ 1289050 h 912"/>
              <a:gd name="T44" fmla="*/ 14288 w 630"/>
              <a:gd name="T45" fmla="*/ 1263650 h 912"/>
              <a:gd name="T46" fmla="*/ 11113 w 630"/>
              <a:gd name="T47" fmla="*/ 1227138 h 912"/>
              <a:gd name="T48" fmla="*/ 7938 w 630"/>
              <a:gd name="T49" fmla="*/ 1187450 h 912"/>
              <a:gd name="T50" fmla="*/ 0 w 630"/>
              <a:gd name="T51" fmla="*/ 1046163 h 912"/>
              <a:gd name="T52" fmla="*/ 3175 w 630"/>
              <a:gd name="T53" fmla="*/ 1027113 h 912"/>
              <a:gd name="T54" fmla="*/ 19050 w 630"/>
              <a:gd name="T55" fmla="*/ 1004888 h 912"/>
              <a:gd name="T56" fmla="*/ 22225 w 630"/>
              <a:gd name="T57" fmla="*/ 990600 h 912"/>
              <a:gd name="T58" fmla="*/ 11113 w 630"/>
              <a:gd name="T59" fmla="*/ 966788 h 912"/>
              <a:gd name="T60" fmla="*/ 3175 w 630"/>
              <a:gd name="T61" fmla="*/ 954088 h 912"/>
              <a:gd name="T62" fmla="*/ 19050 w 630"/>
              <a:gd name="T63" fmla="*/ 820738 h 912"/>
              <a:gd name="T64" fmla="*/ 15875 w 630"/>
              <a:gd name="T65" fmla="*/ 798513 h 912"/>
              <a:gd name="T66" fmla="*/ 22225 w 630"/>
              <a:gd name="T67" fmla="*/ 657225 h 912"/>
              <a:gd name="T68" fmla="*/ 28575 w 630"/>
              <a:gd name="T69" fmla="*/ 644525 h 912"/>
              <a:gd name="T70" fmla="*/ 33338 w 630"/>
              <a:gd name="T71" fmla="*/ 622300 h 912"/>
              <a:gd name="T72" fmla="*/ 41275 w 630"/>
              <a:gd name="T73" fmla="*/ 588963 h 912"/>
              <a:gd name="T74" fmla="*/ 73025 w 630"/>
              <a:gd name="T75" fmla="*/ 461963 h 912"/>
              <a:gd name="T76" fmla="*/ 73025 w 630"/>
              <a:gd name="T77" fmla="*/ 322263 h 912"/>
              <a:gd name="T78" fmla="*/ 58738 w 630"/>
              <a:gd name="T79" fmla="*/ 314325 h 912"/>
              <a:gd name="T80" fmla="*/ 58738 w 630"/>
              <a:gd name="T81" fmla="*/ 307975 h 912"/>
              <a:gd name="T82" fmla="*/ 93663 w 630"/>
              <a:gd name="T83" fmla="*/ 234950 h 912"/>
              <a:gd name="T84" fmla="*/ 109538 w 630"/>
              <a:gd name="T85" fmla="*/ 217488 h 912"/>
              <a:gd name="T86" fmla="*/ 109538 w 630"/>
              <a:gd name="T87" fmla="*/ 206375 h 912"/>
              <a:gd name="T88" fmla="*/ 188913 w 630"/>
              <a:gd name="T89" fmla="*/ 65088 h 912"/>
              <a:gd name="T90" fmla="*/ 217488 w 630"/>
              <a:gd name="T91" fmla="*/ 46038 h 912"/>
              <a:gd name="T92" fmla="*/ 257175 w 630"/>
              <a:gd name="T93" fmla="*/ 34925 h 912"/>
              <a:gd name="T94" fmla="*/ 315913 w 630"/>
              <a:gd name="T95" fmla="*/ 25400 h 912"/>
              <a:gd name="T96" fmla="*/ 457200 w 630"/>
              <a:gd name="T97" fmla="*/ 9525 h 912"/>
              <a:gd name="T98" fmla="*/ 960438 w 630"/>
              <a:gd name="T99" fmla="*/ 0 h 912"/>
              <a:gd name="T100" fmla="*/ 973138 w 630"/>
              <a:gd name="T101" fmla="*/ 50800 h 912"/>
              <a:gd name="T102" fmla="*/ 985838 w 630"/>
              <a:gd name="T103" fmla="*/ 269875 h 912"/>
              <a:gd name="T104" fmla="*/ 998538 w 630"/>
              <a:gd name="T105" fmla="*/ 650875 h 912"/>
              <a:gd name="T106" fmla="*/ 989013 w 630"/>
              <a:gd name="T107" fmla="*/ 1027113 h 912"/>
              <a:gd name="T108" fmla="*/ 969963 w 630"/>
              <a:gd name="T109" fmla="*/ 1273175 h 91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30" h="912">
                <a:moveTo>
                  <a:pt x="611" y="802"/>
                </a:moveTo>
                <a:lnTo>
                  <a:pt x="575" y="802"/>
                </a:lnTo>
                <a:lnTo>
                  <a:pt x="572" y="789"/>
                </a:lnTo>
                <a:lnTo>
                  <a:pt x="540" y="791"/>
                </a:lnTo>
                <a:lnTo>
                  <a:pt x="532" y="814"/>
                </a:lnTo>
                <a:lnTo>
                  <a:pt x="522" y="834"/>
                </a:lnTo>
                <a:lnTo>
                  <a:pt x="511" y="852"/>
                </a:lnTo>
                <a:lnTo>
                  <a:pt x="499" y="866"/>
                </a:lnTo>
                <a:lnTo>
                  <a:pt x="486" y="878"/>
                </a:lnTo>
                <a:lnTo>
                  <a:pt x="474" y="887"/>
                </a:lnTo>
                <a:lnTo>
                  <a:pt x="461" y="896"/>
                </a:lnTo>
                <a:lnTo>
                  <a:pt x="449" y="902"/>
                </a:lnTo>
                <a:lnTo>
                  <a:pt x="436" y="905"/>
                </a:lnTo>
                <a:lnTo>
                  <a:pt x="424" y="909"/>
                </a:lnTo>
                <a:lnTo>
                  <a:pt x="404" y="912"/>
                </a:lnTo>
                <a:lnTo>
                  <a:pt x="392" y="912"/>
                </a:lnTo>
                <a:lnTo>
                  <a:pt x="386" y="912"/>
                </a:lnTo>
                <a:lnTo>
                  <a:pt x="361" y="909"/>
                </a:lnTo>
                <a:lnTo>
                  <a:pt x="340" y="903"/>
                </a:lnTo>
                <a:lnTo>
                  <a:pt x="320" y="896"/>
                </a:lnTo>
                <a:lnTo>
                  <a:pt x="304" y="886"/>
                </a:lnTo>
                <a:lnTo>
                  <a:pt x="292" y="875"/>
                </a:lnTo>
                <a:lnTo>
                  <a:pt x="279" y="862"/>
                </a:lnTo>
                <a:lnTo>
                  <a:pt x="271" y="850"/>
                </a:lnTo>
                <a:lnTo>
                  <a:pt x="263" y="837"/>
                </a:lnTo>
                <a:lnTo>
                  <a:pt x="258" y="825"/>
                </a:lnTo>
                <a:lnTo>
                  <a:pt x="254" y="812"/>
                </a:lnTo>
                <a:lnTo>
                  <a:pt x="249" y="791"/>
                </a:lnTo>
                <a:lnTo>
                  <a:pt x="247" y="777"/>
                </a:lnTo>
                <a:lnTo>
                  <a:pt x="247" y="770"/>
                </a:lnTo>
                <a:lnTo>
                  <a:pt x="228" y="770"/>
                </a:lnTo>
                <a:lnTo>
                  <a:pt x="226" y="814"/>
                </a:lnTo>
                <a:lnTo>
                  <a:pt x="224" y="820"/>
                </a:lnTo>
                <a:lnTo>
                  <a:pt x="222" y="823"/>
                </a:lnTo>
                <a:lnTo>
                  <a:pt x="221" y="825"/>
                </a:lnTo>
                <a:lnTo>
                  <a:pt x="217" y="827"/>
                </a:lnTo>
                <a:lnTo>
                  <a:pt x="212" y="827"/>
                </a:lnTo>
                <a:lnTo>
                  <a:pt x="210" y="827"/>
                </a:lnTo>
                <a:lnTo>
                  <a:pt x="82" y="821"/>
                </a:lnTo>
                <a:lnTo>
                  <a:pt x="71" y="818"/>
                </a:lnTo>
                <a:lnTo>
                  <a:pt x="62" y="814"/>
                </a:lnTo>
                <a:lnTo>
                  <a:pt x="57" y="811"/>
                </a:lnTo>
                <a:lnTo>
                  <a:pt x="44" y="812"/>
                </a:lnTo>
                <a:lnTo>
                  <a:pt x="28" y="812"/>
                </a:lnTo>
                <a:lnTo>
                  <a:pt x="9" y="811"/>
                </a:lnTo>
                <a:lnTo>
                  <a:pt x="9" y="796"/>
                </a:lnTo>
                <a:lnTo>
                  <a:pt x="7" y="786"/>
                </a:lnTo>
                <a:lnTo>
                  <a:pt x="7" y="773"/>
                </a:lnTo>
                <a:lnTo>
                  <a:pt x="9" y="759"/>
                </a:lnTo>
                <a:lnTo>
                  <a:pt x="5" y="748"/>
                </a:lnTo>
                <a:lnTo>
                  <a:pt x="3" y="739"/>
                </a:lnTo>
                <a:lnTo>
                  <a:pt x="0" y="659"/>
                </a:lnTo>
                <a:lnTo>
                  <a:pt x="0" y="652"/>
                </a:lnTo>
                <a:lnTo>
                  <a:pt x="2" y="647"/>
                </a:lnTo>
                <a:lnTo>
                  <a:pt x="7" y="638"/>
                </a:lnTo>
                <a:lnTo>
                  <a:pt x="12" y="633"/>
                </a:lnTo>
                <a:lnTo>
                  <a:pt x="14" y="631"/>
                </a:lnTo>
                <a:lnTo>
                  <a:pt x="14" y="624"/>
                </a:lnTo>
                <a:lnTo>
                  <a:pt x="10" y="611"/>
                </a:lnTo>
                <a:lnTo>
                  <a:pt x="7" y="609"/>
                </a:lnTo>
                <a:lnTo>
                  <a:pt x="5" y="606"/>
                </a:lnTo>
                <a:lnTo>
                  <a:pt x="2" y="601"/>
                </a:lnTo>
                <a:lnTo>
                  <a:pt x="7" y="526"/>
                </a:lnTo>
                <a:lnTo>
                  <a:pt x="12" y="517"/>
                </a:lnTo>
                <a:lnTo>
                  <a:pt x="16" y="511"/>
                </a:lnTo>
                <a:lnTo>
                  <a:pt x="10" y="503"/>
                </a:lnTo>
                <a:lnTo>
                  <a:pt x="7" y="494"/>
                </a:lnTo>
                <a:lnTo>
                  <a:pt x="14" y="414"/>
                </a:lnTo>
                <a:lnTo>
                  <a:pt x="14" y="410"/>
                </a:lnTo>
                <a:lnTo>
                  <a:pt x="18" y="406"/>
                </a:lnTo>
                <a:lnTo>
                  <a:pt x="19" y="399"/>
                </a:lnTo>
                <a:lnTo>
                  <a:pt x="21" y="392"/>
                </a:lnTo>
                <a:lnTo>
                  <a:pt x="25" y="383"/>
                </a:lnTo>
                <a:lnTo>
                  <a:pt x="26" y="371"/>
                </a:lnTo>
                <a:lnTo>
                  <a:pt x="32" y="349"/>
                </a:lnTo>
                <a:lnTo>
                  <a:pt x="46" y="291"/>
                </a:lnTo>
                <a:lnTo>
                  <a:pt x="69" y="211"/>
                </a:lnTo>
                <a:lnTo>
                  <a:pt x="46" y="203"/>
                </a:lnTo>
                <a:lnTo>
                  <a:pt x="41" y="200"/>
                </a:lnTo>
                <a:lnTo>
                  <a:pt x="37" y="198"/>
                </a:lnTo>
                <a:lnTo>
                  <a:pt x="37" y="196"/>
                </a:lnTo>
                <a:lnTo>
                  <a:pt x="37" y="194"/>
                </a:lnTo>
                <a:lnTo>
                  <a:pt x="37" y="193"/>
                </a:lnTo>
                <a:lnTo>
                  <a:pt x="59" y="148"/>
                </a:lnTo>
                <a:lnTo>
                  <a:pt x="73" y="141"/>
                </a:lnTo>
                <a:lnTo>
                  <a:pt x="69" y="137"/>
                </a:lnTo>
                <a:lnTo>
                  <a:pt x="69" y="134"/>
                </a:lnTo>
                <a:lnTo>
                  <a:pt x="69" y="130"/>
                </a:lnTo>
                <a:lnTo>
                  <a:pt x="110" y="50"/>
                </a:lnTo>
                <a:lnTo>
                  <a:pt x="119" y="41"/>
                </a:lnTo>
                <a:lnTo>
                  <a:pt x="128" y="34"/>
                </a:lnTo>
                <a:lnTo>
                  <a:pt x="137" y="29"/>
                </a:lnTo>
                <a:lnTo>
                  <a:pt x="146" y="25"/>
                </a:lnTo>
                <a:lnTo>
                  <a:pt x="162" y="22"/>
                </a:lnTo>
                <a:lnTo>
                  <a:pt x="167" y="22"/>
                </a:lnTo>
                <a:lnTo>
                  <a:pt x="199" y="16"/>
                </a:lnTo>
                <a:lnTo>
                  <a:pt x="240" y="11"/>
                </a:lnTo>
                <a:lnTo>
                  <a:pt x="288" y="6"/>
                </a:lnTo>
                <a:lnTo>
                  <a:pt x="591" y="0"/>
                </a:lnTo>
                <a:lnTo>
                  <a:pt x="605" y="0"/>
                </a:lnTo>
                <a:lnTo>
                  <a:pt x="609" y="13"/>
                </a:lnTo>
                <a:lnTo>
                  <a:pt x="613" y="32"/>
                </a:lnTo>
                <a:lnTo>
                  <a:pt x="618" y="93"/>
                </a:lnTo>
                <a:lnTo>
                  <a:pt x="621" y="170"/>
                </a:lnTo>
                <a:lnTo>
                  <a:pt x="625" y="255"/>
                </a:lnTo>
                <a:lnTo>
                  <a:pt x="629" y="410"/>
                </a:lnTo>
                <a:lnTo>
                  <a:pt x="630" y="479"/>
                </a:lnTo>
                <a:lnTo>
                  <a:pt x="623" y="647"/>
                </a:lnTo>
                <a:lnTo>
                  <a:pt x="623" y="791"/>
                </a:lnTo>
                <a:lnTo>
                  <a:pt x="611" y="802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Freeform 258"/>
          <p:cNvSpPr>
            <a:spLocks/>
          </p:cNvSpPr>
          <p:nvPr/>
        </p:nvSpPr>
        <p:spPr bwMode="auto">
          <a:xfrm>
            <a:off x="4476750" y="2093913"/>
            <a:ext cx="528638" cy="715962"/>
          </a:xfrm>
          <a:custGeom>
            <a:avLst/>
            <a:gdLst>
              <a:gd name="T0" fmla="*/ 0 w 333"/>
              <a:gd name="T1" fmla="*/ 347662 h 451"/>
              <a:gd name="T2" fmla="*/ 17463 w 333"/>
              <a:gd name="T3" fmla="*/ 234950 h 451"/>
              <a:gd name="T4" fmla="*/ 31750 w 333"/>
              <a:gd name="T5" fmla="*/ 152400 h 451"/>
              <a:gd name="T6" fmla="*/ 47625 w 333"/>
              <a:gd name="T7" fmla="*/ 96837 h 451"/>
              <a:gd name="T8" fmla="*/ 61913 w 333"/>
              <a:gd name="T9" fmla="*/ 60325 h 451"/>
              <a:gd name="T10" fmla="*/ 76200 w 333"/>
              <a:gd name="T11" fmla="*/ 39687 h 451"/>
              <a:gd name="T12" fmla="*/ 85725 w 333"/>
              <a:gd name="T13" fmla="*/ 31750 h 451"/>
              <a:gd name="T14" fmla="*/ 93663 w 333"/>
              <a:gd name="T15" fmla="*/ 31750 h 451"/>
              <a:gd name="T16" fmla="*/ 96838 w 333"/>
              <a:gd name="T17" fmla="*/ 31750 h 451"/>
              <a:gd name="T18" fmla="*/ 115888 w 333"/>
              <a:gd name="T19" fmla="*/ 25400 h 451"/>
              <a:gd name="T20" fmla="*/ 158750 w 333"/>
              <a:gd name="T21" fmla="*/ 23812 h 451"/>
              <a:gd name="T22" fmla="*/ 274638 w 333"/>
              <a:gd name="T23" fmla="*/ 11112 h 451"/>
              <a:gd name="T24" fmla="*/ 438150 w 333"/>
              <a:gd name="T25" fmla="*/ 3175 h 451"/>
              <a:gd name="T26" fmla="*/ 463550 w 333"/>
              <a:gd name="T27" fmla="*/ 0 h 451"/>
              <a:gd name="T28" fmla="*/ 484188 w 333"/>
              <a:gd name="T29" fmla="*/ 3175 h 451"/>
              <a:gd name="T30" fmla="*/ 495300 w 333"/>
              <a:gd name="T31" fmla="*/ 9525 h 451"/>
              <a:gd name="T32" fmla="*/ 501650 w 333"/>
              <a:gd name="T33" fmla="*/ 17462 h 451"/>
              <a:gd name="T34" fmla="*/ 503238 w 333"/>
              <a:gd name="T35" fmla="*/ 23812 h 451"/>
              <a:gd name="T36" fmla="*/ 506413 w 333"/>
              <a:gd name="T37" fmla="*/ 28575 h 451"/>
              <a:gd name="T38" fmla="*/ 503238 w 333"/>
              <a:gd name="T39" fmla="*/ 34925 h 451"/>
              <a:gd name="T40" fmla="*/ 528638 w 333"/>
              <a:gd name="T41" fmla="*/ 549275 h 451"/>
              <a:gd name="T42" fmla="*/ 488950 w 333"/>
              <a:gd name="T43" fmla="*/ 549275 h 451"/>
              <a:gd name="T44" fmla="*/ 455613 w 333"/>
              <a:gd name="T45" fmla="*/ 552450 h 451"/>
              <a:gd name="T46" fmla="*/ 423863 w 333"/>
              <a:gd name="T47" fmla="*/ 560387 h 451"/>
              <a:gd name="T48" fmla="*/ 396875 w 333"/>
              <a:gd name="T49" fmla="*/ 571500 h 451"/>
              <a:gd name="T50" fmla="*/ 368300 w 333"/>
              <a:gd name="T51" fmla="*/ 582612 h 451"/>
              <a:gd name="T52" fmla="*/ 346075 w 333"/>
              <a:gd name="T53" fmla="*/ 596900 h 451"/>
              <a:gd name="T54" fmla="*/ 325438 w 333"/>
              <a:gd name="T55" fmla="*/ 614362 h 451"/>
              <a:gd name="T56" fmla="*/ 306388 w 333"/>
              <a:gd name="T57" fmla="*/ 628650 h 451"/>
              <a:gd name="T58" fmla="*/ 277813 w 333"/>
              <a:gd name="T59" fmla="*/ 661987 h 451"/>
              <a:gd name="T60" fmla="*/ 257175 w 333"/>
              <a:gd name="T61" fmla="*/ 690562 h 451"/>
              <a:gd name="T62" fmla="*/ 246063 w 333"/>
              <a:gd name="T63" fmla="*/ 709612 h 451"/>
              <a:gd name="T64" fmla="*/ 241300 w 333"/>
              <a:gd name="T65" fmla="*/ 715962 h 451"/>
              <a:gd name="T66" fmla="*/ 20638 w 333"/>
              <a:gd name="T67" fmla="*/ 715962 h 451"/>
              <a:gd name="T68" fmla="*/ 17463 w 333"/>
              <a:gd name="T69" fmla="*/ 708025 h 451"/>
              <a:gd name="T70" fmla="*/ 11113 w 333"/>
              <a:gd name="T71" fmla="*/ 690562 h 451"/>
              <a:gd name="T72" fmla="*/ 9525 w 333"/>
              <a:gd name="T73" fmla="*/ 644525 h 451"/>
              <a:gd name="T74" fmla="*/ 3175 w 333"/>
              <a:gd name="T75" fmla="*/ 585787 h 451"/>
              <a:gd name="T76" fmla="*/ 3175 w 333"/>
              <a:gd name="T77" fmla="*/ 520700 h 451"/>
              <a:gd name="T78" fmla="*/ 0 w 333"/>
              <a:gd name="T79" fmla="*/ 401637 h 451"/>
              <a:gd name="T80" fmla="*/ 0 w 333"/>
              <a:gd name="T81" fmla="*/ 347662 h 45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33" h="451">
                <a:moveTo>
                  <a:pt x="0" y="219"/>
                </a:moveTo>
                <a:lnTo>
                  <a:pt x="11" y="148"/>
                </a:lnTo>
                <a:lnTo>
                  <a:pt x="20" y="96"/>
                </a:lnTo>
                <a:lnTo>
                  <a:pt x="30" y="61"/>
                </a:lnTo>
                <a:lnTo>
                  <a:pt x="39" y="38"/>
                </a:lnTo>
                <a:lnTo>
                  <a:pt x="48" y="25"/>
                </a:lnTo>
                <a:lnTo>
                  <a:pt x="54" y="20"/>
                </a:lnTo>
                <a:lnTo>
                  <a:pt x="59" y="20"/>
                </a:lnTo>
                <a:lnTo>
                  <a:pt x="61" y="20"/>
                </a:lnTo>
                <a:lnTo>
                  <a:pt x="73" y="16"/>
                </a:lnTo>
                <a:lnTo>
                  <a:pt x="100" y="15"/>
                </a:lnTo>
                <a:lnTo>
                  <a:pt x="173" y="7"/>
                </a:lnTo>
                <a:lnTo>
                  <a:pt x="276" y="2"/>
                </a:lnTo>
                <a:lnTo>
                  <a:pt x="292" y="0"/>
                </a:lnTo>
                <a:lnTo>
                  <a:pt x="305" y="2"/>
                </a:lnTo>
                <a:lnTo>
                  <a:pt x="312" y="6"/>
                </a:lnTo>
                <a:lnTo>
                  <a:pt x="316" y="11"/>
                </a:lnTo>
                <a:lnTo>
                  <a:pt x="317" y="15"/>
                </a:lnTo>
                <a:lnTo>
                  <a:pt x="319" y="18"/>
                </a:lnTo>
                <a:lnTo>
                  <a:pt x="317" y="22"/>
                </a:lnTo>
                <a:lnTo>
                  <a:pt x="333" y="346"/>
                </a:lnTo>
                <a:lnTo>
                  <a:pt x="308" y="346"/>
                </a:lnTo>
                <a:lnTo>
                  <a:pt x="287" y="348"/>
                </a:lnTo>
                <a:lnTo>
                  <a:pt x="267" y="353"/>
                </a:lnTo>
                <a:lnTo>
                  <a:pt x="250" y="360"/>
                </a:lnTo>
                <a:lnTo>
                  <a:pt x="232" y="367"/>
                </a:lnTo>
                <a:lnTo>
                  <a:pt x="218" y="376"/>
                </a:lnTo>
                <a:lnTo>
                  <a:pt x="205" y="387"/>
                </a:lnTo>
                <a:lnTo>
                  <a:pt x="193" y="396"/>
                </a:lnTo>
                <a:lnTo>
                  <a:pt x="175" y="417"/>
                </a:lnTo>
                <a:lnTo>
                  <a:pt x="162" y="435"/>
                </a:lnTo>
                <a:lnTo>
                  <a:pt x="155" y="447"/>
                </a:lnTo>
                <a:lnTo>
                  <a:pt x="152" y="451"/>
                </a:lnTo>
                <a:lnTo>
                  <a:pt x="13" y="451"/>
                </a:lnTo>
                <a:lnTo>
                  <a:pt x="11" y="446"/>
                </a:lnTo>
                <a:lnTo>
                  <a:pt x="7" y="435"/>
                </a:lnTo>
                <a:lnTo>
                  <a:pt x="6" y="406"/>
                </a:lnTo>
                <a:lnTo>
                  <a:pt x="2" y="369"/>
                </a:lnTo>
                <a:lnTo>
                  <a:pt x="2" y="328"/>
                </a:lnTo>
                <a:lnTo>
                  <a:pt x="0" y="253"/>
                </a:lnTo>
                <a:lnTo>
                  <a:pt x="0" y="219"/>
                </a:lnTo>
                <a:close/>
              </a:path>
            </a:pathLst>
          </a:custGeom>
          <a:solidFill>
            <a:srgbClr val="0053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259"/>
          <p:cNvSpPr>
            <a:spLocks/>
          </p:cNvSpPr>
          <p:nvPr/>
        </p:nvSpPr>
        <p:spPr bwMode="auto">
          <a:xfrm>
            <a:off x="4537075" y="2147888"/>
            <a:ext cx="406400" cy="319087"/>
          </a:xfrm>
          <a:custGeom>
            <a:avLst/>
            <a:gdLst>
              <a:gd name="T0" fmla="*/ 44450 w 256"/>
              <a:gd name="T1" fmla="*/ 317500 h 201"/>
              <a:gd name="T2" fmla="*/ 355600 w 256"/>
              <a:gd name="T3" fmla="*/ 254000 h 201"/>
              <a:gd name="T4" fmla="*/ 358775 w 256"/>
              <a:gd name="T5" fmla="*/ 254000 h 201"/>
              <a:gd name="T6" fmla="*/ 373063 w 256"/>
              <a:gd name="T7" fmla="*/ 246062 h 201"/>
              <a:gd name="T8" fmla="*/ 381000 w 256"/>
              <a:gd name="T9" fmla="*/ 241300 h 201"/>
              <a:gd name="T10" fmla="*/ 387350 w 256"/>
              <a:gd name="T11" fmla="*/ 231775 h 201"/>
              <a:gd name="T12" fmla="*/ 392113 w 256"/>
              <a:gd name="T13" fmla="*/ 220662 h 201"/>
              <a:gd name="T14" fmla="*/ 395288 w 256"/>
              <a:gd name="T15" fmla="*/ 203200 h 201"/>
              <a:gd name="T16" fmla="*/ 406400 w 256"/>
              <a:gd name="T17" fmla="*/ 25400 h 201"/>
              <a:gd name="T18" fmla="*/ 406400 w 256"/>
              <a:gd name="T19" fmla="*/ 20637 h 201"/>
              <a:gd name="T20" fmla="*/ 406400 w 256"/>
              <a:gd name="T21" fmla="*/ 17462 h 201"/>
              <a:gd name="T22" fmla="*/ 403225 w 256"/>
              <a:gd name="T23" fmla="*/ 11112 h 201"/>
              <a:gd name="T24" fmla="*/ 398463 w 256"/>
              <a:gd name="T25" fmla="*/ 7937 h 201"/>
              <a:gd name="T26" fmla="*/ 387350 w 256"/>
              <a:gd name="T27" fmla="*/ 3175 h 201"/>
              <a:gd name="T28" fmla="*/ 376238 w 256"/>
              <a:gd name="T29" fmla="*/ 0 h 201"/>
              <a:gd name="T30" fmla="*/ 355600 w 256"/>
              <a:gd name="T31" fmla="*/ 0 h 201"/>
              <a:gd name="T32" fmla="*/ 66675 w 256"/>
              <a:gd name="T33" fmla="*/ 11112 h 201"/>
              <a:gd name="T34" fmla="*/ 69850 w 256"/>
              <a:gd name="T35" fmla="*/ 34925 h 201"/>
              <a:gd name="T36" fmla="*/ 76200 w 256"/>
              <a:gd name="T37" fmla="*/ 87312 h 201"/>
              <a:gd name="T38" fmla="*/ 79375 w 256"/>
              <a:gd name="T39" fmla="*/ 119062 h 201"/>
              <a:gd name="T40" fmla="*/ 76200 w 256"/>
              <a:gd name="T41" fmla="*/ 147637 h 201"/>
              <a:gd name="T42" fmla="*/ 73025 w 256"/>
              <a:gd name="T43" fmla="*/ 169862 h 201"/>
              <a:gd name="T44" fmla="*/ 69850 w 256"/>
              <a:gd name="T45" fmla="*/ 177800 h 201"/>
              <a:gd name="T46" fmla="*/ 66675 w 256"/>
              <a:gd name="T47" fmla="*/ 187325 h 201"/>
              <a:gd name="T48" fmla="*/ 58738 w 256"/>
              <a:gd name="T49" fmla="*/ 187325 h 201"/>
              <a:gd name="T50" fmla="*/ 39688 w 256"/>
              <a:gd name="T51" fmla="*/ 188912 h 201"/>
              <a:gd name="T52" fmla="*/ 30163 w 256"/>
              <a:gd name="T53" fmla="*/ 187325 h 201"/>
              <a:gd name="T54" fmla="*/ 19050 w 256"/>
              <a:gd name="T55" fmla="*/ 187325 h 201"/>
              <a:gd name="T56" fmla="*/ 14288 w 256"/>
              <a:gd name="T57" fmla="*/ 180975 h 201"/>
              <a:gd name="T58" fmla="*/ 11113 w 256"/>
              <a:gd name="T59" fmla="*/ 173037 h 201"/>
              <a:gd name="T60" fmla="*/ 11113 w 256"/>
              <a:gd name="T61" fmla="*/ 163512 h 201"/>
              <a:gd name="T62" fmla="*/ 0 w 256"/>
              <a:gd name="T63" fmla="*/ 296862 h 201"/>
              <a:gd name="T64" fmla="*/ 1588 w 256"/>
              <a:gd name="T65" fmla="*/ 303212 h 201"/>
              <a:gd name="T66" fmla="*/ 4763 w 256"/>
              <a:gd name="T67" fmla="*/ 311150 h 201"/>
              <a:gd name="T68" fmla="*/ 11113 w 256"/>
              <a:gd name="T69" fmla="*/ 317500 h 201"/>
              <a:gd name="T70" fmla="*/ 19050 w 256"/>
              <a:gd name="T71" fmla="*/ 319087 h 201"/>
              <a:gd name="T72" fmla="*/ 30163 w 256"/>
              <a:gd name="T73" fmla="*/ 319087 h 201"/>
              <a:gd name="T74" fmla="*/ 44450 w 256"/>
              <a:gd name="T75" fmla="*/ 317500 h 20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56" h="201">
                <a:moveTo>
                  <a:pt x="28" y="200"/>
                </a:moveTo>
                <a:lnTo>
                  <a:pt x="224" y="160"/>
                </a:lnTo>
                <a:lnTo>
                  <a:pt x="226" y="160"/>
                </a:lnTo>
                <a:lnTo>
                  <a:pt x="235" y="155"/>
                </a:lnTo>
                <a:lnTo>
                  <a:pt x="240" y="152"/>
                </a:lnTo>
                <a:lnTo>
                  <a:pt x="244" y="146"/>
                </a:lnTo>
                <a:lnTo>
                  <a:pt x="247" y="139"/>
                </a:lnTo>
                <a:lnTo>
                  <a:pt x="249" y="128"/>
                </a:lnTo>
                <a:lnTo>
                  <a:pt x="256" y="16"/>
                </a:lnTo>
                <a:lnTo>
                  <a:pt x="256" y="13"/>
                </a:lnTo>
                <a:lnTo>
                  <a:pt x="256" y="11"/>
                </a:lnTo>
                <a:lnTo>
                  <a:pt x="254" y="7"/>
                </a:lnTo>
                <a:lnTo>
                  <a:pt x="251" y="5"/>
                </a:lnTo>
                <a:lnTo>
                  <a:pt x="244" y="2"/>
                </a:lnTo>
                <a:lnTo>
                  <a:pt x="237" y="0"/>
                </a:lnTo>
                <a:lnTo>
                  <a:pt x="224" y="0"/>
                </a:lnTo>
                <a:lnTo>
                  <a:pt x="42" y="7"/>
                </a:lnTo>
                <a:lnTo>
                  <a:pt x="44" y="22"/>
                </a:lnTo>
                <a:lnTo>
                  <a:pt x="48" y="55"/>
                </a:lnTo>
                <a:lnTo>
                  <a:pt x="50" y="75"/>
                </a:lnTo>
                <a:lnTo>
                  <a:pt x="48" y="93"/>
                </a:lnTo>
                <a:lnTo>
                  <a:pt x="46" y="107"/>
                </a:lnTo>
                <a:lnTo>
                  <a:pt x="44" y="112"/>
                </a:lnTo>
                <a:lnTo>
                  <a:pt x="42" y="118"/>
                </a:lnTo>
                <a:lnTo>
                  <a:pt x="37" y="118"/>
                </a:lnTo>
                <a:lnTo>
                  <a:pt x="25" y="119"/>
                </a:lnTo>
                <a:lnTo>
                  <a:pt x="19" y="118"/>
                </a:lnTo>
                <a:lnTo>
                  <a:pt x="12" y="118"/>
                </a:lnTo>
                <a:lnTo>
                  <a:pt x="9" y="114"/>
                </a:lnTo>
                <a:lnTo>
                  <a:pt x="7" y="109"/>
                </a:lnTo>
                <a:lnTo>
                  <a:pt x="7" y="103"/>
                </a:lnTo>
                <a:lnTo>
                  <a:pt x="0" y="187"/>
                </a:lnTo>
                <a:lnTo>
                  <a:pt x="1" y="191"/>
                </a:lnTo>
                <a:lnTo>
                  <a:pt x="3" y="196"/>
                </a:lnTo>
                <a:lnTo>
                  <a:pt x="7" y="200"/>
                </a:lnTo>
                <a:lnTo>
                  <a:pt x="12" y="201"/>
                </a:lnTo>
                <a:lnTo>
                  <a:pt x="19" y="201"/>
                </a:lnTo>
                <a:lnTo>
                  <a:pt x="28" y="200"/>
                </a:lnTo>
                <a:close/>
              </a:path>
            </a:pathLst>
          </a:custGeom>
          <a:solidFill>
            <a:srgbClr val="D3D1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260"/>
          <p:cNvSpPr>
            <a:spLocks/>
          </p:cNvSpPr>
          <p:nvPr/>
        </p:nvSpPr>
        <p:spPr bwMode="auto">
          <a:xfrm>
            <a:off x="4494213" y="2139950"/>
            <a:ext cx="122237" cy="336550"/>
          </a:xfrm>
          <a:custGeom>
            <a:avLst/>
            <a:gdLst>
              <a:gd name="T0" fmla="*/ 30162 w 77"/>
              <a:gd name="T1" fmla="*/ 333375 h 212"/>
              <a:gd name="T2" fmla="*/ 14287 w 77"/>
              <a:gd name="T3" fmla="*/ 336550 h 212"/>
              <a:gd name="T4" fmla="*/ 4762 w 77"/>
              <a:gd name="T5" fmla="*/ 336550 h 212"/>
              <a:gd name="T6" fmla="*/ 0 w 77"/>
              <a:gd name="T7" fmla="*/ 336550 h 212"/>
              <a:gd name="T8" fmla="*/ 0 w 77"/>
              <a:gd name="T9" fmla="*/ 333375 h 212"/>
              <a:gd name="T10" fmla="*/ 0 w 77"/>
              <a:gd name="T11" fmla="*/ 293688 h 212"/>
              <a:gd name="T12" fmla="*/ 7937 w 77"/>
              <a:gd name="T13" fmla="*/ 285750 h 212"/>
              <a:gd name="T14" fmla="*/ 17462 w 77"/>
              <a:gd name="T15" fmla="*/ 279400 h 212"/>
              <a:gd name="T16" fmla="*/ 22225 w 77"/>
              <a:gd name="T17" fmla="*/ 279400 h 212"/>
              <a:gd name="T18" fmla="*/ 30162 w 77"/>
              <a:gd name="T19" fmla="*/ 119063 h 212"/>
              <a:gd name="T20" fmla="*/ 28575 w 77"/>
              <a:gd name="T21" fmla="*/ 112713 h 212"/>
              <a:gd name="T22" fmla="*/ 25400 w 77"/>
              <a:gd name="T23" fmla="*/ 104775 h 212"/>
              <a:gd name="T24" fmla="*/ 28575 w 77"/>
              <a:gd name="T25" fmla="*/ 93663 h 212"/>
              <a:gd name="T26" fmla="*/ 30162 w 77"/>
              <a:gd name="T27" fmla="*/ 90488 h 212"/>
              <a:gd name="T28" fmla="*/ 36512 w 77"/>
              <a:gd name="T29" fmla="*/ 84138 h 212"/>
              <a:gd name="T30" fmla="*/ 47625 w 77"/>
              <a:gd name="T31" fmla="*/ 84138 h 212"/>
              <a:gd name="T32" fmla="*/ 47625 w 77"/>
              <a:gd name="T33" fmla="*/ 14288 h 212"/>
              <a:gd name="T34" fmla="*/ 61912 w 77"/>
              <a:gd name="T35" fmla="*/ 4763 h 212"/>
              <a:gd name="T36" fmla="*/ 73025 w 77"/>
              <a:gd name="T37" fmla="*/ 0 h 212"/>
              <a:gd name="T38" fmla="*/ 82550 w 77"/>
              <a:gd name="T39" fmla="*/ 0 h 212"/>
              <a:gd name="T40" fmla="*/ 87312 w 77"/>
              <a:gd name="T41" fmla="*/ 0 h 212"/>
              <a:gd name="T42" fmla="*/ 98425 w 77"/>
              <a:gd name="T43" fmla="*/ 4763 h 212"/>
              <a:gd name="T44" fmla="*/ 104775 w 77"/>
              <a:gd name="T45" fmla="*/ 11113 h 212"/>
              <a:gd name="T46" fmla="*/ 107950 w 77"/>
              <a:gd name="T47" fmla="*/ 19050 h 212"/>
              <a:gd name="T48" fmla="*/ 112712 w 77"/>
              <a:gd name="T49" fmla="*/ 39688 h 212"/>
              <a:gd name="T50" fmla="*/ 119062 w 77"/>
              <a:gd name="T51" fmla="*/ 84138 h 212"/>
              <a:gd name="T52" fmla="*/ 122237 w 77"/>
              <a:gd name="T53" fmla="*/ 112713 h 212"/>
              <a:gd name="T54" fmla="*/ 122237 w 77"/>
              <a:gd name="T55" fmla="*/ 141288 h 212"/>
              <a:gd name="T56" fmla="*/ 115887 w 77"/>
              <a:gd name="T57" fmla="*/ 169863 h 212"/>
              <a:gd name="T58" fmla="*/ 107950 w 77"/>
              <a:gd name="T59" fmla="*/ 195263 h 212"/>
              <a:gd name="T60" fmla="*/ 101600 w 77"/>
              <a:gd name="T61" fmla="*/ 195263 h 212"/>
              <a:gd name="T62" fmla="*/ 84137 w 77"/>
              <a:gd name="T63" fmla="*/ 196850 h 212"/>
              <a:gd name="T64" fmla="*/ 73025 w 77"/>
              <a:gd name="T65" fmla="*/ 196850 h 212"/>
              <a:gd name="T66" fmla="*/ 65087 w 77"/>
              <a:gd name="T67" fmla="*/ 195263 h 212"/>
              <a:gd name="T68" fmla="*/ 57150 w 77"/>
              <a:gd name="T69" fmla="*/ 188913 h 212"/>
              <a:gd name="T70" fmla="*/ 53975 w 77"/>
              <a:gd name="T71" fmla="*/ 180975 h 212"/>
              <a:gd name="T72" fmla="*/ 50800 w 77"/>
              <a:gd name="T73" fmla="*/ 166688 h 212"/>
              <a:gd name="T74" fmla="*/ 53975 w 77"/>
              <a:gd name="T75" fmla="*/ 174625 h 212"/>
              <a:gd name="T76" fmla="*/ 50800 w 77"/>
              <a:gd name="T77" fmla="*/ 119063 h 212"/>
              <a:gd name="T78" fmla="*/ 39687 w 77"/>
              <a:gd name="T79" fmla="*/ 115888 h 212"/>
              <a:gd name="T80" fmla="*/ 36512 w 77"/>
              <a:gd name="T81" fmla="*/ 287338 h 212"/>
              <a:gd name="T82" fmla="*/ 36512 w 77"/>
              <a:gd name="T83" fmla="*/ 304800 h 212"/>
              <a:gd name="T84" fmla="*/ 33337 w 77"/>
              <a:gd name="T85" fmla="*/ 319088 h 212"/>
              <a:gd name="T86" fmla="*/ 30162 w 77"/>
              <a:gd name="T87" fmla="*/ 333375 h 21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7" h="212">
                <a:moveTo>
                  <a:pt x="19" y="210"/>
                </a:moveTo>
                <a:lnTo>
                  <a:pt x="9" y="212"/>
                </a:lnTo>
                <a:lnTo>
                  <a:pt x="3" y="212"/>
                </a:lnTo>
                <a:lnTo>
                  <a:pt x="0" y="212"/>
                </a:lnTo>
                <a:lnTo>
                  <a:pt x="0" y="210"/>
                </a:lnTo>
                <a:lnTo>
                  <a:pt x="0" y="185"/>
                </a:lnTo>
                <a:lnTo>
                  <a:pt x="5" y="180"/>
                </a:lnTo>
                <a:lnTo>
                  <a:pt x="11" y="176"/>
                </a:lnTo>
                <a:lnTo>
                  <a:pt x="14" y="176"/>
                </a:lnTo>
                <a:lnTo>
                  <a:pt x="19" y="75"/>
                </a:lnTo>
                <a:lnTo>
                  <a:pt x="18" y="71"/>
                </a:lnTo>
                <a:lnTo>
                  <a:pt x="16" y="66"/>
                </a:lnTo>
                <a:lnTo>
                  <a:pt x="18" y="59"/>
                </a:lnTo>
                <a:lnTo>
                  <a:pt x="19" y="57"/>
                </a:lnTo>
                <a:lnTo>
                  <a:pt x="23" y="53"/>
                </a:lnTo>
                <a:lnTo>
                  <a:pt x="30" y="53"/>
                </a:lnTo>
                <a:lnTo>
                  <a:pt x="30" y="9"/>
                </a:lnTo>
                <a:lnTo>
                  <a:pt x="39" y="3"/>
                </a:lnTo>
                <a:lnTo>
                  <a:pt x="46" y="0"/>
                </a:lnTo>
                <a:lnTo>
                  <a:pt x="52" y="0"/>
                </a:lnTo>
                <a:lnTo>
                  <a:pt x="55" y="0"/>
                </a:lnTo>
                <a:lnTo>
                  <a:pt x="62" y="3"/>
                </a:lnTo>
                <a:lnTo>
                  <a:pt x="66" y="7"/>
                </a:lnTo>
                <a:lnTo>
                  <a:pt x="68" y="12"/>
                </a:lnTo>
                <a:lnTo>
                  <a:pt x="71" y="25"/>
                </a:lnTo>
                <a:lnTo>
                  <a:pt x="75" y="53"/>
                </a:lnTo>
                <a:lnTo>
                  <a:pt x="77" y="71"/>
                </a:lnTo>
                <a:lnTo>
                  <a:pt x="77" y="89"/>
                </a:lnTo>
                <a:lnTo>
                  <a:pt x="73" y="107"/>
                </a:lnTo>
                <a:lnTo>
                  <a:pt x="68" y="123"/>
                </a:lnTo>
                <a:lnTo>
                  <a:pt x="64" y="123"/>
                </a:lnTo>
                <a:lnTo>
                  <a:pt x="53" y="124"/>
                </a:lnTo>
                <a:lnTo>
                  <a:pt x="46" y="124"/>
                </a:lnTo>
                <a:lnTo>
                  <a:pt x="41" y="123"/>
                </a:lnTo>
                <a:lnTo>
                  <a:pt x="36" y="119"/>
                </a:lnTo>
                <a:lnTo>
                  <a:pt x="34" y="114"/>
                </a:lnTo>
                <a:lnTo>
                  <a:pt x="32" y="105"/>
                </a:lnTo>
                <a:lnTo>
                  <a:pt x="34" y="110"/>
                </a:lnTo>
                <a:lnTo>
                  <a:pt x="32" y="75"/>
                </a:lnTo>
                <a:lnTo>
                  <a:pt x="25" y="73"/>
                </a:lnTo>
                <a:lnTo>
                  <a:pt x="23" y="181"/>
                </a:lnTo>
                <a:lnTo>
                  <a:pt x="23" y="192"/>
                </a:lnTo>
                <a:lnTo>
                  <a:pt x="21" y="201"/>
                </a:lnTo>
                <a:lnTo>
                  <a:pt x="19" y="2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261"/>
          <p:cNvSpPr>
            <a:spLocks/>
          </p:cNvSpPr>
          <p:nvPr/>
        </p:nvSpPr>
        <p:spPr bwMode="auto">
          <a:xfrm>
            <a:off x="4667250" y="1905000"/>
            <a:ext cx="558800" cy="96838"/>
          </a:xfrm>
          <a:custGeom>
            <a:avLst/>
            <a:gdLst>
              <a:gd name="T0" fmla="*/ 558800 w 352"/>
              <a:gd name="T1" fmla="*/ 42863 h 61"/>
              <a:gd name="T2" fmla="*/ 558800 w 352"/>
              <a:gd name="T3" fmla="*/ 50800 h 61"/>
              <a:gd name="T4" fmla="*/ 557213 w 352"/>
              <a:gd name="T5" fmla="*/ 58738 h 61"/>
              <a:gd name="T6" fmla="*/ 547688 w 352"/>
              <a:gd name="T7" fmla="*/ 73025 h 61"/>
              <a:gd name="T8" fmla="*/ 536575 w 352"/>
              <a:gd name="T9" fmla="*/ 82550 h 61"/>
              <a:gd name="T10" fmla="*/ 528638 w 352"/>
              <a:gd name="T11" fmla="*/ 84138 h 61"/>
              <a:gd name="T12" fmla="*/ 519113 w 352"/>
              <a:gd name="T13" fmla="*/ 84138 h 61"/>
              <a:gd name="T14" fmla="*/ 41275 w 352"/>
              <a:gd name="T15" fmla="*/ 96838 h 61"/>
              <a:gd name="T16" fmla="*/ 33338 w 352"/>
              <a:gd name="T17" fmla="*/ 96838 h 61"/>
              <a:gd name="T18" fmla="*/ 25400 w 352"/>
              <a:gd name="T19" fmla="*/ 93663 h 61"/>
              <a:gd name="T20" fmla="*/ 11113 w 352"/>
              <a:gd name="T21" fmla="*/ 84138 h 61"/>
              <a:gd name="T22" fmla="*/ 1588 w 352"/>
              <a:gd name="T23" fmla="*/ 69850 h 61"/>
              <a:gd name="T24" fmla="*/ 0 w 352"/>
              <a:gd name="T25" fmla="*/ 65088 h 61"/>
              <a:gd name="T26" fmla="*/ 0 w 352"/>
              <a:gd name="T27" fmla="*/ 57150 h 61"/>
              <a:gd name="T28" fmla="*/ 0 w 352"/>
              <a:gd name="T29" fmla="*/ 44450 h 61"/>
              <a:gd name="T30" fmla="*/ 1588 w 352"/>
              <a:gd name="T31" fmla="*/ 39688 h 61"/>
              <a:gd name="T32" fmla="*/ 11113 w 352"/>
              <a:gd name="T33" fmla="*/ 25400 h 61"/>
              <a:gd name="T34" fmla="*/ 25400 w 352"/>
              <a:gd name="T35" fmla="*/ 14288 h 61"/>
              <a:gd name="T36" fmla="*/ 30163 w 352"/>
              <a:gd name="T37" fmla="*/ 14288 h 61"/>
              <a:gd name="T38" fmla="*/ 39688 w 352"/>
              <a:gd name="T39" fmla="*/ 11113 h 61"/>
              <a:gd name="T40" fmla="*/ 517525 w 352"/>
              <a:gd name="T41" fmla="*/ 0 h 61"/>
              <a:gd name="T42" fmla="*/ 525463 w 352"/>
              <a:gd name="T43" fmla="*/ 0 h 61"/>
              <a:gd name="T44" fmla="*/ 533400 w 352"/>
              <a:gd name="T45" fmla="*/ 3175 h 61"/>
              <a:gd name="T46" fmla="*/ 547688 w 352"/>
              <a:gd name="T47" fmla="*/ 11113 h 61"/>
              <a:gd name="T48" fmla="*/ 557213 w 352"/>
              <a:gd name="T49" fmla="*/ 25400 h 61"/>
              <a:gd name="T50" fmla="*/ 558800 w 352"/>
              <a:gd name="T51" fmla="*/ 33338 h 61"/>
              <a:gd name="T52" fmla="*/ 558800 w 352"/>
              <a:gd name="T53" fmla="*/ 42863 h 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52" h="61">
                <a:moveTo>
                  <a:pt x="352" y="27"/>
                </a:moveTo>
                <a:lnTo>
                  <a:pt x="352" y="32"/>
                </a:lnTo>
                <a:lnTo>
                  <a:pt x="351" y="37"/>
                </a:lnTo>
                <a:lnTo>
                  <a:pt x="345" y="46"/>
                </a:lnTo>
                <a:lnTo>
                  <a:pt x="338" y="52"/>
                </a:lnTo>
                <a:lnTo>
                  <a:pt x="333" y="53"/>
                </a:lnTo>
                <a:lnTo>
                  <a:pt x="327" y="53"/>
                </a:lnTo>
                <a:lnTo>
                  <a:pt x="26" y="61"/>
                </a:lnTo>
                <a:lnTo>
                  <a:pt x="21" y="61"/>
                </a:lnTo>
                <a:lnTo>
                  <a:pt x="16" y="59"/>
                </a:lnTo>
                <a:lnTo>
                  <a:pt x="7" y="53"/>
                </a:lnTo>
                <a:lnTo>
                  <a:pt x="1" y="44"/>
                </a:lnTo>
                <a:lnTo>
                  <a:pt x="0" y="41"/>
                </a:lnTo>
                <a:lnTo>
                  <a:pt x="0" y="36"/>
                </a:lnTo>
                <a:lnTo>
                  <a:pt x="0" y="28"/>
                </a:lnTo>
                <a:lnTo>
                  <a:pt x="1" y="25"/>
                </a:lnTo>
                <a:lnTo>
                  <a:pt x="7" y="16"/>
                </a:lnTo>
                <a:lnTo>
                  <a:pt x="16" y="9"/>
                </a:lnTo>
                <a:lnTo>
                  <a:pt x="19" y="9"/>
                </a:lnTo>
                <a:lnTo>
                  <a:pt x="25" y="7"/>
                </a:lnTo>
                <a:lnTo>
                  <a:pt x="326" y="0"/>
                </a:lnTo>
                <a:lnTo>
                  <a:pt x="331" y="0"/>
                </a:lnTo>
                <a:lnTo>
                  <a:pt x="336" y="2"/>
                </a:lnTo>
                <a:lnTo>
                  <a:pt x="345" y="7"/>
                </a:lnTo>
                <a:lnTo>
                  <a:pt x="351" y="16"/>
                </a:lnTo>
                <a:lnTo>
                  <a:pt x="352" y="21"/>
                </a:lnTo>
                <a:lnTo>
                  <a:pt x="352" y="27"/>
                </a:lnTo>
                <a:close/>
              </a:path>
            </a:pathLst>
          </a:custGeom>
          <a:solidFill>
            <a:srgbClr val="0053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Freeform 262"/>
          <p:cNvSpPr>
            <a:spLocks/>
          </p:cNvSpPr>
          <p:nvPr/>
        </p:nvSpPr>
        <p:spPr bwMode="auto">
          <a:xfrm>
            <a:off x="4367213" y="2636838"/>
            <a:ext cx="1000125" cy="523875"/>
          </a:xfrm>
          <a:custGeom>
            <a:avLst/>
            <a:gdLst>
              <a:gd name="T0" fmla="*/ 14288 w 630"/>
              <a:gd name="T1" fmla="*/ 474663 h 330"/>
              <a:gd name="T2" fmla="*/ 47625 w 630"/>
              <a:gd name="T3" fmla="*/ 503238 h 330"/>
              <a:gd name="T4" fmla="*/ 84138 w 630"/>
              <a:gd name="T5" fmla="*/ 500063 h 330"/>
              <a:gd name="T6" fmla="*/ 90488 w 630"/>
              <a:gd name="T7" fmla="*/ 500063 h 330"/>
              <a:gd name="T8" fmla="*/ 112713 w 630"/>
              <a:gd name="T9" fmla="*/ 512763 h 330"/>
              <a:gd name="T10" fmla="*/ 333375 w 630"/>
              <a:gd name="T11" fmla="*/ 523875 h 330"/>
              <a:gd name="T12" fmla="*/ 344488 w 630"/>
              <a:gd name="T13" fmla="*/ 523875 h 330"/>
              <a:gd name="T14" fmla="*/ 352425 w 630"/>
              <a:gd name="T15" fmla="*/ 517525 h 330"/>
              <a:gd name="T16" fmla="*/ 358775 w 630"/>
              <a:gd name="T17" fmla="*/ 503238 h 330"/>
              <a:gd name="T18" fmla="*/ 361950 w 630"/>
              <a:gd name="T19" fmla="*/ 398463 h 330"/>
              <a:gd name="T20" fmla="*/ 373063 w 630"/>
              <a:gd name="T21" fmla="*/ 322263 h 330"/>
              <a:gd name="T22" fmla="*/ 387350 w 630"/>
              <a:gd name="T23" fmla="*/ 277813 h 330"/>
              <a:gd name="T24" fmla="*/ 412750 w 630"/>
              <a:gd name="T25" fmla="*/ 231775 h 330"/>
              <a:gd name="T26" fmla="*/ 449263 w 630"/>
              <a:gd name="T27" fmla="*/ 190500 h 330"/>
              <a:gd name="T28" fmla="*/ 503238 w 630"/>
              <a:gd name="T29" fmla="*/ 155575 h 330"/>
              <a:gd name="T30" fmla="*/ 568325 w 630"/>
              <a:gd name="T31" fmla="*/ 130175 h 330"/>
              <a:gd name="T32" fmla="*/ 630238 w 630"/>
              <a:gd name="T33" fmla="*/ 125413 h 330"/>
              <a:gd name="T34" fmla="*/ 688975 w 630"/>
              <a:gd name="T35" fmla="*/ 127000 h 330"/>
              <a:gd name="T36" fmla="*/ 746125 w 630"/>
              <a:gd name="T37" fmla="*/ 141288 h 330"/>
              <a:gd name="T38" fmla="*/ 793750 w 630"/>
              <a:gd name="T39" fmla="*/ 165100 h 330"/>
              <a:gd name="T40" fmla="*/ 833438 w 630"/>
              <a:gd name="T41" fmla="*/ 190500 h 330"/>
              <a:gd name="T42" fmla="*/ 862013 w 630"/>
              <a:gd name="T43" fmla="*/ 215900 h 330"/>
              <a:gd name="T44" fmla="*/ 882650 w 630"/>
              <a:gd name="T45" fmla="*/ 238125 h 330"/>
              <a:gd name="T46" fmla="*/ 1000125 w 630"/>
              <a:gd name="T47" fmla="*/ 0 h 330"/>
              <a:gd name="T48" fmla="*/ 619125 w 630"/>
              <a:gd name="T49" fmla="*/ 11113 h 330"/>
              <a:gd name="T50" fmla="*/ 561975 w 630"/>
              <a:gd name="T51" fmla="*/ 17463 h 330"/>
              <a:gd name="T52" fmla="*/ 500063 w 630"/>
              <a:gd name="T53" fmla="*/ 34925 h 330"/>
              <a:gd name="T54" fmla="*/ 455613 w 630"/>
              <a:gd name="T55" fmla="*/ 60325 h 330"/>
              <a:gd name="T56" fmla="*/ 409575 w 630"/>
              <a:gd name="T57" fmla="*/ 96838 h 330"/>
              <a:gd name="T58" fmla="*/ 366713 w 630"/>
              <a:gd name="T59" fmla="*/ 147638 h 330"/>
              <a:gd name="T60" fmla="*/ 249238 w 630"/>
              <a:gd name="T61" fmla="*/ 180975 h 330"/>
              <a:gd name="T62" fmla="*/ 98425 w 630"/>
              <a:gd name="T63" fmla="*/ 173038 h 330"/>
              <a:gd name="T64" fmla="*/ 22225 w 630"/>
              <a:gd name="T65" fmla="*/ 215900 h 330"/>
              <a:gd name="T66" fmla="*/ 11113 w 630"/>
              <a:gd name="T67" fmla="*/ 220663 h 330"/>
              <a:gd name="T68" fmla="*/ 0 w 630"/>
              <a:gd name="T69" fmla="*/ 241300 h 330"/>
              <a:gd name="T70" fmla="*/ 3175 w 630"/>
              <a:gd name="T71" fmla="*/ 325438 h 330"/>
              <a:gd name="T72" fmla="*/ 7938 w 630"/>
              <a:gd name="T73" fmla="*/ 401638 h 33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630" h="330">
                <a:moveTo>
                  <a:pt x="9" y="262"/>
                </a:moveTo>
                <a:lnTo>
                  <a:pt x="9" y="299"/>
                </a:lnTo>
                <a:lnTo>
                  <a:pt x="9" y="314"/>
                </a:lnTo>
                <a:lnTo>
                  <a:pt x="30" y="317"/>
                </a:lnTo>
                <a:lnTo>
                  <a:pt x="48" y="317"/>
                </a:lnTo>
                <a:lnTo>
                  <a:pt x="53" y="315"/>
                </a:lnTo>
                <a:lnTo>
                  <a:pt x="57" y="314"/>
                </a:lnTo>
                <a:lnTo>
                  <a:pt x="57" y="315"/>
                </a:lnTo>
                <a:lnTo>
                  <a:pt x="62" y="319"/>
                </a:lnTo>
                <a:lnTo>
                  <a:pt x="71" y="323"/>
                </a:lnTo>
                <a:lnTo>
                  <a:pt x="91" y="324"/>
                </a:lnTo>
                <a:lnTo>
                  <a:pt x="210" y="330"/>
                </a:lnTo>
                <a:lnTo>
                  <a:pt x="212" y="330"/>
                </a:lnTo>
                <a:lnTo>
                  <a:pt x="217" y="330"/>
                </a:lnTo>
                <a:lnTo>
                  <a:pt x="221" y="328"/>
                </a:lnTo>
                <a:lnTo>
                  <a:pt x="222" y="326"/>
                </a:lnTo>
                <a:lnTo>
                  <a:pt x="224" y="323"/>
                </a:lnTo>
                <a:lnTo>
                  <a:pt x="226" y="317"/>
                </a:lnTo>
                <a:lnTo>
                  <a:pt x="228" y="273"/>
                </a:lnTo>
                <a:lnTo>
                  <a:pt x="228" y="251"/>
                </a:lnTo>
                <a:lnTo>
                  <a:pt x="230" y="230"/>
                </a:lnTo>
                <a:lnTo>
                  <a:pt x="235" y="203"/>
                </a:lnTo>
                <a:lnTo>
                  <a:pt x="238" y="189"/>
                </a:lnTo>
                <a:lnTo>
                  <a:pt x="244" y="175"/>
                </a:lnTo>
                <a:lnTo>
                  <a:pt x="251" y="161"/>
                </a:lnTo>
                <a:lnTo>
                  <a:pt x="260" y="146"/>
                </a:lnTo>
                <a:lnTo>
                  <a:pt x="271" y="132"/>
                </a:lnTo>
                <a:lnTo>
                  <a:pt x="283" y="120"/>
                </a:lnTo>
                <a:lnTo>
                  <a:pt x="299" y="107"/>
                </a:lnTo>
                <a:lnTo>
                  <a:pt x="317" y="98"/>
                </a:lnTo>
                <a:lnTo>
                  <a:pt x="336" y="89"/>
                </a:lnTo>
                <a:lnTo>
                  <a:pt x="358" y="82"/>
                </a:lnTo>
                <a:lnTo>
                  <a:pt x="377" y="79"/>
                </a:lnTo>
                <a:lnTo>
                  <a:pt x="397" y="79"/>
                </a:lnTo>
                <a:lnTo>
                  <a:pt x="417" y="79"/>
                </a:lnTo>
                <a:lnTo>
                  <a:pt x="434" y="80"/>
                </a:lnTo>
                <a:lnTo>
                  <a:pt x="452" y="84"/>
                </a:lnTo>
                <a:lnTo>
                  <a:pt x="470" y="89"/>
                </a:lnTo>
                <a:lnTo>
                  <a:pt x="484" y="96"/>
                </a:lnTo>
                <a:lnTo>
                  <a:pt x="500" y="104"/>
                </a:lnTo>
                <a:lnTo>
                  <a:pt x="513" y="111"/>
                </a:lnTo>
                <a:lnTo>
                  <a:pt x="525" y="120"/>
                </a:lnTo>
                <a:lnTo>
                  <a:pt x="536" y="127"/>
                </a:lnTo>
                <a:lnTo>
                  <a:pt x="543" y="136"/>
                </a:lnTo>
                <a:lnTo>
                  <a:pt x="550" y="143"/>
                </a:lnTo>
                <a:lnTo>
                  <a:pt x="556" y="150"/>
                </a:lnTo>
                <a:lnTo>
                  <a:pt x="621" y="150"/>
                </a:lnTo>
                <a:lnTo>
                  <a:pt x="630" y="0"/>
                </a:lnTo>
                <a:lnTo>
                  <a:pt x="395" y="7"/>
                </a:lnTo>
                <a:lnTo>
                  <a:pt x="390" y="7"/>
                </a:lnTo>
                <a:lnTo>
                  <a:pt x="376" y="7"/>
                </a:lnTo>
                <a:lnTo>
                  <a:pt x="354" y="11"/>
                </a:lnTo>
                <a:lnTo>
                  <a:pt x="329" y="16"/>
                </a:lnTo>
                <a:lnTo>
                  <a:pt x="315" y="22"/>
                </a:lnTo>
                <a:lnTo>
                  <a:pt x="301" y="29"/>
                </a:lnTo>
                <a:lnTo>
                  <a:pt x="287" y="38"/>
                </a:lnTo>
                <a:lnTo>
                  <a:pt x="272" y="48"/>
                </a:lnTo>
                <a:lnTo>
                  <a:pt x="258" y="61"/>
                </a:lnTo>
                <a:lnTo>
                  <a:pt x="244" y="75"/>
                </a:lnTo>
                <a:lnTo>
                  <a:pt x="231" y="93"/>
                </a:lnTo>
                <a:lnTo>
                  <a:pt x="219" y="114"/>
                </a:lnTo>
                <a:lnTo>
                  <a:pt x="157" y="114"/>
                </a:lnTo>
                <a:lnTo>
                  <a:pt x="67" y="114"/>
                </a:lnTo>
                <a:lnTo>
                  <a:pt x="62" y="109"/>
                </a:lnTo>
                <a:lnTo>
                  <a:pt x="10" y="114"/>
                </a:lnTo>
                <a:lnTo>
                  <a:pt x="14" y="136"/>
                </a:lnTo>
                <a:lnTo>
                  <a:pt x="12" y="136"/>
                </a:lnTo>
                <a:lnTo>
                  <a:pt x="7" y="139"/>
                </a:lnTo>
                <a:lnTo>
                  <a:pt x="2" y="146"/>
                </a:lnTo>
                <a:lnTo>
                  <a:pt x="0" y="152"/>
                </a:lnTo>
                <a:lnTo>
                  <a:pt x="0" y="159"/>
                </a:lnTo>
                <a:lnTo>
                  <a:pt x="2" y="205"/>
                </a:lnTo>
                <a:lnTo>
                  <a:pt x="3" y="241"/>
                </a:lnTo>
                <a:lnTo>
                  <a:pt x="5" y="253"/>
                </a:lnTo>
                <a:lnTo>
                  <a:pt x="9" y="262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Freeform 263"/>
          <p:cNvSpPr>
            <a:spLocks/>
          </p:cNvSpPr>
          <p:nvPr/>
        </p:nvSpPr>
        <p:spPr bwMode="auto">
          <a:xfrm>
            <a:off x="4743450" y="2817813"/>
            <a:ext cx="36513" cy="36512"/>
          </a:xfrm>
          <a:custGeom>
            <a:avLst/>
            <a:gdLst>
              <a:gd name="T0" fmla="*/ 36513 w 23"/>
              <a:gd name="T1" fmla="*/ 17462 h 23"/>
              <a:gd name="T2" fmla="*/ 36513 w 23"/>
              <a:gd name="T3" fmla="*/ 25400 h 23"/>
              <a:gd name="T4" fmla="*/ 30163 w 23"/>
              <a:gd name="T5" fmla="*/ 31750 h 23"/>
              <a:gd name="T6" fmla="*/ 25400 w 23"/>
              <a:gd name="T7" fmla="*/ 34925 h 23"/>
              <a:gd name="T8" fmla="*/ 19050 w 23"/>
              <a:gd name="T9" fmla="*/ 36512 h 23"/>
              <a:gd name="T10" fmla="*/ 11113 w 23"/>
              <a:gd name="T11" fmla="*/ 34925 h 23"/>
              <a:gd name="T12" fmla="*/ 4763 w 23"/>
              <a:gd name="T13" fmla="*/ 31750 h 23"/>
              <a:gd name="T14" fmla="*/ 0 w 23"/>
              <a:gd name="T15" fmla="*/ 25400 h 23"/>
              <a:gd name="T16" fmla="*/ 0 w 23"/>
              <a:gd name="T17" fmla="*/ 17462 h 23"/>
              <a:gd name="T18" fmla="*/ 0 w 23"/>
              <a:gd name="T19" fmla="*/ 11112 h 23"/>
              <a:gd name="T20" fmla="*/ 4763 w 23"/>
              <a:gd name="T21" fmla="*/ 6350 h 23"/>
              <a:gd name="T22" fmla="*/ 11113 w 23"/>
              <a:gd name="T23" fmla="*/ 0 h 23"/>
              <a:gd name="T24" fmla="*/ 19050 w 23"/>
              <a:gd name="T25" fmla="*/ 0 h 23"/>
              <a:gd name="T26" fmla="*/ 25400 w 23"/>
              <a:gd name="T27" fmla="*/ 0 h 23"/>
              <a:gd name="T28" fmla="*/ 30163 w 23"/>
              <a:gd name="T29" fmla="*/ 6350 h 23"/>
              <a:gd name="T30" fmla="*/ 36513 w 23"/>
              <a:gd name="T31" fmla="*/ 11112 h 23"/>
              <a:gd name="T32" fmla="*/ 36513 w 23"/>
              <a:gd name="T33" fmla="*/ 17462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3" h="23">
                <a:moveTo>
                  <a:pt x="23" y="11"/>
                </a:moveTo>
                <a:lnTo>
                  <a:pt x="23" y="16"/>
                </a:lnTo>
                <a:lnTo>
                  <a:pt x="19" y="20"/>
                </a:lnTo>
                <a:lnTo>
                  <a:pt x="16" y="22"/>
                </a:lnTo>
                <a:lnTo>
                  <a:pt x="12" y="23"/>
                </a:lnTo>
                <a:lnTo>
                  <a:pt x="7" y="22"/>
                </a:lnTo>
                <a:lnTo>
                  <a:pt x="3" y="20"/>
                </a:lnTo>
                <a:lnTo>
                  <a:pt x="0" y="16"/>
                </a:lnTo>
                <a:lnTo>
                  <a:pt x="0" y="11"/>
                </a:lnTo>
                <a:lnTo>
                  <a:pt x="0" y="7"/>
                </a:lnTo>
                <a:lnTo>
                  <a:pt x="3" y="4"/>
                </a:lnTo>
                <a:lnTo>
                  <a:pt x="7" y="0"/>
                </a:lnTo>
                <a:lnTo>
                  <a:pt x="12" y="0"/>
                </a:lnTo>
                <a:lnTo>
                  <a:pt x="16" y="0"/>
                </a:lnTo>
                <a:lnTo>
                  <a:pt x="19" y="4"/>
                </a:lnTo>
                <a:lnTo>
                  <a:pt x="23" y="7"/>
                </a:lnTo>
                <a:lnTo>
                  <a:pt x="23" y="11"/>
                </a:lnTo>
                <a:close/>
              </a:path>
            </a:pathLst>
          </a:custGeom>
          <a:solidFill>
            <a:srgbClr val="8A31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264"/>
          <p:cNvSpPr>
            <a:spLocks/>
          </p:cNvSpPr>
          <p:nvPr/>
        </p:nvSpPr>
        <p:spPr bwMode="auto">
          <a:xfrm>
            <a:off x="4360863" y="2632075"/>
            <a:ext cx="1001712" cy="522288"/>
          </a:xfrm>
          <a:custGeom>
            <a:avLst/>
            <a:gdLst>
              <a:gd name="T0" fmla="*/ 14287 w 631"/>
              <a:gd name="T1" fmla="*/ 414338 h 329"/>
              <a:gd name="T2" fmla="*/ 14287 w 631"/>
              <a:gd name="T3" fmla="*/ 496888 h 329"/>
              <a:gd name="T4" fmla="*/ 47625 w 631"/>
              <a:gd name="T5" fmla="*/ 503238 h 329"/>
              <a:gd name="T6" fmla="*/ 85725 w 631"/>
              <a:gd name="T7" fmla="*/ 500063 h 329"/>
              <a:gd name="T8" fmla="*/ 90487 w 631"/>
              <a:gd name="T9" fmla="*/ 496888 h 329"/>
              <a:gd name="T10" fmla="*/ 100012 w 631"/>
              <a:gd name="T11" fmla="*/ 504825 h 329"/>
              <a:gd name="T12" fmla="*/ 144462 w 631"/>
              <a:gd name="T13" fmla="*/ 514350 h 329"/>
              <a:gd name="T14" fmla="*/ 333375 w 631"/>
              <a:gd name="T15" fmla="*/ 522288 h 329"/>
              <a:gd name="T16" fmla="*/ 346075 w 631"/>
              <a:gd name="T17" fmla="*/ 522288 h 329"/>
              <a:gd name="T18" fmla="*/ 354012 w 631"/>
              <a:gd name="T19" fmla="*/ 517525 h 329"/>
              <a:gd name="T20" fmla="*/ 358775 w 631"/>
              <a:gd name="T21" fmla="*/ 503238 h 329"/>
              <a:gd name="T22" fmla="*/ 361950 w 631"/>
              <a:gd name="T23" fmla="*/ 431800 h 329"/>
              <a:gd name="T24" fmla="*/ 365125 w 631"/>
              <a:gd name="T25" fmla="*/ 363538 h 329"/>
              <a:gd name="T26" fmla="*/ 379412 w 631"/>
              <a:gd name="T27" fmla="*/ 298450 h 329"/>
              <a:gd name="T28" fmla="*/ 398462 w 631"/>
              <a:gd name="T29" fmla="*/ 254000 h 329"/>
              <a:gd name="T30" fmla="*/ 430212 w 631"/>
              <a:gd name="T31" fmla="*/ 207963 h 329"/>
              <a:gd name="T32" fmla="*/ 474662 w 631"/>
              <a:gd name="T33" fmla="*/ 169863 h 329"/>
              <a:gd name="T34" fmla="*/ 503237 w 631"/>
              <a:gd name="T35" fmla="*/ 155575 h 329"/>
              <a:gd name="T36" fmla="*/ 568325 w 631"/>
              <a:gd name="T37" fmla="*/ 130175 h 329"/>
              <a:gd name="T38" fmla="*/ 630237 w 631"/>
              <a:gd name="T39" fmla="*/ 123825 h 329"/>
              <a:gd name="T40" fmla="*/ 690562 w 631"/>
              <a:gd name="T41" fmla="*/ 127000 h 329"/>
              <a:gd name="T42" fmla="*/ 746125 w 631"/>
              <a:gd name="T43" fmla="*/ 141288 h 329"/>
              <a:gd name="T44" fmla="*/ 795337 w 631"/>
              <a:gd name="T45" fmla="*/ 163513 h 329"/>
              <a:gd name="T46" fmla="*/ 835025 w 631"/>
              <a:gd name="T47" fmla="*/ 188913 h 329"/>
              <a:gd name="T48" fmla="*/ 863600 w 631"/>
              <a:gd name="T49" fmla="*/ 214313 h 329"/>
              <a:gd name="T50" fmla="*/ 882650 w 631"/>
              <a:gd name="T51" fmla="*/ 236538 h 329"/>
              <a:gd name="T52" fmla="*/ 1001712 w 631"/>
              <a:gd name="T53" fmla="*/ 0 h 329"/>
              <a:gd name="T54" fmla="*/ 628650 w 631"/>
              <a:gd name="T55" fmla="*/ 11113 h 329"/>
              <a:gd name="T56" fmla="*/ 596900 w 631"/>
              <a:gd name="T57" fmla="*/ 11113 h 329"/>
              <a:gd name="T58" fmla="*/ 523875 w 631"/>
              <a:gd name="T59" fmla="*/ 25400 h 329"/>
              <a:gd name="T60" fmla="*/ 477837 w 631"/>
              <a:gd name="T61" fmla="*/ 44450 h 329"/>
              <a:gd name="T62" fmla="*/ 433387 w 631"/>
              <a:gd name="T63" fmla="*/ 76200 h 329"/>
              <a:gd name="T64" fmla="*/ 387350 w 631"/>
              <a:gd name="T65" fmla="*/ 117475 h 329"/>
              <a:gd name="T66" fmla="*/ 347662 w 631"/>
              <a:gd name="T67" fmla="*/ 180975 h 329"/>
              <a:gd name="T68" fmla="*/ 107950 w 631"/>
              <a:gd name="T69" fmla="*/ 180975 h 329"/>
              <a:gd name="T70" fmla="*/ 17462 w 631"/>
              <a:gd name="T71" fmla="*/ 180975 h 329"/>
              <a:gd name="T72" fmla="*/ 22225 w 631"/>
              <a:gd name="T73" fmla="*/ 214313 h 329"/>
              <a:gd name="T74" fmla="*/ 11112 w 631"/>
              <a:gd name="T75" fmla="*/ 220663 h 329"/>
              <a:gd name="T76" fmla="*/ 0 w 631"/>
              <a:gd name="T77" fmla="*/ 239713 h 329"/>
              <a:gd name="T78" fmla="*/ 0 w 631"/>
              <a:gd name="T79" fmla="*/ 250825 h 329"/>
              <a:gd name="T80" fmla="*/ 6350 w 631"/>
              <a:gd name="T81" fmla="*/ 381000 h 329"/>
              <a:gd name="T82" fmla="*/ 14287 w 631"/>
              <a:gd name="T83" fmla="*/ 414338 h 32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1" h="329">
                <a:moveTo>
                  <a:pt x="9" y="261"/>
                </a:moveTo>
                <a:lnTo>
                  <a:pt x="9" y="261"/>
                </a:lnTo>
                <a:lnTo>
                  <a:pt x="9" y="299"/>
                </a:lnTo>
                <a:lnTo>
                  <a:pt x="9" y="313"/>
                </a:lnTo>
                <a:lnTo>
                  <a:pt x="30" y="317"/>
                </a:lnTo>
                <a:lnTo>
                  <a:pt x="48" y="317"/>
                </a:lnTo>
                <a:lnTo>
                  <a:pt x="54" y="315"/>
                </a:lnTo>
                <a:lnTo>
                  <a:pt x="57" y="313"/>
                </a:lnTo>
                <a:lnTo>
                  <a:pt x="57" y="315"/>
                </a:lnTo>
                <a:lnTo>
                  <a:pt x="63" y="318"/>
                </a:lnTo>
                <a:lnTo>
                  <a:pt x="71" y="322"/>
                </a:lnTo>
                <a:lnTo>
                  <a:pt x="91" y="324"/>
                </a:lnTo>
                <a:lnTo>
                  <a:pt x="210" y="329"/>
                </a:lnTo>
                <a:lnTo>
                  <a:pt x="212" y="329"/>
                </a:lnTo>
                <a:lnTo>
                  <a:pt x="218" y="329"/>
                </a:lnTo>
                <a:lnTo>
                  <a:pt x="221" y="327"/>
                </a:lnTo>
                <a:lnTo>
                  <a:pt x="223" y="326"/>
                </a:lnTo>
                <a:lnTo>
                  <a:pt x="225" y="322"/>
                </a:lnTo>
                <a:lnTo>
                  <a:pt x="226" y="317"/>
                </a:lnTo>
                <a:lnTo>
                  <a:pt x="228" y="272"/>
                </a:lnTo>
                <a:lnTo>
                  <a:pt x="228" y="251"/>
                </a:lnTo>
                <a:lnTo>
                  <a:pt x="230" y="229"/>
                </a:lnTo>
                <a:lnTo>
                  <a:pt x="235" y="203"/>
                </a:lnTo>
                <a:lnTo>
                  <a:pt x="239" y="188"/>
                </a:lnTo>
                <a:lnTo>
                  <a:pt x="244" y="174"/>
                </a:lnTo>
                <a:lnTo>
                  <a:pt x="251" y="160"/>
                </a:lnTo>
                <a:lnTo>
                  <a:pt x="260" y="146"/>
                </a:lnTo>
                <a:lnTo>
                  <a:pt x="271" y="131"/>
                </a:lnTo>
                <a:lnTo>
                  <a:pt x="283" y="119"/>
                </a:lnTo>
                <a:lnTo>
                  <a:pt x="299" y="107"/>
                </a:lnTo>
                <a:lnTo>
                  <a:pt x="317" y="98"/>
                </a:lnTo>
                <a:lnTo>
                  <a:pt x="337" y="89"/>
                </a:lnTo>
                <a:lnTo>
                  <a:pt x="358" y="82"/>
                </a:lnTo>
                <a:lnTo>
                  <a:pt x="378" y="78"/>
                </a:lnTo>
                <a:lnTo>
                  <a:pt x="397" y="78"/>
                </a:lnTo>
                <a:lnTo>
                  <a:pt x="417" y="78"/>
                </a:lnTo>
                <a:lnTo>
                  <a:pt x="435" y="80"/>
                </a:lnTo>
                <a:lnTo>
                  <a:pt x="453" y="83"/>
                </a:lnTo>
                <a:lnTo>
                  <a:pt x="470" y="89"/>
                </a:lnTo>
                <a:lnTo>
                  <a:pt x="485" y="96"/>
                </a:lnTo>
                <a:lnTo>
                  <a:pt x="501" y="103"/>
                </a:lnTo>
                <a:lnTo>
                  <a:pt x="513" y="110"/>
                </a:lnTo>
                <a:lnTo>
                  <a:pt x="526" y="119"/>
                </a:lnTo>
                <a:lnTo>
                  <a:pt x="536" y="126"/>
                </a:lnTo>
                <a:lnTo>
                  <a:pt x="544" y="135"/>
                </a:lnTo>
                <a:lnTo>
                  <a:pt x="551" y="142"/>
                </a:lnTo>
                <a:lnTo>
                  <a:pt x="556" y="149"/>
                </a:lnTo>
                <a:lnTo>
                  <a:pt x="622" y="149"/>
                </a:lnTo>
                <a:lnTo>
                  <a:pt x="631" y="0"/>
                </a:lnTo>
                <a:lnTo>
                  <a:pt x="396" y="7"/>
                </a:lnTo>
                <a:lnTo>
                  <a:pt x="390" y="7"/>
                </a:lnTo>
                <a:lnTo>
                  <a:pt x="376" y="7"/>
                </a:lnTo>
                <a:lnTo>
                  <a:pt x="355" y="10"/>
                </a:lnTo>
                <a:lnTo>
                  <a:pt x="330" y="16"/>
                </a:lnTo>
                <a:lnTo>
                  <a:pt x="315" y="21"/>
                </a:lnTo>
                <a:lnTo>
                  <a:pt x="301" y="28"/>
                </a:lnTo>
                <a:lnTo>
                  <a:pt x="287" y="37"/>
                </a:lnTo>
                <a:lnTo>
                  <a:pt x="273" y="48"/>
                </a:lnTo>
                <a:lnTo>
                  <a:pt x="258" y="60"/>
                </a:lnTo>
                <a:lnTo>
                  <a:pt x="244" y="74"/>
                </a:lnTo>
                <a:lnTo>
                  <a:pt x="232" y="92"/>
                </a:lnTo>
                <a:lnTo>
                  <a:pt x="219" y="114"/>
                </a:lnTo>
                <a:lnTo>
                  <a:pt x="157" y="114"/>
                </a:lnTo>
                <a:lnTo>
                  <a:pt x="68" y="114"/>
                </a:lnTo>
                <a:lnTo>
                  <a:pt x="63" y="108"/>
                </a:lnTo>
                <a:lnTo>
                  <a:pt x="11" y="114"/>
                </a:lnTo>
                <a:lnTo>
                  <a:pt x="14" y="135"/>
                </a:lnTo>
                <a:lnTo>
                  <a:pt x="13" y="135"/>
                </a:lnTo>
                <a:lnTo>
                  <a:pt x="7" y="139"/>
                </a:lnTo>
                <a:lnTo>
                  <a:pt x="2" y="146"/>
                </a:lnTo>
                <a:lnTo>
                  <a:pt x="0" y="151"/>
                </a:lnTo>
                <a:lnTo>
                  <a:pt x="0" y="158"/>
                </a:lnTo>
                <a:lnTo>
                  <a:pt x="2" y="205"/>
                </a:lnTo>
                <a:lnTo>
                  <a:pt x="4" y="240"/>
                </a:lnTo>
                <a:lnTo>
                  <a:pt x="6" y="253"/>
                </a:lnTo>
                <a:lnTo>
                  <a:pt x="9" y="26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265"/>
          <p:cNvSpPr>
            <a:spLocks/>
          </p:cNvSpPr>
          <p:nvPr/>
        </p:nvSpPr>
        <p:spPr bwMode="auto">
          <a:xfrm>
            <a:off x="4737100" y="2813050"/>
            <a:ext cx="36513" cy="36513"/>
          </a:xfrm>
          <a:custGeom>
            <a:avLst/>
            <a:gdLst>
              <a:gd name="T0" fmla="*/ 36513 w 23"/>
              <a:gd name="T1" fmla="*/ 15875 h 23"/>
              <a:gd name="T2" fmla="*/ 36513 w 23"/>
              <a:gd name="T3" fmla="*/ 15875 h 23"/>
              <a:gd name="T4" fmla="*/ 36513 w 23"/>
              <a:gd name="T5" fmla="*/ 25400 h 23"/>
              <a:gd name="T6" fmla="*/ 31750 w 23"/>
              <a:gd name="T7" fmla="*/ 30163 h 23"/>
              <a:gd name="T8" fmla="*/ 25400 w 23"/>
              <a:gd name="T9" fmla="*/ 33338 h 23"/>
              <a:gd name="T10" fmla="*/ 20638 w 23"/>
              <a:gd name="T11" fmla="*/ 36513 h 23"/>
              <a:gd name="T12" fmla="*/ 20638 w 23"/>
              <a:gd name="T13" fmla="*/ 36513 h 23"/>
              <a:gd name="T14" fmla="*/ 11113 w 23"/>
              <a:gd name="T15" fmla="*/ 33338 h 23"/>
              <a:gd name="T16" fmla="*/ 6350 w 23"/>
              <a:gd name="T17" fmla="*/ 30163 h 23"/>
              <a:gd name="T18" fmla="*/ 0 w 23"/>
              <a:gd name="T19" fmla="*/ 25400 h 23"/>
              <a:gd name="T20" fmla="*/ 0 w 23"/>
              <a:gd name="T21" fmla="*/ 15875 h 23"/>
              <a:gd name="T22" fmla="*/ 0 w 23"/>
              <a:gd name="T23" fmla="*/ 15875 h 23"/>
              <a:gd name="T24" fmla="*/ 0 w 23"/>
              <a:gd name="T25" fmla="*/ 11113 h 23"/>
              <a:gd name="T26" fmla="*/ 6350 w 23"/>
              <a:gd name="T27" fmla="*/ 4763 h 23"/>
              <a:gd name="T28" fmla="*/ 11113 w 23"/>
              <a:gd name="T29" fmla="*/ 0 h 23"/>
              <a:gd name="T30" fmla="*/ 20638 w 23"/>
              <a:gd name="T31" fmla="*/ 0 h 23"/>
              <a:gd name="T32" fmla="*/ 20638 w 23"/>
              <a:gd name="T33" fmla="*/ 0 h 23"/>
              <a:gd name="T34" fmla="*/ 25400 w 23"/>
              <a:gd name="T35" fmla="*/ 0 h 23"/>
              <a:gd name="T36" fmla="*/ 31750 w 23"/>
              <a:gd name="T37" fmla="*/ 4763 h 23"/>
              <a:gd name="T38" fmla="*/ 36513 w 23"/>
              <a:gd name="T39" fmla="*/ 11113 h 23"/>
              <a:gd name="T40" fmla="*/ 36513 w 23"/>
              <a:gd name="T41" fmla="*/ 15875 h 23"/>
              <a:gd name="T42" fmla="*/ 36513 w 23"/>
              <a:gd name="T43" fmla="*/ 15875 h 2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" h="23">
                <a:moveTo>
                  <a:pt x="23" y="10"/>
                </a:moveTo>
                <a:lnTo>
                  <a:pt x="23" y="10"/>
                </a:lnTo>
                <a:lnTo>
                  <a:pt x="23" y="16"/>
                </a:lnTo>
                <a:lnTo>
                  <a:pt x="20" y="19"/>
                </a:lnTo>
                <a:lnTo>
                  <a:pt x="16" y="21"/>
                </a:lnTo>
                <a:lnTo>
                  <a:pt x="13" y="23"/>
                </a:lnTo>
                <a:lnTo>
                  <a:pt x="7" y="21"/>
                </a:lnTo>
                <a:lnTo>
                  <a:pt x="4" y="19"/>
                </a:lnTo>
                <a:lnTo>
                  <a:pt x="0" y="16"/>
                </a:lnTo>
                <a:lnTo>
                  <a:pt x="0" y="10"/>
                </a:lnTo>
                <a:lnTo>
                  <a:pt x="0" y="7"/>
                </a:lnTo>
                <a:lnTo>
                  <a:pt x="4" y="3"/>
                </a:lnTo>
                <a:lnTo>
                  <a:pt x="7" y="0"/>
                </a:lnTo>
                <a:lnTo>
                  <a:pt x="13" y="0"/>
                </a:lnTo>
                <a:lnTo>
                  <a:pt x="16" y="0"/>
                </a:lnTo>
                <a:lnTo>
                  <a:pt x="20" y="3"/>
                </a:lnTo>
                <a:lnTo>
                  <a:pt x="23" y="7"/>
                </a:lnTo>
                <a:lnTo>
                  <a:pt x="23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266"/>
          <p:cNvSpPr>
            <a:spLocks/>
          </p:cNvSpPr>
          <p:nvPr/>
        </p:nvSpPr>
        <p:spPr bwMode="auto">
          <a:xfrm>
            <a:off x="4729163" y="2759075"/>
            <a:ext cx="627062" cy="536575"/>
          </a:xfrm>
          <a:custGeom>
            <a:avLst/>
            <a:gdLst>
              <a:gd name="T0" fmla="*/ 30162 w 395"/>
              <a:gd name="T1" fmla="*/ 314325 h 338"/>
              <a:gd name="T2" fmla="*/ 0 w 395"/>
              <a:gd name="T3" fmla="*/ 311150 h 338"/>
              <a:gd name="T4" fmla="*/ 0 w 395"/>
              <a:gd name="T5" fmla="*/ 296863 h 338"/>
              <a:gd name="T6" fmla="*/ 0 w 395"/>
              <a:gd name="T7" fmla="*/ 261938 h 338"/>
              <a:gd name="T8" fmla="*/ 3175 w 395"/>
              <a:gd name="T9" fmla="*/ 236538 h 338"/>
              <a:gd name="T10" fmla="*/ 4762 w 395"/>
              <a:gd name="T11" fmla="*/ 211138 h 338"/>
              <a:gd name="T12" fmla="*/ 14287 w 395"/>
              <a:gd name="T13" fmla="*/ 184150 h 338"/>
              <a:gd name="T14" fmla="*/ 22225 w 395"/>
              <a:gd name="T15" fmla="*/ 155575 h 338"/>
              <a:gd name="T16" fmla="*/ 33337 w 395"/>
              <a:gd name="T17" fmla="*/ 127000 h 338"/>
              <a:gd name="T18" fmla="*/ 50800 w 395"/>
              <a:gd name="T19" fmla="*/ 98425 h 338"/>
              <a:gd name="T20" fmla="*/ 73025 w 395"/>
              <a:gd name="T21" fmla="*/ 73025 h 338"/>
              <a:gd name="T22" fmla="*/ 98425 w 395"/>
              <a:gd name="T23" fmla="*/ 47625 h 338"/>
              <a:gd name="T24" fmla="*/ 130175 w 395"/>
              <a:gd name="T25" fmla="*/ 28575 h 338"/>
              <a:gd name="T26" fmla="*/ 146050 w 395"/>
              <a:gd name="T27" fmla="*/ 19050 h 338"/>
              <a:gd name="T28" fmla="*/ 166687 w 395"/>
              <a:gd name="T29" fmla="*/ 14288 h 338"/>
              <a:gd name="T30" fmla="*/ 185737 w 395"/>
              <a:gd name="T31" fmla="*/ 7938 h 338"/>
              <a:gd name="T32" fmla="*/ 209550 w 395"/>
              <a:gd name="T33" fmla="*/ 3175 h 338"/>
              <a:gd name="T34" fmla="*/ 234950 w 395"/>
              <a:gd name="T35" fmla="*/ 0 h 338"/>
              <a:gd name="T36" fmla="*/ 260350 w 395"/>
              <a:gd name="T37" fmla="*/ 0 h 338"/>
              <a:gd name="T38" fmla="*/ 290512 w 395"/>
              <a:gd name="T39" fmla="*/ 0 h 338"/>
              <a:gd name="T40" fmla="*/ 325437 w 395"/>
              <a:gd name="T41" fmla="*/ 4763 h 338"/>
              <a:gd name="T42" fmla="*/ 365125 w 395"/>
              <a:gd name="T43" fmla="*/ 14288 h 338"/>
              <a:gd name="T44" fmla="*/ 409575 w 395"/>
              <a:gd name="T45" fmla="*/ 28575 h 338"/>
              <a:gd name="T46" fmla="*/ 430212 w 395"/>
              <a:gd name="T47" fmla="*/ 36513 h 338"/>
              <a:gd name="T48" fmla="*/ 452437 w 395"/>
              <a:gd name="T49" fmla="*/ 47625 h 338"/>
              <a:gd name="T50" fmla="*/ 471487 w 395"/>
              <a:gd name="T51" fmla="*/ 61913 h 338"/>
              <a:gd name="T52" fmla="*/ 488950 w 395"/>
              <a:gd name="T53" fmla="*/ 79375 h 338"/>
              <a:gd name="T54" fmla="*/ 506412 w 395"/>
              <a:gd name="T55" fmla="*/ 95250 h 338"/>
              <a:gd name="T56" fmla="*/ 520700 w 395"/>
              <a:gd name="T57" fmla="*/ 115888 h 338"/>
              <a:gd name="T58" fmla="*/ 623887 w 395"/>
              <a:gd name="T59" fmla="*/ 115888 h 338"/>
              <a:gd name="T60" fmla="*/ 627062 w 395"/>
              <a:gd name="T61" fmla="*/ 344488 h 338"/>
              <a:gd name="T62" fmla="*/ 612775 w 395"/>
              <a:gd name="T63" fmla="*/ 355600 h 338"/>
              <a:gd name="T64" fmla="*/ 550862 w 395"/>
              <a:gd name="T65" fmla="*/ 361950 h 338"/>
              <a:gd name="T66" fmla="*/ 542925 w 395"/>
              <a:gd name="T67" fmla="*/ 333375 h 338"/>
              <a:gd name="T68" fmla="*/ 495300 w 395"/>
              <a:gd name="T69" fmla="*/ 344488 h 338"/>
              <a:gd name="T70" fmla="*/ 482600 w 395"/>
              <a:gd name="T71" fmla="*/ 373063 h 338"/>
              <a:gd name="T72" fmla="*/ 466725 w 395"/>
              <a:gd name="T73" fmla="*/ 404813 h 338"/>
              <a:gd name="T74" fmla="*/ 441325 w 395"/>
              <a:gd name="T75" fmla="*/ 441325 h 338"/>
              <a:gd name="T76" fmla="*/ 427037 w 395"/>
              <a:gd name="T77" fmla="*/ 457200 h 338"/>
              <a:gd name="T78" fmla="*/ 409575 w 395"/>
              <a:gd name="T79" fmla="*/ 477838 h 338"/>
              <a:gd name="T80" fmla="*/ 390525 w 395"/>
              <a:gd name="T81" fmla="*/ 492125 h 338"/>
              <a:gd name="T82" fmla="*/ 369887 w 395"/>
              <a:gd name="T83" fmla="*/ 508000 h 338"/>
              <a:gd name="T84" fmla="*/ 344487 w 395"/>
              <a:gd name="T85" fmla="*/ 520700 h 338"/>
              <a:gd name="T86" fmla="*/ 319087 w 395"/>
              <a:gd name="T87" fmla="*/ 528638 h 338"/>
              <a:gd name="T88" fmla="*/ 290512 w 395"/>
              <a:gd name="T89" fmla="*/ 533400 h 338"/>
              <a:gd name="T90" fmla="*/ 260350 w 395"/>
              <a:gd name="T91" fmla="*/ 536575 h 338"/>
              <a:gd name="T92" fmla="*/ 225425 w 395"/>
              <a:gd name="T93" fmla="*/ 533400 h 338"/>
              <a:gd name="T94" fmla="*/ 195262 w 395"/>
              <a:gd name="T95" fmla="*/ 531813 h 338"/>
              <a:gd name="T96" fmla="*/ 169862 w 395"/>
              <a:gd name="T97" fmla="*/ 522288 h 338"/>
              <a:gd name="T98" fmla="*/ 144462 w 395"/>
              <a:gd name="T99" fmla="*/ 511175 h 338"/>
              <a:gd name="T100" fmla="*/ 123825 w 395"/>
              <a:gd name="T101" fmla="*/ 500063 h 338"/>
              <a:gd name="T102" fmla="*/ 104775 w 395"/>
              <a:gd name="T103" fmla="*/ 485775 h 338"/>
              <a:gd name="T104" fmla="*/ 87312 w 395"/>
              <a:gd name="T105" fmla="*/ 468313 h 338"/>
              <a:gd name="T106" fmla="*/ 76200 w 395"/>
              <a:gd name="T107" fmla="*/ 452438 h 338"/>
              <a:gd name="T108" fmla="*/ 61912 w 395"/>
              <a:gd name="T109" fmla="*/ 434975 h 338"/>
              <a:gd name="T110" fmla="*/ 53975 w 395"/>
              <a:gd name="T111" fmla="*/ 417513 h 338"/>
              <a:gd name="T112" fmla="*/ 39687 w 395"/>
              <a:gd name="T113" fmla="*/ 381000 h 338"/>
              <a:gd name="T114" fmla="*/ 33337 w 395"/>
              <a:gd name="T115" fmla="*/ 344488 h 338"/>
              <a:gd name="T116" fmla="*/ 30162 w 395"/>
              <a:gd name="T117" fmla="*/ 314325 h 3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95" h="338">
                <a:moveTo>
                  <a:pt x="19" y="198"/>
                </a:moveTo>
                <a:lnTo>
                  <a:pt x="0" y="196"/>
                </a:lnTo>
                <a:lnTo>
                  <a:pt x="0" y="187"/>
                </a:lnTo>
                <a:lnTo>
                  <a:pt x="0" y="165"/>
                </a:lnTo>
                <a:lnTo>
                  <a:pt x="2" y="149"/>
                </a:lnTo>
                <a:lnTo>
                  <a:pt x="3" y="133"/>
                </a:lnTo>
                <a:lnTo>
                  <a:pt x="9" y="116"/>
                </a:lnTo>
                <a:lnTo>
                  <a:pt x="14" y="98"/>
                </a:lnTo>
                <a:lnTo>
                  <a:pt x="21" y="80"/>
                </a:lnTo>
                <a:lnTo>
                  <a:pt x="32" y="62"/>
                </a:lnTo>
                <a:lnTo>
                  <a:pt x="46" y="46"/>
                </a:lnTo>
                <a:lnTo>
                  <a:pt x="62" y="30"/>
                </a:lnTo>
                <a:lnTo>
                  <a:pt x="82" y="18"/>
                </a:lnTo>
                <a:lnTo>
                  <a:pt x="92" y="12"/>
                </a:lnTo>
                <a:lnTo>
                  <a:pt x="105" y="9"/>
                </a:lnTo>
                <a:lnTo>
                  <a:pt x="117" y="5"/>
                </a:lnTo>
                <a:lnTo>
                  <a:pt x="132" y="2"/>
                </a:lnTo>
                <a:lnTo>
                  <a:pt x="148" y="0"/>
                </a:lnTo>
                <a:lnTo>
                  <a:pt x="164" y="0"/>
                </a:lnTo>
                <a:lnTo>
                  <a:pt x="183" y="0"/>
                </a:lnTo>
                <a:lnTo>
                  <a:pt x="205" y="3"/>
                </a:lnTo>
                <a:lnTo>
                  <a:pt x="230" y="9"/>
                </a:lnTo>
                <a:lnTo>
                  <a:pt x="258" y="18"/>
                </a:lnTo>
                <a:lnTo>
                  <a:pt x="271" y="23"/>
                </a:lnTo>
                <a:lnTo>
                  <a:pt x="285" y="30"/>
                </a:lnTo>
                <a:lnTo>
                  <a:pt x="297" y="39"/>
                </a:lnTo>
                <a:lnTo>
                  <a:pt x="308" y="50"/>
                </a:lnTo>
                <a:lnTo>
                  <a:pt x="319" y="60"/>
                </a:lnTo>
                <a:lnTo>
                  <a:pt x="328" y="73"/>
                </a:lnTo>
                <a:lnTo>
                  <a:pt x="393" y="73"/>
                </a:lnTo>
                <a:lnTo>
                  <a:pt x="395" y="217"/>
                </a:lnTo>
                <a:lnTo>
                  <a:pt x="386" y="224"/>
                </a:lnTo>
                <a:lnTo>
                  <a:pt x="347" y="228"/>
                </a:lnTo>
                <a:lnTo>
                  <a:pt x="342" y="210"/>
                </a:lnTo>
                <a:lnTo>
                  <a:pt x="312" y="217"/>
                </a:lnTo>
                <a:lnTo>
                  <a:pt x="304" y="235"/>
                </a:lnTo>
                <a:lnTo>
                  <a:pt x="294" y="255"/>
                </a:lnTo>
                <a:lnTo>
                  <a:pt x="278" y="278"/>
                </a:lnTo>
                <a:lnTo>
                  <a:pt x="269" y="288"/>
                </a:lnTo>
                <a:lnTo>
                  <a:pt x="258" y="301"/>
                </a:lnTo>
                <a:lnTo>
                  <a:pt x="246" y="310"/>
                </a:lnTo>
                <a:lnTo>
                  <a:pt x="233" y="320"/>
                </a:lnTo>
                <a:lnTo>
                  <a:pt x="217" y="328"/>
                </a:lnTo>
                <a:lnTo>
                  <a:pt x="201" y="333"/>
                </a:lnTo>
                <a:lnTo>
                  <a:pt x="183" y="336"/>
                </a:lnTo>
                <a:lnTo>
                  <a:pt x="164" y="338"/>
                </a:lnTo>
                <a:lnTo>
                  <a:pt x="142" y="336"/>
                </a:lnTo>
                <a:lnTo>
                  <a:pt x="123" y="335"/>
                </a:lnTo>
                <a:lnTo>
                  <a:pt x="107" y="329"/>
                </a:lnTo>
                <a:lnTo>
                  <a:pt x="91" y="322"/>
                </a:lnTo>
                <a:lnTo>
                  <a:pt x="78" y="315"/>
                </a:lnTo>
                <a:lnTo>
                  <a:pt x="66" y="306"/>
                </a:lnTo>
                <a:lnTo>
                  <a:pt x="55" y="295"/>
                </a:lnTo>
                <a:lnTo>
                  <a:pt x="48" y="285"/>
                </a:lnTo>
                <a:lnTo>
                  <a:pt x="39" y="274"/>
                </a:lnTo>
                <a:lnTo>
                  <a:pt x="34" y="263"/>
                </a:lnTo>
                <a:lnTo>
                  <a:pt x="25" y="240"/>
                </a:lnTo>
                <a:lnTo>
                  <a:pt x="21" y="217"/>
                </a:lnTo>
                <a:lnTo>
                  <a:pt x="19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267"/>
          <p:cNvSpPr>
            <a:spLocks/>
          </p:cNvSpPr>
          <p:nvPr/>
        </p:nvSpPr>
        <p:spPr bwMode="auto">
          <a:xfrm>
            <a:off x="4751388" y="2854325"/>
            <a:ext cx="458787" cy="450850"/>
          </a:xfrm>
          <a:custGeom>
            <a:avLst/>
            <a:gdLst>
              <a:gd name="T0" fmla="*/ 458787 w 289"/>
              <a:gd name="T1" fmla="*/ 249238 h 284"/>
              <a:gd name="T2" fmla="*/ 449262 w 289"/>
              <a:gd name="T3" fmla="*/ 292100 h 284"/>
              <a:gd name="T4" fmla="*/ 433387 w 289"/>
              <a:gd name="T5" fmla="*/ 331788 h 284"/>
              <a:gd name="T6" fmla="*/ 407987 w 289"/>
              <a:gd name="T7" fmla="*/ 368300 h 284"/>
              <a:gd name="T8" fmla="*/ 376237 w 289"/>
              <a:gd name="T9" fmla="*/ 400050 h 284"/>
              <a:gd name="T10" fmla="*/ 339725 w 289"/>
              <a:gd name="T11" fmla="*/ 422275 h 284"/>
              <a:gd name="T12" fmla="*/ 296862 w 289"/>
              <a:gd name="T13" fmla="*/ 438150 h 284"/>
              <a:gd name="T14" fmla="*/ 254000 w 289"/>
              <a:gd name="T15" fmla="*/ 447675 h 284"/>
              <a:gd name="T16" fmla="*/ 206375 w 289"/>
              <a:gd name="T17" fmla="*/ 447675 h 284"/>
              <a:gd name="T18" fmla="*/ 161925 w 289"/>
              <a:gd name="T19" fmla="*/ 438150 h 284"/>
              <a:gd name="T20" fmla="*/ 122237 w 289"/>
              <a:gd name="T21" fmla="*/ 422275 h 284"/>
              <a:gd name="T22" fmla="*/ 84137 w 289"/>
              <a:gd name="T23" fmla="*/ 400050 h 284"/>
              <a:gd name="T24" fmla="*/ 53975 w 289"/>
              <a:gd name="T25" fmla="*/ 368300 h 284"/>
              <a:gd name="T26" fmla="*/ 28575 w 289"/>
              <a:gd name="T27" fmla="*/ 331788 h 284"/>
              <a:gd name="T28" fmla="*/ 11112 w 289"/>
              <a:gd name="T29" fmla="*/ 292100 h 284"/>
              <a:gd name="T30" fmla="*/ 3175 w 289"/>
              <a:gd name="T31" fmla="*/ 249238 h 284"/>
              <a:gd name="T32" fmla="*/ 3175 w 289"/>
              <a:gd name="T33" fmla="*/ 204788 h 284"/>
              <a:gd name="T34" fmla="*/ 11112 w 289"/>
              <a:gd name="T35" fmla="*/ 158750 h 284"/>
              <a:gd name="T36" fmla="*/ 28575 w 289"/>
              <a:gd name="T37" fmla="*/ 119063 h 284"/>
              <a:gd name="T38" fmla="*/ 53975 w 289"/>
              <a:gd name="T39" fmla="*/ 82550 h 284"/>
              <a:gd name="T40" fmla="*/ 84137 w 289"/>
              <a:gd name="T41" fmla="*/ 53975 h 284"/>
              <a:gd name="T42" fmla="*/ 122237 w 289"/>
              <a:gd name="T43" fmla="*/ 28575 h 284"/>
              <a:gd name="T44" fmla="*/ 161925 w 289"/>
              <a:gd name="T45" fmla="*/ 12700 h 284"/>
              <a:gd name="T46" fmla="*/ 206375 w 289"/>
              <a:gd name="T47" fmla="*/ 3175 h 284"/>
              <a:gd name="T48" fmla="*/ 254000 w 289"/>
              <a:gd name="T49" fmla="*/ 3175 h 284"/>
              <a:gd name="T50" fmla="*/ 296862 w 289"/>
              <a:gd name="T51" fmla="*/ 12700 h 284"/>
              <a:gd name="T52" fmla="*/ 339725 w 289"/>
              <a:gd name="T53" fmla="*/ 28575 h 284"/>
              <a:gd name="T54" fmla="*/ 376237 w 289"/>
              <a:gd name="T55" fmla="*/ 53975 h 284"/>
              <a:gd name="T56" fmla="*/ 407987 w 289"/>
              <a:gd name="T57" fmla="*/ 82550 h 284"/>
              <a:gd name="T58" fmla="*/ 433387 w 289"/>
              <a:gd name="T59" fmla="*/ 119063 h 284"/>
              <a:gd name="T60" fmla="*/ 449262 w 289"/>
              <a:gd name="T61" fmla="*/ 158750 h 284"/>
              <a:gd name="T62" fmla="*/ 458787 w 289"/>
              <a:gd name="T63" fmla="*/ 204788 h 2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9" h="284">
                <a:moveTo>
                  <a:pt x="289" y="143"/>
                </a:moveTo>
                <a:lnTo>
                  <a:pt x="289" y="157"/>
                </a:lnTo>
                <a:lnTo>
                  <a:pt x="287" y="171"/>
                </a:lnTo>
                <a:lnTo>
                  <a:pt x="283" y="184"/>
                </a:lnTo>
                <a:lnTo>
                  <a:pt x="278" y="196"/>
                </a:lnTo>
                <a:lnTo>
                  <a:pt x="273" y="209"/>
                </a:lnTo>
                <a:lnTo>
                  <a:pt x="265" y="221"/>
                </a:lnTo>
                <a:lnTo>
                  <a:pt x="257" y="232"/>
                </a:lnTo>
                <a:lnTo>
                  <a:pt x="248" y="243"/>
                </a:lnTo>
                <a:lnTo>
                  <a:pt x="237" y="252"/>
                </a:lnTo>
                <a:lnTo>
                  <a:pt x="226" y="259"/>
                </a:lnTo>
                <a:lnTo>
                  <a:pt x="214" y="266"/>
                </a:lnTo>
                <a:lnTo>
                  <a:pt x="201" y="273"/>
                </a:lnTo>
                <a:lnTo>
                  <a:pt x="187" y="276"/>
                </a:lnTo>
                <a:lnTo>
                  <a:pt x="175" y="280"/>
                </a:lnTo>
                <a:lnTo>
                  <a:pt x="160" y="282"/>
                </a:lnTo>
                <a:lnTo>
                  <a:pt x="144" y="284"/>
                </a:lnTo>
                <a:lnTo>
                  <a:pt x="130" y="282"/>
                </a:lnTo>
                <a:lnTo>
                  <a:pt x="116" y="280"/>
                </a:lnTo>
                <a:lnTo>
                  <a:pt x="102" y="276"/>
                </a:lnTo>
                <a:lnTo>
                  <a:pt x="89" y="273"/>
                </a:lnTo>
                <a:lnTo>
                  <a:pt x="77" y="266"/>
                </a:lnTo>
                <a:lnTo>
                  <a:pt x="64" y="259"/>
                </a:lnTo>
                <a:lnTo>
                  <a:pt x="53" y="252"/>
                </a:lnTo>
                <a:lnTo>
                  <a:pt x="43" y="243"/>
                </a:lnTo>
                <a:lnTo>
                  <a:pt x="34" y="232"/>
                </a:lnTo>
                <a:lnTo>
                  <a:pt x="25" y="221"/>
                </a:lnTo>
                <a:lnTo>
                  <a:pt x="18" y="209"/>
                </a:lnTo>
                <a:lnTo>
                  <a:pt x="12" y="196"/>
                </a:lnTo>
                <a:lnTo>
                  <a:pt x="7" y="184"/>
                </a:lnTo>
                <a:lnTo>
                  <a:pt x="4" y="171"/>
                </a:lnTo>
                <a:lnTo>
                  <a:pt x="2" y="157"/>
                </a:lnTo>
                <a:lnTo>
                  <a:pt x="0" y="143"/>
                </a:lnTo>
                <a:lnTo>
                  <a:pt x="2" y="129"/>
                </a:lnTo>
                <a:lnTo>
                  <a:pt x="4" y="114"/>
                </a:lnTo>
                <a:lnTo>
                  <a:pt x="7" y="100"/>
                </a:lnTo>
                <a:lnTo>
                  <a:pt x="12" y="88"/>
                </a:lnTo>
                <a:lnTo>
                  <a:pt x="18" y="75"/>
                </a:lnTo>
                <a:lnTo>
                  <a:pt x="25" y="63"/>
                </a:lnTo>
                <a:lnTo>
                  <a:pt x="34" y="52"/>
                </a:lnTo>
                <a:lnTo>
                  <a:pt x="43" y="43"/>
                </a:lnTo>
                <a:lnTo>
                  <a:pt x="53" y="34"/>
                </a:lnTo>
                <a:lnTo>
                  <a:pt x="64" y="25"/>
                </a:lnTo>
                <a:lnTo>
                  <a:pt x="77" y="18"/>
                </a:lnTo>
                <a:lnTo>
                  <a:pt x="89" y="13"/>
                </a:lnTo>
                <a:lnTo>
                  <a:pt x="102" y="8"/>
                </a:lnTo>
                <a:lnTo>
                  <a:pt x="116" y="4"/>
                </a:lnTo>
                <a:lnTo>
                  <a:pt x="130" y="2"/>
                </a:lnTo>
                <a:lnTo>
                  <a:pt x="144" y="0"/>
                </a:lnTo>
                <a:lnTo>
                  <a:pt x="160" y="2"/>
                </a:lnTo>
                <a:lnTo>
                  <a:pt x="175" y="4"/>
                </a:lnTo>
                <a:lnTo>
                  <a:pt x="187" y="8"/>
                </a:lnTo>
                <a:lnTo>
                  <a:pt x="201" y="13"/>
                </a:lnTo>
                <a:lnTo>
                  <a:pt x="214" y="18"/>
                </a:lnTo>
                <a:lnTo>
                  <a:pt x="226" y="25"/>
                </a:lnTo>
                <a:lnTo>
                  <a:pt x="237" y="34"/>
                </a:lnTo>
                <a:lnTo>
                  <a:pt x="248" y="43"/>
                </a:lnTo>
                <a:lnTo>
                  <a:pt x="257" y="52"/>
                </a:lnTo>
                <a:lnTo>
                  <a:pt x="265" y="63"/>
                </a:lnTo>
                <a:lnTo>
                  <a:pt x="273" y="75"/>
                </a:lnTo>
                <a:lnTo>
                  <a:pt x="278" y="88"/>
                </a:lnTo>
                <a:lnTo>
                  <a:pt x="283" y="100"/>
                </a:lnTo>
                <a:lnTo>
                  <a:pt x="287" y="114"/>
                </a:lnTo>
                <a:lnTo>
                  <a:pt x="289" y="129"/>
                </a:lnTo>
                <a:lnTo>
                  <a:pt x="289" y="143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Freeform 268"/>
          <p:cNvSpPr>
            <a:spLocks/>
          </p:cNvSpPr>
          <p:nvPr/>
        </p:nvSpPr>
        <p:spPr bwMode="auto">
          <a:xfrm>
            <a:off x="4722813" y="2752725"/>
            <a:ext cx="628650" cy="538163"/>
          </a:xfrm>
          <a:custGeom>
            <a:avLst/>
            <a:gdLst>
              <a:gd name="T0" fmla="*/ 0 w 396"/>
              <a:gd name="T1" fmla="*/ 311150 h 339"/>
              <a:gd name="T2" fmla="*/ 0 w 396"/>
              <a:gd name="T3" fmla="*/ 296863 h 339"/>
              <a:gd name="T4" fmla="*/ 3175 w 396"/>
              <a:gd name="T5" fmla="*/ 238125 h 339"/>
              <a:gd name="T6" fmla="*/ 14288 w 396"/>
              <a:gd name="T7" fmla="*/ 184150 h 339"/>
              <a:gd name="T8" fmla="*/ 34925 w 396"/>
              <a:gd name="T9" fmla="*/ 127000 h 339"/>
              <a:gd name="T10" fmla="*/ 74613 w 396"/>
              <a:gd name="T11" fmla="*/ 74613 h 339"/>
              <a:gd name="T12" fmla="*/ 130175 w 396"/>
              <a:gd name="T13" fmla="*/ 28575 h 339"/>
              <a:gd name="T14" fmla="*/ 166688 w 396"/>
              <a:gd name="T15" fmla="*/ 14288 h 339"/>
              <a:gd name="T16" fmla="*/ 209550 w 396"/>
              <a:gd name="T17" fmla="*/ 3175 h 339"/>
              <a:gd name="T18" fmla="*/ 260350 w 396"/>
              <a:gd name="T19" fmla="*/ 0 h 339"/>
              <a:gd name="T20" fmla="*/ 292100 w 396"/>
              <a:gd name="T21" fmla="*/ 0 h 339"/>
              <a:gd name="T22" fmla="*/ 365125 w 396"/>
              <a:gd name="T23" fmla="*/ 14288 h 339"/>
              <a:gd name="T24" fmla="*/ 430213 w 396"/>
              <a:gd name="T25" fmla="*/ 36513 h 339"/>
              <a:gd name="T26" fmla="*/ 473075 w 396"/>
              <a:gd name="T27" fmla="*/ 61913 h 339"/>
              <a:gd name="T28" fmla="*/ 506413 w 396"/>
              <a:gd name="T29" fmla="*/ 96838 h 339"/>
              <a:gd name="T30" fmla="*/ 625475 w 396"/>
              <a:gd name="T31" fmla="*/ 115888 h 339"/>
              <a:gd name="T32" fmla="*/ 614363 w 396"/>
              <a:gd name="T33" fmla="*/ 357188 h 339"/>
              <a:gd name="T34" fmla="*/ 542925 w 396"/>
              <a:gd name="T35" fmla="*/ 333375 h 339"/>
              <a:gd name="T36" fmla="*/ 495300 w 396"/>
              <a:gd name="T37" fmla="*/ 346075 h 339"/>
              <a:gd name="T38" fmla="*/ 466725 w 396"/>
              <a:gd name="T39" fmla="*/ 404813 h 339"/>
              <a:gd name="T40" fmla="*/ 427038 w 396"/>
              <a:gd name="T41" fmla="*/ 458788 h 339"/>
              <a:gd name="T42" fmla="*/ 390525 w 396"/>
              <a:gd name="T43" fmla="*/ 492125 h 339"/>
              <a:gd name="T44" fmla="*/ 346075 w 396"/>
              <a:gd name="T45" fmla="*/ 520700 h 339"/>
              <a:gd name="T46" fmla="*/ 292100 w 396"/>
              <a:gd name="T47" fmla="*/ 534988 h 339"/>
              <a:gd name="T48" fmla="*/ 260350 w 396"/>
              <a:gd name="T49" fmla="*/ 538163 h 339"/>
              <a:gd name="T50" fmla="*/ 195263 w 396"/>
              <a:gd name="T51" fmla="*/ 531813 h 339"/>
              <a:gd name="T52" fmla="*/ 144463 w 396"/>
              <a:gd name="T53" fmla="*/ 512763 h 339"/>
              <a:gd name="T54" fmla="*/ 104775 w 396"/>
              <a:gd name="T55" fmla="*/ 487363 h 339"/>
              <a:gd name="T56" fmla="*/ 76200 w 396"/>
              <a:gd name="T57" fmla="*/ 452438 h 339"/>
              <a:gd name="T58" fmla="*/ 53975 w 396"/>
              <a:gd name="T59" fmla="*/ 419100 h 339"/>
              <a:gd name="T60" fmla="*/ 34925 w 396"/>
              <a:gd name="T61" fmla="*/ 346075 h 339"/>
              <a:gd name="T62" fmla="*/ 31750 w 396"/>
              <a:gd name="T63" fmla="*/ 314325 h 33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96" h="339">
                <a:moveTo>
                  <a:pt x="20" y="198"/>
                </a:moveTo>
                <a:lnTo>
                  <a:pt x="0" y="196"/>
                </a:lnTo>
                <a:lnTo>
                  <a:pt x="0" y="187"/>
                </a:lnTo>
                <a:lnTo>
                  <a:pt x="0" y="166"/>
                </a:lnTo>
                <a:lnTo>
                  <a:pt x="2" y="150"/>
                </a:lnTo>
                <a:lnTo>
                  <a:pt x="4" y="134"/>
                </a:lnTo>
                <a:lnTo>
                  <a:pt x="9" y="116"/>
                </a:lnTo>
                <a:lnTo>
                  <a:pt x="14" y="98"/>
                </a:lnTo>
                <a:lnTo>
                  <a:pt x="22" y="80"/>
                </a:lnTo>
                <a:lnTo>
                  <a:pt x="32" y="63"/>
                </a:lnTo>
                <a:lnTo>
                  <a:pt x="47" y="47"/>
                </a:lnTo>
                <a:lnTo>
                  <a:pt x="63" y="31"/>
                </a:lnTo>
                <a:lnTo>
                  <a:pt x="82" y="18"/>
                </a:lnTo>
                <a:lnTo>
                  <a:pt x="93" y="13"/>
                </a:lnTo>
                <a:lnTo>
                  <a:pt x="105" y="9"/>
                </a:lnTo>
                <a:lnTo>
                  <a:pt x="118" y="6"/>
                </a:lnTo>
                <a:lnTo>
                  <a:pt x="132" y="2"/>
                </a:lnTo>
                <a:lnTo>
                  <a:pt x="148" y="0"/>
                </a:lnTo>
                <a:lnTo>
                  <a:pt x="164" y="0"/>
                </a:lnTo>
                <a:lnTo>
                  <a:pt x="184" y="0"/>
                </a:lnTo>
                <a:lnTo>
                  <a:pt x="205" y="4"/>
                </a:lnTo>
                <a:lnTo>
                  <a:pt x="230" y="9"/>
                </a:lnTo>
                <a:lnTo>
                  <a:pt x="258" y="18"/>
                </a:lnTo>
                <a:lnTo>
                  <a:pt x="271" y="23"/>
                </a:lnTo>
                <a:lnTo>
                  <a:pt x="285" y="31"/>
                </a:lnTo>
                <a:lnTo>
                  <a:pt x="298" y="39"/>
                </a:lnTo>
                <a:lnTo>
                  <a:pt x="308" y="50"/>
                </a:lnTo>
                <a:lnTo>
                  <a:pt x="319" y="61"/>
                </a:lnTo>
                <a:lnTo>
                  <a:pt x="328" y="73"/>
                </a:lnTo>
                <a:lnTo>
                  <a:pt x="394" y="73"/>
                </a:lnTo>
                <a:lnTo>
                  <a:pt x="396" y="218"/>
                </a:lnTo>
                <a:lnTo>
                  <a:pt x="387" y="225"/>
                </a:lnTo>
                <a:lnTo>
                  <a:pt x="348" y="228"/>
                </a:lnTo>
                <a:lnTo>
                  <a:pt x="342" y="210"/>
                </a:lnTo>
                <a:lnTo>
                  <a:pt x="312" y="218"/>
                </a:lnTo>
                <a:lnTo>
                  <a:pt x="305" y="235"/>
                </a:lnTo>
                <a:lnTo>
                  <a:pt x="294" y="255"/>
                </a:lnTo>
                <a:lnTo>
                  <a:pt x="278" y="278"/>
                </a:lnTo>
                <a:lnTo>
                  <a:pt x="269" y="289"/>
                </a:lnTo>
                <a:lnTo>
                  <a:pt x="258" y="301"/>
                </a:lnTo>
                <a:lnTo>
                  <a:pt x="246" y="310"/>
                </a:lnTo>
                <a:lnTo>
                  <a:pt x="234" y="321"/>
                </a:lnTo>
                <a:lnTo>
                  <a:pt x="218" y="328"/>
                </a:lnTo>
                <a:lnTo>
                  <a:pt x="201" y="333"/>
                </a:lnTo>
                <a:lnTo>
                  <a:pt x="184" y="337"/>
                </a:lnTo>
                <a:lnTo>
                  <a:pt x="164" y="339"/>
                </a:lnTo>
                <a:lnTo>
                  <a:pt x="143" y="337"/>
                </a:lnTo>
                <a:lnTo>
                  <a:pt x="123" y="335"/>
                </a:lnTo>
                <a:lnTo>
                  <a:pt x="107" y="330"/>
                </a:lnTo>
                <a:lnTo>
                  <a:pt x="91" y="323"/>
                </a:lnTo>
                <a:lnTo>
                  <a:pt x="79" y="316"/>
                </a:lnTo>
                <a:lnTo>
                  <a:pt x="66" y="307"/>
                </a:lnTo>
                <a:lnTo>
                  <a:pt x="55" y="296"/>
                </a:lnTo>
                <a:lnTo>
                  <a:pt x="48" y="285"/>
                </a:lnTo>
                <a:lnTo>
                  <a:pt x="39" y="275"/>
                </a:lnTo>
                <a:lnTo>
                  <a:pt x="34" y="264"/>
                </a:lnTo>
                <a:lnTo>
                  <a:pt x="25" y="241"/>
                </a:lnTo>
                <a:lnTo>
                  <a:pt x="22" y="218"/>
                </a:lnTo>
                <a:lnTo>
                  <a:pt x="20" y="198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Freeform 269"/>
          <p:cNvSpPr>
            <a:spLocks/>
          </p:cNvSpPr>
          <p:nvPr/>
        </p:nvSpPr>
        <p:spPr bwMode="auto">
          <a:xfrm>
            <a:off x="4745038" y="2849563"/>
            <a:ext cx="458787" cy="449262"/>
          </a:xfrm>
          <a:custGeom>
            <a:avLst/>
            <a:gdLst>
              <a:gd name="T0" fmla="*/ 458787 w 289"/>
              <a:gd name="T1" fmla="*/ 225425 h 283"/>
              <a:gd name="T2" fmla="*/ 455612 w 289"/>
              <a:gd name="T3" fmla="*/ 271462 h 283"/>
              <a:gd name="T4" fmla="*/ 441325 w 289"/>
              <a:gd name="T5" fmla="*/ 311150 h 283"/>
              <a:gd name="T6" fmla="*/ 422275 w 289"/>
              <a:gd name="T7" fmla="*/ 350837 h 283"/>
              <a:gd name="T8" fmla="*/ 393700 w 289"/>
              <a:gd name="T9" fmla="*/ 384175 h 283"/>
              <a:gd name="T10" fmla="*/ 360362 w 289"/>
              <a:gd name="T11" fmla="*/ 409575 h 283"/>
              <a:gd name="T12" fmla="*/ 320675 w 289"/>
              <a:gd name="T13" fmla="*/ 431800 h 283"/>
              <a:gd name="T14" fmla="*/ 277812 w 289"/>
              <a:gd name="T15" fmla="*/ 442912 h 283"/>
              <a:gd name="T16" fmla="*/ 230187 w 289"/>
              <a:gd name="T17" fmla="*/ 449262 h 283"/>
              <a:gd name="T18" fmla="*/ 206375 w 289"/>
              <a:gd name="T19" fmla="*/ 446087 h 283"/>
              <a:gd name="T20" fmla="*/ 161925 w 289"/>
              <a:gd name="T21" fmla="*/ 438150 h 283"/>
              <a:gd name="T22" fmla="*/ 122237 w 289"/>
              <a:gd name="T23" fmla="*/ 420687 h 283"/>
              <a:gd name="T24" fmla="*/ 85725 w 289"/>
              <a:gd name="T25" fmla="*/ 398462 h 283"/>
              <a:gd name="T26" fmla="*/ 53975 w 289"/>
              <a:gd name="T27" fmla="*/ 366712 h 283"/>
              <a:gd name="T28" fmla="*/ 28575 w 289"/>
              <a:gd name="T29" fmla="*/ 330200 h 283"/>
              <a:gd name="T30" fmla="*/ 12700 w 289"/>
              <a:gd name="T31" fmla="*/ 290512 h 283"/>
              <a:gd name="T32" fmla="*/ 3175 w 289"/>
              <a:gd name="T33" fmla="*/ 249237 h 283"/>
              <a:gd name="T34" fmla="*/ 0 w 289"/>
              <a:gd name="T35" fmla="*/ 225425 h 283"/>
              <a:gd name="T36" fmla="*/ 6350 w 289"/>
              <a:gd name="T37" fmla="*/ 180975 h 283"/>
              <a:gd name="T38" fmla="*/ 20637 w 289"/>
              <a:gd name="T39" fmla="*/ 138112 h 283"/>
              <a:gd name="T40" fmla="*/ 39687 w 289"/>
              <a:gd name="T41" fmla="*/ 98425 h 283"/>
              <a:gd name="T42" fmla="*/ 68262 w 289"/>
              <a:gd name="T43" fmla="*/ 68262 h 283"/>
              <a:gd name="T44" fmla="*/ 103187 w 289"/>
              <a:gd name="T45" fmla="*/ 39687 h 283"/>
              <a:gd name="T46" fmla="*/ 142875 w 289"/>
              <a:gd name="T47" fmla="*/ 19050 h 283"/>
              <a:gd name="T48" fmla="*/ 184150 w 289"/>
              <a:gd name="T49" fmla="*/ 4762 h 283"/>
              <a:gd name="T50" fmla="*/ 230187 w 289"/>
              <a:gd name="T51" fmla="*/ 0 h 283"/>
              <a:gd name="T52" fmla="*/ 255587 w 289"/>
              <a:gd name="T53" fmla="*/ 3175 h 283"/>
              <a:gd name="T54" fmla="*/ 296862 w 289"/>
              <a:gd name="T55" fmla="*/ 11112 h 283"/>
              <a:gd name="T56" fmla="*/ 339725 w 289"/>
              <a:gd name="T57" fmla="*/ 28575 h 283"/>
              <a:gd name="T58" fmla="*/ 376237 w 289"/>
              <a:gd name="T59" fmla="*/ 53975 h 283"/>
              <a:gd name="T60" fmla="*/ 407987 w 289"/>
              <a:gd name="T61" fmla="*/ 80962 h 283"/>
              <a:gd name="T62" fmla="*/ 433387 w 289"/>
              <a:gd name="T63" fmla="*/ 119062 h 283"/>
              <a:gd name="T64" fmla="*/ 450850 w 289"/>
              <a:gd name="T65" fmla="*/ 158750 h 283"/>
              <a:gd name="T66" fmla="*/ 458787 w 289"/>
              <a:gd name="T67" fmla="*/ 203200 h 283"/>
              <a:gd name="T68" fmla="*/ 458787 w 289"/>
              <a:gd name="T69" fmla="*/ 225425 h 2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89" h="283">
                <a:moveTo>
                  <a:pt x="289" y="142"/>
                </a:moveTo>
                <a:lnTo>
                  <a:pt x="289" y="142"/>
                </a:lnTo>
                <a:lnTo>
                  <a:pt x="289" y="157"/>
                </a:lnTo>
                <a:lnTo>
                  <a:pt x="287" y="171"/>
                </a:lnTo>
                <a:lnTo>
                  <a:pt x="284" y="183"/>
                </a:lnTo>
                <a:lnTo>
                  <a:pt x="278" y="196"/>
                </a:lnTo>
                <a:lnTo>
                  <a:pt x="273" y="208"/>
                </a:lnTo>
                <a:lnTo>
                  <a:pt x="266" y="221"/>
                </a:lnTo>
                <a:lnTo>
                  <a:pt x="257" y="231"/>
                </a:lnTo>
                <a:lnTo>
                  <a:pt x="248" y="242"/>
                </a:lnTo>
                <a:lnTo>
                  <a:pt x="237" y="251"/>
                </a:lnTo>
                <a:lnTo>
                  <a:pt x="227" y="258"/>
                </a:lnTo>
                <a:lnTo>
                  <a:pt x="214" y="265"/>
                </a:lnTo>
                <a:lnTo>
                  <a:pt x="202" y="272"/>
                </a:lnTo>
                <a:lnTo>
                  <a:pt x="187" y="276"/>
                </a:lnTo>
                <a:lnTo>
                  <a:pt x="175" y="279"/>
                </a:lnTo>
                <a:lnTo>
                  <a:pt x="161" y="281"/>
                </a:lnTo>
                <a:lnTo>
                  <a:pt x="145" y="283"/>
                </a:lnTo>
                <a:lnTo>
                  <a:pt x="130" y="281"/>
                </a:lnTo>
                <a:lnTo>
                  <a:pt x="116" y="279"/>
                </a:lnTo>
                <a:lnTo>
                  <a:pt x="102" y="276"/>
                </a:lnTo>
                <a:lnTo>
                  <a:pt x="90" y="272"/>
                </a:lnTo>
                <a:lnTo>
                  <a:pt x="77" y="265"/>
                </a:lnTo>
                <a:lnTo>
                  <a:pt x="65" y="258"/>
                </a:lnTo>
                <a:lnTo>
                  <a:pt x="54" y="251"/>
                </a:lnTo>
                <a:lnTo>
                  <a:pt x="43" y="242"/>
                </a:lnTo>
                <a:lnTo>
                  <a:pt x="34" y="231"/>
                </a:lnTo>
                <a:lnTo>
                  <a:pt x="25" y="221"/>
                </a:lnTo>
                <a:lnTo>
                  <a:pt x="18" y="208"/>
                </a:lnTo>
                <a:lnTo>
                  <a:pt x="13" y="196"/>
                </a:lnTo>
                <a:lnTo>
                  <a:pt x="8" y="183"/>
                </a:lnTo>
                <a:lnTo>
                  <a:pt x="4" y="171"/>
                </a:lnTo>
                <a:lnTo>
                  <a:pt x="2" y="157"/>
                </a:lnTo>
                <a:lnTo>
                  <a:pt x="0" y="142"/>
                </a:lnTo>
                <a:lnTo>
                  <a:pt x="2" y="128"/>
                </a:lnTo>
                <a:lnTo>
                  <a:pt x="4" y="114"/>
                </a:lnTo>
                <a:lnTo>
                  <a:pt x="8" y="100"/>
                </a:lnTo>
                <a:lnTo>
                  <a:pt x="13" y="87"/>
                </a:lnTo>
                <a:lnTo>
                  <a:pt x="18" y="75"/>
                </a:lnTo>
                <a:lnTo>
                  <a:pt x="25" y="62"/>
                </a:lnTo>
                <a:lnTo>
                  <a:pt x="34" y="51"/>
                </a:lnTo>
                <a:lnTo>
                  <a:pt x="43" y="43"/>
                </a:lnTo>
                <a:lnTo>
                  <a:pt x="54" y="34"/>
                </a:lnTo>
                <a:lnTo>
                  <a:pt x="65" y="25"/>
                </a:lnTo>
                <a:lnTo>
                  <a:pt x="77" y="18"/>
                </a:lnTo>
                <a:lnTo>
                  <a:pt x="90" y="12"/>
                </a:lnTo>
                <a:lnTo>
                  <a:pt x="102" y="7"/>
                </a:lnTo>
                <a:lnTo>
                  <a:pt x="116" y="3"/>
                </a:lnTo>
                <a:lnTo>
                  <a:pt x="130" y="2"/>
                </a:lnTo>
                <a:lnTo>
                  <a:pt x="145" y="0"/>
                </a:lnTo>
                <a:lnTo>
                  <a:pt x="161" y="2"/>
                </a:lnTo>
                <a:lnTo>
                  <a:pt x="175" y="3"/>
                </a:lnTo>
                <a:lnTo>
                  <a:pt x="187" y="7"/>
                </a:lnTo>
                <a:lnTo>
                  <a:pt x="202" y="12"/>
                </a:lnTo>
                <a:lnTo>
                  <a:pt x="214" y="18"/>
                </a:lnTo>
                <a:lnTo>
                  <a:pt x="227" y="25"/>
                </a:lnTo>
                <a:lnTo>
                  <a:pt x="237" y="34"/>
                </a:lnTo>
                <a:lnTo>
                  <a:pt x="248" y="43"/>
                </a:lnTo>
                <a:lnTo>
                  <a:pt x="257" y="51"/>
                </a:lnTo>
                <a:lnTo>
                  <a:pt x="266" y="62"/>
                </a:lnTo>
                <a:lnTo>
                  <a:pt x="273" y="75"/>
                </a:lnTo>
                <a:lnTo>
                  <a:pt x="278" y="87"/>
                </a:lnTo>
                <a:lnTo>
                  <a:pt x="284" y="100"/>
                </a:lnTo>
                <a:lnTo>
                  <a:pt x="287" y="114"/>
                </a:lnTo>
                <a:lnTo>
                  <a:pt x="289" y="128"/>
                </a:lnTo>
                <a:lnTo>
                  <a:pt x="289" y="142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Freeform 270"/>
          <p:cNvSpPr>
            <a:spLocks/>
          </p:cNvSpPr>
          <p:nvPr/>
        </p:nvSpPr>
        <p:spPr bwMode="auto">
          <a:xfrm>
            <a:off x="4859338" y="2959100"/>
            <a:ext cx="242887" cy="241300"/>
          </a:xfrm>
          <a:custGeom>
            <a:avLst/>
            <a:gdLst>
              <a:gd name="T0" fmla="*/ 242887 w 153"/>
              <a:gd name="T1" fmla="*/ 122238 h 152"/>
              <a:gd name="T2" fmla="*/ 239712 w 153"/>
              <a:gd name="T3" fmla="*/ 144463 h 152"/>
              <a:gd name="T4" fmla="*/ 234950 w 153"/>
              <a:gd name="T5" fmla="*/ 166688 h 152"/>
              <a:gd name="T6" fmla="*/ 222250 w 153"/>
              <a:gd name="T7" fmla="*/ 190500 h 152"/>
              <a:gd name="T8" fmla="*/ 209550 w 153"/>
              <a:gd name="T9" fmla="*/ 206375 h 152"/>
              <a:gd name="T10" fmla="*/ 188912 w 153"/>
              <a:gd name="T11" fmla="*/ 220663 h 152"/>
              <a:gd name="T12" fmla="*/ 169862 w 153"/>
              <a:gd name="T13" fmla="*/ 231775 h 152"/>
              <a:gd name="T14" fmla="*/ 146050 w 153"/>
              <a:gd name="T15" fmla="*/ 238125 h 152"/>
              <a:gd name="T16" fmla="*/ 120650 w 153"/>
              <a:gd name="T17" fmla="*/ 241300 h 152"/>
              <a:gd name="T18" fmla="*/ 98425 w 153"/>
              <a:gd name="T19" fmla="*/ 238125 h 152"/>
              <a:gd name="T20" fmla="*/ 76200 w 153"/>
              <a:gd name="T21" fmla="*/ 231775 h 152"/>
              <a:gd name="T22" fmla="*/ 53975 w 153"/>
              <a:gd name="T23" fmla="*/ 220663 h 152"/>
              <a:gd name="T24" fmla="*/ 36512 w 153"/>
              <a:gd name="T25" fmla="*/ 206375 h 152"/>
              <a:gd name="T26" fmla="*/ 22225 w 153"/>
              <a:gd name="T27" fmla="*/ 190500 h 152"/>
              <a:gd name="T28" fmla="*/ 11112 w 153"/>
              <a:gd name="T29" fmla="*/ 166688 h 152"/>
              <a:gd name="T30" fmla="*/ 1587 w 153"/>
              <a:gd name="T31" fmla="*/ 144463 h 152"/>
              <a:gd name="T32" fmla="*/ 0 w 153"/>
              <a:gd name="T33" fmla="*/ 122238 h 152"/>
              <a:gd name="T34" fmla="*/ 1587 w 153"/>
              <a:gd name="T35" fmla="*/ 96838 h 152"/>
              <a:gd name="T36" fmla="*/ 11112 w 153"/>
              <a:gd name="T37" fmla="*/ 74613 h 152"/>
              <a:gd name="T38" fmla="*/ 22225 w 153"/>
              <a:gd name="T39" fmla="*/ 53975 h 152"/>
              <a:gd name="T40" fmla="*/ 36512 w 153"/>
              <a:gd name="T41" fmla="*/ 34925 h 152"/>
              <a:gd name="T42" fmla="*/ 53975 w 153"/>
              <a:gd name="T43" fmla="*/ 20638 h 152"/>
              <a:gd name="T44" fmla="*/ 76200 w 153"/>
              <a:gd name="T45" fmla="*/ 9525 h 152"/>
              <a:gd name="T46" fmla="*/ 98425 w 153"/>
              <a:gd name="T47" fmla="*/ 3175 h 152"/>
              <a:gd name="T48" fmla="*/ 120650 w 153"/>
              <a:gd name="T49" fmla="*/ 0 h 152"/>
              <a:gd name="T50" fmla="*/ 146050 w 153"/>
              <a:gd name="T51" fmla="*/ 3175 h 152"/>
              <a:gd name="T52" fmla="*/ 169862 w 153"/>
              <a:gd name="T53" fmla="*/ 9525 h 152"/>
              <a:gd name="T54" fmla="*/ 188912 w 153"/>
              <a:gd name="T55" fmla="*/ 20638 h 152"/>
              <a:gd name="T56" fmla="*/ 209550 w 153"/>
              <a:gd name="T57" fmla="*/ 34925 h 152"/>
              <a:gd name="T58" fmla="*/ 222250 w 153"/>
              <a:gd name="T59" fmla="*/ 53975 h 152"/>
              <a:gd name="T60" fmla="*/ 234950 w 153"/>
              <a:gd name="T61" fmla="*/ 74613 h 152"/>
              <a:gd name="T62" fmla="*/ 239712 w 153"/>
              <a:gd name="T63" fmla="*/ 96838 h 152"/>
              <a:gd name="T64" fmla="*/ 242887 w 153"/>
              <a:gd name="T65" fmla="*/ 122238 h 15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53" h="152">
                <a:moveTo>
                  <a:pt x="153" y="77"/>
                </a:moveTo>
                <a:lnTo>
                  <a:pt x="151" y="91"/>
                </a:lnTo>
                <a:lnTo>
                  <a:pt x="148" y="105"/>
                </a:lnTo>
                <a:lnTo>
                  <a:pt x="140" y="120"/>
                </a:lnTo>
                <a:lnTo>
                  <a:pt x="132" y="130"/>
                </a:lnTo>
                <a:lnTo>
                  <a:pt x="119" y="139"/>
                </a:lnTo>
                <a:lnTo>
                  <a:pt x="107" y="146"/>
                </a:lnTo>
                <a:lnTo>
                  <a:pt x="92" y="150"/>
                </a:lnTo>
                <a:lnTo>
                  <a:pt x="76" y="152"/>
                </a:lnTo>
                <a:lnTo>
                  <a:pt x="62" y="150"/>
                </a:lnTo>
                <a:lnTo>
                  <a:pt x="48" y="146"/>
                </a:lnTo>
                <a:lnTo>
                  <a:pt x="34" y="139"/>
                </a:lnTo>
                <a:lnTo>
                  <a:pt x="23" y="130"/>
                </a:lnTo>
                <a:lnTo>
                  <a:pt x="14" y="120"/>
                </a:lnTo>
                <a:lnTo>
                  <a:pt x="7" y="105"/>
                </a:lnTo>
                <a:lnTo>
                  <a:pt x="1" y="91"/>
                </a:lnTo>
                <a:lnTo>
                  <a:pt x="0" y="77"/>
                </a:lnTo>
                <a:lnTo>
                  <a:pt x="1" y="61"/>
                </a:lnTo>
                <a:lnTo>
                  <a:pt x="7" y="47"/>
                </a:lnTo>
                <a:lnTo>
                  <a:pt x="14" y="34"/>
                </a:lnTo>
                <a:lnTo>
                  <a:pt x="23" y="22"/>
                </a:lnTo>
                <a:lnTo>
                  <a:pt x="34" y="13"/>
                </a:lnTo>
                <a:lnTo>
                  <a:pt x="48" y="6"/>
                </a:lnTo>
                <a:lnTo>
                  <a:pt x="62" y="2"/>
                </a:lnTo>
                <a:lnTo>
                  <a:pt x="76" y="0"/>
                </a:lnTo>
                <a:lnTo>
                  <a:pt x="92" y="2"/>
                </a:lnTo>
                <a:lnTo>
                  <a:pt x="107" y="6"/>
                </a:lnTo>
                <a:lnTo>
                  <a:pt x="119" y="13"/>
                </a:lnTo>
                <a:lnTo>
                  <a:pt x="132" y="22"/>
                </a:lnTo>
                <a:lnTo>
                  <a:pt x="140" y="34"/>
                </a:lnTo>
                <a:lnTo>
                  <a:pt x="148" y="47"/>
                </a:lnTo>
                <a:lnTo>
                  <a:pt x="151" y="61"/>
                </a:lnTo>
                <a:lnTo>
                  <a:pt x="153" y="77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44" name="Group 371"/>
          <p:cNvGrpSpPr>
            <a:grpSpLocks/>
          </p:cNvGrpSpPr>
          <p:nvPr/>
        </p:nvGrpSpPr>
        <p:grpSpPr bwMode="auto">
          <a:xfrm>
            <a:off x="4884738" y="2984500"/>
            <a:ext cx="192087" cy="192088"/>
            <a:chOff x="3077" y="1880"/>
            <a:chExt cx="121" cy="121"/>
          </a:xfrm>
        </p:grpSpPr>
        <p:sp>
          <p:nvSpPr>
            <p:cNvPr id="3260" name="Freeform 271"/>
            <p:cNvSpPr>
              <a:spLocks/>
            </p:cNvSpPr>
            <p:nvPr/>
          </p:nvSpPr>
          <p:spPr bwMode="auto">
            <a:xfrm>
              <a:off x="3107" y="1911"/>
              <a:ext cx="62" cy="62"/>
            </a:xfrm>
            <a:custGeom>
              <a:avLst/>
              <a:gdLst>
                <a:gd name="T0" fmla="*/ 32 w 62"/>
                <a:gd name="T1" fmla="*/ 0 h 62"/>
                <a:gd name="T2" fmla="*/ 25 w 62"/>
                <a:gd name="T3" fmla="*/ 0 h 62"/>
                <a:gd name="T4" fmla="*/ 20 w 62"/>
                <a:gd name="T5" fmla="*/ 1 h 62"/>
                <a:gd name="T6" fmla="*/ 14 w 62"/>
                <a:gd name="T7" fmla="*/ 5 h 62"/>
                <a:gd name="T8" fmla="*/ 9 w 62"/>
                <a:gd name="T9" fmla="*/ 8 h 62"/>
                <a:gd name="T10" fmla="*/ 5 w 62"/>
                <a:gd name="T11" fmla="*/ 12 h 62"/>
                <a:gd name="T12" fmla="*/ 4 w 62"/>
                <a:gd name="T13" fmla="*/ 17 h 62"/>
                <a:gd name="T14" fmla="*/ 2 w 62"/>
                <a:gd name="T15" fmla="*/ 25 h 62"/>
                <a:gd name="T16" fmla="*/ 0 w 62"/>
                <a:gd name="T17" fmla="*/ 30 h 62"/>
                <a:gd name="T18" fmla="*/ 2 w 62"/>
                <a:gd name="T19" fmla="*/ 37 h 62"/>
                <a:gd name="T20" fmla="*/ 4 w 62"/>
                <a:gd name="T21" fmla="*/ 42 h 62"/>
                <a:gd name="T22" fmla="*/ 5 w 62"/>
                <a:gd name="T23" fmla="*/ 48 h 62"/>
                <a:gd name="T24" fmla="*/ 9 w 62"/>
                <a:gd name="T25" fmla="*/ 51 h 62"/>
                <a:gd name="T26" fmla="*/ 14 w 62"/>
                <a:gd name="T27" fmla="*/ 57 h 62"/>
                <a:gd name="T28" fmla="*/ 20 w 62"/>
                <a:gd name="T29" fmla="*/ 58 h 62"/>
                <a:gd name="T30" fmla="*/ 25 w 62"/>
                <a:gd name="T31" fmla="*/ 60 h 62"/>
                <a:gd name="T32" fmla="*/ 32 w 62"/>
                <a:gd name="T33" fmla="*/ 62 h 62"/>
                <a:gd name="T34" fmla="*/ 37 w 62"/>
                <a:gd name="T35" fmla="*/ 60 h 62"/>
                <a:gd name="T36" fmla="*/ 43 w 62"/>
                <a:gd name="T37" fmla="*/ 58 h 62"/>
                <a:gd name="T38" fmla="*/ 48 w 62"/>
                <a:gd name="T39" fmla="*/ 57 h 62"/>
                <a:gd name="T40" fmla="*/ 53 w 62"/>
                <a:gd name="T41" fmla="*/ 51 h 62"/>
                <a:gd name="T42" fmla="*/ 57 w 62"/>
                <a:gd name="T43" fmla="*/ 48 h 62"/>
                <a:gd name="T44" fmla="*/ 61 w 62"/>
                <a:gd name="T45" fmla="*/ 42 h 62"/>
                <a:gd name="T46" fmla="*/ 62 w 62"/>
                <a:gd name="T47" fmla="*/ 37 h 62"/>
                <a:gd name="T48" fmla="*/ 62 w 62"/>
                <a:gd name="T49" fmla="*/ 30 h 62"/>
                <a:gd name="T50" fmla="*/ 62 w 62"/>
                <a:gd name="T51" fmla="*/ 25 h 62"/>
                <a:gd name="T52" fmla="*/ 61 w 62"/>
                <a:gd name="T53" fmla="*/ 17 h 62"/>
                <a:gd name="T54" fmla="*/ 57 w 62"/>
                <a:gd name="T55" fmla="*/ 12 h 62"/>
                <a:gd name="T56" fmla="*/ 53 w 62"/>
                <a:gd name="T57" fmla="*/ 8 h 62"/>
                <a:gd name="T58" fmla="*/ 48 w 62"/>
                <a:gd name="T59" fmla="*/ 5 h 62"/>
                <a:gd name="T60" fmla="*/ 43 w 62"/>
                <a:gd name="T61" fmla="*/ 1 h 62"/>
                <a:gd name="T62" fmla="*/ 37 w 62"/>
                <a:gd name="T63" fmla="*/ 0 h 62"/>
                <a:gd name="T64" fmla="*/ 32 w 62"/>
                <a:gd name="T65" fmla="*/ 0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2" h="62">
                  <a:moveTo>
                    <a:pt x="32" y="0"/>
                  </a:moveTo>
                  <a:lnTo>
                    <a:pt x="25" y="0"/>
                  </a:lnTo>
                  <a:lnTo>
                    <a:pt x="20" y="1"/>
                  </a:lnTo>
                  <a:lnTo>
                    <a:pt x="14" y="5"/>
                  </a:lnTo>
                  <a:lnTo>
                    <a:pt x="9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2" y="25"/>
                  </a:lnTo>
                  <a:lnTo>
                    <a:pt x="0" y="30"/>
                  </a:lnTo>
                  <a:lnTo>
                    <a:pt x="2" y="37"/>
                  </a:lnTo>
                  <a:lnTo>
                    <a:pt x="4" y="42"/>
                  </a:lnTo>
                  <a:lnTo>
                    <a:pt x="5" y="48"/>
                  </a:lnTo>
                  <a:lnTo>
                    <a:pt x="9" y="51"/>
                  </a:lnTo>
                  <a:lnTo>
                    <a:pt x="14" y="57"/>
                  </a:lnTo>
                  <a:lnTo>
                    <a:pt x="20" y="58"/>
                  </a:lnTo>
                  <a:lnTo>
                    <a:pt x="25" y="60"/>
                  </a:lnTo>
                  <a:lnTo>
                    <a:pt x="32" y="62"/>
                  </a:lnTo>
                  <a:lnTo>
                    <a:pt x="37" y="60"/>
                  </a:lnTo>
                  <a:lnTo>
                    <a:pt x="43" y="58"/>
                  </a:lnTo>
                  <a:lnTo>
                    <a:pt x="48" y="57"/>
                  </a:lnTo>
                  <a:lnTo>
                    <a:pt x="53" y="51"/>
                  </a:lnTo>
                  <a:lnTo>
                    <a:pt x="57" y="48"/>
                  </a:lnTo>
                  <a:lnTo>
                    <a:pt x="61" y="42"/>
                  </a:lnTo>
                  <a:lnTo>
                    <a:pt x="62" y="37"/>
                  </a:lnTo>
                  <a:lnTo>
                    <a:pt x="62" y="30"/>
                  </a:lnTo>
                  <a:lnTo>
                    <a:pt x="62" y="25"/>
                  </a:lnTo>
                  <a:lnTo>
                    <a:pt x="61" y="17"/>
                  </a:lnTo>
                  <a:lnTo>
                    <a:pt x="57" y="12"/>
                  </a:lnTo>
                  <a:lnTo>
                    <a:pt x="53" y="8"/>
                  </a:lnTo>
                  <a:lnTo>
                    <a:pt x="48" y="5"/>
                  </a:lnTo>
                  <a:lnTo>
                    <a:pt x="43" y="1"/>
                  </a:lnTo>
                  <a:lnTo>
                    <a:pt x="3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Freeform 272"/>
            <p:cNvSpPr>
              <a:spLocks/>
            </p:cNvSpPr>
            <p:nvPr/>
          </p:nvSpPr>
          <p:spPr bwMode="auto">
            <a:xfrm>
              <a:off x="3128" y="1880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6 w 18"/>
                <a:gd name="T3" fmla="*/ 0 h 18"/>
                <a:gd name="T4" fmla="*/ 2 w 18"/>
                <a:gd name="T5" fmla="*/ 2 h 18"/>
                <a:gd name="T6" fmla="*/ 0 w 18"/>
                <a:gd name="T7" fmla="*/ 6 h 18"/>
                <a:gd name="T8" fmla="*/ 0 w 18"/>
                <a:gd name="T9" fmla="*/ 9 h 18"/>
                <a:gd name="T10" fmla="*/ 0 w 18"/>
                <a:gd name="T11" fmla="*/ 13 h 18"/>
                <a:gd name="T12" fmla="*/ 2 w 18"/>
                <a:gd name="T13" fmla="*/ 16 h 18"/>
                <a:gd name="T14" fmla="*/ 6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5 w 18"/>
                <a:gd name="T21" fmla="*/ 16 h 18"/>
                <a:gd name="T22" fmla="*/ 18 w 18"/>
                <a:gd name="T23" fmla="*/ 13 h 18"/>
                <a:gd name="T24" fmla="*/ 18 w 18"/>
                <a:gd name="T25" fmla="*/ 9 h 18"/>
                <a:gd name="T26" fmla="*/ 18 w 18"/>
                <a:gd name="T27" fmla="*/ 6 h 18"/>
                <a:gd name="T28" fmla="*/ 15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5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2" name="Freeform 273"/>
            <p:cNvSpPr>
              <a:spLocks/>
            </p:cNvSpPr>
            <p:nvPr/>
          </p:nvSpPr>
          <p:spPr bwMode="auto">
            <a:xfrm>
              <a:off x="3180" y="1930"/>
              <a:ext cx="18" cy="20"/>
            </a:xfrm>
            <a:custGeom>
              <a:avLst/>
              <a:gdLst>
                <a:gd name="T0" fmla="*/ 9 w 18"/>
                <a:gd name="T1" fmla="*/ 0 h 20"/>
                <a:gd name="T2" fmla="*/ 5 w 18"/>
                <a:gd name="T3" fmla="*/ 0 h 20"/>
                <a:gd name="T4" fmla="*/ 2 w 18"/>
                <a:gd name="T5" fmla="*/ 4 h 20"/>
                <a:gd name="T6" fmla="*/ 0 w 18"/>
                <a:gd name="T7" fmla="*/ 6 h 20"/>
                <a:gd name="T8" fmla="*/ 0 w 18"/>
                <a:gd name="T9" fmla="*/ 9 h 20"/>
                <a:gd name="T10" fmla="*/ 0 w 18"/>
                <a:gd name="T11" fmla="*/ 13 h 20"/>
                <a:gd name="T12" fmla="*/ 2 w 18"/>
                <a:gd name="T13" fmla="*/ 16 h 20"/>
                <a:gd name="T14" fmla="*/ 5 w 18"/>
                <a:gd name="T15" fmla="*/ 18 h 20"/>
                <a:gd name="T16" fmla="*/ 9 w 18"/>
                <a:gd name="T17" fmla="*/ 20 h 20"/>
                <a:gd name="T18" fmla="*/ 13 w 18"/>
                <a:gd name="T19" fmla="*/ 18 h 20"/>
                <a:gd name="T20" fmla="*/ 16 w 18"/>
                <a:gd name="T21" fmla="*/ 16 h 20"/>
                <a:gd name="T22" fmla="*/ 18 w 18"/>
                <a:gd name="T23" fmla="*/ 13 h 20"/>
                <a:gd name="T24" fmla="*/ 18 w 18"/>
                <a:gd name="T25" fmla="*/ 9 h 20"/>
                <a:gd name="T26" fmla="*/ 18 w 18"/>
                <a:gd name="T27" fmla="*/ 6 h 20"/>
                <a:gd name="T28" fmla="*/ 16 w 18"/>
                <a:gd name="T29" fmla="*/ 4 h 20"/>
                <a:gd name="T30" fmla="*/ 13 w 18"/>
                <a:gd name="T31" fmla="*/ 0 h 20"/>
                <a:gd name="T32" fmla="*/ 9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9" y="0"/>
                  </a:moveTo>
                  <a:lnTo>
                    <a:pt x="5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Freeform 274"/>
            <p:cNvSpPr>
              <a:spLocks/>
            </p:cNvSpPr>
            <p:nvPr/>
          </p:nvSpPr>
          <p:spPr bwMode="auto">
            <a:xfrm>
              <a:off x="3130" y="1984"/>
              <a:ext cx="18" cy="17"/>
            </a:xfrm>
            <a:custGeom>
              <a:avLst/>
              <a:gdLst>
                <a:gd name="T0" fmla="*/ 9 w 18"/>
                <a:gd name="T1" fmla="*/ 0 h 17"/>
                <a:gd name="T2" fmla="*/ 6 w 18"/>
                <a:gd name="T3" fmla="*/ 0 h 17"/>
                <a:gd name="T4" fmla="*/ 2 w 18"/>
                <a:gd name="T5" fmla="*/ 1 h 17"/>
                <a:gd name="T6" fmla="*/ 0 w 18"/>
                <a:gd name="T7" fmla="*/ 5 h 17"/>
                <a:gd name="T8" fmla="*/ 0 w 18"/>
                <a:gd name="T9" fmla="*/ 9 h 17"/>
                <a:gd name="T10" fmla="*/ 0 w 18"/>
                <a:gd name="T11" fmla="*/ 12 h 17"/>
                <a:gd name="T12" fmla="*/ 2 w 18"/>
                <a:gd name="T13" fmla="*/ 16 h 17"/>
                <a:gd name="T14" fmla="*/ 6 w 18"/>
                <a:gd name="T15" fmla="*/ 17 h 17"/>
                <a:gd name="T16" fmla="*/ 9 w 18"/>
                <a:gd name="T17" fmla="*/ 17 h 17"/>
                <a:gd name="T18" fmla="*/ 13 w 18"/>
                <a:gd name="T19" fmla="*/ 17 h 17"/>
                <a:gd name="T20" fmla="*/ 16 w 18"/>
                <a:gd name="T21" fmla="*/ 16 h 17"/>
                <a:gd name="T22" fmla="*/ 18 w 18"/>
                <a:gd name="T23" fmla="*/ 12 h 17"/>
                <a:gd name="T24" fmla="*/ 18 w 18"/>
                <a:gd name="T25" fmla="*/ 9 h 17"/>
                <a:gd name="T26" fmla="*/ 18 w 18"/>
                <a:gd name="T27" fmla="*/ 5 h 17"/>
                <a:gd name="T28" fmla="*/ 16 w 18"/>
                <a:gd name="T29" fmla="*/ 1 h 17"/>
                <a:gd name="T30" fmla="*/ 13 w 18"/>
                <a:gd name="T31" fmla="*/ 0 h 17"/>
                <a:gd name="T32" fmla="*/ 9 w 18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7">
                  <a:moveTo>
                    <a:pt x="9" y="0"/>
                  </a:moveTo>
                  <a:lnTo>
                    <a:pt x="6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7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4" name="Freeform 275"/>
            <p:cNvSpPr>
              <a:spLocks/>
            </p:cNvSpPr>
            <p:nvPr/>
          </p:nvSpPr>
          <p:spPr bwMode="auto">
            <a:xfrm>
              <a:off x="3077" y="1930"/>
              <a:ext cx="18" cy="20"/>
            </a:xfrm>
            <a:custGeom>
              <a:avLst/>
              <a:gdLst>
                <a:gd name="T0" fmla="*/ 9 w 18"/>
                <a:gd name="T1" fmla="*/ 0 h 20"/>
                <a:gd name="T2" fmla="*/ 5 w 18"/>
                <a:gd name="T3" fmla="*/ 0 h 20"/>
                <a:gd name="T4" fmla="*/ 3 w 18"/>
                <a:gd name="T5" fmla="*/ 4 h 20"/>
                <a:gd name="T6" fmla="*/ 0 w 18"/>
                <a:gd name="T7" fmla="*/ 6 h 20"/>
                <a:gd name="T8" fmla="*/ 0 w 18"/>
                <a:gd name="T9" fmla="*/ 9 h 20"/>
                <a:gd name="T10" fmla="*/ 0 w 18"/>
                <a:gd name="T11" fmla="*/ 13 h 20"/>
                <a:gd name="T12" fmla="*/ 3 w 18"/>
                <a:gd name="T13" fmla="*/ 16 h 20"/>
                <a:gd name="T14" fmla="*/ 5 w 18"/>
                <a:gd name="T15" fmla="*/ 18 h 20"/>
                <a:gd name="T16" fmla="*/ 9 w 18"/>
                <a:gd name="T17" fmla="*/ 20 h 20"/>
                <a:gd name="T18" fmla="*/ 12 w 18"/>
                <a:gd name="T19" fmla="*/ 18 h 20"/>
                <a:gd name="T20" fmla="*/ 16 w 18"/>
                <a:gd name="T21" fmla="*/ 16 h 20"/>
                <a:gd name="T22" fmla="*/ 18 w 18"/>
                <a:gd name="T23" fmla="*/ 13 h 20"/>
                <a:gd name="T24" fmla="*/ 18 w 18"/>
                <a:gd name="T25" fmla="*/ 9 h 20"/>
                <a:gd name="T26" fmla="*/ 18 w 18"/>
                <a:gd name="T27" fmla="*/ 6 h 20"/>
                <a:gd name="T28" fmla="*/ 16 w 18"/>
                <a:gd name="T29" fmla="*/ 4 h 20"/>
                <a:gd name="T30" fmla="*/ 12 w 18"/>
                <a:gd name="T31" fmla="*/ 0 h 20"/>
                <a:gd name="T32" fmla="*/ 9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9" y="0"/>
                  </a:moveTo>
                  <a:lnTo>
                    <a:pt x="5" y="0"/>
                  </a:lnTo>
                  <a:lnTo>
                    <a:pt x="3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3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Freeform 276"/>
            <p:cNvSpPr>
              <a:spLocks/>
            </p:cNvSpPr>
            <p:nvPr/>
          </p:nvSpPr>
          <p:spPr bwMode="auto">
            <a:xfrm>
              <a:off x="3164" y="1893"/>
              <a:ext cx="20" cy="18"/>
            </a:xfrm>
            <a:custGeom>
              <a:avLst/>
              <a:gdLst>
                <a:gd name="T0" fmla="*/ 16 w 20"/>
                <a:gd name="T1" fmla="*/ 2 h 18"/>
                <a:gd name="T2" fmla="*/ 14 w 20"/>
                <a:gd name="T3" fmla="*/ 0 h 18"/>
                <a:gd name="T4" fmla="*/ 11 w 20"/>
                <a:gd name="T5" fmla="*/ 0 h 18"/>
                <a:gd name="T6" fmla="*/ 7 w 20"/>
                <a:gd name="T7" fmla="*/ 0 h 18"/>
                <a:gd name="T8" fmla="*/ 4 w 20"/>
                <a:gd name="T9" fmla="*/ 2 h 18"/>
                <a:gd name="T10" fmla="*/ 2 w 20"/>
                <a:gd name="T11" fmla="*/ 5 h 18"/>
                <a:gd name="T12" fmla="*/ 0 w 20"/>
                <a:gd name="T13" fmla="*/ 9 h 18"/>
                <a:gd name="T14" fmla="*/ 2 w 20"/>
                <a:gd name="T15" fmla="*/ 12 h 18"/>
                <a:gd name="T16" fmla="*/ 4 w 20"/>
                <a:gd name="T17" fmla="*/ 16 h 18"/>
                <a:gd name="T18" fmla="*/ 7 w 20"/>
                <a:gd name="T19" fmla="*/ 18 h 18"/>
                <a:gd name="T20" fmla="*/ 11 w 20"/>
                <a:gd name="T21" fmla="*/ 18 h 18"/>
                <a:gd name="T22" fmla="*/ 12 w 20"/>
                <a:gd name="T23" fmla="*/ 18 h 18"/>
                <a:gd name="T24" fmla="*/ 16 w 20"/>
                <a:gd name="T25" fmla="*/ 16 h 18"/>
                <a:gd name="T26" fmla="*/ 18 w 20"/>
                <a:gd name="T27" fmla="*/ 12 h 18"/>
                <a:gd name="T28" fmla="*/ 20 w 20"/>
                <a:gd name="T29" fmla="*/ 9 h 18"/>
                <a:gd name="T30" fmla="*/ 20 w 20"/>
                <a:gd name="T31" fmla="*/ 5 h 18"/>
                <a:gd name="T32" fmla="*/ 16 w 20"/>
                <a:gd name="T33" fmla="*/ 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8">
                  <a:moveTo>
                    <a:pt x="16" y="2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7" y="18"/>
                  </a:lnTo>
                  <a:lnTo>
                    <a:pt x="11" y="18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20" y="9"/>
                  </a:lnTo>
                  <a:lnTo>
                    <a:pt x="20" y="5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6" name="Freeform 277"/>
            <p:cNvSpPr>
              <a:spLocks/>
            </p:cNvSpPr>
            <p:nvPr/>
          </p:nvSpPr>
          <p:spPr bwMode="auto">
            <a:xfrm>
              <a:off x="3166" y="1968"/>
              <a:ext cx="19" cy="19"/>
            </a:xfrm>
            <a:custGeom>
              <a:avLst/>
              <a:gdLst>
                <a:gd name="T0" fmla="*/ 16 w 19"/>
                <a:gd name="T1" fmla="*/ 3 h 19"/>
                <a:gd name="T2" fmla="*/ 14 w 19"/>
                <a:gd name="T3" fmla="*/ 1 h 19"/>
                <a:gd name="T4" fmla="*/ 10 w 19"/>
                <a:gd name="T5" fmla="*/ 0 h 19"/>
                <a:gd name="T6" fmla="*/ 7 w 19"/>
                <a:gd name="T7" fmla="*/ 1 h 19"/>
                <a:gd name="T8" fmla="*/ 3 w 19"/>
                <a:gd name="T9" fmla="*/ 3 h 19"/>
                <a:gd name="T10" fmla="*/ 2 w 19"/>
                <a:gd name="T11" fmla="*/ 5 h 19"/>
                <a:gd name="T12" fmla="*/ 0 w 19"/>
                <a:gd name="T13" fmla="*/ 8 h 19"/>
                <a:gd name="T14" fmla="*/ 2 w 19"/>
                <a:gd name="T15" fmla="*/ 12 h 19"/>
                <a:gd name="T16" fmla="*/ 3 w 19"/>
                <a:gd name="T17" fmla="*/ 16 h 19"/>
                <a:gd name="T18" fmla="*/ 5 w 19"/>
                <a:gd name="T19" fmla="*/ 17 h 19"/>
                <a:gd name="T20" fmla="*/ 9 w 19"/>
                <a:gd name="T21" fmla="*/ 19 h 19"/>
                <a:gd name="T22" fmla="*/ 12 w 19"/>
                <a:gd name="T23" fmla="*/ 17 h 19"/>
                <a:gd name="T24" fmla="*/ 16 w 19"/>
                <a:gd name="T25" fmla="*/ 16 h 19"/>
                <a:gd name="T26" fmla="*/ 18 w 19"/>
                <a:gd name="T27" fmla="*/ 12 h 19"/>
                <a:gd name="T28" fmla="*/ 19 w 19"/>
                <a:gd name="T29" fmla="*/ 10 h 19"/>
                <a:gd name="T30" fmla="*/ 18 w 19"/>
                <a:gd name="T31" fmla="*/ 7 h 19"/>
                <a:gd name="T32" fmla="*/ 16 w 19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19">
                  <a:moveTo>
                    <a:pt x="16" y="3"/>
                  </a:moveTo>
                  <a:lnTo>
                    <a:pt x="14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Freeform 278"/>
            <p:cNvSpPr>
              <a:spLocks/>
            </p:cNvSpPr>
            <p:nvPr/>
          </p:nvSpPr>
          <p:spPr bwMode="auto">
            <a:xfrm>
              <a:off x="3091" y="1968"/>
              <a:ext cx="18" cy="19"/>
            </a:xfrm>
            <a:custGeom>
              <a:avLst/>
              <a:gdLst>
                <a:gd name="T0" fmla="*/ 16 w 18"/>
                <a:gd name="T1" fmla="*/ 3 h 19"/>
                <a:gd name="T2" fmla="*/ 12 w 18"/>
                <a:gd name="T3" fmla="*/ 1 h 19"/>
                <a:gd name="T4" fmla="*/ 9 w 18"/>
                <a:gd name="T5" fmla="*/ 0 h 19"/>
                <a:gd name="T6" fmla="*/ 5 w 18"/>
                <a:gd name="T7" fmla="*/ 1 h 19"/>
                <a:gd name="T8" fmla="*/ 2 w 18"/>
                <a:gd name="T9" fmla="*/ 3 h 19"/>
                <a:gd name="T10" fmla="*/ 0 w 18"/>
                <a:gd name="T11" fmla="*/ 5 h 19"/>
                <a:gd name="T12" fmla="*/ 0 w 18"/>
                <a:gd name="T13" fmla="*/ 8 h 19"/>
                <a:gd name="T14" fmla="*/ 0 w 18"/>
                <a:gd name="T15" fmla="*/ 12 h 19"/>
                <a:gd name="T16" fmla="*/ 2 w 18"/>
                <a:gd name="T17" fmla="*/ 16 h 19"/>
                <a:gd name="T18" fmla="*/ 5 w 18"/>
                <a:gd name="T19" fmla="*/ 17 h 19"/>
                <a:gd name="T20" fmla="*/ 9 w 18"/>
                <a:gd name="T21" fmla="*/ 19 h 19"/>
                <a:gd name="T22" fmla="*/ 12 w 18"/>
                <a:gd name="T23" fmla="*/ 17 h 19"/>
                <a:gd name="T24" fmla="*/ 16 w 18"/>
                <a:gd name="T25" fmla="*/ 16 h 19"/>
                <a:gd name="T26" fmla="*/ 18 w 18"/>
                <a:gd name="T27" fmla="*/ 14 h 19"/>
                <a:gd name="T28" fmla="*/ 18 w 18"/>
                <a:gd name="T29" fmla="*/ 10 h 19"/>
                <a:gd name="T30" fmla="*/ 18 w 18"/>
                <a:gd name="T31" fmla="*/ 7 h 19"/>
                <a:gd name="T32" fmla="*/ 16 w 18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9">
                  <a:moveTo>
                    <a:pt x="16" y="3"/>
                  </a:moveTo>
                  <a:lnTo>
                    <a:pt x="12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8" name="Freeform 279"/>
            <p:cNvSpPr>
              <a:spLocks/>
            </p:cNvSpPr>
            <p:nvPr/>
          </p:nvSpPr>
          <p:spPr bwMode="auto">
            <a:xfrm>
              <a:off x="3091" y="1895"/>
              <a:ext cx="20" cy="19"/>
            </a:xfrm>
            <a:custGeom>
              <a:avLst/>
              <a:gdLst>
                <a:gd name="T0" fmla="*/ 16 w 20"/>
                <a:gd name="T1" fmla="*/ 3 h 19"/>
                <a:gd name="T2" fmla="*/ 14 w 20"/>
                <a:gd name="T3" fmla="*/ 0 h 19"/>
                <a:gd name="T4" fmla="*/ 11 w 20"/>
                <a:gd name="T5" fmla="*/ 0 h 19"/>
                <a:gd name="T6" fmla="*/ 7 w 20"/>
                <a:gd name="T7" fmla="*/ 0 h 19"/>
                <a:gd name="T8" fmla="*/ 4 w 20"/>
                <a:gd name="T9" fmla="*/ 3 h 19"/>
                <a:gd name="T10" fmla="*/ 2 w 20"/>
                <a:gd name="T11" fmla="*/ 5 h 19"/>
                <a:gd name="T12" fmla="*/ 0 w 20"/>
                <a:gd name="T13" fmla="*/ 8 h 19"/>
                <a:gd name="T14" fmla="*/ 2 w 20"/>
                <a:gd name="T15" fmla="*/ 12 h 19"/>
                <a:gd name="T16" fmla="*/ 4 w 20"/>
                <a:gd name="T17" fmla="*/ 16 h 19"/>
                <a:gd name="T18" fmla="*/ 5 w 20"/>
                <a:gd name="T19" fmla="*/ 17 h 19"/>
                <a:gd name="T20" fmla="*/ 9 w 20"/>
                <a:gd name="T21" fmla="*/ 19 h 19"/>
                <a:gd name="T22" fmla="*/ 12 w 20"/>
                <a:gd name="T23" fmla="*/ 17 h 19"/>
                <a:gd name="T24" fmla="*/ 16 w 20"/>
                <a:gd name="T25" fmla="*/ 16 h 19"/>
                <a:gd name="T26" fmla="*/ 18 w 20"/>
                <a:gd name="T27" fmla="*/ 12 h 19"/>
                <a:gd name="T28" fmla="*/ 20 w 20"/>
                <a:gd name="T29" fmla="*/ 8 h 19"/>
                <a:gd name="T30" fmla="*/ 18 w 20"/>
                <a:gd name="T31" fmla="*/ 5 h 19"/>
                <a:gd name="T32" fmla="*/ 16 w 20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9">
                  <a:moveTo>
                    <a:pt x="16" y="3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20" y="8"/>
                  </a:lnTo>
                  <a:lnTo>
                    <a:pt x="18" y="5"/>
                  </a:lnTo>
                  <a:lnTo>
                    <a:pt x="1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45" name="Freeform 280"/>
          <p:cNvSpPr>
            <a:spLocks/>
          </p:cNvSpPr>
          <p:nvPr/>
        </p:nvSpPr>
        <p:spPr bwMode="auto">
          <a:xfrm>
            <a:off x="4367213" y="2849563"/>
            <a:ext cx="39687" cy="203200"/>
          </a:xfrm>
          <a:custGeom>
            <a:avLst/>
            <a:gdLst>
              <a:gd name="T0" fmla="*/ 28575 w 25"/>
              <a:gd name="T1" fmla="*/ 0 h 128"/>
              <a:gd name="T2" fmla="*/ 39687 w 25"/>
              <a:gd name="T3" fmla="*/ 203200 h 128"/>
              <a:gd name="T4" fmla="*/ 14287 w 25"/>
              <a:gd name="T5" fmla="*/ 203200 h 128"/>
              <a:gd name="T6" fmla="*/ 4762 w 25"/>
              <a:gd name="T7" fmla="*/ 174625 h 128"/>
              <a:gd name="T8" fmla="*/ 3175 w 25"/>
              <a:gd name="T9" fmla="*/ 146050 h 128"/>
              <a:gd name="T10" fmla="*/ 0 w 25"/>
              <a:gd name="T11" fmla="*/ 112713 h 128"/>
              <a:gd name="T12" fmla="*/ 0 w 25"/>
              <a:gd name="T13" fmla="*/ 39688 h 128"/>
              <a:gd name="T14" fmla="*/ 0 w 25"/>
              <a:gd name="T15" fmla="*/ 33338 h 128"/>
              <a:gd name="T16" fmla="*/ 3175 w 25"/>
              <a:gd name="T17" fmla="*/ 19050 h 128"/>
              <a:gd name="T18" fmla="*/ 4762 w 25"/>
              <a:gd name="T19" fmla="*/ 11113 h 128"/>
              <a:gd name="T20" fmla="*/ 11112 w 25"/>
              <a:gd name="T21" fmla="*/ 4763 h 128"/>
              <a:gd name="T22" fmla="*/ 19050 w 25"/>
              <a:gd name="T23" fmla="*/ 0 h 128"/>
              <a:gd name="T24" fmla="*/ 28575 w 25"/>
              <a:gd name="T25" fmla="*/ 0 h 12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5" h="128">
                <a:moveTo>
                  <a:pt x="18" y="0"/>
                </a:moveTo>
                <a:lnTo>
                  <a:pt x="25" y="128"/>
                </a:lnTo>
                <a:lnTo>
                  <a:pt x="9" y="128"/>
                </a:lnTo>
                <a:lnTo>
                  <a:pt x="3" y="110"/>
                </a:lnTo>
                <a:lnTo>
                  <a:pt x="2" y="92"/>
                </a:lnTo>
                <a:lnTo>
                  <a:pt x="0" y="71"/>
                </a:lnTo>
                <a:lnTo>
                  <a:pt x="0" y="25"/>
                </a:lnTo>
                <a:lnTo>
                  <a:pt x="0" y="21"/>
                </a:lnTo>
                <a:lnTo>
                  <a:pt x="2" y="12"/>
                </a:lnTo>
                <a:lnTo>
                  <a:pt x="3" y="7"/>
                </a:lnTo>
                <a:lnTo>
                  <a:pt x="7" y="3"/>
                </a:lnTo>
                <a:lnTo>
                  <a:pt x="12" y="0"/>
                </a:lnTo>
                <a:lnTo>
                  <a:pt x="18" y="0"/>
                </a:lnTo>
                <a:close/>
              </a:path>
            </a:pathLst>
          </a:custGeom>
          <a:solidFill>
            <a:srgbClr val="DCDD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Freeform 281"/>
          <p:cNvSpPr>
            <a:spLocks/>
          </p:cNvSpPr>
          <p:nvPr/>
        </p:nvSpPr>
        <p:spPr bwMode="auto">
          <a:xfrm>
            <a:off x="8456613" y="2874963"/>
            <a:ext cx="25400" cy="28575"/>
          </a:xfrm>
          <a:custGeom>
            <a:avLst/>
            <a:gdLst>
              <a:gd name="T0" fmla="*/ 4763 w 16"/>
              <a:gd name="T1" fmla="*/ 0 h 18"/>
              <a:gd name="T2" fmla="*/ 4763 w 16"/>
              <a:gd name="T3" fmla="*/ 11113 h 18"/>
              <a:gd name="T4" fmla="*/ 4763 w 16"/>
              <a:gd name="T5" fmla="*/ 22225 h 18"/>
              <a:gd name="T6" fmla="*/ 0 w 16"/>
              <a:gd name="T7" fmla="*/ 28575 h 18"/>
              <a:gd name="T8" fmla="*/ 7938 w 16"/>
              <a:gd name="T9" fmla="*/ 28575 h 18"/>
              <a:gd name="T10" fmla="*/ 22225 w 16"/>
              <a:gd name="T11" fmla="*/ 22225 h 18"/>
              <a:gd name="T12" fmla="*/ 25400 w 16"/>
              <a:gd name="T13" fmla="*/ 17463 h 18"/>
              <a:gd name="T14" fmla="*/ 25400 w 16"/>
              <a:gd name="T15" fmla="*/ 11113 h 18"/>
              <a:gd name="T16" fmla="*/ 19050 w 16"/>
              <a:gd name="T17" fmla="*/ 4763 h 18"/>
              <a:gd name="T18" fmla="*/ 4763 w 16"/>
              <a:gd name="T19" fmla="*/ 0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" h="18">
                <a:moveTo>
                  <a:pt x="3" y="0"/>
                </a:moveTo>
                <a:lnTo>
                  <a:pt x="3" y="7"/>
                </a:lnTo>
                <a:lnTo>
                  <a:pt x="3" y="14"/>
                </a:lnTo>
                <a:lnTo>
                  <a:pt x="0" y="18"/>
                </a:lnTo>
                <a:lnTo>
                  <a:pt x="5" y="18"/>
                </a:lnTo>
                <a:lnTo>
                  <a:pt x="14" y="14"/>
                </a:lnTo>
                <a:lnTo>
                  <a:pt x="16" y="11"/>
                </a:lnTo>
                <a:lnTo>
                  <a:pt x="16" y="7"/>
                </a:lnTo>
                <a:lnTo>
                  <a:pt x="12" y="3"/>
                </a:lnTo>
                <a:lnTo>
                  <a:pt x="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Rectangle 282"/>
          <p:cNvSpPr>
            <a:spLocks noChangeArrowheads="1"/>
          </p:cNvSpPr>
          <p:nvPr/>
        </p:nvSpPr>
        <p:spPr bwMode="auto">
          <a:xfrm>
            <a:off x="5483225" y="2778125"/>
            <a:ext cx="939800" cy="28575"/>
          </a:xfrm>
          <a:prstGeom prst="rect">
            <a:avLst/>
          </a:pr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48" name="Freeform 283"/>
          <p:cNvSpPr>
            <a:spLocks/>
          </p:cNvSpPr>
          <p:nvPr/>
        </p:nvSpPr>
        <p:spPr bwMode="auto">
          <a:xfrm>
            <a:off x="8450263" y="2868613"/>
            <a:ext cx="25400" cy="28575"/>
          </a:xfrm>
          <a:custGeom>
            <a:avLst/>
            <a:gdLst>
              <a:gd name="T0" fmla="*/ 6350 w 16"/>
              <a:gd name="T1" fmla="*/ 0 h 18"/>
              <a:gd name="T2" fmla="*/ 6350 w 16"/>
              <a:gd name="T3" fmla="*/ 0 h 18"/>
              <a:gd name="T4" fmla="*/ 6350 w 16"/>
              <a:gd name="T5" fmla="*/ 11113 h 18"/>
              <a:gd name="T6" fmla="*/ 6350 w 16"/>
              <a:gd name="T7" fmla="*/ 23813 h 18"/>
              <a:gd name="T8" fmla="*/ 0 w 16"/>
              <a:gd name="T9" fmla="*/ 28575 h 18"/>
              <a:gd name="T10" fmla="*/ 0 w 16"/>
              <a:gd name="T11" fmla="*/ 28575 h 18"/>
              <a:gd name="T12" fmla="*/ 7938 w 16"/>
              <a:gd name="T13" fmla="*/ 28575 h 18"/>
              <a:gd name="T14" fmla="*/ 22225 w 16"/>
              <a:gd name="T15" fmla="*/ 23813 h 18"/>
              <a:gd name="T16" fmla="*/ 25400 w 16"/>
              <a:gd name="T17" fmla="*/ 17463 h 18"/>
              <a:gd name="T18" fmla="*/ 25400 w 16"/>
              <a:gd name="T19" fmla="*/ 11113 h 18"/>
              <a:gd name="T20" fmla="*/ 20638 w 16"/>
              <a:gd name="T21" fmla="*/ 6350 h 18"/>
              <a:gd name="T22" fmla="*/ 6350 w 16"/>
              <a:gd name="T23" fmla="*/ 0 h 18"/>
              <a:gd name="T24" fmla="*/ 6350 w 16"/>
              <a:gd name="T25" fmla="*/ 0 h 1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6" h="18">
                <a:moveTo>
                  <a:pt x="4" y="0"/>
                </a:moveTo>
                <a:lnTo>
                  <a:pt x="4" y="0"/>
                </a:lnTo>
                <a:lnTo>
                  <a:pt x="4" y="7"/>
                </a:lnTo>
                <a:lnTo>
                  <a:pt x="4" y="15"/>
                </a:lnTo>
                <a:lnTo>
                  <a:pt x="0" y="18"/>
                </a:lnTo>
                <a:lnTo>
                  <a:pt x="5" y="18"/>
                </a:lnTo>
                <a:lnTo>
                  <a:pt x="14" y="15"/>
                </a:lnTo>
                <a:lnTo>
                  <a:pt x="16" y="11"/>
                </a:lnTo>
                <a:lnTo>
                  <a:pt x="16" y="7"/>
                </a:lnTo>
                <a:lnTo>
                  <a:pt x="13" y="4"/>
                </a:lnTo>
                <a:lnTo>
                  <a:pt x="4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Rectangle 284"/>
          <p:cNvSpPr>
            <a:spLocks noChangeArrowheads="1"/>
          </p:cNvSpPr>
          <p:nvPr/>
        </p:nvSpPr>
        <p:spPr bwMode="auto">
          <a:xfrm>
            <a:off x="5478463" y="2773363"/>
            <a:ext cx="938212" cy="2857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50" name="Rectangle 285"/>
          <p:cNvSpPr>
            <a:spLocks noChangeArrowheads="1"/>
          </p:cNvSpPr>
          <p:nvPr/>
        </p:nvSpPr>
        <p:spPr bwMode="auto">
          <a:xfrm>
            <a:off x="6477000" y="2778125"/>
            <a:ext cx="938213" cy="28575"/>
          </a:xfrm>
          <a:prstGeom prst="rect">
            <a:avLst/>
          </a:pr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51" name="Rectangle 286"/>
          <p:cNvSpPr>
            <a:spLocks noChangeArrowheads="1"/>
          </p:cNvSpPr>
          <p:nvPr/>
        </p:nvSpPr>
        <p:spPr bwMode="auto">
          <a:xfrm>
            <a:off x="7491413" y="2778125"/>
            <a:ext cx="939800" cy="28575"/>
          </a:xfrm>
          <a:prstGeom prst="rect">
            <a:avLst/>
          </a:pr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52" name="Rectangle 287"/>
          <p:cNvSpPr>
            <a:spLocks noChangeArrowheads="1"/>
          </p:cNvSpPr>
          <p:nvPr/>
        </p:nvSpPr>
        <p:spPr bwMode="auto">
          <a:xfrm>
            <a:off x="6470650" y="2773363"/>
            <a:ext cx="939800" cy="2857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53" name="Rectangle 288"/>
          <p:cNvSpPr>
            <a:spLocks noChangeArrowheads="1"/>
          </p:cNvSpPr>
          <p:nvPr/>
        </p:nvSpPr>
        <p:spPr bwMode="auto">
          <a:xfrm>
            <a:off x="7486650" y="2773363"/>
            <a:ext cx="938213" cy="2857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54" name="Freeform 356"/>
          <p:cNvSpPr>
            <a:spLocks/>
          </p:cNvSpPr>
          <p:nvPr/>
        </p:nvSpPr>
        <p:spPr bwMode="auto">
          <a:xfrm>
            <a:off x="7448550" y="2838450"/>
            <a:ext cx="455613" cy="446088"/>
          </a:xfrm>
          <a:custGeom>
            <a:avLst/>
            <a:gdLst>
              <a:gd name="T0" fmla="*/ 455613 w 287"/>
              <a:gd name="T1" fmla="*/ 246063 h 281"/>
              <a:gd name="T2" fmla="*/ 447675 w 287"/>
              <a:gd name="T3" fmla="*/ 290513 h 281"/>
              <a:gd name="T4" fmla="*/ 430213 w 287"/>
              <a:gd name="T5" fmla="*/ 330200 h 281"/>
              <a:gd name="T6" fmla="*/ 404813 w 287"/>
              <a:gd name="T7" fmla="*/ 363538 h 281"/>
              <a:gd name="T8" fmla="*/ 374650 w 287"/>
              <a:gd name="T9" fmla="*/ 395288 h 281"/>
              <a:gd name="T10" fmla="*/ 336550 w 287"/>
              <a:gd name="T11" fmla="*/ 420688 h 281"/>
              <a:gd name="T12" fmla="*/ 298450 w 287"/>
              <a:gd name="T13" fmla="*/ 438150 h 281"/>
              <a:gd name="T14" fmla="*/ 252413 w 287"/>
              <a:gd name="T15" fmla="*/ 446088 h 281"/>
              <a:gd name="T16" fmla="*/ 204788 w 287"/>
              <a:gd name="T17" fmla="*/ 446088 h 281"/>
              <a:gd name="T18" fmla="*/ 158750 w 287"/>
              <a:gd name="T19" fmla="*/ 438150 h 281"/>
              <a:gd name="T20" fmla="*/ 119063 w 287"/>
              <a:gd name="T21" fmla="*/ 420688 h 281"/>
              <a:gd name="T22" fmla="*/ 82550 w 287"/>
              <a:gd name="T23" fmla="*/ 395288 h 281"/>
              <a:gd name="T24" fmla="*/ 52388 w 287"/>
              <a:gd name="T25" fmla="*/ 363538 h 281"/>
              <a:gd name="T26" fmla="*/ 25400 w 287"/>
              <a:gd name="T27" fmla="*/ 330200 h 281"/>
              <a:gd name="T28" fmla="*/ 9525 w 287"/>
              <a:gd name="T29" fmla="*/ 290513 h 281"/>
              <a:gd name="T30" fmla="*/ 0 w 287"/>
              <a:gd name="T31" fmla="*/ 246063 h 281"/>
              <a:gd name="T32" fmla="*/ 0 w 287"/>
              <a:gd name="T33" fmla="*/ 200025 h 281"/>
              <a:gd name="T34" fmla="*/ 9525 w 287"/>
              <a:gd name="T35" fmla="*/ 155575 h 281"/>
              <a:gd name="T36" fmla="*/ 25400 w 287"/>
              <a:gd name="T37" fmla="*/ 115888 h 281"/>
              <a:gd name="T38" fmla="*/ 52388 w 287"/>
              <a:gd name="T39" fmla="*/ 80963 h 281"/>
              <a:gd name="T40" fmla="*/ 82550 w 287"/>
              <a:gd name="T41" fmla="*/ 50800 h 281"/>
              <a:gd name="T42" fmla="*/ 119063 w 287"/>
              <a:gd name="T43" fmla="*/ 25400 h 281"/>
              <a:gd name="T44" fmla="*/ 158750 w 287"/>
              <a:gd name="T45" fmla="*/ 7938 h 281"/>
              <a:gd name="T46" fmla="*/ 204788 w 287"/>
              <a:gd name="T47" fmla="*/ 0 h 281"/>
              <a:gd name="T48" fmla="*/ 252413 w 287"/>
              <a:gd name="T49" fmla="*/ 0 h 281"/>
              <a:gd name="T50" fmla="*/ 298450 w 287"/>
              <a:gd name="T51" fmla="*/ 7938 h 281"/>
              <a:gd name="T52" fmla="*/ 336550 w 287"/>
              <a:gd name="T53" fmla="*/ 25400 h 281"/>
              <a:gd name="T54" fmla="*/ 374650 w 287"/>
              <a:gd name="T55" fmla="*/ 50800 h 281"/>
              <a:gd name="T56" fmla="*/ 404813 w 287"/>
              <a:gd name="T57" fmla="*/ 80963 h 281"/>
              <a:gd name="T58" fmla="*/ 430213 w 287"/>
              <a:gd name="T59" fmla="*/ 115888 h 281"/>
              <a:gd name="T60" fmla="*/ 447675 w 287"/>
              <a:gd name="T61" fmla="*/ 155575 h 281"/>
              <a:gd name="T62" fmla="*/ 455613 w 287"/>
              <a:gd name="T63" fmla="*/ 200025 h 28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7" h="281">
                <a:moveTo>
                  <a:pt x="287" y="140"/>
                </a:moveTo>
                <a:lnTo>
                  <a:pt x="287" y="155"/>
                </a:lnTo>
                <a:lnTo>
                  <a:pt x="285" y="169"/>
                </a:lnTo>
                <a:lnTo>
                  <a:pt x="282" y="183"/>
                </a:lnTo>
                <a:lnTo>
                  <a:pt x="277" y="196"/>
                </a:lnTo>
                <a:lnTo>
                  <a:pt x="271" y="208"/>
                </a:lnTo>
                <a:lnTo>
                  <a:pt x="264" y="219"/>
                </a:lnTo>
                <a:lnTo>
                  <a:pt x="255" y="229"/>
                </a:lnTo>
                <a:lnTo>
                  <a:pt x="246" y="240"/>
                </a:lnTo>
                <a:lnTo>
                  <a:pt x="236" y="249"/>
                </a:lnTo>
                <a:lnTo>
                  <a:pt x="225" y="258"/>
                </a:lnTo>
                <a:lnTo>
                  <a:pt x="212" y="265"/>
                </a:lnTo>
                <a:lnTo>
                  <a:pt x="200" y="270"/>
                </a:lnTo>
                <a:lnTo>
                  <a:pt x="188" y="276"/>
                </a:lnTo>
                <a:lnTo>
                  <a:pt x="173" y="279"/>
                </a:lnTo>
                <a:lnTo>
                  <a:pt x="159" y="281"/>
                </a:lnTo>
                <a:lnTo>
                  <a:pt x="145" y="281"/>
                </a:lnTo>
                <a:lnTo>
                  <a:pt x="129" y="281"/>
                </a:lnTo>
                <a:lnTo>
                  <a:pt x="114" y="279"/>
                </a:lnTo>
                <a:lnTo>
                  <a:pt x="100" y="276"/>
                </a:lnTo>
                <a:lnTo>
                  <a:pt x="88" y="270"/>
                </a:lnTo>
                <a:lnTo>
                  <a:pt x="75" y="265"/>
                </a:lnTo>
                <a:lnTo>
                  <a:pt x="63" y="258"/>
                </a:lnTo>
                <a:lnTo>
                  <a:pt x="52" y="249"/>
                </a:lnTo>
                <a:lnTo>
                  <a:pt x="41" y="240"/>
                </a:lnTo>
                <a:lnTo>
                  <a:pt x="33" y="229"/>
                </a:lnTo>
                <a:lnTo>
                  <a:pt x="24" y="219"/>
                </a:lnTo>
                <a:lnTo>
                  <a:pt x="16" y="208"/>
                </a:lnTo>
                <a:lnTo>
                  <a:pt x="11" y="196"/>
                </a:lnTo>
                <a:lnTo>
                  <a:pt x="6" y="183"/>
                </a:lnTo>
                <a:lnTo>
                  <a:pt x="2" y="169"/>
                </a:lnTo>
                <a:lnTo>
                  <a:pt x="0" y="155"/>
                </a:lnTo>
                <a:lnTo>
                  <a:pt x="0" y="140"/>
                </a:lnTo>
                <a:lnTo>
                  <a:pt x="0" y="126"/>
                </a:lnTo>
                <a:lnTo>
                  <a:pt x="2" y="112"/>
                </a:lnTo>
                <a:lnTo>
                  <a:pt x="6" y="98"/>
                </a:lnTo>
                <a:lnTo>
                  <a:pt x="11" y="85"/>
                </a:lnTo>
                <a:lnTo>
                  <a:pt x="16" y="73"/>
                </a:lnTo>
                <a:lnTo>
                  <a:pt x="24" y="62"/>
                </a:lnTo>
                <a:lnTo>
                  <a:pt x="33" y="51"/>
                </a:lnTo>
                <a:lnTo>
                  <a:pt x="41" y="41"/>
                </a:lnTo>
                <a:lnTo>
                  <a:pt x="52" y="32"/>
                </a:lnTo>
                <a:lnTo>
                  <a:pt x="63" y="23"/>
                </a:lnTo>
                <a:lnTo>
                  <a:pt x="75" y="16"/>
                </a:lnTo>
                <a:lnTo>
                  <a:pt x="88" y="10"/>
                </a:lnTo>
                <a:lnTo>
                  <a:pt x="100" y="5"/>
                </a:lnTo>
                <a:lnTo>
                  <a:pt x="114" y="1"/>
                </a:lnTo>
                <a:lnTo>
                  <a:pt x="129" y="0"/>
                </a:lnTo>
                <a:lnTo>
                  <a:pt x="145" y="0"/>
                </a:lnTo>
                <a:lnTo>
                  <a:pt x="159" y="0"/>
                </a:lnTo>
                <a:lnTo>
                  <a:pt x="173" y="1"/>
                </a:lnTo>
                <a:lnTo>
                  <a:pt x="188" y="5"/>
                </a:lnTo>
                <a:lnTo>
                  <a:pt x="200" y="10"/>
                </a:lnTo>
                <a:lnTo>
                  <a:pt x="212" y="16"/>
                </a:lnTo>
                <a:lnTo>
                  <a:pt x="225" y="23"/>
                </a:lnTo>
                <a:lnTo>
                  <a:pt x="236" y="32"/>
                </a:lnTo>
                <a:lnTo>
                  <a:pt x="246" y="41"/>
                </a:lnTo>
                <a:lnTo>
                  <a:pt x="255" y="51"/>
                </a:lnTo>
                <a:lnTo>
                  <a:pt x="264" y="62"/>
                </a:lnTo>
                <a:lnTo>
                  <a:pt x="271" y="73"/>
                </a:lnTo>
                <a:lnTo>
                  <a:pt x="277" y="85"/>
                </a:lnTo>
                <a:lnTo>
                  <a:pt x="282" y="98"/>
                </a:lnTo>
                <a:lnTo>
                  <a:pt x="285" y="112"/>
                </a:lnTo>
                <a:lnTo>
                  <a:pt x="287" y="126"/>
                </a:lnTo>
                <a:lnTo>
                  <a:pt x="287" y="140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5" name="Freeform 357"/>
          <p:cNvSpPr>
            <a:spLocks/>
          </p:cNvSpPr>
          <p:nvPr/>
        </p:nvSpPr>
        <p:spPr bwMode="auto">
          <a:xfrm>
            <a:off x="7556500" y="2940050"/>
            <a:ext cx="241300" cy="242888"/>
          </a:xfrm>
          <a:custGeom>
            <a:avLst/>
            <a:gdLst>
              <a:gd name="T0" fmla="*/ 241300 w 152"/>
              <a:gd name="T1" fmla="*/ 120650 h 153"/>
              <a:gd name="T2" fmla="*/ 241300 w 152"/>
              <a:gd name="T3" fmla="*/ 146050 h 153"/>
              <a:gd name="T4" fmla="*/ 231775 w 152"/>
              <a:gd name="T5" fmla="*/ 169863 h 153"/>
              <a:gd name="T6" fmla="*/ 220663 w 152"/>
              <a:gd name="T7" fmla="*/ 188913 h 153"/>
              <a:gd name="T8" fmla="*/ 206375 w 152"/>
              <a:gd name="T9" fmla="*/ 206375 h 153"/>
              <a:gd name="T10" fmla="*/ 190500 w 152"/>
              <a:gd name="T11" fmla="*/ 220663 h 153"/>
              <a:gd name="T12" fmla="*/ 166688 w 152"/>
              <a:gd name="T13" fmla="*/ 231775 h 153"/>
              <a:gd name="T14" fmla="*/ 144463 w 152"/>
              <a:gd name="T15" fmla="*/ 239713 h 153"/>
              <a:gd name="T16" fmla="*/ 122238 w 152"/>
              <a:gd name="T17" fmla="*/ 242888 h 153"/>
              <a:gd name="T18" fmla="*/ 96838 w 152"/>
              <a:gd name="T19" fmla="*/ 239713 h 153"/>
              <a:gd name="T20" fmla="*/ 73025 w 152"/>
              <a:gd name="T21" fmla="*/ 231775 h 153"/>
              <a:gd name="T22" fmla="*/ 50800 w 152"/>
              <a:gd name="T23" fmla="*/ 220663 h 153"/>
              <a:gd name="T24" fmla="*/ 34925 w 152"/>
              <a:gd name="T25" fmla="*/ 206375 h 153"/>
              <a:gd name="T26" fmla="*/ 20638 w 152"/>
              <a:gd name="T27" fmla="*/ 188913 h 153"/>
              <a:gd name="T28" fmla="*/ 7938 w 152"/>
              <a:gd name="T29" fmla="*/ 169863 h 153"/>
              <a:gd name="T30" fmla="*/ 0 w 152"/>
              <a:gd name="T31" fmla="*/ 146050 h 153"/>
              <a:gd name="T32" fmla="*/ 0 w 152"/>
              <a:gd name="T33" fmla="*/ 120650 h 153"/>
              <a:gd name="T34" fmla="*/ 0 w 152"/>
              <a:gd name="T35" fmla="*/ 95250 h 153"/>
              <a:gd name="T36" fmla="*/ 7938 w 152"/>
              <a:gd name="T37" fmla="*/ 73025 h 153"/>
              <a:gd name="T38" fmla="*/ 20638 w 152"/>
              <a:gd name="T39" fmla="*/ 53975 h 153"/>
              <a:gd name="T40" fmla="*/ 34925 w 152"/>
              <a:gd name="T41" fmla="*/ 36513 h 153"/>
              <a:gd name="T42" fmla="*/ 50800 w 152"/>
              <a:gd name="T43" fmla="*/ 22225 h 153"/>
              <a:gd name="T44" fmla="*/ 73025 w 152"/>
              <a:gd name="T45" fmla="*/ 11113 h 153"/>
              <a:gd name="T46" fmla="*/ 96838 w 152"/>
              <a:gd name="T47" fmla="*/ 3175 h 153"/>
              <a:gd name="T48" fmla="*/ 122238 w 152"/>
              <a:gd name="T49" fmla="*/ 0 h 153"/>
              <a:gd name="T50" fmla="*/ 144463 w 152"/>
              <a:gd name="T51" fmla="*/ 3175 h 153"/>
              <a:gd name="T52" fmla="*/ 166688 w 152"/>
              <a:gd name="T53" fmla="*/ 11113 h 153"/>
              <a:gd name="T54" fmla="*/ 190500 w 152"/>
              <a:gd name="T55" fmla="*/ 22225 h 153"/>
              <a:gd name="T56" fmla="*/ 206375 w 152"/>
              <a:gd name="T57" fmla="*/ 36513 h 153"/>
              <a:gd name="T58" fmla="*/ 220663 w 152"/>
              <a:gd name="T59" fmla="*/ 53975 h 153"/>
              <a:gd name="T60" fmla="*/ 231775 w 152"/>
              <a:gd name="T61" fmla="*/ 73025 h 153"/>
              <a:gd name="T62" fmla="*/ 241300 w 152"/>
              <a:gd name="T63" fmla="*/ 95250 h 153"/>
              <a:gd name="T64" fmla="*/ 241300 w 152"/>
              <a:gd name="T65" fmla="*/ 120650 h 15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52" h="153">
                <a:moveTo>
                  <a:pt x="152" y="76"/>
                </a:moveTo>
                <a:lnTo>
                  <a:pt x="152" y="92"/>
                </a:lnTo>
                <a:lnTo>
                  <a:pt x="146" y="107"/>
                </a:lnTo>
                <a:lnTo>
                  <a:pt x="139" y="119"/>
                </a:lnTo>
                <a:lnTo>
                  <a:pt x="130" y="130"/>
                </a:lnTo>
                <a:lnTo>
                  <a:pt x="120" y="139"/>
                </a:lnTo>
                <a:lnTo>
                  <a:pt x="105" y="146"/>
                </a:lnTo>
                <a:lnTo>
                  <a:pt x="91" y="151"/>
                </a:lnTo>
                <a:lnTo>
                  <a:pt x="77" y="153"/>
                </a:lnTo>
                <a:lnTo>
                  <a:pt x="61" y="151"/>
                </a:lnTo>
                <a:lnTo>
                  <a:pt x="46" y="146"/>
                </a:lnTo>
                <a:lnTo>
                  <a:pt x="32" y="139"/>
                </a:lnTo>
                <a:lnTo>
                  <a:pt x="22" y="130"/>
                </a:lnTo>
                <a:lnTo>
                  <a:pt x="13" y="119"/>
                </a:lnTo>
                <a:lnTo>
                  <a:pt x="5" y="107"/>
                </a:lnTo>
                <a:lnTo>
                  <a:pt x="0" y="92"/>
                </a:lnTo>
                <a:lnTo>
                  <a:pt x="0" y="76"/>
                </a:lnTo>
                <a:lnTo>
                  <a:pt x="0" y="60"/>
                </a:lnTo>
                <a:lnTo>
                  <a:pt x="5" y="46"/>
                </a:lnTo>
                <a:lnTo>
                  <a:pt x="13" y="34"/>
                </a:lnTo>
                <a:lnTo>
                  <a:pt x="22" y="23"/>
                </a:lnTo>
                <a:lnTo>
                  <a:pt x="32" y="14"/>
                </a:lnTo>
                <a:lnTo>
                  <a:pt x="46" y="7"/>
                </a:lnTo>
                <a:lnTo>
                  <a:pt x="61" y="2"/>
                </a:lnTo>
                <a:lnTo>
                  <a:pt x="77" y="0"/>
                </a:lnTo>
                <a:lnTo>
                  <a:pt x="91" y="2"/>
                </a:lnTo>
                <a:lnTo>
                  <a:pt x="105" y="7"/>
                </a:lnTo>
                <a:lnTo>
                  <a:pt x="120" y="14"/>
                </a:lnTo>
                <a:lnTo>
                  <a:pt x="130" y="23"/>
                </a:lnTo>
                <a:lnTo>
                  <a:pt x="139" y="34"/>
                </a:lnTo>
                <a:lnTo>
                  <a:pt x="146" y="46"/>
                </a:lnTo>
                <a:lnTo>
                  <a:pt x="152" y="60"/>
                </a:lnTo>
                <a:lnTo>
                  <a:pt x="152" y="76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56" name="Group 370"/>
          <p:cNvGrpSpPr>
            <a:grpSpLocks/>
          </p:cNvGrpSpPr>
          <p:nvPr/>
        </p:nvGrpSpPr>
        <p:grpSpPr bwMode="auto">
          <a:xfrm>
            <a:off x="7578725" y="2965450"/>
            <a:ext cx="193675" cy="195263"/>
            <a:chOff x="4774" y="1868"/>
            <a:chExt cx="122" cy="123"/>
          </a:xfrm>
        </p:grpSpPr>
        <p:sp>
          <p:nvSpPr>
            <p:cNvPr id="3251" name="Freeform 358"/>
            <p:cNvSpPr>
              <a:spLocks/>
            </p:cNvSpPr>
            <p:nvPr/>
          </p:nvSpPr>
          <p:spPr bwMode="auto">
            <a:xfrm>
              <a:off x="4805" y="1898"/>
              <a:ext cx="62" cy="62"/>
            </a:xfrm>
            <a:custGeom>
              <a:avLst/>
              <a:gdLst>
                <a:gd name="T0" fmla="*/ 32 w 62"/>
                <a:gd name="T1" fmla="*/ 0 h 62"/>
                <a:gd name="T2" fmla="*/ 25 w 62"/>
                <a:gd name="T3" fmla="*/ 0 h 62"/>
                <a:gd name="T4" fmla="*/ 19 w 62"/>
                <a:gd name="T5" fmla="*/ 2 h 62"/>
                <a:gd name="T6" fmla="*/ 14 w 62"/>
                <a:gd name="T7" fmla="*/ 5 h 62"/>
                <a:gd name="T8" fmla="*/ 9 w 62"/>
                <a:gd name="T9" fmla="*/ 9 h 62"/>
                <a:gd name="T10" fmla="*/ 5 w 62"/>
                <a:gd name="T11" fmla="*/ 14 h 62"/>
                <a:gd name="T12" fmla="*/ 3 w 62"/>
                <a:gd name="T13" fmla="*/ 20 h 62"/>
                <a:gd name="T14" fmla="*/ 1 w 62"/>
                <a:gd name="T15" fmla="*/ 25 h 62"/>
                <a:gd name="T16" fmla="*/ 0 w 62"/>
                <a:gd name="T17" fmla="*/ 30 h 62"/>
                <a:gd name="T18" fmla="*/ 1 w 62"/>
                <a:gd name="T19" fmla="*/ 38 h 62"/>
                <a:gd name="T20" fmla="*/ 3 w 62"/>
                <a:gd name="T21" fmla="*/ 43 h 62"/>
                <a:gd name="T22" fmla="*/ 5 w 62"/>
                <a:gd name="T23" fmla="*/ 48 h 62"/>
                <a:gd name="T24" fmla="*/ 9 w 62"/>
                <a:gd name="T25" fmla="*/ 54 h 62"/>
                <a:gd name="T26" fmla="*/ 14 w 62"/>
                <a:gd name="T27" fmla="*/ 57 h 62"/>
                <a:gd name="T28" fmla="*/ 19 w 62"/>
                <a:gd name="T29" fmla="*/ 59 h 62"/>
                <a:gd name="T30" fmla="*/ 25 w 62"/>
                <a:gd name="T31" fmla="*/ 62 h 62"/>
                <a:gd name="T32" fmla="*/ 32 w 62"/>
                <a:gd name="T33" fmla="*/ 62 h 62"/>
                <a:gd name="T34" fmla="*/ 37 w 62"/>
                <a:gd name="T35" fmla="*/ 62 h 62"/>
                <a:gd name="T36" fmla="*/ 44 w 62"/>
                <a:gd name="T37" fmla="*/ 59 h 62"/>
                <a:gd name="T38" fmla="*/ 48 w 62"/>
                <a:gd name="T39" fmla="*/ 57 h 62"/>
                <a:gd name="T40" fmla="*/ 53 w 62"/>
                <a:gd name="T41" fmla="*/ 54 h 62"/>
                <a:gd name="T42" fmla="*/ 57 w 62"/>
                <a:gd name="T43" fmla="*/ 48 h 62"/>
                <a:gd name="T44" fmla="*/ 60 w 62"/>
                <a:gd name="T45" fmla="*/ 43 h 62"/>
                <a:gd name="T46" fmla="*/ 62 w 62"/>
                <a:gd name="T47" fmla="*/ 38 h 62"/>
                <a:gd name="T48" fmla="*/ 62 w 62"/>
                <a:gd name="T49" fmla="*/ 30 h 62"/>
                <a:gd name="T50" fmla="*/ 62 w 62"/>
                <a:gd name="T51" fmla="*/ 25 h 62"/>
                <a:gd name="T52" fmla="*/ 60 w 62"/>
                <a:gd name="T53" fmla="*/ 20 h 62"/>
                <a:gd name="T54" fmla="*/ 57 w 62"/>
                <a:gd name="T55" fmla="*/ 14 h 62"/>
                <a:gd name="T56" fmla="*/ 53 w 62"/>
                <a:gd name="T57" fmla="*/ 9 h 62"/>
                <a:gd name="T58" fmla="*/ 48 w 62"/>
                <a:gd name="T59" fmla="*/ 5 h 62"/>
                <a:gd name="T60" fmla="*/ 44 w 62"/>
                <a:gd name="T61" fmla="*/ 2 h 62"/>
                <a:gd name="T62" fmla="*/ 37 w 62"/>
                <a:gd name="T63" fmla="*/ 0 h 62"/>
                <a:gd name="T64" fmla="*/ 32 w 62"/>
                <a:gd name="T65" fmla="*/ 0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2" h="62">
                  <a:moveTo>
                    <a:pt x="32" y="0"/>
                  </a:moveTo>
                  <a:lnTo>
                    <a:pt x="25" y="0"/>
                  </a:lnTo>
                  <a:lnTo>
                    <a:pt x="19" y="2"/>
                  </a:lnTo>
                  <a:lnTo>
                    <a:pt x="14" y="5"/>
                  </a:lnTo>
                  <a:lnTo>
                    <a:pt x="9" y="9"/>
                  </a:lnTo>
                  <a:lnTo>
                    <a:pt x="5" y="14"/>
                  </a:lnTo>
                  <a:lnTo>
                    <a:pt x="3" y="20"/>
                  </a:lnTo>
                  <a:lnTo>
                    <a:pt x="1" y="25"/>
                  </a:lnTo>
                  <a:lnTo>
                    <a:pt x="0" y="30"/>
                  </a:lnTo>
                  <a:lnTo>
                    <a:pt x="1" y="38"/>
                  </a:lnTo>
                  <a:lnTo>
                    <a:pt x="3" y="43"/>
                  </a:lnTo>
                  <a:lnTo>
                    <a:pt x="5" y="48"/>
                  </a:lnTo>
                  <a:lnTo>
                    <a:pt x="9" y="54"/>
                  </a:lnTo>
                  <a:lnTo>
                    <a:pt x="14" y="57"/>
                  </a:lnTo>
                  <a:lnTo>
                    <a:pt x="19" y="59"/>
                  </a:lnTo>
                  <a:lnTo>
                    <a:pt x="25" y="62"/>
                  </a:lnTo>
                  <a:lnTo>
                    <a:pt x="32" y="62"/>
                  </a:lnTo>
                  <a:lnTo>
                    <a:pt x="37" y="62"/>
                  </a:lnTo>
                  <a:lnTo>
                    <a:pt x="44" y="59"/>
                  </a:lnTo>
                  <a:lnTo>
                    <a:pt x="48" y="57"/>
                  </a:lnTo>
                  <a:lnTo>
                    <a:pt x="53" y="54"/>
                  </a:lnTo>
                  <a:lnTo>
                    <a:pt x="57" y="48"/>
                  </a:lnTo>
                  <a:lnTo>
                    <a:pt x="60" y="43"/>
                  </a:lnTo>
                  <a:lnTo>
                    <a:pt x="62" y="38"/>
                  </a:lnTo>
                  <a:lnTo>
                    <a:pt x="62" y="30"/>
                  </a:lnTo>
                  <a:lnTo>
                    <a:pt x="62" y="25"/>
                  </a:lnTo>
                  <a:lnTo>
                    <a:pt x="60" y="20"/>
                  </a:lnTo>
                  <a:lnTo>
                    <a:pt x="57" y="14"/>
                  </a:lnTo>
                  <a:lnTo>
                    <a:pt x="53" y="9"/>
                  </a:lnTo>
                  <a:lnTo>
                    <a:pt x="48" y="5"/>
                  </a:lnTo>
                  <a:lnTo>
                    <a:pt x="44" y="2"/>
                  </a:lnTo>
                  <a:lnTo>
                    <a:pt x="3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Freeform 359"/>
            <p:cNvSpPr>
              <a:spLocks/>
            </p:cNvSpPr>
            <p:nvPr/>
          </p:nvSpPr>
          <p:spPr bwMode="auto">
            <a:xfrm>
              <a:off x="4826" y="1868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5 w 18"/>
                <a:gd name="T3" fmla="*/ 0 h 18"/>
                <a:gd name="T4" fmla="*/ 2 w 18"/>
                <a:gd name="T5" fmla="*/ 2 h 18"/>
                <a:gd name="T6" fmla="*/ 0 w 18"/>
                <a:gd name="T7" fmla="*/ 5 h 18"/>
                <a:gd name="T8" fmla="*/ 0 w 18"/>
                <a:gd name="T9" fmla="*/ 9 h 18"/>
                <a:gd name="T10" fmla="*/ 0 w 18"/>
                <a:gd name="T11" fmla="*/ 12 h 18"/>
                <a:gd name="T12" fmla="*/ 2 w 18"/>
                <a:gd name="T13" fmla="*/ 16 h 18"/>
                <a:gd name="T14" fmla="*/ 5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6 w 18"/>
                <a:gd name="T21" fmla="*/ 16 h 18"/>
                <a:gd name="T22" fmla="*/ 18 w 18"/>
                <a:gd name="T23" fmla="*/ 12 h 18"/>
                <a:gd name="T24" fmla="*/ 18 w 18"/>
                <a:gd name="T25" fmla="*/ 9 h 18"/>
                <a:gd name="T26" fmla="*/ 18 w 18"/>
                <a:gd name="T27" fmla="*/ 5 h 18"/>
                <a:gd name="T28" fmla="*/ 16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Freeform 360"/>
            <p:cNvSpPr>
              <a:spLocks/>
            </p:cNvSpPr>
            <p:nvPr/>
          </p:nvSpPr>
          <p:spPr bwMode="auto">
            <a:xfrm>
              <a:off x="4878" y="1918"/>
              <a:ext cx="18" cy="19"/>
            </a:xfrm>
            <a:custGeom>
              <a:avLst/>
              <a:gdLst>
                <a:gd name="T0" fmla="*/ 9 w 18"/>
                <a:gd name="T1" fmla="*/ 0 h 19"/>
                <a:gd name="T2" fmla="*/ 5 w 18"/>
                <a:gd name="T3" fmla="*/ 1 h 19"/>
                <a:gd name="T4" fmla="*/ 2 w 18"/>
                <a:gd name="T5" fmla="*/ 3 h 19"/>
                <a:gd name="T6" fmla="*/ 0 w 18"/>
                <a:gd name="T7" fmla="*/ 7 h 19"/>
                <a:gd name="T8" fmla="*/ 0 w 18"/>
                <a:gd name="T9" fmla="*/ 10 h 19"/>
                <a:gd name="T10" fmla="*/ 0 w 18"/>
                <a:gd name="T11" fmla="*/ 14 h 19"/>
                <a:gd name="T12" fmla="*/ 2 w 18"/>
                <a:gd name="T13" fmla="*/ 16 h 19"/>
                <a:gd name="T14" fmla="*/ 5 w 18"/>
                <a:gd name="T15" fmla="*/ 18 h 19"/>
                <a:gd name="T16" fmla="*/ 9 w 18"/>
                <a:gd name="T17" fmla="*/ 19 h 19"/>
                <a:gd name="T18" fmla="*/ 12 w 18"/>
                <a:gd name="T19" fmla="*/ 18 h 19"/>
                <a:gd name="T20" fmla="*/ 16 w 18"/>
                <a:gd name="T21" fmla="*/ 16 h 19"/>
                <a:gd name="T22" fmla="*/ 18 w 18"/>
                <a:gd name="T23" fmla="*/ 14 h 19"/>
                <a:gd name="T24" fmla="*/ 18 w 18"/>
                <a:gd name="T25" fmla="*/ 10 h 19"/>
                <a:gd name="T26" fmla="*/ 18 w 18"/>
                <a:gd name="T27" fmla="*/ 7 h 19"/>
                <a:gd name="T28" fmla="*/ 16 w 18"/>
                <a:gd name="T29" fmla="*/ 3 h 19"/>
                <a:gd name="T30" fmla="*/ 12 w 18"/>
                <a:gd name="T31" fmla="*/ 1 h 19"/>
                <a:gd name="T32" fmla="*/ 9 w 18"/>
                <a:gd name="T33" fmla="*/ 0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lnTo>
                    <a:pt x="5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19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2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Freeform 361"/>
            <p:cNvSpPr>
              <a:spLocks/>
            </p:cNvSpPr>
            <p:nvPr/>
          </p:nvSpPr>
          <p:spPr bwMode="auto">
            <a:xfrm>
              <a:off x="4828" y="1971"/>
              <a:ext cx="18" cy="20"/>
            </a:xfrm>
            <a:custGeom>
              <a:avLst/>
              <a:gdLst>
                <a:gd name="T0" fmla="*/ 9 w 18"/>
                <a:gd name="T1" fmla="*/ 0 h 20"/>
                <a:gd name="T2" fmla="*/ 5 w 18"/>
                <a:gd name="T3" fmla="*/ 0 h 20"/>
                <a:gd name="T4" fmla="*/ 2 w 18"/>
                <a:gd name="T5" fmla="*/ 4 h 20"/>
                <a:gd name="T6" fmla="*/ 0 w 18"/>
                <a:gd name="T7" fmla="*/ 5 h 20"/>
                <a:gd name="T8" fmla="*/ 0 w 18"/>
                <a:gd name="T9" fmla="*/ 9 h 20"/>
                <a:gd name="T10" fmla="*/ 0 w 18"/>
                <a:gd name="T11" fmla="*/ 13 h 20"/>
                <a:gd name="T12" fmla="*/ 2 w 18"/>
                <a:gd name="T13" fmla="*/ 16 h 20"/>
                <a:gd name="T14" fmla="*/ 5 w 18"/>
                <a:gd name="T15" fmla="*/ 18 h 20"/>
                <a:gd name="T16" fmla="*/ 9 w 18"/>
                <a:gd name="T17" fmla="*/ 20 h 20"/>
                <a:gd name="T18" fmla="*/ 12 w 18"/>
                <a:gd name="T19" fmla="*/ 18 h 20"/>
                <a:gd name="T20" fmla="*/ 16 w 18"/>
                <a:gd name="T21" fmla="*/ 16 h 20"/>
                <a:gd name="T22" fmla="*/ 18 w 18"/>
                <a:gd name="T23" fmla="*/ 13 h 20"/>
                <a:gd name="T24" fmla="*/ 18 w 18"/>
                <a:gd name="T25" fmla="*/ 9 h 20"/>
                <a:gd name="T26" fmla="*/ 18 w 18"/>
                <a:gd name="T27" fmla="*/ 5 h 20"/>
                <a:gd name="T28" fmla="*/ 16 w 18"/>
                <a:gd name="T29" fmla="*/ 4 h 20"/>
                <a:gd name="T30" fmla="*/ 12 w 18"/>
                <a:gd name="T31" fmla="*/ 0 h 20"/>
                <a:gd name="T32" fmla="*/ 9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9" y="0"/>
                  </a:moveTo>
                  <a:lnTo>
                    <a:pt x="5" y="0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Freeform 362"/>
            <p:cNvSpPr>
              <a:spLocks/>
            </p:cNvSpPr>
            <p:nvPr/>
          </p:nvSpPr>
          <p:spPr bwMode="auto">
            <a:xfrm>
              <a:off x="4774" y="1918"/>
              <a:ext cx="20" cy="19"/>
            </a:xfrm>
            <a:custGeom>
              <a:avLst/>
              <a:gdLst>
                <a:gd name="T0" fmla="*/ 9 w 20"/>
                <a:gd name="T1" fmla="*/ 0 h 19"/>
                <a:gd name="T2" fmla="*/ 6 w 20"/>
                <a:gd name="T3" fmla="*/ 1 h 19"/>
                <a:gd name="T4" fmla="*/ 4 w 20"/>
                <a:gd name="T5" fmla="*/ 3 h 19"/>
                <a:gd name="T6" fmla="*/ 2 w 20"/>
                <a:gd name="T7" fmla="*/ 7 h 19"/>
                <a:gd name="T8" fmla="*/ 0 w 20"/>
                <a:gd name="T9" fmla="*/ 10 h 19"/>
                <a:gd name="T10" fmla="*/ 2 w 20"/>
                <a:gd name="T11" fmla="*/ 14 h 19"/>
                <a:gd name="T12" fmla="*/ 4 w 20"/>
                <a:gd name="T13" fmla="*/ 16 h 19"/>
                <a:gd name="T14" fmla="*/ 6 w 20"/>
                <a:gd name="T15" fmla="*/ 18 h 19"/>
                <a:gd name="T16" fmla="*/ 9 w 20"/>
                <a:gd name="T17" fmla="*/ 19 h 19"/>
                <a:gd name="T18" fmla="*/ 13 w 20"/>
                <a:gd name="T19" fmla="*/ 18 h 19"/>
                <a:gd name="T20" fmla="*/ 16 w 20"/>
                <a:gd name="T21" fmla="*/ 16 h 19"/>
                <a:gd name="T22" fmla="*/ 18 w 20"/>
                <a:gd name="T23" fmla="*/ 14 h 19"/>
                <a:gd name="T24" fmla="*/ 20 w 20"/>
                <a:gd name="T25" fmla="*/ 10 h 19"/>
                <a:gd name="T26" fmla="*/ 18 w 20"/>
                <a:gd name="T27" fmla="*/ 7 h 19"/>
                <a:gd name="T28" fmla="*/ 16 w 20"/>
                <a:gd name="T29" fmla="*/ 3 h 19"/>
                <a:gd name="T30" fmla="*/ 13 w 20"/>
                <a:gd name="T31" fmla="*/ 1 h 19"/>
                <a:gd name="T32" fmla="*/ 9 w 20"/>
                <a:gd name="T33" fmla="*/ 0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9">
                  <a:moveTo>
                    <a:pt x="9" y="0"/>
                  </a:moveTo>
                  <a:lnTo>
                    <a:pt x="6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9" y="19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6" name="Freeform 363"/>
            <p:cNvSpPr>
              <a:spLocks/>
            </p:cNvSpPr>
            <p:nvPr/>
          </p:nvSpPr>
          <p:spPr bwMode="auto">
            <a:xfrm>
              <a:off x="4862" y="1880"/>
              <a:ext cx="19" cy="20"/>
            </a:xfrm>
            <a:custGeom>
              <a:avLst/>
              <a:gdLst>
                <a:gd name="T0" fmla="*/ 18 w 19"/>
                <a:gd name="T1" fmla="*/ 4 h 20"/>
                <a:gd name="T2" fmla="*/ 14 w 19"/>
                <a:gd name="T3" fmla="*/ 2 h 20"/>
                <a:gd name="T4" fmla="*/ 10 w 19"/>
                <a:gd name="T5" fmla="*/ 0 h 20"/>
                <a:gd name="T6" fmla="*/ 7 w 19"/>
                <a:gd name="T7" fmla="*/ 2 h 20"/>
                <a:gd name="T8" fmla="*/ 3 w 19"/>
                <a:gd name="T9" fmla="*/ 4 h 20"/>
                <a:gd name="T10" fmla="*/ 1 w 19"/>
                <a:gd name="T11" fmla="*/ 6 h 20"/>
                <a:gd name="T12" fmla="*/ 0 w 19"/>
                <a:gd name="T13" fmla="*/ 9 h 20"/>
                <a:gd name="T14" fmla="*/ 1 w 19"/>
                <a:gd name="T15" fmla="*/ 13 h 20"/>
                <a:gd name="T16" fmla="*/ 3 w 19"/>
                <a:gd name="T17" fmla="*/ 16 h 20"/>
                <a:gd name="T18" fmla="*/ 7 w 19"/>
                <a:gd name="T19" fmla="*/ 18 h 20"/>
                <a:gd name="T20" fmla="*/ 10 w 19"/>
                <a:gd name="T21" fmla="*/ 20 h 20"/>
                <a:gd name="T22" fmla="*/ 14 w 19"/>
                <a:gd name="T23" fmla="*/ 18 h 20"/>
                <a:gd name="T24" fmla="*/ 16 w 19"/>
                <a:gd name="T25" fmla="*/ 16 h 20"/>
                <a:gd name="T26" fmla="*/ 19 w 19"/>
                <a:gd name="T27" fmla="*/ 13 h 20"/>
                <a:gd name="T28" fmla="*/ 19 w 19"/>
                <a:gd name="T29" fmla="*/ 11 h 20"/>
                <a:gd name="T30" fmla="*/ 19 w 19"/>
                <a:gd name="T31" fmla="*/ 7 h 20"/>
                <a:gd name="T32" fmla="*/ 18 w 19"/>
                <a:gd name="T33" fmla="*/ 4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0">
                  <a:moveTo>
                    <a:pt x="18" y="4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3"/>
                  </a:lnTo>
                  <a:lnTo>
                    <a:pt x="3" y="16"/>
                  </a:lnTo>
                  <a:lnTo>
                    <a:pt x="7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9" y="13"/>
                  </a:lnTo>
                  <a:lnTo>
                    <a:pt x="19" y="11"/>
                  </a:lnTo>
                  <a:lnTo>
                    <a:pt x="19" y="7"/>
                  </a:lnTo>
                  <a:lnTo>
                    <a:pt x="1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Freeform 364"/>
            <p:cNvSpPr>
              <a:spLocks/>
            </p:cNvSpPr>
            <p:nvPr/>
          </p:nvSpPr>
          <p:spPr bwMode="auto">
            <a:xfrm>
              <a:off x="4863" y="1957"/>
              <a:ext cx="20" cy="18"/>
            </a:xfrm>
            <a:custGeom>
              <a:avLst/>
              <a:gdLst>
                <a:gd name="T0" fmla="*/ 17 w 20"/>
                <a:gd name="T1" fmla="*/ 2 h 18"/>
                <a:gd name="T2" fmla="*/ 15 w 20"/>
                <a:gd name="T3" fmla="*/ 0 h 18"/>
                <a:gd name="T4" fmla="*/ 11 w 20"/>
                <a:gd name="T5" fmla="*/ 0 h 18"/>
                <a:gd name="T6" fmla="*/ 8 w 20"/>
                <a:gd name="T7" fmla="*/ 0 h 18"/>
                <a:gd name="T8" fmla="*/ 4 w 20"/>
                <a:gd name="T9" fmla="*/ 2 h 18"/>
                <a:gd name="T10" fmla="*/ 2 w 20"/>
                <a:gd name="T11" fmla="*/ 5 h 18"/>
                <a:gd name="T12" fmla="*/ 0 w 20"/>
                <a:gd name="T13" fmla="*/ 9 h 18"/>
                <a:gd name="T14" fmla="*/ 2 w 20"/>
                <a:gd name="T15" fmla="*/ 12 h 18"/>
                <a:gd name="T16" fmla="*/ 4 w 20"/>
                <a:gd name="T17" fmla="*/ 14 h 18"/>
                <a:gd name="T18" fmla="*/ 8 w 20"/>
                <a:gd name="T19" fmla="*/ 18 h 18"/>
                <a:gd name="T20" fmla="*/ 11 w 20"/>
                <a:gd name="T21" fmla="*/ 18 h 18"/>
                <a:gd name="T22" fmla="*/ 15 w 20"/>
                <a:gd name="T23" fmla="*/ 18 h 18"/>
                <a:gd name="T24" fmla="*/ 17 w 20"/>
                <a:gd name="T25" fmla="*/ 16 h 18"/>
                <a:gd name="T26" fmla="*/ 20 w 20"/>
                <a:gd name="T27" fmla="*/ 12 h 18"/>
                <a:gd name="T28" fmla="*/ 20 w 20"/>
                <a:gd name="T29" fmla="*/ 9 h 18"/>
                <a:gd name="T30" fmla="*/ 20 w 20"/>
                <a:gd name="T31" fmla="*/ 5 h 18"/>
                <a:gd name="T32" fmla="*/ 17 w 20"/>
                <a:gd name="T33" fmla="*/ 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8">
                  <a:moveTo>
                    <a:pt x="17" y="2"/>
                  </a:moveTo>
                  <a:lnTo>
                    <a:pt x="15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20" y="12"/>
                  </a:lnTo>
                  <a:lnTo>
                    <a:pt x="20" y="9"/>
                  </a:lnTo>
                  <a:lnTo>
                    <a:pt x="20" y="5"/>
                  </a:lnTo>
                  <a:lnTo>
                    <a:pt x="1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8" name="Freeform 365"/>
            <p:cNvSpPr>
              <a:spLocks/>
            </p:cNvSpPr>
            <p:nvPr/>
          </p:nvSpPr>
          <p:spPr bwMode="auto">
            <a:xfrm>
              <a:off x="4789" y="1957"/>
              <a:ext cx="19" cy="18"/>
            </a:xfrm>
            <a:custGeom>
              <a:avLst/>
              <a:gdLst>
                <a:gd name="T0" fmla="*/ 16 w 19"/>
                <a:gd name="T1" fmla="*/ 2 h 18"/>
                <a:gd name="T2" fmla="*/ 12 w 19"/>
                <a:gd name="T3" fmla="*/ 0 h 18"/>
                <a:gd name="T4" fmla="*/ 9 w 19"/>
                <a:gd name="T5" fmla="*/ 0 h 18"/>
                <a:gd name="T6" fmla="*/ 5 w 19"/>
                <a:gd name="T7" fmla="*/ 0 h 18"/>
                <a:gd name="T8" fmla="*/ 3 w 19"/>
                <a:gd name="T9" fmla="*/ 2 h 18"/>
                <a:gd name="T10" fmla="*/ 0 w 19"/>
                <a:gd name="T11" fmla="*/ 5 h 18"/>
                <a:gd name="T12" fmla="*/ 0 w 19"/>
                <a:gd name="T13" fmla="*/ 9 h 18"/>
                <a:gd name="T14" fmla="*/ 0 w 19"/>
                <a:gd name="T15" fmla="*/ 12 h 18"/>
                <a:gd name="T16" fmla="*/ 1 w 19"/>
                <a:gd name="T17" fmla="*/ 14 h 18"/>
                <a:gd name="T18" fmla="*/ 5 w 19"/>
                <a:gd name="T19" fmla="*/ 18 h 18"/>
                <a:gd name="T20" fmla="*/ 9 w 19"/>
                <a:gd name="T21" fmla="*/ 18 h 18"/>
                <a:gd name="T22" fmla="*/ 12 w 19"/>
                <a:gd name="T23" fmla="*/ 18 h 18"/>
                <a:gd name="T24" fmla="*/ 16 w 19"/>
                <a:gd name="T25" fmla="*/ 16 h 18"/>
                <a:gd name="T26" fmla="*/ 17 w 19"/>
                <a:gd name="T27" fmla="*/ 12 h 18"/>
                <a:gd name="T28" fmla="*/ 19 w 19"/>
                <a:gd name="T29" fmla="*/ 9 h 18"/>
                <a:gd name="T30" fmla="*/ 17 w 19"/>
                <a:gd name="T31" fmla="*/ 5 h 18"/>
                <a:gd name="T32" fmla="*/ 16 w 19"/>
                <a:gd name="T33" fmla="*/ 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18">
                  <a:moveTo>
                    <a:pt x="16" y="2"/>
                  </a:move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7" y="12"/>
                  </a:lnTo>
                  <a:lnTo>
                    <a:pt x="19" y="9"/>
                  </a:lnTo>
                  <a:lnTo>
                    <a:pt x="17" y="5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Freeform 366"/>
            <p:cNvSpPr>
              <a:spLocks/>
            </p:cNvSpPr>
            <p:nvPr/>
          </p:nvSpPr>
          <p:spPr bwMode="auto">
            <a:xfrm>
              <a:off x="4789" y="1882"/>
              <a:ext cx="19" cy="20"/>
            </a:xfrm>
            <a:custGeom>
              <a:avLst/>
              <a:gdLst>
                <a:gd name="T0" fmla="*/ 16 w 19"/>
                <a:gd name="T1" fmla="*/ 4 h 20"/>
                <a:gd name="T2" fmla="*/ 14 w 19"/>
                <a:gd name="T3" fmla="*/ 2 h 20"/>
                <a:gd name="T4" fmla="*/ 10 w 19"/>
                <a:gd name="T5" fmla="*/ 0 h 20"/>
                <a:gd name="T6" fmla="*/ 7 w 19"/>
                <a:gd name="T7" fmla="*/ 2 h 20"/>
                <a:gd name="T8" fmla="*/ 3 w 19"/>
                <a:gd name="T9" fmla="*/ 4 h 20"/>
                <a:gd name="T10" fmla="*/ 1 w 19"/>
                <a:gd name="T11" fmla="*/ 7 h 20"/>
                <a:gd name="T12" fmla="*/ 0 w 19"/>
                <a:gd name="T13" fmla="*/ 11 h 20"/>
                <a:gd name="T14" fmla="*/ 1 w 19"/>
                <a:gd name="T15" fmla="*/ 14 h 20"/>
                <a:gd name="T16" fmla="*/ 3 w 19"/>
                <a:gd name="T17" fmla="*/ 16 h 20"/>
                <a:gd name="T18" fmla="*/ 7 w 19"/>
                <a:gd name="T19" fmla="*/ 20 h 20"/>
                <a:gd name="T20" fmla="*/ 9 w 19"/>
                <a:gd name="T21" fmla="*/ 20 h 20"/>
                <a:gd name="T22" fmla="*/ 12 w 19"/>
                <a:gd name="T23" fmla="*/ 20 h 20"/>
                <a:gd name="T24" fmla="*/ 16 w 19"/>
                <a:gd name="T25" fmla="*/ 16 h 20"/>
                <a:gd name="T26" fmla="*/ 17 w 19"/>
                <a:gd name="T27" fmla="*/ 14 h 20"/>
                <a:gd name="T28" fmla="*/ 19 w 19"/>
                <a:gd name="T29" fmla="*/ 11 h 20"/>
                <a:gd name="T30" fmla="*/ 17 w 19"/>
                <a:gd name="T31" fmla="*/ 7 h 20"/>
                <a:gd name="T32" fmla="*/ 16 w 19"/>
                <a:gd name="T33" fmla="*/ 4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0">
                  <a:moveTo>
                    <a:pt x="16" y="4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3" y="16"/>
                  </a:lnTo>
                  <a:lnTo>
                    <a:pt x="7" y="20"/>
                  </a:lnTo>
                  <a:lnTo>
                    <a:pt x="9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7" y="14"/>
                  </a:lnTo>
                  <a:lnTo>
                    <a:pt x="19" y="11"/>
                  </a:lnTo>
                  <a:lnTo>
                    <a:pt x="17" y="7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7" name="Freeform 367"/>
          <p:cNvSpPr>
            <a:spLocks/>
          </p:cNvSpPr>
          <p:nvPr/>
        </p:nvSpPr>
        <p:spPr bwMode="auto">
          <a:xfrm>
            <a:off x="7443788" y="2832100"/>
            <a:ext cx="455612" cy="447675"/>
          </a:xfrm>
          <a:custGeom>
            <a:avLst/>
            <a:gdLst>
              <a:gd name="T0" fmla="*/ 455612 w 287"/>
              <a:gd name="T1" fmla="*/ 223838 h 282"/>
              <a:gd name="T2" fmla="*/ 452437 w 287"/>
              <a:gd name="T3" fmla="*/ 268288 h 282"/>
              <a:gd name="T4" fmla="*/ 438150 w 287"/>
              <a:gd name="T5" fmla="*/ 311150 h 282"/>
              <a:gd name="T6" fmla="*/ 419100 w 287"/>
              <a:gd name="T7" fmla="*/ 347663 h 282"/>
              <a:gd name="T8" fmla="*/ 390525 w 287"/>
              <a:gd name="T9" fmla="*/ 382588 h 282"/>
              <a:gd name="T10" fmla="*/ 355600 w 287"/>
              <a:gd name="T11" fmla="*/ 409575 h 282"/>
              <a:gd name="T12" fmla="*/ 315912 w 287"/>
              <a:gd name="T13" fmla="*/ 430213 h 282"/>
              <a:gd name="T14" fmla="*/ 274637 w 287"/>
              <a:gd name="T15" fmla="*/ 444500 h 282"/>
              <a:gd name="T16" fmla="*/ 228600 w 287"/>
              <a:gd name="T17" fmla="*/ 447675 h 282"/>
              <a:gd name="T18" fmla="*/ 203200 w 287"/>
              <a:gd name="T19" fmla="*/ 447675 h 282"/>
              <a:gd name="T20" fmla="*/ 158750 w 287"/>
              <a:gd name="T21" fmla="*/ 438150 h 282"/>
              <a:gd name="T22" fmla="*/ 119062 w 287"/>
              <a:gd name="T23" fmla="*/ 422275 h 282"/>
              <a:gd name="T24" fmla="*/ 82550 w 287"/>
              <a:gd name="T25" fmla="*/ 395288 h 282"/>
              <a:gd name="T26" fmla="*/ 50800 w 287"/>
              <a:gd name="T27" fmla="*/ 365125 h 282"/>
              <a:gd name="T28" fmla="*/ 25400 w 287"/>
              <a:gd name="T29" fmla="*/ 331788 h 282"/>
              <a:gd name="T30" fmla="*/ 7937 w 287"/>
              <a:gd name="T31" fmla="*/ 292100 h 282"/>
              <a:gd name="T32" fmla="*/ 0 w 287"/>
              <a:gd name="T33" fmla="*/ 246063 h 282"/>
              <a:gd name="T34" fmla="*/ 0 w 287"/>
              <a:gd name="T35" fmla="*/ 223838 h 282"/>
              <a:gd name="T36" fmla="*/ 3175 w 287"/>
              <a:gd name="T37" fmla="*/ 177800 h 282"/>
              <a:gd name="T38" fmla="*/ 17462 w 287"/>
              <a:gd name="T39" fmla="*/ 136525 h 282"/>
              <a:gd name="T40" fmla="*/ 36512 w 287"/>
              <a:gd name="T41" fmla="*/ 98425 h 282"/>
              <a:gd name="T42" fmla="*/ 65087 w 287"/>
              <a:gd name="T43" fmla="*/ 65088 h 282"/>
              <a:gd name="T44" fmla="*/ 98425 w 287"/>
              <a:gd name="T45" fmla="*/ 36513 h 282"/>
              <a:gd name="T46" fmla="*/ 138112 w 287"/>
              <a:gd name="T47" fmla="*/ 17463 h 282"/>
              <a:gd name="T48" fmla="*/ 180975 w 287"/>
              <a:gd name="T49" fmla="*/ 3175 h 282"/>
              <a:gd name="T50" fmla="*/ 228600 w 287"/>
              <a:gd name="T51" fmla="*/ 0 h 282"/>
              <a:gd name="T52" fmla="*/ 250825 w 287"/>
              <a:gd name="T53" fmla="*/ 0 h 282"/>
              <a:gd name="T54" fmla="*/ 296862 w 287"/>
              <a:gd name="T55" fmla="*/ 7938 h 282"/>
              <a:gd name="T56" fmla="*/ 336550 w 287"/>
              <a:gd name="T57" fmla="*/ 25400 h 282"/>
              <a:gd name="T58" fmla="*/ 373062 w 287"/>
              <a:gd name="T59" fmla="*/ 50800 h 282"/>
              <a:gd name="T60" fmla="*/ 404812 w 287"/>
              <a:gd name="T61" fmla="*/ 82550 h 282"/>
              <a:gd name="T62" fmla="*/ 430212 w 287"/>
              <a:gd name="T63" fmla="*/ 115888 h 282"/>
              <a:gd name="T64" fmla="*/ 446087 w 287"/>
              <a:gd name="T65" fmla="*/ 155575 h 282"/>
              <a:gd name="T66" fmla="*/ 455612 w 287"/>
              <a:gd name="T67" fmla="*/ 201613 h 282"/>
              <a:gd name="T68" fmla="*/ 455612 w 287"/>
              <a:gd name="T69" fmla="*/ 223838 h 28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87" h="282">
                <a:moveTo>
                  <a:pt x="287" y="141"/>
                </a:moveTo>
                <a:lnTo>
                  <a:pt x="287" y="141"/>
                </a:lnTo>
                <a:lnTo>
                  <a:pt x="287" y="155"/>
                </a:lnTo>
                <a:lnTo>
                  <a:pt x="285" y="169"/>
                </a:lnTo>
                <a:lnTo>
                  <a:pt x="281" y="184"/>
                </a:lnTo>
                <a:lnTo>
                  <a:pt x="276" y="196"/>
                </a:lnTo>
                <a:lnTo>
                  <a:pt x="271" y="209"/>
                </a:lnTo>
                <a:lnTo>
                  <a:pt x="264" y="219"/>
                </a:lnTo>
                <a:lnTo>
                  <a:pt x="255" y="230"/>
                </a:lnTo>
                <a:lnTo>
                  <a:pt x="246" y="241"/>
                </a:lnTo>
                <a:lnTo>
                  <a:pt x="235" y="249"/>
                </a:lnTo>
                <a:lnTo>
                  <a:pt x="224" y="258"/>
                </a:lnTo>
                <a:lnTo>
                  <a:pt x="212" y="266"/>
                </a:lnTo>
                <a:lnTo>
                  <a:pt x="199" y="271"/>
                </a:lnTo>
                <a:lnTo>
                  <a:pt x="187" y="276"/>
                </a:lnTo>
                <a:lnTo>
                  <a:pt x="173" y="280"/>
                </a:lnTo>
                <a:lnTo>
                  <a:pt x="158" y="282"/>
                </a:lnTo>
                <a:lnTo>
                  <a:pt x="144" y="282"/>
                </a:lnTo>
                <a:lnTo>
                  <a:pt x="128" y="282"/>
                </a:lnTo>
                <a:lnTo>
                  <a:pt x="114" y="280"/>
                </a:lnTo>
                <a:lnTo>
                  <a:pt x="100" y="276"/>
                </a:lnTo>
                <a:lnTo>
                  <a:pt x="87" y="271"/>
                </a:lnTo>
                <a:lnTo>
                  <a:pt x="75" y="266"/>
                </a:lnTo>
                <a:lnTo>
                  <a:pt x="62" y="258"/>
                </a:lnTo>
                <a:lnTo>
                  <a:pt x="52" y="249"/>
                </a:lnTo>
                <a:lnTo>
                  <a:pt x="41" y="241"/>
                </a:lnTo>
                <a:lnTo>
                  <a:pt x="32" y="230"/>
                </a:lnTo>
                <a:lnTo>
                  <a:pt x="23" y="219"/>
                </a:lnTo>
                <a:lnTo>
                  <a:pt x="16" y="209"/>
                </a:lnTo>
                <a:lnTo>
                  <a:pt x="11" y="196"/>
                </a:lnTo>
                <a:lnTo>
                  <a:pt x="5" y="184"/>
                </a:lnTo>
                <a:lnTo>
                  <a:pt x="2" y="169"/>
                </a:lnTo>
                <a:lnTo>
                  <a:pt x="0" y="155"/>
                </a:lnTo>
                <a:lnTo>
                  <a:pt x="0" y="141"/>
                </a:lnTo>
                <a:lnTo>
                  <a:pt x="0" y="127"/>
                </a:lnTo>
                <a:lnTo>
                  <a:pt x="2" y="112"/>
                </a:lnTo>
                <a:lnTo>
                  <a:pt x="5" y="98"/>
                </a:lnTo>
                <a:lnTo>
                  <a:pt x="11" y="86"/>
                </a:lnTo>
                <a:lnTo>
                  <a:pt x="16" y="73"/>
                </a:lnTo>
                <a:lnTo>
                  <a:pt x="23" y="62"/>
                </a:lnTo>
                <a:lnTo>
                  <a:pt x="32" y="52"/>
                </a:lnTo>
                <a:lnTo>
                  <a:pt x="41" y="41"/>
                </a:lnTo>
                <a:lnTo>
                  <a:pt x="52" y="32"/>
                </a:lnTo>
                <a:lnTo>
                  <a:pt x="62" y="23"/>
                </a:lnTo>
                <a:lnTo>
                  <a:pt x="75" y="16"/>
                </a:lnTo>
                <a:lnTo>
                  <a:pt x="87" y="11"/>
                </a:lnTo>
                <a:lnTo>
                  <a:pt x="100" y="5"/>
                </a:lnTo>
                <a:lnTo>
                  <a:pt x="114" y="2"/>
                </a:lnTo>
                <a:lnTo>
                  <a:pt x="128" y="0"/>
                </a:lnTo>
                <a:lnTo>
                  <a:pt x="144" y="0"/>
                </a:lnTo>
                <a:lnTo>
                  <a:pt x="158" y="0"/>
                </a:lnTo>
                <a:lnTo>
                  <a:pt x="173" y="2"/>
                </a:lnTo>
                <a:lnTo>
                  <a:pt x="187" y="5"/>
                </a:lnTo>
                <a:lnTo>
                  <a:pt x="199" y="11"/>
                </a:lnTo>
                <a:lnTo>
                  <a:pt x="212" y="16"/>
                </a:lnTo>
                <a:lnTo>
                  <a:pt x="224" y="23"/>
                </a:lnTo>
                <a:lnTo>
                  <a:pt x="235" y="32"/>
                </a:lnTo>
                <a:lnTo>
                  <a:pt x="246" y="41"/>
                </a:lnTo>
                <a:lnTo>
                  <a:pt x="255" y="52"/>
                </a:lnTo>
                <a:lnTo>
                  <a:pt x="264" y="62"/>
                </a:lnTo>
                <a:lnTo>
                  <a:pt x="271" y="73"/>
                </a:lnTo>
                <a:lnTo>
                  <a:pt x="276" y="86"/>
                </a:lnTo>
                <a:lnTo>
                  <a:pt x="281" y="98"/>
                </a:lnTo>
                <a:lnTo>
                  <a:pt x="285" y="112"/>
                </a:lnTo>
                <a:lnTo>
                  <a:pt x="287" y="127"/>
                </a:lnTo>
                <a:lnTo>
                  <a:pt x="287" y="14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58" name="Group 471"/>
          <p:cNvGrpSpPr>
            <a:grpSpLocks/>
          </p:cNvGrpSpPr>
          <p:nvPr/>
        </p:nvGrpSpPr>
        <p:grpSpPr bwMode="auto">
          <a:xfrm>
            <a:off x="757238" y="4810125"/>
            <a:ext cx="2301875" cy="973138"/>
            <a:chOff x="477" y="3030"/>
            <a:chExt cx="1450" cy="613"/>
          </a:xfrm>
        </p:grpSpPr>
        <p:sp>
          <p:nvSpPr>
            <p:cNvPr id="3248" name="Freeform 408"/>
            <p:cNvSpPr>
              <a:spLocks/>
            </p:cNvSpPr>
            <p:nvPr/>
          </p:nvSpPr>
          <p:spPr bwMode="auto">
            <a:xfrm>
              <a:off x="1448" y="3030"/>
              <a:ext cx="479" cy="613"/>
            </a:xfrm>
            <a:custGeom>
              <a:avLst/>
              <a:gdLst>
                <a:gd name="T0" fmla="*/ 0 w 452"/>
                <a:gd name="T1" fmla="*/ 0 h 586"/>
                <a:gd name="T2" fmla="*/ 0 w 452"/>
                <a:gd name="T3" fmla="*/ 613 h 586"/>
                <a:gd name="T4" fmla="*/ 479 w 452"/>
                <a:gd name="T5" fmla="*/ 613 h 586"/>
                <a:gd name="T6" fmla="*/ 468 w 452"/>
                <a:gd name="T7" fmla="*/ 0 h 586"/>
                <a:gd name="T8" fmla="*/ 0 w 452"/>
                <a:gd name="T9" fmla="*/ 0 h 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2" h="586">
                  <a:moveTo>
                    <a:pt x="0" y="0"/>
                  </a:moveTo>
                  <a:lnTo>
                    <a:pt x="0" y="586"/>
                  </a:lnTo>
                  <a:lnTo>
                    <a:pt x="452" y="586"/>
                  </a:lnTo>
                  <a:lnTo>
                    <a:pt x="4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412"/>
            <p:cNvSpPr>
              <a:spLocks/>
            </p:cNvSpPr>
            <p:nvPr/>
          </p:nvSpPr>
          <p:spPr bwMode="auto">
            <a:xfrm>
              <a:off x="943" y="3037"/>
              <a:ext cx="486" cy="387"/>
            </a:xfrm>
            <a:custGeom>
              <a:avLst/>
              <a:gdLst>
                <a:gd name="T0" fmla="*/ 0 w 458"/>
                <a:gd name="T1" fmla="*/ 0 h 370"/>
                <a:gd name="T2" fmla="*/ 0 w 458"/>
                <a:gd name="T3" fmla="*/ 387 h 370"/>
                <a:gd name="T4" fmla="*/ 486 w 458"/>
                <a:gd name="T5" fmla="*/ 387 h 370"/>
                <a:gd name="T6" fmla="*/ 471 w 458"/>
                <a:gd name="T7" fmla="*/ 0 h 370"/>
                <a:gd name="T8" fmla="*/ 0 w 458"/>
                <a:gd name="T9" fmla="*/ 0 h 3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8" h="370">
                  <a:moveTo>
                    <a:pt x="0" y="0"/>
                  </a:moveTo>
                  <a:lnTo>
                    <a:pt x="0" y="370"/>
                  </a:lnTo>
                  <a:lnTo>
                    <a:pt x="458" y="370"/>
                  </a:lnTo>
                  <a:lnTo>
                    <a:pt x="4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Freeform 416"/>
            <p:cNvSpPr>
              <a:spLocks/>
            </p:cNvSpPr>
            <p:nvPr/>
          </p:nvSpPr>
          <p:spPr bwMode="auto">
            <a:xfrm>
              <a:off x="477" y="3039"/>
              <a:ext cx="455" cy="595"/>
            </a:xfrm>
            <a:custGeom>
              <a:avLst/>
              <a:gdLst>
                <a:gd name="T0" fmla="*/ 0 w 429"/>
                <a:gd name="T1" fmla="*/ 0 h 568"/>
                <a:gd name="T2" fmla="*/ 0 w 429"/>
                <a:gd name="T3" fmla="*/ 595 h 568"/>
                <a:gd name="T4" fmla="*/ 455 w 429"/>
                <a:gd name="T5" fmla="*/ 595 h 568"/>
                <a:gd name="T6" fmla="*/ 440 w 429"/>
                <a:gd name="T7" fmla="*/ 0 h 568"/>
                <a:gd name="T8" fmla="*/ 0 w 429"/>
                <a:gd name="T9" fmla="*/ 0 h 5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9" h="568">
                  <a:moveTo>
                    <a:pt x="0" y="0"/>
                  </a:moveTo>
                  <a:lnTo>
                    <a:pt x="0" y="568"/>
                  </a:lnTo>
                  <a:lnTo>
                    <a:pt x="429" y="568"/>
                  </a:lnTo>
                  <a:lnTo>
                    <a:pt x="4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59" name="Group 472"/>
          <p:cNvGrpSpPr>
            <a:grpSpLocks/>
          </p:cNvGrpSpPr>
          <p:nvPr/>
        </p:nvGrpSpPr>
        <p:grpSpPr bwMode="auto">
          <a:xfrm>
            <a:off x="3376613" y="4610100"/>
            <a:ext cx="1123950" cy="420688"/>
            <a:chOff x="2127" y="2904"/>
            <a:chExt cx="708" cy="265"/>
          </a:xfrm>
        </p:grpSpPr>
        <p:sp>
          <p:nvSpPr>
            <p:cNvPr id="3246" name="Freeform 443"/>
            <p:cNvSpPr>
              <a:spLocks/>
            </p:cNvSpPr>
            <p:nvPr/>
          </p:nvSpPr>
          <p:spPr bwMode="auto">
            <a:xfrm>
              <a:off x="2127" y="2904"/>
              <a:ext cx="287" cy="254"/>
            </a:xfrm>
            <a:custGeom>
              <a:avLst/>
              <a:gdLst>
                <a:gd name="T0" fmla="*/ 0 w 271"/>
                <a:gd name="T1" fmla="*/ 34 h 242"/>
                <a:gd name="T2" fmla="*/ 19 w 271"/>
                <a:gd name="T3" fmla="*/ 219 h 242"/>
                <a:gd name="T4" fmla="*/ 287 w 271"/>
                <a:gd name="T5" fmla="*/ 254 h 242"/>
                <a:gd name="T6" fmla="*/ 275 w 271"/>
                <a:gd name="T7" fmla="*/ 34 h 242"/>
                <a:gd name="T8" fmla="*/ 277 w 271"/>
                <a:gd name="T9" fmla="*/ 30 h 242"/>
                <a:gd name="T10" fmla="*/ 275 w 271"/>
                <a:gd name="T11" fmla="*/ 24 h 242"/>
                <a:gd name="T12" fmla="*/ 273 w 271"/>
                <a:gd name="T13" fmla="*/ 17 h 242"/>
                <a:gd name="T14" fmla="*/ 268 w 271"/>
                <a:gd name="T15" fmla="*/ 12 h 242"/>
                <a:gd name="T16" fmla="*/ 258 w 271"/>
                <a:gd name="T17" fmla="*/ 6 h 242"/>
                <a:gd name="T18" fmla="*/ 244 w 271"/>
                <a:gd name="T19" fmla="*/ 2 h 242"/>
                <a:gd name="T20" fmla="*/ 222 w 271"/>
                <a:gd name="T21" fmla="*/ 0 h 242"/>
                <a:gd name="T22" fmla="*/ 46 w 271"/>
                <a:gd name="T23" fmla="*/ 0 h 242"/>
                <a:gd name="T24" fmla="*/ 38 w 271"/>
                <a:gd name="T25" fmla="*/ 0 h 242"/>
                <a:gd name="T26" fmla="*/ 31 w 271"/>
                <a:gd name="T27" fmla="*/ 2 h 242"/>
                <a:gd name="T28" fmla="*/ 21 w 271"/>
                <a:gd name="T29" fmla="*/ 4 h 242"/>
                <a:gd name="T30" fmla="*/ 13 w 271"/>
                <a:gd name="T31" fmla="*/ 7 h 242"/>
                <a:gd name="T32" fmla="*/ 5 w 271"/>
                <a:gd name="T33" fmla="*/ 14 h 242"/>
                <a:gd name="T34" fmla="*/ 2 w 271"/>
                <a:gd name="T35" fmla="*/ 23 h 242"/>
                <a:gd name="T36" fmla="*/ 0 w 271"/>
                <a:gd name="T37" fmla="*/ 28 h 242"/>
                <a:gd name="T38" fmla="*/ 0 w 271"/>
                <a:gd name="T39" fmla="*/ 34 h 2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1" h="242">
                  <a:moveTo>
                    <a:pt x="0" y="32"/>
                  </a:moveTo>
                  <a:lnTo>
                    <a:pt x="18" y="209"/>
                  </a:lnTo>
                  <a:lnTo>
                    <a:pt x="271" y="242"/>
                  </a:lnTo>
                  <a:lnTo>
                    <a:pt x="260" y="32"/>
                  </a:lnTo>
                  <a:lnTo>
                    <a:pt x="262" y="29"/>
                  </a:lnTo>
                  <a:lnTo>
                    <a:pt x="260" y="23"/>
                  </a:lnTo>
                  <a:lnTo>
                    <a:pt x="258" y="16"/>
                  </a:lnTo>
                  <a:lnTo>
                    <a:pt x="253" y="11"/>
                  </a:lnTo>
                  <a:lnTo>
                    <a:pt x="244" y="6"/>
                  </a:lnTo>
                  <a:lnTo>
                    <a:pt x="230" y="2"/>
                  </a:lnTo>
                  <a:lnTo>
                    <a:pt x="210" y="0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29" y="2"/>
                  </a:lnTo>
                  <a:lnTo>
                    <a:pt x="20" y="4"/>
                  </a:lnTo>
                  <a:lnTo>
                    <a:pt x="12" y="7"/>
                  </a:lnTo>
                  <a:lnTo>
                    <a:pt x="5" y="13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444"/>
            <p:cNvSpPr>
              <a:spLocks/>
            </p:cNvSpPr>
            <p:nvPr/>
          </p:nvSpPr>
          <p:spPr bwMode="auto">
            <a:xfrm>
              <a:off x="2593" y="2925"/>
              <a:ext cx="242" cy="244"/>
            </a:xfrm>
            <a:custGeom>
              <a:avLst/>
              <a:gdLst>
                <a:gd name="T0" fmla="*/ 0 w 228"/>
                <a:gd name="T1" fmla="*/ 17 h 233"/>
                <a:gd name="T2" fmla="*/ 15 w 228"/>
                <a:gd name="T3" fmla="*/ 207 h 233"/>
                <a:gd name="T4" fmla="*/ 242 w 228"/>
                <a:gd name="T5" fmla="*/ 244 h 233"/>
                <a:gd name="T6" fmla="*/ 242 w 228"/>
                <a:gd name="T7" fmla="*/ 24 h 233"/>
                <a:gd name="T8" fmla="*/ 240 w 228"/>
                <a:gd name="T9" fmla="*/ 20 h 233"/>
                <a:gd name="T10" fmla="*/ 235 w 228"/>
                <a:gd name="T11" fmla="*/ 13 h 233"/>
                <a:gd name="T12" fmla="*/ 230 w 228"/>
                <a:gd name="T13" fmla="*/ 7 h 233"/>
                <a:gd name="T14" fmla="*/ 225 w 228"/>
                <a:gd name="T15" fmla="*/ 3 h 233"/>
                <a:gd name="T16" fmla="*/ 218 w 228"/>
                <a:gd name="T17" fmla="*/ 0 h 233"/>
                <a:gd name="T18" fmla="*/ 210 w 228"/>
                <a:gd name="T19" fmla="*/ 0 h 233"/>
                <a:gd name="T20" fmla="*/ 27 w 228"/>
                <a:gd name="T21" fmla="*/ 0 h 233"/>
                <a:gd name="T22" fmla="*/ 14 w 228"/>
                <a:gd name="T23" fmla="*/ 0 h 233"/>
                <a:gd name="T24" fmla="*/ 5 w 228"/>
                <a:gd name="T25" fmla="*/ 2 h 233"/>
                <a:gd name="T26" fmla="*/ 2 w 228"/>
                <a:gd name="T27" fmla="*/ 5 h 233"/>
                <a:gd name="T28" fmla="*/ 0 w 228"/>
                <a:gd name="T29" fmla="*/ 7 h 233"/>
                <a:gd name="T30" fmla="*/ 0 w 228"/>
                <a:gd name="T31" fmla="*/ 17 h 2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28" h="233">
                  <a:moveTo>
                    <a:pt x="0" y="16"/>
                  </a:moveTo>
                  <a:lnTo>
                    <a:pt x="14" y="198"/>
                  </a:lnTo>
                  <a:lnTo>
                    <a:pt x="228" y="233"/>
                  </a:lnTo>
                  <a:lnTo>
                    <a:pt x="228" y="23"/>
                  </a:lnTo>
                  <a:lnTo>
                    <a:pt x="226" y="19"/>
                  </a:lnTo>
                  <a:lnTo>
                    <a:pt x="221" y="12"/>
                  </a:lnTo>
                  <a:lnTo>
                    <a:pt x="217" y="7"/>
                  </a:lnTo>
                  <a:lnTo>
                    <a:pt x="212" y="3"/>
                  </a:lnTo>
                  <a:lnTo>
                    <a:pt x="205" y="0"/>
                  </a:lnTo>
                  <a:lnTo>
                    <a:pt x="198" y="0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60" name="Freeform 399"/>
          <p:cNvSpPr>
            <a:spLocks/>
          </p:cNvSpPr>
          <p:nvPr/>
        </p:nvSpPr>
        <p:spPr bwMode="auto">
          <a:xfrm>
            <a:off x="1585913" y="5503863"/>
            <a:ext cx="642937" cy="557212"/>
          </a:xfrm>
          <a:custGeom>
            <a:avLst/>
            <a:gdLst>
              <a:gd name="T0" fmla="*/ 3357 w 383"/>
              <a:gd name="T1" fmla="*/ 311041 h 335"/>
              <a:gd name="T2" fmla="*/ 3357 w 383"/>
              <a:gd name="T3" fmla="*/ 296071 h 335"/>
              <a:gd name="T4" fmla="*/ 0 w 383"/>
              <a:gd name="T5" fmla="*/ 279438 h 335"/>
              <a:gd name="T6" fmla="*/ 3357 w 383"/>
              <a:gd name="T7" fmla="*/ 252825 h 335"/>
              <a:gd name="T8" fmla="*/ 8393 w 383"/>
              <a:gd name="T9" fmla="*/ 216232 h 335"/>
              <a:gd name="T10" fmla="*/ 20144 w 383"/>
              <a:gd name="T11" fmla="*/ 169659 h 335"/>
              <a:gd name="T12" fmla="*/ 38610 w 383"/>
              <a:gd name="T13" fmla="*/ 113106 h 335"/>
              <a:gd name="T14" fmla="*/ 65469 w 383"/>
              <a:gd name="T15" fmla="*/ 41583 h 335"/>
              <a:gd name="T16" fmla="*/ 68826 w 383"/>
              <a:gd name="T17" fmla="*/ 36593 h 335"/>
              <a:gd name="T18" fmla="*/ 72184 w 383"/>
              <a:gd name="T19" fmla="*/ 26613 h 335"/>
              <a:gd name="T20" fmla="*/ 80577 w 383"/>
              <a:gd name="T21" fmla="*/ 18297 h 335"/>
              <a:gd name="T22" fmla="*/ 92328 w 383"/>
              <a:gd name="T23" fmla="*/ 8317 h 335"/>
              <a:gd name="T24" fmla="*/ 110793 w 383"/>
              <a:gd name="T25" fmla="*/ 3327 h 335"/>
              <a:gd name="T26" fmla="*/ 134295 w 383"/>
              <a:gd name="T27" fmla="*/ 0 h 335"/>
              <a:gd name="T28" fmla="*/ 164511 w 383"/>
              <a:gd name="T29" fmla="*/ 6653 h 335"/>
              <a:gd name="T30" fmla="*/ 483462 w 383"/>
              <a:gd name="T31" fmla="*/ 0 h 335"/>
              <a:gd name="T32" fmla="*/ 490177 w 383"/>
              <a:gd name="T33" fmla="*/ 0 h 335"/>
              <a:gd name="T34" fmla="*/ 505285 w 383"/>
              <a:gd name="T35" fmla="*/ 0 h 335"/>
              <a:gd name="T36" fmla="*/ 525429 w 383"/>
              <a:gd name="T37" fmla="*/ 6653 h 335"/>
              <a:gd name="T38" fmla="*/ 535501 w 383"/>
              <a:gd name="T39" fmla="*/ 11643 h 335"/>
              <a:gd name="T40" fmla="*/ 540537 w 383"/>
              <a:gd name="T41" fmla="*/ 18297 h 335"/>
              <a:gd name="T42" fmla="*/ 555645 w 383"/>
              <a:gd name="T43" fmla="*/ 53226 h 335"/>
              <a:gd name="T44" fmla="*/ 594255 w 383"/>
              <a:gd name="T45" fmla="*/ 143045 h 335"/>
              <a:gd name="T46" fmla="*/ 612721 w 383"/>
              <a:gd name="T47" fmla="*/ 192945 h 335"/>
              <a:gd name="T48" fmla="*/ 627829 w 383"/>
              <a:gd name="T49" fmla="*/ 246171 h 335"/>
              <a:gd name="T50" fmla="*/ 639580 w 383"/>
              <a:gd name="T51" fmla="*/ 296071 h 335"/>
              <a:gd name="T52" fmla="*/ 642937 w 383"/>
              <a:gd name="T53" fmla="*/ 317694 h 335"/>
              <a:gd name="T54" fmla="*/ 639580 w 383"/>
              <a:gd name="T55" fmla="*/ 337654 h 335"/>
              <a:gd name="T56" fmla="*/ 582504 w 383"/>
              <a:gd name="T57" fmla="*/ 337654 h 335"/>
              <a:gd name="T58" fmla="*/ 579147 w 383"/>
              <a:gd name="T59" fmla="*/ 347634 h 335"/>
              <a:gd name="T60" fmla="*/ 570753 w 383"/>
              <a:gd name="T61" fmla="*/ 370920 h 335"/>
              <a:gd name="T62" fmla="*/ 555645 w 383"/>
              <a:gd name="T63" fmla="*/ 405850 h 335"/>
              <a:gd name="T64" fmla="*/ 547252 w 383"/>
              <a:gd name="T65" fmla="*/ 427473 h 335"/>
              <a:gd name="T66" fmla="*/ 532144 w 383"/>
              <a:gd name="T67" fmla="*/ 447433 h 335"/>
              <a:gd name="T68" fmla="*/ 517035 w 383"/>
              <a:gd name="T69" fmla="*/ 469056 h 335"/>
              <a:gd name="T70" fmla="*/ 498570 w 383"/>
              <a:gd name="T71" fmla="*/ 485689 h 335"/>
              <a:gd name="T72" fmla="*/ 475068 w 383"/>
              <a:gd name="T73" fmla="*/ 507312 h 335"/>
              <a:gd name="T74" fmla="*/ 451567 w 383"/>
              <a:gd name="T75" fmla="*/ 522282 h 335"/>
              <a:gd name="T76" fmla="*/ 424708 w 383"/>
              <a:gd name="T77" fmla="*/ 537252 h 335"/>
              <a:gd name="T78" fmla="*/ 391134 w 383"/>
              <a:gd name="T79" fmla="*/ 548895 h 335"/>
              <a:gd name="T80" fmla="*/ 355882 w 383"/>
              <a:gd name="T81" fmla="*/ 553885 h 335"/>
              <a:gd name="T82" fmla="*/ 317272 w 383"/>
              <a:gd name="T83" fmla="*/ 557212 h 335"/>
              <a:gd name="T84" fmla="*/ 307200 w 383"/>
              <a:gd name="T85" fmla="*/ 557212 h 335"/>
              <a:gd name="T86" fmla="*/ 280341 w 383"/>
              <a:gd name="T87" fmla="*/ 557212 h 335"/>
              <a:gd name="T88" fmla="*/ 245088 w 383"/>
              <a:gd name="T89" fmla="*/ 550559 h 335"/>
              <a:gd name="T90" fmla="*/ 226623 w 383"/>
              <a:gd name="T91" fmla="*/ 545569 h 335"/>
              <a:gd name="T92" fmla="*/ 203121 w 383"/>
              <a:gd name="T93" fmla="*/ 537252 h 335"/>
              <a:gd name="T94" fmla="*/ 181298 w 383"/>
              <a:gd name="T95" fmla="*/ 523946 h 335"/>
              <a:gd name="T96" fmla="*/ 157797 w 383"/>
              <a:gd name="T97" fmla="*/ 512302 h 335"/>
              <a:gd name="T98" fmla="*/ 137652 w 383"/>
              <a:gd name="T99" fmla="*/ 495669 h 335"/>
              <a:gd name="T100" fmla="*/ 112472 w 383"/>
              <a:gd name="T101" fmla="*/ 470719 h 335"/>
              <a:gd name="T102" fmla="*/ 95685 w 383"/>
              <a:gd name="T103" fmla="*/ 444106 h 335"/>
              <a:gd name="T104" fmla="*/ 77220 w 383"/>
              <a:gd name="T105" fmla="*/ 414167 h 335"/>
              <a:gd name="T106" fmla="*/ 58754 w 383"/>
              <a:gd name="T107" fmla="*/ 379237 h 335"/>
              <a:gd name="T108" fmla="*/ 47003 w 383"/>
              <a:gd name="T109" fmla="*/ 337654 h 335"/>
              <a:gd name="T110" fmla="*/ 3357 w 383"/>
              <a:gd name="T111" fmla="*/ 326011 h 335"/>
              <a:gd name="T112" fmla="*/ 3357 w 383"/>
              <a:gd name="T113" fmla="*/ 311041 h 3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83" h="335">
                <a:moveTo>
                  <a:pt x="2" y="187"/>
                </a:moveTo>
                <a:lnTo>
                  <a:pt x="2" y="178"/>
                </a:lnTo>
                <a:lnTo>
                  <a:pt x="0" y="168"/>
                </a:lnTo>
                <a:lnTo>
                  <a:pt x="2" y="152"/>
                </a:lnTo>
                <a:lnTo>
                  <a:pt x="5" y="130"/>
                </a:lnTo>
                <a:lnTo>
                  <a:pt x="12" y="102"/>
                </a:lnTo>
                <a:lnTo>
                  <a:pt x="23" y="68"/>
                </a:lnTo>
                <a:lnTo>
                  <a:pt x="39" y="25"/>
                </a:lnTo>
                <a:lnTo>
                  <a:pt x="41" y="22"/>
                </a:lnTo>
                <a:lnTo>
                  <a:pt x="43" y="16"/>
                </a:lnTo>
                <a:lnTo>
                  <a:pt x="48" y="11"/>
                </a:lnTo>
                <a:lnTo>
                  <a:pt x="55" y="5"/>
                </a:lnTo>
                <a:lnTo>
                  <a:pt x="66" y="2"/>
                </a:lnTo>
                <a:lnTo>
                  <a:pt x="80" y="0"/>
                </a:lnTo>
                <a:lnTo>
                  <a:pt x="98" y="4"/>
                </a:lnTo>
                <a:lnTo>
                  <a:pt x="288" y="0"/>
                </a:lnTo>
                <a:lnTo>
                  <a:pt x="292" y="0"/>
                </a:lnTo>
                <a:lnTo>
                  <a:pt x="301" y="0"/>
                </a:lnTo>
                <a:lnTo>
                  <a:pt x="313" y="4"/>
                </a:lnTo>
                <a:lnTo>
                  <a:pt x="319" y="7"/>
                </a:lnTo>
                <a:lnTo>
                  <a:pt x="322" y="11"/>
                </a:lnTo>
                <a:lnTo>
                  <a:pt x="331" y="32"/>
                </a:lnTo>
                <a:lnTo>
                  <a:pt x="354" y="86"/>
                </a:lnTo>
                <a:lnTo>
                  <a:pt x="365" y="116"/>
                </a:lnTo>
                <a:lnTo>
                  <a:pt x="374" y="148"/>
                </a:lnTo>
                <a:lnTo>
                  <a:pt x="381" y="178"/>
                </a:lnTo>
                <a:lnTo>
                  <a:pt x="383" y="191"/>
                </a:lnTo>
                <a:lnTo>
                  <a:pt x="381" y="203"/>
                </a:lnTo>
                <a:lnTo>
                  <a:pt x="347" y="203"/>
                </a:lnTo>
                <a:lnTo>
                  <a:pt x="345" y="209"/>
                </a:lnTo>
                <a:lnTo>
                  <a:pt x="340" y="223"/>
                </a:lnTo>
                <a:lnTo>
                  <a:pt x="331" y="244"/>
                </a:lnTo>
                <a:lnTo>
                  <a:pt x="326" y="257"/>
                </a:lnTo>
                <a:lnTo>
                  <a:pt x="317" y="269"/>
                </a:lnTo>
                <a:lnTo>
                  <a:pt x="308" y="282"/>
                </a:lnTo>
                <a:lnTo>
                  <a:pt x="297" y="292"/>
                </a:lnTo>
                <a:lnTo>
                  <a:pt x="283" y="305"/>
                </a:lnTo>
                <a:lnTo>
                  <a:pt x="269" y="314"/>
                </a:lnTo>
                <a:lnTo>
                  <a:pt x="253" y="323"/>
                </a:lnTo>
                <a:lnTo>
                  <a:pt x="233" y="330"/>
                </a:lnTo>
                <a:lnTo>
                  <a:pt x="212" y="333"/>
                </a:lnTo>
                <a:lnTo>
                  <a:pt x="189" y="335"/>
                </a:lnTo>
                <a:lnTo>
                  <a:pt x="183" y="335"/>
                </a:lnTo>
                <a:lnTo>
                  <a:pt x="167" y="335"/>
                </a:lnTo>
                <a:lnTo>
                  <a:pt x="146" y="331"/>
                </a:lnTo>
                <a:lnTo>
                  <a:pt x="135" y="328"/>
                </a:lnTo>
                <a:lnTo>
                  <a:pt x="121" y="323"/>
                </a:lnTo>
                <a:lnTo>
                  <a:pt x="108" y="315"/>
                </a:lnTo>
                <a:lnTo>
                  <a:pt x="94" y="308"/>
                </a:lnTo>
                <a:lnTo>
                  <a:pt x="82" y="298"/>
                </a:lnTo>
                <a:lnTo>
                  <a:pt x="67" y="283"/>
                </a:lnTo>
                <a:lnTo>
                  <a:pt x="57" y="267"/>
                </a:lnTo>
                <a:lnTo>
                  <a:pt x="46" y="249"/>
                </a:lnTo>
                <a:lnTo>
                  <a:pt x="35" y="228"/>
                </a:lnTo>
                <a:lnTo>
                  <a:pt x="28" y="203"/>
                </a:lnTo>
                <a:lnTo>
                  <a:pt x="2" y="196"/>
                </a:lnTo>
                <a:lnTo>
                  <a:pt x="2" y="1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1" name="Freeform 400"/>
          <p:cNvSpPr>
            <a:spLocks/>
          </p:cNvSpPr>
          <p:nvPr/>
        </p:nvSpPr>
        <p:spPr bwMode="auto">
          <a:xfrm>
            <a:off x="3752850" y="5413375"/>
            <a:ext cx="547688" cy="576263"/>
          </a:xfrm>
          <a:custGeom>
            <a:avLst/>
            <a:gdLst>
              <a:gd name="T0" fmla="*/ 0 w 323"/>
              <a:gd name="T1" fmla="*/ 400879 h 345"/>
              <a:gd name="T2" fmla="*/ 38999 w 323"/>
              <a:gd name="T3" fmla="*/ 400879 h 345"/>
              <a:gd name="T4" fmla="*/ 52564 w 323"/>
              <a:gd name="T5" fmla="*/ 430945 h 345"/>
              <a:gd name="T6" fmla="*/ 66130 w 323"/>
              <a:gd name="T7" fmla="*/ 457670 h 345"/>
              <a:gd name="T8" fmla="*/ 91564 w 323"/>
              <a:gd name="T9" fmla="*/ 491076 h 345"/>
              <a:gd name="T10" fmla="*/ 106825 w 323"/>
              <a:gd name="T11" fmla="*/ 504439 h 345"/>
              <a:gd name="T12" fmla="*/ 123781 w 323"/>
              <a:gd name="T13" fmla="*/ 519472 h 345"/>
              <a:gd name="T14" fmla="*/ 142433 w 323"/>
              <a:gd name="T15" fmla="*/ 534505 h 345"/>
              <a:gd name="T16" fmla="*/ 166172 w 323"/>
              <a:gd name="T17" fmla="*/ 549538 h 345"/>
              <a:gd name="T18" fmla="*/ 189910 w 323"/>
              <a:gd name="T19" fmla="*/ 559560 h 345"/>
              <a:gd name="T20" fmla="*/ 218736 w 323"/>
              <a:gd name="T21" fmla="*/ 567911 h 345"/>
              <a:gd name="T22" fmla="*/ 247562 w 323"/>
              <a:gd name="T23" fmla="*/ 572922 h 345"/>
              <a:gd name="T24" fmla="*/ 284866 w 323"/>
              <a:gd name="T25" fmla="*/ 576263 h 345"/>
              <a:gd name="T26" fmla="*/ 293344 w 323"/>
              <a:gd name="T27" fmla="*/ 576263 h 345"/>
              <a:gd name="T28" fmla="*/ 315387 w 323"/>
              <a:gd name="T29" fmla="*/ 576263 h 345"/>
              <a:gd name="T30" fmla="*/ 350995 w 323"/>
              <a:gd name="T31" fmla="*/ 571252 h 345"/>
              <a:gd name="T32" fmla="*/ 371343 w 323"/>
              <a:gd name="T33" fmla="*/ 564571 h 345"/>
              <a:gd name="T34" fmla="*/ 393386 w 323"/>
              <a:gd name="T35" fmla="*/ 556219 h 345"/>
              <a:gd name="T36" fmla="*/ 413733 w 323"/>
              <a:gd name="T37" fmla="*/ 544527 h 345"/>
              <a:gd name="T38" fmla="*/ 435777 w 323"/>
              <a:gd name="T39" fmla="*/ 529494 h 345"/>
              <a:gd name="T40" fmla="*/ 456124 w 323"/>
              <a:gd name="T41" fmla="*/ 511120 h 345"/>
              <a:gd name="T42" fmla="*/ 478167 w 323"/>
              <a:gd name="T43" fmla="*/ 491076 h 345"/>
              <a:gd name="T44" fmla="*/ 498515 w 323"/>
              <a:gd name="T45" fmla="*/ 464351 h 345"/>
              <a:gd name="T46" fmla="*/ 517167 w 323"/>
              <a:gd name="T47" fmla="*/ 430945 h 345"/>
              <a:gd name="T48" fmla="*/ 532427 w 323"/>
              <a:gd name="T49" fmla="*/ 395868 h 345"/>
              <a:gd name="T50" fmla="*/ 544297 w 323"/>
              <a:gd name="T51" fmla="*/ 350769 h 345"/>
              <a:gd name="T52" fmla="*/ 544297 w 323"/>
              <a:gd name="T53" fmla="*/ 335736 h 345"/>
              <a:gd name="T54" fmla="*/ 547688 w 323"/>
              <a:gd name="T55" fmla="*/ 297318 h 345"/>
              <a:gd name="T56" fmla="*/ 544297 w 323"/>
              <a:gd name="T57" fmla="*/ 240527 h 345"/>
              <a:gd name="T58" fmla="*/ 537514 w 323"/>
              <a:gd name="T59" fmla="*/ 210461 h 345"/>
              <a:gd name="T60" fmla="*/ 532427 w 323"/>
              <a:gd name="T61" fmla="*/ 178725 h 345"/>
              <a:gd name="T62" fmla="*/ 520558 w 323"/>
              <a:gd name="T63" fmla="*/ 145318 h 345"/>
              <a:gd name="T64" fmla="*/ 505297 w 323"/>
              <a:gd name="T65" fmla="*/ 111912 h 345"/>
              <a:gd name="T66" fmla="*/ 486645 w 323"/>
              <a:gd name="T67" fmla="*/ 83516 h 345"/>
              <a:gd name="T68" fmla="*/ 462907 w 323"/>
              <a:gd name="T69" fmla="*/ 56791 h 345"/>
              <a:gd name="T70" fmla="*/ 447646 w 323"/>
              <a:gd name="T71" fmla="*/ 43429 h 345"/>
              <a:gd name="T72" fmla="*/ 428994 w 323"/>
              <a:gd name="T73" fmla="*/ 35077 h 345"/>
              <a:gd name="T74" fmla="*/ 413733 w 323"/>
              <a:gd name="T75" fmla="*/ 23385 h 345"/>
              <a:gd name="T76" fmla="*/ 393386 w 323"/>
              <a:gd name="T77" fmla="*/ 16703 h 345"/>
              <a:gd name="T78" fmla="*/ 371343 w 323"/>
              <a:gd name="T79" fmla="*/ 8352 h 345"/>
              <a:gd name="T80" fmla="*/ 350995 w 323"/>
              <a:gd name="T81" fmla="*/ 5011 h 345"/>
              <a:gd name="T82" fmla="*/ 323865 w 323"/>
              <a:gd name="T83" fmla="*/ 0 h 345"/>
              <a:gd name="T84" fmla="*/ 300126 w 323"/>
              <a:gd name="T85" fmla="*/ 0 h 345"/>
              <a:gd name="T86" fmla="*/ 278083 w 323"/>
              <a:gd name="T87" fmla="*/ 0 h 345"/>
              <a:gd name="T88" fmla="*/ 257736 w 323"/>
              <a:gd name="T89" fmla="*/ 5011 h 345"/>
              <a:gd name="T90" fmla="*/ 227214 w 323"/>
              <a:gd name="T91" fmla="*/ 11692 h 345"/>
              <a:gd name="T92" fmla="*/ 193302 w 323"/>
              <a:gd name="T93" fmla="*/ 23385 h 345"/>
              <a:gd name="T94" fmla="*/ 154302 w 323"/>
              <a:gd name="T95" fmla="*/ 41758 h 345"/>
              <a:gd name="T96" fmla="*/ 118694 w 323"/>
              <a:gd name="T97" fmla="*/ 65143 h 345"/>
              <a:gd name="T98" fmla="*/ 96651 w 323"/>
              <a:gd name="T99" fmla="*/ 83516 h 345"/>
              <a:gd name="T100" fmla="*/ 79695 w 323"/>
              <a:gd name="T101" fmla="*/ 100220 h 345"/>
              <a:gd name="T102" fmla="*/ 66130 w 323"/>
              <a:gd name="T103" fmla="*/ 115253 h 345"/>
              <a:gd name="T104" fmla="*/ 54260 w 323"/>
              <a:gd name="T105" fmla="*/ 138637 h 345"/>
              <a:gd name="T106" fmla="*/ 38999 w 323"/>
              <a:gd name="T107" fmla="*/ 168703 h 345"/>
              <a:gd name="T108" fmla="*/ 27130 w 323"/>
              <a:gd name="T109" fmla="*/ 210461 h 345"/>
              <a:gd name="T110" fmla="*/ 15261 w 323"/>
              <a:gd name="T111" fmla="*/ 263912 h 345"/>
              <a:gd name="T112" fmla="*/ 3391 w 323"/>
              <a:gd name="T113" fmla="*/ 327384 h 345"/>
              <a:gd name="T114" fmla="*/ 0 w 323"/>
              <a:gd name="T115" fmla="*/ 400879 h 34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23" h="345">
                <a:moveTo>
                  <a:pt x="0" y="240"/>
                </a:moveTo>
                <a:lnTo>
                  <a:pt x="23" y="240"/>
                </a:lnTo>
                <a:lnTo>
                  <a:pt x="31" y="258"/>
                </a:lnTo>
                <a:lnTo>
                  <a:pt x="39" y="274"/>
                </a:lnTo>
                <a:lnTo>
                  <a:pt x="54" y="294"/>
                </a:lnTo>
                <a:lnTo>
                  <a:pt x="63" y="302"/>
                </a:lnTo>
                <a:lnTo>
                  <a:pt x="73" y="311"/>
                </a:lnTo>
                <a:lnTo>
                  <a:pt x="84" y="320"/>
                </a:lnTo>
                <a:lnTo>
                  <a:pt x="98" y="329"/>
                </a:lnTo>
                <a:lnTo>
                  <a:pt x="112" y="335"/>
                </a:lnTo>
                <a:lnTo>
                  <a:pt x="129" y="340"/>
                </a:lnTo>
                <a:lnTo>
                  <a:pt x="146" y="343"/>
                </a:lnTo>
                <a:lnTo>
                  <a:pt x="168" y="345"/>
                </a:lnTo>
                <a:lnTo>
                  <a:pt x="173" y="345"/>
                </a:lnTo>
                <a:lnTo>
                  <a:pt x="186" y="345"/>
                </a:lnTo>
                <a:lnTo>
                  <a:pt x="207" y="342"/>
                </a:lnTo>
                <a:lnTo>
                  <a:pt x="219" y="338"/>
                </a:lnTo>
                <a:lnTo>
                  <a:pt x="232" y="333"/>
                </a:lnTo>
                <a:lnTo>
                  <a:pt x="244" y="326"/>
                </a:lnTo>
                <a:lnTo>
                  <a:pt x="257" y="317"/>
                </a:lnTo>
                <a:lnTo>
                  <a:pt x="269" y="306"/>
                </a:lnTo>
                <a:lnTo>
                  <a:pt x="282" y="294"/>
                </a:lnTo>
                <a:lnTo>
                  <a:pt x="294" y="278"/>
                </a:lnTo>
                <a:lnTo>
                  <a:pt x="305" y="258"/>
                </a:lnTo>
                <a:lnTo>
                  <a:pt x="314" y="237"/>
                </a:lnTo>
                <a:lnTo>
                  <a:pt x="321" y="210"/>
                </a:lnTo>
                <a:lnTo>
                  <a:pt x="321" y="201"/>
                </a:lnTo>
                <a:lnTo>
                  <a:pt x="323" y="178"/>
                </a:lnTo>
                <a:lnTo>
                  <a:pt x="321" y="144"/>
                </a:lnTo>
                <a:lnTo>
                  <a:pt x="317" y="126"/>
                </a:lnTo>
                <a:lnTo>
                  <a:pt x="314" y="107"/>
                </a:lnTo>
                <a:lnTo>
                  <a:pt x="307" y="87"/>
                </a:lnTo>
                <a:lnTo>
                  <a:pt x="298" y="67"/>
                </a:lnTo>
                <a:lnTo>
                  <a:pt x="287" y="50"/>
                </a:lnTo>
                <a:lnTo>
                  <a:pt x="273" y="34"/>
                </a:lnTo>
                <a:lnTo>
                  <a:pt x="264" y="26"/>
                </a:lnTo>
                <a:lnTo>
                  <a:pt x="253" y="21"/>
                </a:lnTo>
                <a:lnTo>
                  <a:pt x="244" y="14"/>
                </a:lnTo>
                <a:lnTo>
                  <a:pt x="232" y="10"/>
                </a:lnTo>
                <a:lnTo>
                  <a:pt x="219" y="5"/>
                </a:lnTo>
                <a:lnTo>
                  <a:pt x="207" y="3"/>
                </a:lnTo>
                <a:lnTo>
                  <a:pt x="191" y="0"/>
                </a:lnTo>
                <a:lnTo>
                  <a:pt x="177" y="0"/>
                </a:lnTo>
                <a:lnTo>
                  <a:pt x="164" y="0"/>
                </a:lnTo>
                <a:lnTo>
                  <a:pt x="152" y="3"/>
                </a:lnTo>
                <a:lnTo>
                  <a:pt x="134" y="7"/>
                </a:lnTo>
                <a:lnTo>
                  <a:pt x="114" y="14"/>
                </a:lnTo>
                <a:lnTo>
                  <a:pt x="91" y="25"/>
                </a:lnTo>
                <a:lnTo>
                  <a:pt x="70" y="39"/>
                </a:lnTo>
                <a:lnTo>
                  <a:pt x="57" y="50"/>
                </a:lnTo>
                <a:lnTo>
                  <a:pt x="47" y="60"/>
                </a:lnTo>
                <a:lnTo>
                  <a:pt x="39" y="69"/>
                </a:lnTo>
                <a:lnTo>
                  <a:pt x="32" y="83"/>
                </a:lnTo>
                <a:lnTo>
                  <a:pt x="23" y="101"/>
                </a:lnTo>
                <a:lnTo>
                  <a:pt x="16" y="126"/>
                </a:lnTo>
                <a:lnTo>
                  <a:pt x="9" y="158"/>
                </a:lnTo>
                <a:lnTo>
                  <a:pt x="2" y="196"/>
                </a:lnTo>
                <a:lnTo>
                  <a:pt x="0" y="2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2" name="Freeform 403"/>
          <p:cNvSpPr>
            <a:spLocks/>
          </p:cNvSpPr>
          <p:nvPr/>
        </p:nvSpPr>
        <p:spPr bwMode="auto">
          <a:xfrm>
            <a:off x="3203575" y="5387975"/>
            <a:ext cx="1506538" cy="500063"/>
          </a:xfrm>
          <a:custGeom>
            <a:avLst/>
            <a:gdLst>
              <a:gd name="T0" fmla="*/ 1487960 w 892"/>
              <a:gd name="T1" fmla="*/ 8307 h 301"/>
              <a:gd name="T2" fmla="*/ 1479515 w 892"/>
              <a:gd name="T3" fmla="*/ 26581 h 301"/>
              <a:gd name="T4" fmla="*/ 1459248 w 892"/>
              <a:gd name="T5" fmla="*/ 39872 h 301"/>
              <a:gd name="T6" fmla="*/ 1506538 w 892"/>
              <a:gd name="T7" fmla="*/ 88051 h 301"/>
              <a:gd name="T8" fmla="*/ 1479515 w 892"/>
              <a:gd name="T9" fmla="*/ 250862 h 301"/>
              <a:gd name="T10" fmla="*/ 1479515 w 892"/>
              <a:gd name="T11" fmla="*/ 300702 h 301"/>
              <a:gd name="T12" fmla="*/ 1471070 w 892"/>
              <a:gd name="T13" fmla="*/ 342236 h 301"/>
              <a:gd name="T14" fmla="*/ 1459248 w 892"/>
              <a:gd name="T15" fmla="*/ 365495 h 301"/>
              <a:gd name="T16" fmla="*/ 1440669 w 892"/>
              <a:gd name="T17" fmla="*/ 380447 h 301"/>
              <a:gd name="T18" fmla="*/ 1410268 w 892"/>
              <a:gd name="T19" fmla="*/ 383769 h 301"/>
              <a:gd name="T20" fmla="*/ 1378178 w 892"/>
              <a:gd name="T21" fmla="*/ 378785 h 301"/>
              <a:gd name="T22" fmla="*/ 1286975 w 892"/>
              <a:gd name="T23" fmla="*/ 380447 h 301"/>
              <a:gd name="T24" fmla="*/ 1197461 w 892"/>
              <a:gd name="T25" fmla="*/ 407028 h 301"/>
              <a:gd name="T26" fmla="*/ 1094436 w 892"/>
              <a:gd name="T27" fmla="*/ 390415 h 301"/>
              <a:gd name="T28" fmla="*/ 1097814 w 892"/>
              <a:gd name="T29" fmla="*/ 289073 h 301"/>
              <a:gd name="T30" fmla="*/ 1079235 w 892"/>
              <a:gd name="T31" fmla="*/ 212651 h 301"/>
              <a:gd name="T32" fmla="*/ 1047145 w 892"/>
              <a:gd name="T33" fmla="*/ 149520 h 301"/>
              <a:gd name="T34" fmla="*/ 1004922 w 892"/>
              <a:gd name="T35" fmla="*/ 106326 h 301"/>
              <a:gd name="T36" fmla="*/ 959320 w 892"/>
              <a:gd name="T37" fmla="*/ 73099 h 301"/>
              <a:gd name="T38" fmla="*/ 890073 w 892"/>
              <a:gd name="T39" fmla="*/ 46517 h 301"/>
              <a:gd name="T40" fmla="*/ 851228 w 892"/>
              <a:gd name="T41" fmla="*/ 43195 h 301"/>
              <a:gd name="T42" fmla="*/ 781981 w 892"/>
              <a:gd name="T43" fmla="*/ 58147 h 301"/>
              <a:gd name="T44" fmla="*/ 709356 w 892"/>
              <a:gd name="T45" fmla="*/ 88051 h 301"/>
              <a:gd name="T46" fmla="*/ 663755 w 892"/>
              <a:gd name="T47" fmla="*/ 117955 h 301"/>
              <a:gd name="T48" fmla="*/ 635043 w 892"/>
              <a:gd name="T49" fmla="*/ 147859 h 301"/>
              <a:gd name="T50" fmla="*/ 608020 w 892"/>
              <a:gd name="T51" fmla="*/ 191054 h 301"/>
              <a:gd name="T52" fmla="*/ 582686 w 892"/>
              <a:gd name="T53" fmla="*/ 269137 h 301"/>
              <a:gd name="T54" fmla="*/ 565796 w 892"/>
              <a:gd name="T55" fmla="*/ 365495 h 301"/>
              <a:gd name="T56" fmla="*/ 559040 w 892"/>
              <a:gd name="T57" fmla="*/ 443577 h 301"/>
              <a:gd name="T58" fmla="*/ 194229 w 892"/>
              <a:gd name="T59" fmla="*/ 455207 h 301"/>
              <a:gd name="T60" fmla="*/ 138493 w 892"/>
              <a:gd name="T61" fmla="*/ 500063 h 301"/>
              <a:gd name="T62" fmla="*/ 57424 w 892"/>
              <a:gd name="T63" fmla="*/ 493418 h 301"/>
              <a:gd name="T64" fmla="*/ 32090 w 892"/>
              <a:gd name="T65" fmla="*/ 490095 h 301"/>
              <a:gd name="T66" fmla="*/ 8445 w 892"/>
              <a:gd name="T67" fmla="*/ 478466 h 301"/>
              <a:gd name="T68" fmla="*/ 1689 w 892"/>
              <a:gd name="T69" fmla="*/ 0 h 30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92" h="301">
                <a:moveTo>
                  <a:pt x="1" y="0"/>
                </a:moveTo>
                <a:lnTo>
                  <a:pt x="881" y="5"/>
                </a:lnTo>
                <a:lnTo>
                  <a:pt x="880" y="8"/>
                </a:lnTo>
                <a:lnTo>
                  <a:pt x="876" y="16"/>
                </a:lnTo>
                <a:lnTo>
                  <a:pt x="867" y="23"/>
                </a:lnTo>
                <a:lnTo>
                  <a:pt x="864" y="24"/>
                </a:lnTo>
                <a:lnTo>
                  <a:pt x="857" y="26"/>
                </a:lnTo>
                <a:lnTo>
                  <a:pt x="892" y="53"/>
                </a:lnTo>
                <a:lnTo>
                  <a:pt x="892" y="140"/>
                </a:lnTo>
                <a:lnTo>
                  <a:pt x="876" y="151"/>
                </a:lnTo>
                <a:lnTo>
                  <a:pt x="876" y="167"/>
                </a:lnTo>
                <a:lnTo>
                  <a:pt x="876" y="181"/>
                </a:lnTo>
                <a:lnTo>
                  <a:pt x="874" y="197"/>
                </a:lnTo>
                <a:lnTo>
                  <a:pt x="871" y="206"/>
                </a:lnTo>
                <a:lnTo>
                  <a:pt x="867" y="213"/>
                </a:lnTo>
                <a:lnTo>
                  <a:pt x="864" y="220"/>
                </a:lnTo>
                <a:lnTo>
                  <a:pt x="858" y="226"/>
                </a:lnTo>
                <a:lnTo>
                  <a:pt x="853" y="229"/>
                </a:lnTo>
                <a:lnTo>
                  <a:pt x="844" y="231"/>
                </a:lnTo>
                <a:lnTo>
                  <a:pt x="835" y="231"/>
                </a:lnTo>
                <a:lnTo>
                  <a:pt x="824" y="229"/>
                </a:lnTo>
                <a:lnTo>
                  <a:pt x="816" y="228"/>
                </a:lnTo>
                <a:lnTo>
                  <a:pt x="800" y="228"/>
                </a:lnTo>
                <a:lnTo>
                  <a:pt x="762" y="229"/>
                </a:lnTo>
                <a:lnTo>
                  <a:pt x="710" y="233"/>
                </a:lnTo>
                <a:lnTo>
                  <a:pt x="709" y="245"/>
                </a:lnTo>
                <a:lnTo>
                  <a:pt x="684" y="245"/>
                </a:lnTo>
                <a:lnTo>
                  <a:pt x="648" y="235"/>
                </a:lnTo>
                <a:lnTo>
                  <a:pt x="652" y="204"/>
                </a:lnTo>
                <a:lnTo>
                  <a:pt x="650" y="174"/>
                </a:lnTo>
                <a:lnTo>
                  <a:pt x="646" y="149"/>
                </a:lnTo>
                <a:lnTo>
                  <a:pt x="639" y="128"/>
                </a:lnTo>
                <a:lnTo>
                  <a:pt x="630" y="108"/>
                </a:lnTo>
                <a:lnTo>
                  <a:pt x="620" y="90"/>
                </a:lnTo>
                <a:lnTo>
                  <a:pt x="607" y="76"/>
                </a:lnTo>
                <a:lnTo>
                  <a:pt x="595" y="64"/>
                </a:lnTo>
                <a:lnTo>
                  <a:pt x="582" y="53"/>
                </a:lnTo>
                <a:lnTo>
                  <a:pt x="568" y="44"/>
                </a:lnTo>
                <a:lnTo>
                  <a:pt x="545" y="33"/>
                </a:lnTo>
                <a:lnTo>
                  <a:pt x="527" y="28"/>
                </a:lnTo>
                <a:lnTo>
                  <a:pt x="520" y="26"/>
                </a:lnTo>
                <a:lnTo>
                  <a:pt x="504" y="26"/>
                </a:lnTo>
                <a:lnTo>
                  <a:pt x="490" y="28"/>
                </a:lnTo>
                <a:lnTo>
                  <a:pt x="463" y="35"/>
                </a:lnTo>
                <a:lnTo>
                  <a:pt x="440" y="42"/>
                </a:lnTo>
                <a:lnTo>
                  <a:pt x="420" y="53"/>
                </a:lnTo>
                <a:lnTo>
                  <a:pt x="406" y="62"/>
                </a:lnTo>
                <a:lnTo>
                  <a:pt x="393" y="71"/>
                </a:lnTo>
                <a:lnTo>
                  <a:pt x="384" y="78"/>
                </a:lnTo>
                <a:lnTo>
                  <a:pt x="376" y="89"/>
                </a:lnTo>
                <a:lnTo>
                  <a:pt x="367" y="103"/>
                </a:lnTo>
                <a:lnTo>
                  <a:pt x="360" y="115"/>
                </a:lnTo>
                <a:lnTo>
                  <a:pt x="354" y="131"/>
                </a:lnTo>
                <a:lnTo>
                  <a:pt x="345" y="162"/>
                </a:lnTo>
                <a:lnTo>
                  <a:pt x="338" y="194"/>
                </a:lnTo>
                <a:lnTo>
                  <a:pt x="335" y="220"/>
                </a:lnTo>
                <a:lnTo>
                  <a:pt x="333" y="245"/>
                </a:lnTo>
                <a:lnTo>
                  <a:pt x="331" y="267"/>
                </a:lnTo>
                <a:lnTo>
                  <a:pt x="303" y="265"/>
                </a:lnTo>
                <a:lnTo>
                  <a:pt x="115" y="274"/>
                </a:lnTo>
                <a:lnTo>
                  <a:pt x="123" y="295"/>
                </a:lnTo>
                <a:lnTo>
                  <a:pt x="82" y="301"/>
                </a:lnTo>
                <a:lnTo>
                  <a:pt x="37" y="295"/>
                </a:lnTo>
                <a:lnTo>
                  <a:pt x="34" y="297"/>
                </a:lnTo>
                <a:lnTo>
                  <a:pt x="25" y="297"/>
                </a:lnTo>
                <a:lnTo>
                  <a:pt x="19" y="295"/>
                </a:lnTo>
                <a:lnTo>
                  <a:pt x="12" y="292"/>
                </a:lnTo>
                <a:lnTo>
                  <a:pt x="5" y="288"/>
                </a:lnTo>
                <a:lnTo>
                  <a:pt x="0" y="279"/>
                </a:lnTo>
                <a:lnTo>
                  <a:pt x="1" y="0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63" name="Group 554"/>
          <p:cNvGrpSpPr>
            <a:grpSpLocks/>
          </p:cNvGrpSpPr>
          <p:nvPr/>
        </p:nvGrpSpPr>
        <p:grpSpPr bwMode="auto">
          <a:xfrm>
            <a:off x="3246438" y="4541838"/>
            <a:ext cx="1355725" cy="852487"/>
            <a:chOff x="2045" y="2861"/>
            <a:chExt cx="854" cy="537"/>
          </a:xfrm>
        </p:grpSpPr>
        <p:sp>
          <p:nvSpPr>
            <p:cNvPr id="3244" name="Freeform 404"/>
            <p:cNvSpPr>
              <a:spLocks/>
            </p:cNvSpPr>
            <p:nvPr/>
          </p:nvSpPr>
          <p:spPr bwMode="auto">
            <a:xfrm>
              <a:off x="2045" y="2861"/>
              <a:ext cx="416" cy="537"/>
            </a:xfrm>
            <a:custGeom>
              <a:avLst/>
              <a:gdLst>
                <a:gd name="T0" fmla="*/ 348 w 392"/>
                <a:gd name="T1" fmla="*/ 18 h 514"/>
                <a:gd name="T2" fmla="*/ 362 w 392"/>
                <a:gd name="T3" fmla="*/ 20 h 514"/>
                <a:gd name="T4" fmla="*/ 369 w 392"/>
                <a:gd name="T5" fmla="*/ 24 h 514"/>
                <a:gd name="T6" fmla="*/ 377 w 392"/>
                <a:gd name="T7" fmla="*/ 29 h 514"/>
                <a:gd name="T8" fmla="*/ 380 w 392"/>
                <a:gd name="T9" fmla="*/ 33 h 514"/>
                <a:gd name="T10" fmla="*/ 382 w 392"/>
                <a:gd name="T11" fmla="*/ 37 h 514"/>
                <a:gd name="T12" fmla="*/ 384 w 392"/>
                <a:gd name="T13" fmla="*/ 41 h 514"/>
                <a:gd name="T14" fmla="*/ 384 w 392"/>
                <a:gd name="T15" fmla="*/ 44 h 514"/>
                <a:gd name="T16" fmla="*/ 401 w 392"/>
                <a:gd name="T17" fmla="*/ 243 h 514"/>
                <a:gd name="T18" fmla="*/ 384 w 392"/>
                <a:gd name="T19" fmla="*/ 251 h 514"/>
                <a:gd name="T20" fmla="*/ 380 w 392"/>
                <a:gd name="T21" fmla="*/ 255 h 514"/>
                <a:gd name="T22" fmla="*/ 377 w 392"/>
                <a:gd name="T23" fmla="*/ 260 h 514"/>
                <a:gd name="T24" fmla="*/ 375 w 392"/>
                <a:gd name="T25" fmla="*/ 263 h 514"/>
                <a:gd name="T26" fmla="*/ 375 w 392"/>
                <a:gd name="T27" fmla="*/ 267 h 514"/>
                <a:gd name="T28" fmla="*/ 379 w 392"/>
                <a:gd name="T29" fmla="*/ 273 h 514"/>
                <a:gd name="T30" fmla="*/ 384 w 392"/>
                <a:gd name="T31" fmla="*/ 279 h 514"/>
                <a:gd name="T32" fmla="*/ 389 w 392"/>
                <a:gd name="T33" fmla="*/ 282 h 514"/>
                <a:gd name="T34" fmla="*/ 398 w 392"/>
                <a:gd name="T35" fmla="*/ 286 h 514"/>
                <a:gd name="T36" fmla="*/ 416 w 392"/>
                <a:gd name="T37" fmla="*/ 303 h 514"/>
                <a:gd name="T38" fmla="*/ 416 w 392"/>
                <a:gd name="T39" fmla="*/ 485 h 514"/>
                <a:gd name="T40" fmla="*/ 405 w 392"/>
                <a:gd name="T41" fmla="*/ 487 h 514"/>
                <a:gd name="T42" fmla="*/ 394 w 392"/>
                <a:gd name="T43" fmla="*/ 494 h 514"/>
                <a:gd name="T44" fmla="*/ 380 w 392"/>
                <a:gd name="T45" fmla="*/ 504 h 514"/>
                <a:gd name="T46" fmla="*/ 369 w 392"/>
                <a:gd name="T47" fmla="*/ 513 h 514"/>
                <a:gd name="T48" fmla="*/ 352 w 392"/>
                <a:gd name="T49" fmla="*/ 530 h 514"/>
                <a:gd name="T50" fmla="*/ 346 w 392"/>
                <a:gd name="T51" fmla="*/ 537 h 514"/>
                <a:gd name="T52" fmla="*/ 0 w 392"/>
                <a:gd name="T53" fmla="*/ 537 h 514"/>
                <a:gd name="T54" fmla="*/ 16 w 392"/>
                <a:gd name="T55" fmla="*/ 0 h 514"/>
                <a:gd name="T56" fmla="*/ 348 w 392"/>
                <a:gd name="T57" fmla="*/ 18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2" h="514">
                  <a:moveTo>
                    <a:pt x="328" y="17"/>
                  </a:moveTo>
                  <a:lnTo>
                    <a:pt x="341" y="19"/>
                  </a:lnTo>
                  <a:lnTo>
                    <a:pt x="348" y="23"/>
                  </a:lnTo>
                  <a:lnTo>
                    <a:pt x="355" y="28"/>
                  </a:lnTo>
                  <a:lnTo>
                    <a:pt x="358" y="32"/>
                  </a:lnTo>
                  <a:lnTo>
                    <a:pt x="360" y="35"/>
                  </a:lnTo>
                  <a:lnTo>
                    <a:pt x="362" y="39"/>
                  </a:lnTo>
                  <a:lnTo>
                    <a:pt x="362" y="42"/>
                  </a:lnTo>
                  <a:lnTo>
                    <a:pt x="378" y="233"/>
                  </a:lnTo>
                  <a:lnTo>
                    <a:pt x="362" y="240"/>
                  </a:lnTo>
                  <a:lnTo>
                    <a:pt x="358" y="244"/>
                  </a:lnTo>
                  <a:lnTo>
                    <a:pt x="355" y="249"/>
                  </a:lnTo>
                  <a:lnTo>
                    <a:pt x="353" y="252"/>
                  </a:lnTo>
                  <a:lnTo>
                    <a:pt x="353" y="256"/>
                  </a:lnTo>
                  <a:lnTo>
                    <a:pt x="357" y="261"/>
                  </a:lnTo>
                  <a:lnTo>
                    <a:pt x="362" y="267"/>
                  </a:lnTo>
                  <a:lnTo>
                    <a:pt x="367" y="270"/>
                  </a:lnTo>
                  <a:lnTo>
                    <a:pt x="375" y="274"/>
                  </a:lnTo>
                  <a:lnTo>
                    <a:pt x="392" y="290"/>
                  </a:lnTo>
                  <a:lnTo>
                    <a:pt x="392" y="464"/>
                  </a:lnTo>
                  <a:lnTo>
                    <a:pt x="382" y="466"/>
                  </a:lnTo>
                  <a:lnTo>
                    <a:pt x="371" y="473"/>
                  </a:lnTo>
                  <a:lnTo>
                    <a:pt x="358" y="482"/>
                  </a:lnTo>
                  <a:lnTo>
                    <a:pt x="348" y="491"/>
                  </a:lnTo>
                  <a:lnTo>
                    <a:pt x="332" y="507"/>
                  </a:lnTo>
                  <a:lnTo>
                    <a:pt x="326" y="514"/>
                  </a:lnTo>
                  <a:lnTo>
                    <a:pt x="0" y="514"/>
                  </a:lnTo>
                  <a:lnTo>
                    <a:pt x="15" y="0"/>
                  </a:lnTo>
                  <a:lnTo>
                    <a:pt x="328" y="17"/>
                  </a:lnTo>
                  <a:close/>
                </a:path>
              </a:pathLst>
            </a:custGeom>
            <a:solidFill>
              <a:srgbClr val="A718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Freeform 405"/>
            <p:cNvSpPr>
              <a:spLocks/>
            </p:cNvSpPr>
            <p:nvPr/>
          </p:nvSpPr>
          <p:spPr bwMode="auto">
            <a:xfrm>
              <a:off x="2567" y="2888"/>
              <a:ext cx="332" cy="510"/>
            </a:xfrm>
            <a:custGeom>
              <a:avLst/>
              <a:gdLst>
                <a:gd name="T0" fmla="*/ 224 w 314"/>
                <a:gd name="T1" fmla="*/ 9 h 488"/>
                <a:gd name="T2" fmla="*/ 241 w 314"/>
                <a:gd name="T3" fmla="*/ 11 h 488"/>
                <a:gd name="T4" fmla="*/ 255 w 314"/>
                <a:gd name="T5" fmla="*/ 15 h 488"/>
                <a:gd name="T6" fmla="*/ 272 w 314"/>
                <a:gd name="T7" fmla="*/ 21 h 488"/>
                <a:gd name="T8" fmla="*/ 281 w 314"/>
                <a:gd name="T9" fmla="*/ 24 h 488"/>
                <a:gd name="T10" fmla="*/ 282 w 314"/>
                <a:gd name="T11" fmla="*/ 28 h 488"/>
                <a:gd name="T12" fmla="*/ 289 w 314"/>
                <a:gd name="T13" fmla="*/ 56 h 488"/>
                <a:gd name="T14" fmla="*/ 296 w 314"/>
                <a:gd name="T15" fmla="*/ 62 h 488"/>
                <a:gd name="T16" fmla="*/ 301 w 314"/>
                <a:gd name="T17" fmla="*/ 67 h 488"/>
                <a:gd name="T18" fmla="*/ 311 w 314"/>
                <a:gd name="T19" fmla="*/ 80 h 488"/>
                <a:gd name="T20" fmla="*/ 318 w 314"/>
                <a:gd name="T21" fmla="*/ 95 h 488"/>
                <a:gd name="T22" fmla="*/ 322 w 314"/>
                <a:gd name="T23" fmla="*/ 109 h 488"/>
                <a:gd name="T24" fmla="*/ 322 w 314"/>
                <a:gd name="T25" fmla="*/ 121 h 488"/>
                <a:gd name="T26" fmla="*/ 322 w 314"/>
                <a:gd name="T27" fmla="*/ 133 h 488"/>
                <a:gd name="T28" fmla="*/ 322 w 314"/>
                <a:gd name="T29" fmla="*/ 142 h 488"/>
                <a:gd name="T30" fmla="*/ 328 w 314"/>
                <a:gd name="T31" fmla="*/ 176 h 488"/>
                <a:gd name="T32" fmla="*/ 330 w 314"/>
                <a:gd name="T33" fmla="*/ 205 h 488"/>
                <a:gd name="T34" fmla="*/ 332 w 314"/>
                <a:gd name="T35" fmla="*/ 231 h 488"/>
                <a:gd name="T36" fmla="*/ 330 w 314"/>
                <a:gd name="T37" fmla="*/ 252 h 488"/>
                <a:gd name="T38" fmla="*/ 328 w 314"/>
                <a:gd name="T39" fmla="*/ 266 h 488"/>
                <a:gd name="T40" fmla="*/ 326 w 314"/>
                <a:gd name="T41" fmla="*/ 278 h 488"/>
                <a:gd name="T42" fmla="*/ 322 w 314"/>
                <a:gd name="T43" fmla="*/ 287 h 488"/>
                <a:gd name="T44" fmla="*/ 322 w 314"/>
                <a:gd name="T45" fmla="*/ 322 h 488"/>
                <a:gd name="T46" fmla="*/ 322 w 314"/>
                <a:gd name="T47" fmla="*/ 510 h 488"/>
                <a:gd name="T48" fmla="*/ 190 w 314"/>
                <a:gd name="T49" fmla="*/ 510 h 488"/>
                <a:gd name="T50" fmla="*/ 121 w 314"/>
                <a:gd name="T51" fmla="*/ 458 h 488"/>
                <a:gd name="T52" fmla="*/ 109 w 314"/>
                <a:gd name="T53" fmla="*/ 450 h 488"/>
                <a:gd name="T54" fmla="*/ 94 w 314"/>
                <a:gd name="T55" fmla="*/ 447 h 488"/>
                <a:gd name="T56" fmla="*/ 77 w 314"/>
                <a:gd name="T57" fmla="*/ 443 h 488"/>
                <a:gd name="T58" fmla="*/ 58 w 314"/>
                <a:gd name="T59" fmla="*/ 441 h 488"/>
                <a:gd name="T60" fmla="*/ 26 w 314"/>
                <a:gd name="T61" fmla="*/ 438 h 488"/>
                <a:gd name="T62" fmla="*/ 14 w 314"/>
                <a:gd name="T63" fmla="*/ 438 h 488"/>
                <a:gd name="T64" fmla="*/ 0 w 314"/>
                <a:gd name="T65" fmla="*/ 0 h 488"/>
                <a:gd name="T66" fmla="*/ 224 w 314"/>
                <a:gd name="T67" fmla="*/ 9 h 4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14" h="488">
                  <a:moveTo>
                    <a:pt x="212" y="9"/>
                  </a:moveTo>
                  <a:lnTo>
                    <a:pt x="228" y="11"/>
                  </a:lnTo>
                  <a:lnTo>
                    <a:pt x="241" y="14"/>
                  </a:lnTo>
                  <a:lnTo>
                    <a:pt x="257" y="20"/>
                  </a:lnTo>
                  <a:lnTo>
                    <a:pt x="266" y="23"/>
                  </a:lnTo>
                  <a:lnTo>
                    <a:pt x="267" y="27"/>
                  </a:lnTo>
                  <a:lnTo>
                    <a:pt x="273" y="54"/>
                  </a:lnTo>
                  <a:lnTo>
                    <a:pt x="280" y="59"/>
                  </a:lnTo>
                  <a:lnTo>
                    <a:pt x="285" y="64"/>
                  </a:lnTo>
                  <a:lnTo>
                    <a:pt x="294" y="77"/>
                  </a:lnTo>
                  <a:lnTo>
                    <a:pt x="301" y="91"/>
                  </a:lnTo>
                  <a:lnTo>
                    <a:pt x="305" y="104"/>
                  </a:lnTo>
                  <a:lnTo>
                    <a:pt x="305" y="116"/>
                  </a:lnTo>
                  <a:lnTo>
                    <a:pt x="305" y="127"/>
                  </a:lnTo>
                  <a:lnTo>
                    <a:pt x="305" y="136"/>
                  </a:lnTo>
                  <a:lnTo>
                    <a:pt x="310" y="168"/>
                  </a:lnTo>
                  <a:lnTo>
                    <a:pt x="312" y="196"/>
                  </a:lnTo>
                  <a:lnTo>
                    <a:pt x="314" y="221"/>
                  </a:lnTo>
                  <a:lnTo>
                    <a:pt x="312" y="241"/>
                  </a:lnTo>
                  <a:lnTo>
                    <a:pt x="310" y="255"/>
                  </a:lnTo>
                  <a:lnTo>
                    <a:pt x="308" y="266"/>
                  </a:lnTo>
                  <a:lnTo>
                    <a:pt x="305" y="275"/>
                  </a:lnTo>
                  <a:lnTo>
                    <a:pt x="305" y="308"/>
                  </a:lnTo>
                  <a:lnTo>
                    <a:pt x="305" y="488"/>
                  </a:lnTo>
                  <a:lnTo>
                    <a:pt x="180" y="488"/>
                  </a:lnTo>
                  <a:lnTo>
                    <a:pt x="114" y="438"/>
                  </a:lnTo>
                  <a:lnTo>
                    <a:pt x="103" y="431"/>
                  </a:lnTo>
                  <a:lnTo>
                    <a:pt x="89" y="428"/>
                  </a:lnTo>
                  <a:lnTo>
                    <a:pt x="73" y="424"/>
                  </a:lnTo>
                  <a:lnTo>
                    <a:pt x="55" y="422"/>
                  </a:lnTo>
                  <a:lnTo>
                    <a:pt x="25" y="419"/>
                  </a:lnTo>
                  <a:lnTo>
                    <a:pt x="13" y="419"/>
                  </a:lnTo>
                  <a:lnTo>
                    <a:pt x="0" y="0"/>
                  </a:lnTo>
                  <a:lnTo>
                    <a:pt x="212" y="9"/>
                  </a:lnTo>
                  <a:close/>
                </a:path>
              </a:pathLst>
            </a:custGeom>
            <a:solidFill>
              <a:srgbClr val="A718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64" name="Freeform 406"/>
          <p:cNvSpPr>
            <a:spLocks/>
          </p:cNvSpPr>
          <p:nvPr/>
        </p:nvSpPr>
        <p:spPr bwMode="auto">
          <a:xfrm>
            <a:off x="700088" y="4697413"/>
            <a:ext cx="2341562" cy="136525"/>
          </a:xfrm>
          <a:custGeom>
            <a:avLst/>
            <a:gdLst>
              <a:gd name="T0" fmla="*/ 3364 w 1392"/>
              <a:gd name="T1" fmla="*/ 33299 h 82"/>
              <a:gd name="T2" fmla="*/ 2328105 w 1392"/>
              <a:gd name="T3" fmla="*/ 0 h 82"/>
              <a:gd name="T4" fmla="*/ 2341562 w 1392"/>
              <a:gd name="T5" fmla="*/ 113216 h 82"/>
              <a:gd name="T6" fmla="*/ 0 w 1392"/>
              <a:gd name="T7" fmla="*/ 136525 h 82"/>
              <a:gd name="T8" fmla="*/ 3364 w 1392"/>
              <a:gd name="T9" fmla="*/ 33299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2" h="82">
                <a:moveTo>
                  <a:pt x="2" y="20"/>
                </a:moveTo>
                <a:lnTo>
                  <a:pt x="1384" y="0"/>
                </a:lnTo>
                <a:lnTo>
                  <a:pt x="1392" y="68"/>
                </a:lnTo>
                <a:lnTo>
                  <a:pt x="0" y="82"/>
                </a:lnTo>
                <a:lnTo>
                  <a:pt x="2" y="20"/>
                </a:lnTo>
                <a:close/>
              </a:path>
            </a:pathLst>
          </a:custGeom>
          <a:solidFill>
            <a:srgbClr val="9ACA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5" name="Freeform 407"/>
          <p:cNvSpPr>
            <a:spLocks/>
          </p:cNvSpPr>
          <p:nvPr/>
        </p:nvSpPr>
        <p:spPr bwMode="auto">
          <a:xfrm>
            <a:off x="581025" y="4440238"/>
            <a:ext cx="2343150" cy="292100"/>
          </a:xfrm>
          <a:custGeom>
            <a:avLst/>
            <a:gdLst>
              <a:gd name="T0" fmla="*/ 2343150 w 1393"/>
              <a:gd name="T1" fmla="*/ 0 h 176"/>
              <a:gd name="T2" fmla="*/ 2343150 w 1393"/>
              <a:gd name="T3" fmla="*/ 53109 h 176"/>
              <a:gd name="T4" fmla="*/ 2205219 w 1393"/>
              <a:gd name="T5" fmla="*/ 61407 h 176"/>
              <a:gd name="T6" fmla="*/ 2211947 w 1393"/>
              <a:gd name="T7" fmla="*/ 248949 h 176"/>
              <a:gd name="T8" fmla="*/ 126157 w 1393"/>
              <a:gd name="T9" fmla="*/ 292100 h 176"/>
              <a:gd name="T10" fmla="*/ 15139 w 1393"/>
              <a:gd name="T11" fmla="*/ 235672 h 176"/>
              <a:gd name="T12" fmla="*/ 11775 w 1393"/>
              <a:gd name="T13" fmla="*/ 185882 h 176"/>
              <a:gd name="T14" fmla="*/ 8410 w 1393"/>
              <a:gd name="T15" fmla="*/ 185882 h 176"/>
              <a:gd name="T16" fmla="*/ 3364 w 1393"/>
              <a:gd name="T17" fmla="*/ 182563 h 176"/>
              <a:gd name="T18" fmla="*/ 0 w 1393"/>
              <a:gd name="T19" fmla="*/ 180903 h 176"/>
              <a:gd name="T20" fmla="*/ 0 w 1393"/>
              <a:gd name="T21" fmla="*/ 174264 h 176"/>
              <a:gd name="T22" fmla="*/ 0 w 1393"/>
              <a:gd name="T23" fmla="*/ 144390 h 176"/>
              <a:gd name="T24" fmla="*/ 0 w 1393"/>
              <a:gd name="T25" fmla="*/ 94601 h 176"/>
              <a:gd name="T26" fmla="*/ 336418 w 1393"/>
              <a:gd name="T27" fmla="*/ 79664 h 176"/>
              <a:gd name="T28" fmla="*/ 491170 w 1393"/>
              <a:gd name="T29" fmla="*/ 74685 h 176"/>
              <a:gd name="T30" fmla="*/ 2117750 w 1393"/>
              <a:gd name="T31" fmla="*/ 0 h 176"/>
              <a:gd name="T32" fmla="*/ 2343150 w 1393"/>
              <a:gd name="T33" fmla="*/ 0 h 176"/>
              <a:gd name="T34" fmla="*/ 380152 w 1393"/>
              <a:gd name="T35" fmla="*/ 129453 h 176"/>
              <a:gd name="T36" fmla="*/ 380152 w 1393"/>
              <a:gd name="T37" fmla="*/ 165966 h 176"/>
              <a:gd name="T38" fmla="*/ 444072 w 1393"/>
              <a:gd name="T39" fmla="*/ 174264 h 176"/>
              <a:gd name="T40" fmla="*/ 536586 w 1393"/>
              <a:gd name="T41" fmla="*/ 209117 h 176"/>
              <a:gd name="T42" fmla="*/ 536586 w 1393"/>
              <a:gd name="T43" fmla="*/ 245630 h 176"/>
              <a:gd name="T44" fmla="*/ 1147185 w 1393"/>
              <a:gd name="T45" fmla="*/ 245630 h 176"/>
              <a:gd name="T46" fmla="*/ 1143821 w 1393"/>
              <a:gd name="T47" fmla="*/ 102899 h 176"/>
              <a:gd name="T48" fmla="*/ 380152 w 1393"/>
              <a:gd name="T49" fmla="*/ 129453 h 176"/>
              <a:gd name="T50" fmla="*/ 2343150 w 1393"/>
              <a:gd name="T51" fmla="*/ 0 h 176"/>
              <a:gd name="T52" fmla="*/ 1226243 w 1393"/>
              <a:gd name="T53" fmla="*/ 102899 h 176"/>
              <a:gd name="T54" fmla="*/ 1226243 w 1393"/>
              <a:gd name="T55" fmla="*/ 245630 h 176"/>
              <a:gd name="T56" fmla="*/ 2148028 w 1393"/>
              <a:gd name="T57" fmla="*/ 245630 h 176"/>
              <a:gd name="T58" fmla="*/ 2148028 w 1393"/>
              <a:gd name="T59" fmla="*/ 68046 h 176"/>
              <a:gd name="T60" fmla="*/ 1226243 w 1393"/>
              <a:gd name="T61" fmla="*/ 102899 h 176"/>
              <a:gd name="T62" fmla="*/ 2343150 w 1393"/>
              <a:gd name="T63" fmla="*/ 0 h 1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393" h="176">
                <a:moveTo>
                  <a:pt x="1393" y="0"/>
                </a:moveTo>
                <a:lnTo>
                  <a:pt x="1393" y="32"/>
                </a:lnTo>
                <a:lnTo>
                  <a:pt x="1311" y="37"/>
                </a:lnTo>
                <a:lnTo>
                  <a:pt x="1315" y="150"/>
                </a:lnTo>
                <a:lnTo>
                  <a:pt x="75" y="176"/>
                </a:lnTo>
                <a:lnTo>
                  <a:pt x="9" y="142"/>
                </a:lnTo>
                <a:lnTo>
                  <a:pt x="7" y="112"/>
                </a:lnTo>
                <a:lnTo>
                  <a:pt x="5" y="112"/>
                </a:lnTo>
                <a:lnTo>
                  <a:pt x="2" y="110"/>
                </a:lnTo>
                <a:lnTo>
                  <a:pt x="0" y="109"/>
                </a:lnTo>
                <a:lnTo>
                  <a:pt x="0" y="105"/>
                </a:lnTo>
                <a:lnTo>
                  <a:pt x="0" y="87"/>
                </a:lnTo>
                <a:lnTo>
                  <a:pt x="0" y="57"/>
                </a:lnTo>
                <a:lnTo>
                  <a:pt x="200" y="48"/>
                </a:lnTo>
                <a:lnTo>
                  <a:pt x="292" y="45"/>
                </a:lnTo>
                <a:lnTo>
                  <a:pt x="1259" y="0"/>
                </a:lnTo>
                <a:lnTo>
                  <a:pt x="1393" y="0"/>
                </a:lnTo>
                <a:lnTo>
                  <a:pt x="226" y="78"/>
                </a:lnTo>
                <a:lnTo>
                  <a:pt x="226" y="100"/>
                </a:lnTo>
                <a:lnTo>
                  <a:pt x="264" y="105"/>
                </a:lnTo>
                <a:lnTo>
                  <a:pt x="319" y="126"/>
                </a:lnTo>
                <a:lnTo>
                  <a:pt x="319" y="148"/>
                </a:lnTo>
                <a:lnTo>
                  <a:pt x="682" y="148"/>
                </a:lnTo>
                <a:lnTo>
                  <a:pt x="680" y="62"/>
                </a:lnTo>
                <a:lnTo>
                  <a:pt x="226" y="78"/>
                </a:lnTo>
                <a:lnTo>
                  <a:pt x="1393" y="0"/>
                </a:lnTo>
                <a:lnTo>
                  <a:pt x="729" y="62"/>
                </a:lnTo>
                <a:lnTo>
                  <a:pt x="729" y="148"/>
                </a:lnTo>
                <a:lnTo>
                  <a:pt x="1277" y="148"/>
                </a:lnTo>
                <a:lnTo>
                  <a:pt x="1277" y="41"/>
                </a:lnTo>
                <a:lnTo>
                  <a:pt x="729" y="62"/>
                </a:lnTo>
                <a:lnTo>
                  <a:pt x="1393" y="0"/>
                </a:lnTo>
                <a:close/>
              </a:path>
            </a:pathLst>
          </a:custGeom>
          <a:solidFill>
            <a:srgbClr val="6E73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6" name="Freeform 423"/>
          <p:cNvSpPr>
            <a:spLocks/>
          </p:cNvSpPr>
          <p:nvPr/>
        </p:nvSpPr>
        <p:spPr bwMode="auto">
          <a:xfrm>
            <a:off x="3781425" y="5462588"/>
            <a:ext cx="519113" cy="527050"/>
          </a:xfrm>
          <a:custGeom>
            <a:avLst/>
            <a:gdLst>
              <a:gd name="T0" fmla="*/ 515742 w 308"/>
              <a:gd name="T1" fmla="*/ 290958 h 317"/>
              <a:gd name="T2" fmla="*/ 507315 w 308"/>
              <a:gd name="T3" fmla="*/ 340837 h 317"/>
              <a:gd name="T4" fmla="*/ 485404 w 308"/>
              <a:gd name="T5" fmla="*/ 389053 h 317"/>
              <a:gd name="T6" fmla="*/ 458437 w 308"/>
              <a:gd name="T7" fmla="*/ 432281 h 317"/>
              <a:gd name="T8" fmla="*/ 423043 w 308"/>
              <a:gd name="T9" fmla="*/ 468858 h 317"/>
              <a:gd name="T10" fmla="*/ 384278 w 308"/>
              <a:gd name="T11" fmla="*/ 495460 h 317"/>
              <a:gd name="T12" fmla="*/ 335401 w 308"/>
              <a:gd name="T13" fmla="*/ 515412 h 317"/>
              <a:gd name="T14" fmla="*/ 284838 w 308"/>
              <a:gd name="T15" fmla="*/ 527050 h 317"/>
              <a:gd name="T16" fmla="*/ 232590 w 308"/>
              <a:gd name="T17" fmla="*/ 527050 h 317"/>
              <a:gd name="T18" fmla="*/ 182027 w 308"/>
              <a:gd name="T19" fmla="*/ 515412 h 317"/>
              <a:gd name="T20" fmla="*/ 134835 w 308"/>
              <a:gd name="T21" fmla="*/ 495460 h 317"/>
              <a:gd name="T22" fmla="*/ 96070 w 308"/>
              <a:gd name="T23" fmla="*/ 468858 h 317"/>
              <a:gd name="T24" fmla="*/ 58990 w 308"/>
              <a:gd name="T25" fmla="*/ 432281 h 317"/>
              <a:gd name="T26" fmla="*/ 32023 w 308"/>
              <a:gd name="T27" fmla="*/ 389053 h 317"/>
              <a:gd name="T28" fmla="*/ 11798 w 308"/>
              <a:gd name="T29" fmla="*/ 340837 h 317"/>
              <a:gd name="T30" fmla="*/ 1685 w 308"/>
              <a:gd name="T31" fmla="*/ 290958 h 317"/>
              <a:gd name="T32" fmla="*/ 1685 w 308"/>
              <a:gd name="T33" fmla="*/ 237754 h 317"/>
              <a:gd name="T34" fmla="*/ 11798 w 308"/>
              <a:gd name="T35" fmla="*/ 184551 h 317"/>
              <a:gd name="T36" fmla="*/ 32023 w 308"/>
              <a:gd name="T37" fmla="*/ 136335 h 317"/>
              <a:gd name="T38" fmla="*/ 58990 w 308"/>
              <a:gd name="T39" fmla="*/ 94769 h 317"/>
              <a:gd name="T40" fmla="*/ 96070 w 308"/>
              <a:gd name="T41" fmla="*/ 59854 h 317"/>
              <a:gd name="T42" fmla="*/ 134835 w 308"/>
              <a:gd name="T43" fmla="*/ 29927 h 317"/>
              <a:gd name="T44" fmla="*/ 182027 w 308"/>
              <a:gd name="T45" fmla="*/ 11638 h 317"/>
              <a:gd name="T46" fmla="*/ 232590 w 308"/>
              <a:gd name="T47" fmla="*/ 0 h 317"/>
              <a:gd name="T48" fmla="*/ 284838 w 308"/>
              <a:gd name="T49" fmla="*/ 0 h 317"/>
              <a:gd name="T50" fmla="*/ 335401 w 308"/>
              <a:gd name="T51" fmla="*/ 11638 h 317"/>
              <a:gd name="T52" fmla="*/ 384278 w 308"/>
              <a:gd name="T53" fmla="*/ 29927 h 317"/>
              <a:gd name="T54" fmla="*/ 423043 w 308"/>
              <a:gd name="T55" fmla="*/ 59854 h 317"/>
              <a:gd name="T56" fmla="*/ 458437 w 308"/>
              <a:gd name="T57" fmla="*/ 94769 h 317"/>
              <a:gd name="T58" fmla="*/ 485404 w 308"/>
              <a:gd name="T59" fmla="*/ 136335 h 317"/>
              <a:gd name="T60" fmla="*/ 507315 w 308"/>
              <a:gd name="T61" fmla="*/ 184551 h 317"/>
              <a:gd name="T62" fmla="*/ 515742 w 308"/>
              <a:gd name="T63" fmla="*/ 237754 h 31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8" h="317">
                <a:moveTo>
                  <a:pt x="308" y="159"/>
                </a:moveTo>
                <a:lnTo>
                  <a:pt x="306" y="175"/>
                </a:lnTo>
                <a:lnTo>
                  <a:pt x="304" y="191"/>
                </a:lnTo>
                <a:lnTo>
                  <a:pt x="301" y="205"/>
                </a:lnTo>
                <a:lnTo>
                  <a:pt x="295" y="221"/>
                </a:lnTo>
                <a:lnTo>
                  <a:pt x="288" y="234"/>
                </a:lnTo>
                <a:lnTo>
                  <a:pt x="281" y="248"/>
                </a:lnTo>
                <a:lnTo>
                  <a:pt x="272" y="260"/>
                </a:lnTo>
                <a:lnTo>
                  <a:pt x="263" y="271"/>
                </a:lnTo>
                <a:lnTo>
                  <a:pt x="251" y="282"/>
                </a:lnTo>
                <a:lnTo>
                  <a:pt x="240" y="291"/>
                </a:lnTo>
                <a:lnTo>
                  <a:pt x="228" y="298"/>
                </a:lnTo>
                <a:lnTo>
                  <a:pt x="213" y="305"/>
                </a:lnTo>
                <a:lnTo>
                  <a:pt x="199" y="310"/>
                </a:lnTo>
                <a:lnTo>
                  <a:pt x="185" y="314"/>
                </a:lnTo>
                <a:lnTo>
                  <a:pt x="169" y="317"/>
                </a:lnTo>
                <a:lnTo>
                  <a:pt x="154" y="317"/>
                </a:lnTo>
                <a:lnTo>
                  <a:pt x="138" y="317"/>
                </a:lnTo>
                <a:lnTo>
                  <a:pt x="122" y="314"/>
                </a:lnTo>
                <a:lnTo>
                  <a:pt x="108" y="310"/>
                </a:lnTo>
                <a:lnTo>
                  <a:pt x="94" y="305"/>
                </a:lnTo>
                <a:lnTo>
                  <a:pt x="80" y="298"/>
                </a:lnTo>
                <a:lnTo>
                  <a:pt x="67" y="291"/>
                </a:lnTo>
                <a:lnTo>
                  <a:pt x="57" y="282"/>
                </a:lnTo>
                <a:lnTo>
                  <a:pt x="46" y="271"/>
                </a:lnTo>
                <a:lnTo>
                  <a:pt x="35" y="260"/>
                </a:lnTo>
                <a:lnTo>
                  <a:pt x="26" y="248"/>
                </a:lnTo>
                <a:lnTo>
                  <a:pt x="19" y="234"/>
                </a:lnTo>
                <a:lnTo>
                  <a:pt x="12" y="221"/>
                </a:lnTo>
                <a:lnTo>
                  <a:pt x="7" y="205"/>
                </a:lnTo>
                <a:lnTo>
                  <a:pt x="3" y="191"/>
                </a:lnTo>
                <a:lnTo>
                  <a:pt x="1" y="175"/>
                </a:lnTo>
                <a:lnTo>
                  <a:pt x="0" y="159"/>
                </a:lnTo>
                <a:lnTo>
                  <a:pt x="1" y="143"/>
                </a:lnTo>
                <a:lnTo>
                  <a:pt x="3" y="127"/>
                </a:lnTo>
                <a:lnTo>
                  <a:pt x="7" y="111"/>
                </a:lnTo>
                <a:lnTo>
                  <a:pt x="12" y="96"/>
                </a:lnTo>
                <a:lnTo>
                  <a:pt x="19" y="82"/>
                </a:lnTo>
                <a:lnTo>
                  <a:pt x="26" y="70"/>
                </a:lnTo>
                <a:lnTo>
                  <a:pt x="35" y="57"/>
                </a:lnTo>
                <a:lnTo>
                  <a:pt x="46" y="47"/>
                </a:lnTo>
                <a:lnTo>
                  <a:pt x="57" y="36"/>
                </a:lnTo>
                <a:lnTo>
                  <a:pt x="67" y="27"/>
                </a:lnTo>
                <a:lnTo>
                  <a:pt x="80" y="18"/>
                </a:lnTo>
                <a:lnTo>
                  <a:pt x="94" y="13"/>
                </a:lnTo>
                <a:lnTo>
                  <a:pt x="108" y="7"/>
                </a:lnTo>
                <a:lnTo>
                  <a:pt x="122" y="2"/>
                </a:lnTo>
                <a:lnTo>
                  <a:pt x="138" y="0"/>
                </a:lnTo>
                <a:lnTo>
                  <a:pt x="154" y="0"/>
                </a:lnTo>
                <a:lnTo>
                  <a:pt x="169" y="0"/>
                </a:lnTo>
                <a:lnTo>
                  <a:pt x="185" y="2"/>
                </a:lnTo>
                <a:lnTo>
                  <a:pt x="199" y="7"/>
                </a:lnTo>
                <a:lnTo>
                  <a:pt x="213" y="13"/>
                </a:lnTo>
                <a:lnTo>
                  <a:pt x="228" y="18"/>
                </a:lnTo>
                <a:lnTo>
                  <a:pt x="240" y="27"/>
                </a:lnTo>
                <a:lnTo>
                  <a:pt x="251" y="36"/>
                </a:lnTo>
                <a:lnTo>
                  <a:pt x="263" y="47"/>
                </a:lnTo>
                <a:lnTo>
                  <a:pt x="272" y="57"/>
                </a:lnTo>
                <a:lnTo>
                  <a:pt x="281" y="70"/>
                </a:lnTo>
                <a:lnTo>
                  <a:pt x="288" y="82"/>
                </a:lnTo>
                <a:lnTo>
                  <a:pt x="295" y="96"/>
                </a:lnTo>
                <a:lnTo>
                  <a:pt x="301" y="111"/>
                </a:lnTo>
                <a:lnTo>
                  <a:pt x="304" y="127"/>
                </a:lnTo>
                <a:lnTo>
                  <a:pt x="306" y="143"/>
                </a:lnTo>
                <a:lnTo>
                  <a:pt x="308" y="159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7" name="Freeform 445"/>
          <p:cNvSpPr>
            <a:spLocks/>
          </p:cNvSpPr>
          <p:nvPr/>
        </p:nvSpPr>
        <p:spPr bwMode="auto">
          <a:xfrm>
            <a:off x="3894138" y="5575300"/>
            <a:ext cx="292100" cy="303213"/>
          </a:xfrm>
          <a:custGeom>
            <a:avLst/>
            <a:gdLst>
              <a:gd name="T0" fmla="*/ 292100 w 173"/>
              <a:gd name="T1" fmla="*/ 151607 h 182"/>
              <a:gd name="T2" fmla="*/ 288723 w 173"/>
              <a:gd name="T3" fmla="*/ 181595 h 182"/>
              <a:gd name="T4" fmla="*/ 280281 w 173"/>
              <a:gd name="T5" fmla="*/ 209917 h 182"/>
              <a:gd name="T6" fmla="*/ 268462 w 173"/>
              <a:gd name="T7" fmla="*/ 234907 h 182"/>
              <a:gd name="T8" fmla="*/ 249889 w 173"/>
              <a:gd name="T9" fmla="*/ 258231 h 182"/>
              <a:gd name="T10" fmla="*/ 229628 w 173"/>
              <a:gd name="T11" fmla="*/ 276557 h 182"/>
              <a:gd name="T12" fmla="*/ 204301 w 173"/>
              <a:gd name="T13" fmla="*/ 289885 h 182"/>
              <a:gd name="T14" fmla="*/ 177286 w 173"/>
              <a:gd name="T15" fmla="*/ 299881 h 182"/>
              <a:gd name="T16" fmla="*/ 146894 w 173"/>
              <a:gd name="T17" fmla="*/ 303213 h 182"/>
              <a:gd name="T18" fmla="*/ 118191 w 173"/>
              <a:gd name="T19" fmla="*/ 299881 h 182"/>
              <a:gd name="T20" fmla="*/ 91176 w 173"/>
              <a:gd name="T21" fmla="*/ 289885 h 182"/>
              <a:gd name="T22" fmla="*/ 65849 w 173"/>
              <a:gd name="T23" fmla="*/ 276557 h 182"/>
              <a:gd name="T24" fmla="*/ 45588 w 173"/>
              <a:gd name="T25" fmla="*/ 258231 h 182"/>
              <a:gd name="T26" fmla="*/ 27015 w 173"/>
              <a:gd name="T27" fmla="*/ 234907 h 182"/>
              <a:gd name="T28" fmla="*/ 11819 w 173"/>
              <a:gd name="T29" fmla="*/ 209917 h 182"/>
              <a:gd name="T30" fmla="*/ 3377 w 173"/>
              <a:gd name="T31" fmla="*/ 181595 h 182"/>
              <a:gd name="T32" fmla="*/ 0 w 173"/>
              <a:gd name="T33" fmla="*/ 151607 h 182"/>
              <a:gd name="T34" fmla="*/ 3377 w 173"/>
              <a:gd name="T35" fmla="*/ 121618 h 182"/>
              <a:gd name="T36" fmla="*/ 11819 w 173"/>
              <a:gd name="T37" fmla="*/ 91630 h 182"/>
              <a:gd name="T38" fmla="*/ 27015 w 173"/>
              <a:gd name="T39" fmla="*/ 64974 h 182"/>
              <a:gd name="T40" fmla="*/ 45588 w 173"/>
              <a:gd name="T41" fmla="*/ 44982 h 182"/>
              <a:gd name="T42" fmla="*/ 65849 w 173"/>
              <a:gd name="T43" fmla="*/ 26656 h 182"/>
              <a:gd name="T44" fmla="*/ 91176 w 173"/>
              <a:gd name="T45" fmla="*/ 11662 h 182"/>
              <a:gd name="T46" fmla="*/ 118191 w 173"/>
              <a:gd name="T47" fmla="*/ 3332 h 182"/>
              <a:gd name="T48" fmla="*/ 146894 w 173"/>
              <a:gd name="T49" fmla="*/ 0 h 182"/>
              <a:gd name="T50" fmla="*/ 177286 w 173"/>
              <a:gd name="T51" fmla="*/ 3332 h 182"/>
              <a:gd name="T52" fmla="*/ 204301 w 173"/>
              <a:gd name="T53" fmla="*/ 11662 h 182"/>
              <a:gd name="T54" fmla="*/ 229628 w 173"/>
              <a:gd name="T55" fmla="*/ 26656 h 182"/>
              <a:gd name="T56" fmla="*/ 249889 w 173"/>
              <a:gd name="T57" fmla="*/ 44982 h 182"/>
              <a:gd name="T58" fmla="*/ 268462 w 173"/>
              <a:gd name="T59" fmla="*/ 64974 h 182"/>
              <a:gd name="T60" fmla="*/ 280281 w 173"/>
              <a:gd name="T61" fmla="*/ 91630 h 182"/>
              <a:gd name="T62" fmla="*/ 288723 w 173"/>
              <a:gd name="T63" fmla="*/ 121618 h 182"/>
              <a:gd name="T64" fmla="*/ 292100 w 173"/>
              <a:gd name="T65" fmla="*/ 151607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3" h="182">
                <a:moveTo>
                  <a:pt x="173" y="91"/>
                </a:moveTo>
                <a:lnTo>
                  <a:pt x="171" y="109"/>
                </a:lnTo>
                <a:lnTo>
                  <a:pt x="166" y="126"/>
                </a:lnTo>
                <a:lnTo>
                  <a:pt x="159" y="141"/>
                </a:lnTo>
                <a:lnTo>
                  <a:pt x="148" y="155"/>
                </a:lnTo>
                <a:lnTo>
                  <a:pt x="136" y="166"/>
                </a:lnTo>
                <a:lnTo>
                  <a:pt x="121" y="174"/>
                </a:lnTo>
                <a:lnTo>
                  <a:pt x="105" y="180"/>
                </a:lnTo>
                <a:lnTo>
                  <a:pt x="87" y="182"/>
                </a:lnTo>
                <a:lnTo>
                  <a:pt x="70" y="180"/>
                </a:lnTo>
                <a:lnTo>
                  <a:pt x="54" y="174"/>
                </a:lnTo>
                <a:lnTo>
                  <a:pt x="39" y="166"/>
                </a:lnTo>
                <a:lnTo>
                  <a:pt x="27" y="155"/>
                </a:lnTo>
                <a:lnTo>
                  <a:pt x="16" y="141"/>
                </a:lnTo>
                <a:lnTo>
                  <a:pt x="7" y="126"/>
                </a:lnTo>
                <a:lnTo>
                  <a:pt x="2" y="109"/>
                </a:lnTo>
                <a:lnTo>
                  <a:pt x="0" y="91"/>
                </a:lnTo>
                <a:lnTo>
                  <a:pt x="2" y="73"/>
                </a:lnTo>
                <a:lnTo>
                  <a:pt x="7" y="55"/>
                </a:lnTo>
                <a:lnTo>
                  <a:pt x="16" y="39"/>
                </a:lnTo>
                <a:lnTo>
                  <a:pt x="27" y="27"/>
                </a:lnTo>
                <a:lnTo>
                  <a:pt x="39" y="16"/>
                </a:lnTo>
                <a:lnTo>
                  <a:pt x="54" y="7"/>
                </a:lnTo>
                <a:lnTo>
                  <a:pt x="70" y="2"/>
                </a:lnTo>
                <a:lnTo>
                  <a:pt x="87" y="0"/>
                </a:lnTo>
                <a:lnTo>
                  <a:pt x="105" y="2"/>
                </a:lnTo>
                <a:lnTo>
                  <a:pt x="121" y="7"/>
                </a:lnTo>
                <a:lnTo>
                  <a:pt x="136" y="16"/>
                </a:lnTo>
                <a:lnTo>
                  <a:pt x="148" y="27"/>
                </a:lnTo>
                <a:lnTo>
                  <a:pt x="159" y="39"/>
                </a:lnTo>
                <a:lnTo>
                  <a:pt x="166" y="55"/>
                </a:lnTo>
                <a:lnTo>
                  <a:pt x="171" y="73"/>
                </a:lnTo>
                <a:lnTo>
                  <a:pt x="173" y="91"/>
                </a:lnTo>
                <a:close/>
              </a:path>
            </a:pathLst>
          </a:custGeom>
          <a:solidFill>
            <a:srgbClr val="B0B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68" name="Group 446"/>
          <p:cNvGrpSpPr>
            <a:grpSpLocks/>
          </p:cNvGrpSpPr>
          <p:nvPr/>
        </p:nvGrpSpPr>
        <p:grpSpPr bwMode="auto">
          <a:xfrm>
            <a:off x="3924300" y="5605463"/>
            <a:ext cx="231775" cy="242887"/>
            <a:chOff x="2448" y="3515"/>
            <a:chExt cx="146" cy="153"/>
          </a:xfrm>
        </p:grpSpPr>
        <p:sp>
          <p:nvSpPr>
            <p:cNvPr id="3235" name="Freeform 447"/>
            <p:cNvSpPr>
              <a:spLocks/>
            </p:cNvSpPr>
            <p:nvPr/>
          </p:nvSpPr>
          <p:spPr bwMode="auto">
            <a:xfrm>
              <a:off x="2484" y="3554"/>
              <a:ext cx="76" cy="76"/>
            </a:xfrm>
            <a:custGeom>
              <a:avLst/>
              <a:gdLst>
                <a:gd name="T0" fmla="*/ 37 w 71"/>
                <a:gd name="T1" fmla="*/ 0 h 73"/>
                <a:gd name="T2" fmla="*/ 30 w 71"/>
                <a:gd name="T3" fmla="*/ 0 h 73"/>
                <a:gd name="T4" fmla="*/ 22 w 71"/>
                <a:gd name="T5" fmla="*/ 2 h 73"/>
                <a:gd name="T6" fmla="*/ 17 w 71"/>
                <a:gd name="T7" fmla="*/ 5 h 73"/>
                <a:gd name="T8" fmla="*/ 12 w 71"/>
                <a:gd name="T9" fmla="*/ 11 h 73"/>
                <a:gd name="T10" fmla="*/ 7 w 71"/>
                <a:gd name="T11" fmla="*/ 17 h 73"/>
                <a:gd name="T12" fmla="*/ 3 w 71"/>
                <a:gd name="T13" fmla="*/ 22 h 73"/>
                <a:gd name="T14" fmla="*/ 2 w 71"/>
                <a:gd name="T15" fmla="*/ 30 h 73"/>
                <a:gd name="T16" fmla="*/ 0 w 71"/>
                <a:gd name="T17" fmla="*/ 37 h 73"/>
                <a:gd name="T18" fmla="*/ 2 w 71"/>
                <a:gd name="T19" fmla="*/ 47 h 73"/>
                <a:gd name="T20" fmla="*/ 3 w 71"/>
                <a:gd name="T21" fmla="*/ 52 h 73"/>
                <a:gd name="T22" fmla="*/ 7 w 71"/>
                <a:gd name="T23" fmla="*/ 59 h 73"/>
                <a:gd name="T24" fmla="*/ 12 w 71"/>
                <a:gd name="T25" fmla="*/ 65 h 73"/>
                <a:gd name="T26" fmla="*/ 17 w 71"/>
                <a:gd name="T27" fmla="*/ 71 h 73"/>
                <a:gd name="T28" fmla="*/ 22 w 71"/>
                <a:gd name="T29" fmla="*/ 74 h 73"/>
                <a:gd name="T30" fmla="*/ 30 w 71"/>
                <a:gd name="T31" fmla="*/ 76 h 73"/>
                <a:gd name="T32" fmla="*/ 37 w 71"/>
                <a:gd name="T33" fmla="*/ 76 h 73"/>
                <a:gd name="T34" fmla="*/ 46 w 71"/>
                <a:gd name="T35" fmla="*/ 76 h 73"/>
                <a:gd name="T36" fmla="*/ 54 w 71"/>
                <a:gd name="T37" fmla="*/ 74 h 73"/>
                <a:gd name="T38" fmla="*/ 59 w 71"/>
                <a:gd name="T39" fmla="*/ 71 h 73"/>
                <a:gd name="T40" fmla="*/ 64 w 71"/>
                <a:gd name="T41" fmla="*/ 65 h 73"/>
                <a:gd name="T42" fmla="*/ 69 w 71"/>
                <a:gd name="T43" fmla="*/ 59 h 73"/>
                <a:gd name="T44" fmla="*/ 73 w 71"/>
                <a:gd name="T45" fmla="*/ 52 h 73"/>
                <a:gd name="T46" fmla="*/ 74 w 71"/>
                <a:gd name="T47" fmla="*/ 47 h 73"/>
                <a:gd name="T48" fmla="*/ 76 w 71"/>
                <a:gd name="T49" fmla="*/ 37 h 73"/>
                <a:gd name="T50" fmla="*/ 74 w 71"/>
                <a:gd name="T51" fmla="*/ 30 h 73"/>
                <a:gd name="T52" fmla="*/ 73 w 71"/>
                <a:gd name="T53" fmla="*/ 22 h 73"/>
                <a:gd name="T54" fmla="*/ 69 w 71"/>
                <a:gd name="T55" fmla="*/ 17 h 73"/>
                <a:gd name="T56" fmla="*/ 64 w 71"/>
                <a:gd name="T57" fmla="*/ 11 h 73"/>
                <a:gd name="T58" fmla="*/ 59 w 71"/>
                <a:gd name="T59" fmla="*/ 5 h 73"/>
                <a:gd name="T60" fmla="*/ 54 w 71"/>
                <a:gd name="T61" fmla="*/ 2 h 73"/>
                <a:gd name="T62" fmla="*/ 46 w 71"/>
                <a:gd name="T63" fmla="*/ 0 h 73"/>
                <a:gd name="T64" fmla="*/ 37 w 71"/>
                <a:gd name="T65" fmla="*/ 0 h 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1" h="73">
                  <a:moveTo>
                    <a:pt x="35" y="0"/>
                  </a:moveTo>
                  <a:lnTo>
                    <a:pt x="28" y="0"/>
                  </a:lnTo>
                  <a:lnTo>
                    <a:pt x="21" y="2"/>
                  </a:lnTo>
                  <a:lnTo>
                    <a:pt x="16" y="5"/>
                  </a:lnTo>
                  <a:lnTo>
                    <a:pt x="11" y="11"/>
                  </a:lnTo>
                  <a:lnTo>
                    <a:pt x="7" y="16"/>
                  </a:lnTo>
                  <a:lnTo>
                    <a:pt x="3" y="21"/>
                  </a:lnTo>
                  <a:lnTo>
                    <a:pt x="2" y="29"/>
                  </a:lnTo>
                  <a:lnTo>
                    <a:pt x="0" y="36"/>
                  </a:lnTo>
                  <a:lnTo>
                    <a:pt x="2" y="45"/>
                  </a:lnTo>
                  <a:lnTo>
                    <a:pt x="3" y="50"/>
                  </a:lnTo>
                  <a:lnTo>
                    <a:pt x="7" y="57"/>
                  </a:lnTo>
                  <a:lnTo>
                    <a:pt x="11" y="62"/>
                  </a:lnTo>
                  <a:lnTo>
                    <a:pt x="16" y="68"/>
                  </a:lnTo>
                  <a:lnTo>
                    <a:pt x="21" y="71"/>
                  </a:lnTo>
                  <a:lnTo>
                    <a:pt x="28" y="73"/>
                  </a:lnTo>
                  <a:lnTo>
                    <a:pt x="35" y="73"/>
                  </a:lnTo>
                  <a:lnTo>
                    <a:pt x="43" y="73"/>
                  </a:lnTo>
                  <a:lnTo>
                    <a:pt x="50" y="71"/>
                  </a:lnTo>
                  <a:lnTo>
                    <a:pt x="55" y="68"/>
                  </a:lnTo>
                  <a:lnTo>
                    <a:pt x="60" y="62"/>
                  </a:lnTo>
                  <a:lnTo>
                    <a:pt x="64" y="57"/>
                  </a:lnTo>
                  <a:lnTo>
                    <a:pt x="68" y="50"/>
                  </a:lnTo>
                  <a:lnTo>
                    <a:pt x="69" y="45"/>
                  </a:lnTo>
                  <a:lnTo>
                    <a:pt x="71" y="36"/>
                  </a:lnTo>
                  <a:lnTo>
                    <a:pt x="69" y="29"/>
                  </a:lnTo>
                  <a:lnTo>
                    <a:pt x="68" y="21"/>
                  </a:lnTo>
                  <a:lnTo>
                    <a:pt x="64" y="16"/>
                  </a:lnTo>
                  <a:lnTo>
                    <a:pt x="60" y="11"/>
                  </a:lnTo>
                  <a:lnTo>
                    <a:pt x="55" y="5"/>
                  </a:lnTo>
                  <a:lnTo>
                    <a:pt x="50" y="2"/>
                  </a:lnTo>
                  <a:lnTo>
                    <a:pt x="43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448"/>
            <p:cNvSpPr>
              <a:spLocks/>
            </p:cNvSpPr>
            <p:nvPr/>
          </p:nvSpPr>
          <p:spPr bwMode="auto">
            <a:xfrm>
              <a:off x="2509" y="3515"/>
              <a:ext cx="22" cy="24"/>
            </a:xfrm>
            <a:custGeom>
              <a:avLst/>
              <a:gdLst>
                <a:gd name="T0" fmla="*/ 12 w 21"/>
                <a:gd name="T1" fmla="*/ 0 h 23"/>
                <a:gd name="T2" fmla="*/ 7 w 21"/>
                <a:gd name="T3" fmla="*/ 1 h 23"/>
                <a:gd name="T4" fmla="*/ 4 w 21"/>
                <a:gd name="T5" fmla="*/ 3 h 23"/>
                <a:gd name="T6" fmla="*/ 2 w 21"/>
                <a:gd name="T7" fmla="*/ 7 h 23"/>
                <a:gd name="T8" fmla="*/ 0 w 21"/>
                <a:gd name="T9" fmla="*/ 10 h 23"/>
                <a:gd name="T10" fmla="*/ 2 w 21"/>
                <a:gd name="T11" fmla="*/ 17 h 23"/>
                <a:gd name="T12" fmla="*/ 4 w 21"/>
                <a:gd name="T13" fmla="*/ 20 h 23"/>
                <a:gd name="T14" fmla="*/ 7 w 21"/>
                <a:gd name="T15" fmla="*/ 22 h 23"/>
                <a:gd name="T16" fmla="*/ 12 w 21"/>
                <a:gd name="T17" fmla="*/ 24 h 23"/>
                <a:gd name="T18" fmla="*/ 15 w 21"/>
                <a:gd name="T19" fmla="*/ 22 h 23"/>
                <a:gd name="T20" fmla="*/ 19 w 21"/>
                <a:gd name="T21" fmla="*/ 20 h 23"/>
                <a:gd name="T22" fmla="*/ 22 w 21"/>
                <a:gd name="T23" fmla="*/ 17 h 23"/>
                <a:gd name="T24" fmla="*/ 22 w 21"/>
                <a:gd name="T25" fmla="*/ 10 h 23"/>
                <a:gd name="T26" fmla="*/ 22 w 21"/>
                <a:gd name="T27" fmla="*/ 7 h 23"/>
                <a:gd name="T28" fmla="*/ 19 w 21"/>
                <a:gd name="T29" fmla="*/ 3 h 23"/>
                <a:gd name="T30" fmla="*/ 15 w 21"/>
                <a:gd name="T31" fmla="*/ 1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21" y="16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8" y="3"/>
                  </a:lnTo>
                  <a:lnTo>
                    <a:pt x="14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Freeform 449"/>
            <p:cNvSpPr>
              <a:spLocks/>
            </p:cNvSpPr>
            <p:nvPr/>
          </p:nvSpPr>
          <p:spPr bwMode="auto">
            <a:xfrm>
              <a:off x="2571" y="3578"/>
              <a:ext cx="23" cy="24"/>
            </a:xfrm>
            <a:custGeom>
              <a:avLst/>
              <a:gdLst>
                <a:gd name="T0" fmla="*/ 12 w 21"/>
                <a:gd name="T1" fmla="*/ 0 h 23"/>
                <a:gd name="T2" fmla="*/ 8 w 21"/>
                <a:gd name="T3" fmla="*/ 2 h 23"/>
                <a:gd name="T4" fmla="*/ 3 w 21"/>
                <a:gd name="T5" fmla="*/ 4 h 23"/>
                <a:gd name="T6" fmla="*/ 2 w 21"/>
                <a:gd name="T7" fmla="*/ 7 h 23"/>
                <a:gd name="T8" fmla="*/ 0 w 21"/>
                <a:gd name="T9" fmla="*/ 11 h 23"/>
                <a:gd name="T10" fmla="*/ 2 w 21"/>
                <a:gd name="T11" fmla="*/ 17 h 23"/>
                <a:gd name="T12" fmla="*/ 3 w 21"/>
                <a:gd name="T13" fmla="*/ 21 h 23"/>
                <a:gd name="T14" fmla="*/ 8 w 21"/>
                <a:gd name="T15" fmla="*/ 23 h 23"/>
                <a:gd name="T16" fmla="*/ 12 w 21"/>
                <a:gd name="T17" fmla="*/ 24 h 23"/>
                <a:gd name="T18" fmla="*/ 15 w 21"/>
                <a:gd name="T19" fmla="*/ 23 h 23"/>
                <a:gd name="T20" fmla="*/ 20 w 21"/>
                <a:gd name="T21" fmla="*/ 21 h 23"/>
                <a:gd name="T22" fmla="*/ 23 w 21"/>
                <a:gd name="T23" fmla="*/ 17 h 23"/>
                <a:gd name="T24" fmla="*/ 23 w 21"/>
                <a:gd name="T25" fmla="*/ 11 h 23"/>
                <a:gd name="T26" fmla="*/ 23 w 21"/>
                <a:gd name="T27" fmla="*/ 7 h 23"/>
                <a:gd name="T28" fmla="*/ 20 w 21"/>
                <a:gd name="T29" fmla="*/ 4 h 23"/>
                <a:gd name="T30" fmla="*/ 15 w 21"/>
                <a:gd name="T31" fmla="*/ 2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2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1" y="16"/>
                  </a:lnTo>
                  <a:lnTo>
                    <a:pt x="21" y="11"/>
                  </a:lnTo>
                  <a:lnTo>
                    <a:pt x="21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450"/>
            <p:cNvSpPr>
              <a:spLocks/>
            </p:cNvSpPr>
            <p:nvPr/>
          </p:nvSpPr>
          <p:spPr bwMode="auto">
            <a:xfrm>
              <a:off x="2513" y="3645"/>
              <a:ext cx="20" cy="23"/>
            </a:xfrm>
            <a:custGeom>
              <a:avLst/>
              <a:gdLst>
                <a:gd name="T0" fmla="*/ 8 w 19"/>
                <a:gd name="T1" fmla="*/ 0 h 22"/>
                <a:gd name="T2" fmla="*/ 5 w 19"/>
                <a:gd name="T3" fmla="*/ 0 h 22"/>
                <a:gd name="T4" fmla="*/ 1 w 19"/>
                <a:gd name="T5" fmla="*/ 2 h 22"/>
                <a:gd name="T6" fmla="*/ 0 w 19"/>
                <a:gd name="T7" fmla="*/ 6 h 22"/>
                <a:gd name="T8" fmla="*/ 0 w 19"/>
                <a:gd name="T9" fmla="*/ 12 h 22"/>
                <a:gd name="T10" fmla="*/ 0 w 19"/>
                <a:gd name="T11" fmla="*/ 16 h 22"/>
                <a:gd name="T12" fmla="*/ 1 w 19"/>
                <a:gd name="T13" fmla="*/ 19 h 22"/>
                <a:gd name="T14" fmla="*/ 5 w 19"/>
                <a:gd name="T15" fmla="*/ 23 h 22"/>
                <a:gd name="T16" fmla="*/ 8 w 19"/>
                <a:gd name="T17" fmla="*/ 23 h 22"/>
                <a:gd name="T18" fmla="*/ 15 w 19"/>
                <a:gd name="T19" fmla="*/ 23 h 22"/>
                <a:gd name="T20" fmla="*/ 18 w 19"/>
                <a:gd name="T21" fmla="*/ 19 h 22"/>
                <a:gd name="T22" fmla="*/ 20 w 19"/>
                <a:gd name="T23" fmla="*/ 16 h 22"/>
                <a:gd name="T24" fmla="*/ 20 w 19"/>
                <a:gd name="T25" fmla="*/ 12 h 22"/>
                <a:gd name="T26" fmla="*/ 20 w 19"/>
                <a:gd name="T27" fmla="*/ 6 h 22"/>
                <a:gd name="T28" fmla="*/ 18 w 19"/>
                <a:gd name="T29" fmla="*/ 2 h 22"/>
                <a:gd name="T30" fmla="*/ 15 w 19"/>
                <a:gd name="T31" fmla="*/ 0 h 22"/>
                <a:gd name="T32" fmla="*/ 8 w 19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2">
                  <a:moveTo>
                    <a:pt x="8" y="0"/>
                  </a:move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5" y="22"/>
                  </a:lnTo>
                  <a:lnTo>
                    <a:pt x="8" y="22"/>
                  </a:lnTo>
                  <a:lnTo>
                    <a:pt x="14" y="22"/>
                  </a:lnTo>
                  <a:lnTo>
                    <a:pt x="17" y="18"/>
                  </a:lnTo>
                  <a:lnTo>
                    <a:pt x="19" y="15"/>
                  </a:lnTo>
                  <a:lnTo>
                    <a:pt x="19" y="11"/>
                  </a:lnTo>
                  <a:lnTo>
                    <a:pt x="19" y="6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Freeform 451"/>
            <p:cNvSpPr>
              <a:spLocks/>
            </p:cNvSpPr>
            <p:nvPr/>
          </p:nvSpPr>
          <p:spPr bwMode="auto">
            <a:xfrm>
              <a:off x="2448" y="3578"/>
              <a:ext cx="23" cy="24"/>
            </a:xfrm>
            <a:custGeom>
              <a:avLst/>
              <a:gdLst>
                <a:gd name="T0" fmla="*/ 12 w 21"/>
                <a:gd name="T1" fmla="*/ 0 h 23"/>
                <a:gd name="T2" fmla="*/ 8 w 21"/>
                <a:gd name="T3" fmla="*/ 2 h 23"/>
                <a:gd name="T4" fmla="*/ 4 w 21"/>
                <a:gd name="T5" fmla="*/ 4 h 23"/>
                <a:gd name="T6" fmla="*/ 2 w 21"/>
                <a:gd name="T7" fmla="*/ 7 h 23"/>
                <a:gd name="T8" fmla="*/ 0 w 21"/>
                <a:gd name="T9" fmla="*/ 11 h 23"/>
                <a:gd name="T10" fmla="*/ 2 w 21"/>
                <a:gd name="T11" fmla="*/ 17 h 23"/>
                <a:gd name="T12" fmla="*/ 4 w 21"/>
                <a:gd name="T13" fmla="*/ 21 h 23"/>
                <a:gd name="T14" fmla="*/ 8 w 21"/>
                <a:gd name="T15" fmla="*/ 23 h 23"/>
                <a:gd name="T16" fmla="*/ 12 w 21"/>
                <a:gd name="T17" fmla="*/ 24 h 23"/>
                <a:gd name="T18" fmla="*/ 15 w 21"/>
                <a:gd name="T19" fmla="*/ 23 h 23"/>
                <a:gd name="T20" fmla="*/ 20 w 21"/>
                <a:gd name="T21" fmla="*/ 21 h 23"/>
                <a:gd name="T22" fmla="*/ 22 w 21"/>
                <a:gd name="T23" fmla="*/ 17 h 23"/>
                <a:gd name="T24" fmla="*/ 23 w 21"/>
                <a:gd name="T25" fmla="*/ 11 h 23"/>
                <a:gd name="T26" fmla="*/ 22 w 21"/>
                <a:gd name="T27" fmla="*/ 7 h 23"/>
                <a:gd name="T28" fmla="*/ 20 w 21"/>
                <a:gd name="T29" fmla="*/ 4 h 23"/>
                <a:gd name="T30" fmla="*/ 15 w 21"/>
                <a:gd name="T31" fmla="*/ 2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1" y="11"/>
                  </a:lnTo>
                  <a:lnTo>
                    <a:pt x="20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Freeform 452"/>
            <p:cNvSpPr>
              <a:spLocks/>
            </p:cNvSpPr>
            <p:nvPr/>
          </p:nvSpPr>
          <p:spPr bwMode="auto">
            <a:xfrm>
              <a:off x="2554" y="3532"/>
              <a:ext cx="23" cy="22"/>
            </a:xfrm>
            <a:custGeom>
              <a:avLst/>
              <a:gdLst>
                <a:gd name="T0" fmla="*/ 20 w 21"/>
                <a:gd name="T1" fmla="*/ 3 h 21"/>
                <a:gd name="T2" fmla="*/ 15 w 21"/>
                <a:gd name="T3" fmla="*/ 0 h 21"/>
                <a:gd name="T4" fmla="*/ 11 w 21"/>
                <a:gd name="T5" fmla="*/ 0 h 21"/>
                <a:gd name="T6" fmla="*/ 5 w 21"/>
                <a:gd name="T7" fmla="*/ 0 h 21"/>
                <a:gd name="T8" fmla="*/ 3 w 21"/>
                <a:gd name="T9" fmla="*/ 3 h 21"/>
                <a:gd name="T10" fmla="*/ 0 w 21"/>
                <a:gd name="T11" fmla="*/ 7 h 21"/>
                <a:gd name="T12" fmla="*/ 0 w 21"/>
                <a:gd name="T13" fmla="*/ 10 h 21"/>
                <a:gd name="T14" fmla="*/ 0 w 21"/>
                <a:gd name="T15" fmla="*/ 15 h 21"/>
                <a:gd name="T16" fmla="*/ 2 w 21"/>
                <a:gd name="T17" fmla="*/ 19 h 21"/>
                <a:gd name="T18" fmla="*/ 5 w 21"/>
                <a:gd name="T19" fmla="*/ 22 h 21"/>
                <a:gd name="T20" fmla="*/ 11 w 21"/>
                <a:gd name="T21" fmla="*/ 22 h 21"/>
                <a:gd name="T22" fmla="*/ 15 w 21"/>
                <a:gd name="T23" fmla="*/ 22 h 21"/>
                <a:gd name="T24" fmla="*/ 20 w 21"/>
                <a:gd name="T25" fmla="*/ 20 h 21"/>
                <a:gd name="T26" fmla="*/ 21 w 21"/>
                <a:gd name="T27" fmla="*/ 17 h 21"/>
                <a:gd name="T28" fmla="*/ 23 w 21"/>
                <a:gd name="T29" fmla="*/ 10 h 21"/>
                <a:gd name="T30" fmla="*/ 21 w 21"/>
                <a:gd name="T31" fmla="*/ 7 h 21"/>
                <a:gd name="T32" fmla="*/ 20 w 21"/>
                <a:gd name="T33" fmla="*/ 3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1">
                  <a:moveTo>
                    <a:pt x="18" y="3"/>
                  </a:moveTo>
                  <a:lnTo>
                    <a:pt x="14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5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19" y="16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Freeform 453"/>
            <p:cNvSpPr>
              <a:spLocks/>
            </p:cNvSpPr>
            <p:nvPr/>
          </p:nvSpPr>
          <p:spPr bwMode="auto">
            <a:xfrm>
              <a:off x="2556" y="3625"/>
              <a:ext cx="23" cy="24"/>
            </a:xfrm>
            <a:custGeom>
              <a:avLst/>
              <a:gdLst>
                <a:gd name="T0" fmla="*/ 19 w 21"/>
                <a:gd name="T1" fmla="*/ 3 h 23"/>
                <a:gd name="T2" fmla="*/ 15 w 21"/>
                <a:gd name="T3" fmla="*/ 2 h 23"/>
                <a:gd name="T4" fmla="*/ 11 w 21"/>
                <a:gd name="T5" fmla="*/ 0 h 23"/>
                <a:gd name="T6" fmla="*/ 8 w 21"/>
                <a:gd name="T7" fmla="*/ 2 h 23"/>
                <a:gd name="T8" fmla="*/ 3 w 21"/>
                <a:gd name="T9" fmla="*/ 3 h 23"/>
                <a:gd name="T10" fmla="*/ 0 w 21"/>
                <a:gd name="T11" fmla="*/ 7 h 23"/>
                <a:gd name="T12" fmla="*/ 0 w 21"/>
                <a:gd name="T13" fmla="*/ 13 h 23"/>
                <a:gd name="T14" fmla="*/ 0 w 21"/>
                <a:gd name="T15" fmla="*/ 17 h 23"/>
                <a:gd name="T16" fmla="*/ 1 w 21"/>
                <a:gd name="T17" fmla="*/ 20 h 23"/>
                <a:gd name="T18" fmla="*/ 5 w 21"/>
                <a:gd name="T19" fmla="*/ 22 h 23"/>
                <a:gd name="T20" fmla="*/ 11 w 21"/>
                <a:gd name="T21" fmla="*/ 24 h 23"/>
                <a:gd name="T22" fmla="*/ 15 w 21"/>
                <a:gd name="T23" fmla="*/ 22 h 23"/>
                <a:gd name="T24" fmla="*/ 19 w 21"/>
                <a:gd name="T25" fmla="*/ 20 h 23"/>
                <a:gd name="T26" fmla="*/ 21 w 21"/>
                <a:gd name="T27" fmla="*/ 17 h 23"/>
                <a:gd name="T28" fmla="*/ 23 w 21"/>
                <a:gd name="T29" fmla="*/ 13 h 23"/>
                <a:gd name="T30" fmla="*/ 21 w 21"/>
                <a:gd name="T31" fmla="*/ 7 h 23"/>
                <a:gd name="T32" fmla="*/ 19 w 21"/>
                <a:gd name="T33" fmla="*/ 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7" y="3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5" y="21"/>
                  </a:lnTo>
                  <a:lnTo>
                    <a:pt x="10" y="23"/>
                  </a:lnTo>
                  <a:lnTo>
                    <a:pt x="14" y="21"/>
                  </a:lnTo>
                  <a:lnTo>
                    <a:pt x="17" y="19"/>
                  </a:lnTo>
                  <a:lnTo>
                    <a:pt x="19" y="16"/>
                  </a:lnTo>
                  <a:lnTo>
                    <a:pt x="21" y="12"/>
                  </a:lnTo>
                  <a:lnTo>
                    <a:pt x="19" y="7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454"/>
            <p:cNvSpPr>
              <a:spLocks/>
            </p:cNvSpPr>
            <p:nvPr/>
          </p:nvSpPr>
          <p:spPr bwMode="auto">
            <a:xfrm>
              <a:off x="2465" y="3625"/>
              <a:ext cx="23" cy="24"/>
            </a:xfrm>
            <a:custGeom>
              <a:avLst/>
              <a:gdLst>
                <a:gd name="T0" fmla="*/ 20 w 21"/>
                <a:gd name="T1" fmla="*/ 3 h 23"/>
                <a:gd name="T2" fmla="*/ 15 w 21"/>
                <a:gd name="T3" fmla="*/ 2 h 23"/>
                <a:gd name="T4" fmla="*/ 12 w 21"/>
                <a:gd name="T5" fmla="*/ 0 h 23"/>
                <a:gd name="T6" fmla="*/ 8 w 21"/>
                <a:gd name="T7" fmla="*/ 2 h 23"/>
                <a:gd name="T8" fmla="*/ 4 w 21"/>
                <a:gd name="T9" fmla="*/ 3 h 23"/>
                <a:gd name="T10" fmla="*/ 0 w 21"/>
                <a:gd name="T11" fmla="*/ 7 h 23"/>
                <a:gd name="T12" fmla="*/ 0 w 21"/>
                <a:gd name="T13" fmla="*/ 13 h 23"/>
                <a:gd name="T14" fmla="*/ 0 w 21"/>
                <a:gd name="T15" fmla="*/ 17 h 23"/>
                <a:gd name="T16" fmla="*/ 4 w 21"/>
                <a:gd name="T17" fmla="*/ 20 h 23"/>
                <a:gd name="T18" fmla="*/ 8 w 21"/>
                <a:gd name="T19" fmla="*/ 22 h 23"/>
                <a:gd name="T20" fmla="*/ 12 w 21"/>
                <a:gd name="T21" fmla="*/ 24 h 23"/>
                <a:gd name="T22" fmla="*/ 15 w 21"/>
                <a:gd name="T23" fmla="*/ 24 h 23"/>
                <a:gd name="T24" fmla="*/ 20 w 21"/>
                <a:gd name="T25" fmla="*/ 20 h 23"/>
                <a:gd name="T26" fmla="*/ 22 w 21"/>
                <a:gd name="T27" fmla="*/ 17 h 23"/>
                <a:gd name="T28" fmla="*/ 23 w 21"/>
                <a:gd name="T29" fmla="*/ 13 h 23"/>
                <a:gd name="T30" fmla="*/ 22 w 21"/>
                <a:gd name="T31" fmla="*/ 7 h 23"/>
                <a:gd name="T32" fmla="*/ 20 w 21"/>
                <a:gd name="T33" fmla="*/ 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8" y="3"/>
                  </a:move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4" y="23"/>
                  </a:lnTo>
                  <a:lnTo>
                    <a:pt x="18" y="19"/>
                  </a:lnTo>
                  <a:lnTo>
                    <a:pt x="20" y="16"/>
                  </a:lnTo>
                  <a:lnTo>
                    <a:pt x="21" y="12"/>
                  </a:lnTo>
                  <a:lnTo>
                    <a:pt x="20" y="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Freeform 455"/>
            <p:cNvSpPr>
              <a:spLocks/>
            </p:cNvSpPr>
            <p:nvPr/>
          </p:nvSpPr>
          <p:spPr bwMode="auto">
            <a:xfrm>
              <a:off x="2465" y="3534"/>
              <a:ext cx="23" cy="24"/>
            </a:xfrm>
            <a:custGeom>
              <a:avLst/>
              <a:gdLst>
                <a:gd name="T0" fmla="*/ 20 w 21"/>
                <a:gd name="T1" fmla="*/ 3 h 23"/>
                <a:gd name="T2" fmla="*/ 18 w 21"/>
                <a:gd name="T3" fmla="*/ 1 h 23"/>
                <a:gd name="T4" fmla="*/ 12 w 21"/>
                <a:gd name="T5" fmla="*/ 0 h 23"/>
                <a:gd name="T6" fmla="*/ 8 w 21"/>
                <a:gd name="T7" fmla="*/ 1 h 23"/>
                <a:gd name="T8" fmla="*/ 4 w 21"/>
                <a:gd name="T9" fmla="*/ 3 h 23"/>
                <a:gd name="T10" fmla="*/ 2 w 21"/>
                <a:gd name="T11" fmla="*/ 7 h 23"/>
                <a:gd name="T12" fmla="*/ 0 w 21"/>
                <a:gd name="T13" fmla="*/ 10 h 23"/>
                <a:gd name="T14" fmla="*/ 2 w 21"/>
                <a:gd name="T15" fmla="*/ 17 h 23"/>
                <a:gd name="T16" fmla="*/ 4 w 21"/>
                <a:gd name="T17" fmla="*/ 20 h 23"/>
                <a:gd name="T18" fmla="*/ 8 w 21"/>
                <a:gd name="T19" fmla="*/ 22 h 23"/>
                <a:gd name="T20" fmla="*/ 12 w 21"/>
                <a:gd name="T21" fmla="*/ 24 h 23"/>
                <a:gd name="T22" fmla="*/ 15 w 21"/>
                <a:gd name="T23" fmla="*/ 22 h 23"/>
                <a:gd name="T24" fmla="*/ 20 w 21"/>
                <a:gd name="T25" fmla="*/ 20 h 23"/>
                <a:gd name="T26" fmla="*/ 23 w 21"/>
                <a:gd name="T27" fmla="*/ 17 h 23"/>
                <a:gd name="T28" fmla="*/ 23 w 21"/>
                <a:gd name="T29" fmla="*/ 13 h 23"/>
                <a:gd name="T30" fmla="*/ 23 w 21"/>
                <a:gd name="T31" fmla="*/ 7 h 23"/>
                <a:gd name="T32" fmla="*/ 20 w 21"/>
                <a:gd name="T33" fmla="*/ 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8" y="3"/>
                  </a:moveTo>
                  <a:lnTo>
                    <a:pt x="16" y="1"/>
                  </a:lnTo>
                  <a:lnTo>
                    <a:pt x="11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21" y="16"/>
                  </a:lnTo>
                  <a:lnTo>
                    <a:pt x="21" y="12"/>
                  </a:lnTo>
                  <a:lnTo>
                    <a:pt x="21" y="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69" name="Freeform 456"/>
          <p:cNvSpPr>
            <a:spLocks/>
          </p:cNvSpPr>
          <p:nvPr/>
        </p:nvSpPr>
        <p:spPr bwMode="auto">
          <a:xfrm>
            <a:off x="1631950" y="5534025"/>
            <a:ext cx="531813" cy="530225"/>
          </a:xfrm>
          <a:custGeom>
            <a:avLst/>
            <a:gdLst>
              <a:gd name="T0" fmla="*/ 531813 w 316"/>
              <a:gd name="T1" fmla="*/ 292538 h 319"/>
              <a:gd name="T2" fmla="*/ 518349 w 316"/>
              <a:gd name="T3" fmla="*/ 344064 h 319"/>
              <a:gd name="T4" fmla="*/ 498154 w 316"/>
              <a:gd name="T5" fmla="*/ 390605 h 319"/>
              <a:gd name="T6" fmla="*/ 471227 w 316"/>
              <a:gd name="T7" fmla="*/ 432158 h 319"/>
              <a:gd name="T8" fmla="*/ 435885 w 316"/>
              <a:gd name="T9" fmla="*/ 470388 h 319"/>
              <a:gd name="T10" fmla="*/ 393811 w 316"/>
              <a:gd name="T11" fmla="*/ 496982 h 319"/>
              <a:gd name="T12" fmla="*/ 345005 w 316"/>
              <a:gd name="T13" fmla="*/ 518590 h 319"/>
              <a:gd name="T14" fmla="*/ 294517 w 316"/>
              <a:gd name="T15" fmla="*/ 526901 h 319"/>
              <a:gd name="T16" fmla="*/ 237296 w 316"/>
              <a:gd name="T17" fmla="*/ 526901 h 319"/>
              <a:gd name="T18" fmla="*/ 186808 w 316"/>
              <a:gd name="T19" fmla="*/ 518590 h 319"/>
              <a:gd name="T20" fmla="*/ 138002 w 316"/>
              <a:gd name="T21" fmla="*/ 496982 h 319"/>
              <a:gd name="T22" fmla="*/ 95928 w 316"/>
              <a:gd name="T23" fmla="*/ 470388 h 319"/>
              <a:gd name="T24" fmla="*/ 60586 w 316"/>
              <a:gd name="T25" fmla="*/ 432158 h 319"/>
              <a:gd name="T26" fmla="*/ 33659 w 316"/>
              <a:gd name="T27" fmla="*/ 390605 h 319"/>
              <a:gd name="T28" fmla="*/ 11781 w 316"/>
              <a:gd name="T29" fmla="*/ 344064 h 319"/>
              <a:gd name="T30" fmla="*/ 0 w 316"/>
              <a:gd name="T31" fmla="*/ 292538 h 319"/>
              <a:gd name="T32" fmla="*/ 0 w 316"/>
              <a:gd name="T33" fmla="*/ 236025 h 319"/>
              <a:gd name="T34" fmla="*/ 11781 w 316"/>
              <a:gd name="T35" fmla="*/ 186161 h 319"/>
              <a:gd name="T36" fmla="*/ 33659 w 316"/>
              <a:gd name="T37" fmla="*/ 139620 h 319"/>
              <a:gd name="T38" fmla="*/ 60586 w 316"/>
              <a:gd name="T39" fmla="*/ 98067 h 319"/>
              <a:gd name="T40" fmla="*/ 95928 w 316"/>
              <a:gd name="T41" fmla="*/ 61499 h 319"/>
              <a:gd name="T42" fmla="*/ 138002 w 316"/>
              <a:gd name="T43" fmla="*/ 33243 h 319"/>
              <a:gd name="T44" fmla="*/ 186808 w 316"/>
              <a:gd name="T45" fmla="*/ 11635 h 319"/>
              <a:gd name="T46" fmla="*/ 237296 w 316"/>
              <a:gd name="T47" fmla="*/ 3324 h 319"/>
              <a:gd name="T48" fmla="*/ 294517 w 316"/>
              <a:gd name="T49" fmla="*/ 3324 h 319"/>
              <a:gd name="T50" fmla="*/ 345005 w 316"/>
              <a:gd name="T51" fmla="*/ 11635 h 319"/>
              <a:gd name="T52" fmla="*/ 393811 w 316"/>
              <a:gd name="T53" fmla="*/ 33243 h 319"/>
              <a:gd name="T54" fmla="*/ 435885 w 316"/>
              <a:gd name="T55" fmla="*/ 61499 h 319"/>
              <a:gd name="T56" fmla="*/ 471227 w 316"/>
              <a:gd name="T57" fmla="*/ 98067 h 319"/>
              <a:gd name="T58" fmla="*/ 498154 w 316"/>
              <a:gd name="T59" fmla="*/ 139620 h 319"/>
              <a:gd name="T60" fmla="*/ 518349 w 316"/>
              <a:gd name="T61" fmla="*/ 186161 h 319"/>
              <a:gd name="T62" fmla="*/ 531813 w 316"/>
              <a:gd name="T63" fmla="*/ 236025 h 31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16" h="319">
                <a:moveTo>
                  <a:pt x="316" y="160"/>
                </a:moveTo>
                <a:lnTo>
                  <a:pt x="316" y="176"/>
                </a:lnTo>
                <a:lnTo>
                  <a:pt x="312" y="192"/>
                </a:lnTo>
                <a:lnTo>
                  <a:pt x="308" y="207"/>
                </a:lnTo>
                <a:lnTo>
                  <a:pt x="303" y="221"/>
                </a:lnTo>
                <a:lnTo>
                  <a:pt x="296" y="235"/>
                </a:lnTo>
                <a:lnTo>
                  <a:pt x="289" y="249"/>
                </a:lnTo>
                <a:lnTo>
                  <a:pt x="280" y="260"/>
                </a:lnTo>
                <a:lnTo>
                  <a:pt x="269" y="272"/>
                </a:lnTo>
                <a:lnTo>
                  <a:pt x="259" y="283"/>
                </a:lnTo>
                <a:lnTo>
                  <a:pt x="246" y="292"/>
                </a:lnTo>
                <a:lnTo>
                  <a:pt x="234" y="299"/>
                </a:lnTo>
                <a:lnTo>
                  <a:pt x="219" y="306"/>
                </a:lnTo>
                <a:lnTo>
                  <a:pt x="205" y="312"/>
                </a:lnTo>
                <a:lnTo>
                  <a:pt x="189" y="315"/>
                </a:lnTo>
                <a:lnTo>
                  <a:pt x="175" y="317"/>
                </a:lnTo>
                <a:lnTo>
                  <a:pt x="157" y="319"/>
                </a:lnTo>
                <a:lnTo>
                  <a:pt x="141" y="317"/>
                </a:lnTo>
                <a:lnTo>
                  <a:pt x="127" y="315"/>
                </a:lnTo>
                <a:lnTo>
                  <a:pt x="111" y="312"/>
                </a:lnTo>
                <a:lnTo>
                  <a:pt x="96" y="306"/>
                </a:lnTo>
                <a:lnTo>
                  <a:pt x="82" y="299"/>
                </a:lnTo>
                <a:lnTo>
                  <a:pt x="70" y="292"/>
                </a:lnTo>
                <a:lnTo>
                  <a:pt x="57" y="283"/>
                </a:lnTo>
                <a:lnTo>
                  <a:pt x="47" y="272"/>
                </a:lnTo>
                <a:lnTo>
                  <a:pt x="36" y="260"/>
                </a:lnTo>
                <a:lnTo>
                  <a:pt x="27" y="249"/>
                </a:lnTo>
                <a:lnTo>
                  <a:pt x="20" y="235"/>
                </a:lnTo>
                <a:lnTo>
                  <a:pt x="13" y="221"/>
                </a:lnTo>
                <a:lnTo>
                  <a:pt x="7" y="207"/>
                </a:lnTo>
                <a:lnTo>
                  <a:pt x="4" y="192"/>
                </a:lnTo>
                <a:lnTo>
                  <a:pt x="0" y="176"/>
                </a:lnTo>
                <a:lnTo>
                  <a:pt x="0" y="160"/>
                </a:lnTo>
                <a:lnTo>
                  <a:pt x="0" y="142"/>
                </a:lnTo>
                <a:lnTo>
                  <a:pt x="4" y="128"/>
                </a:lnTo>
                <a:lnTo>
                  <a:pt x="7" y="112"/>
                </a:lnTo>
                <a:lnTo>
                  <a:pt x="13" y="98"/>
                </a:lnTo>
                <a:lnTo>
                  <a:pt x="20" y="84"/>
                </a:lnTo>
                <a:lnTo>
                  <a:pt x="27" y="71"/>
                </a:lnTo>
                <a:lnTo>
                  <a:pt x="36" y="59"/>
                </a:lnTo>
                <a:lnTo>
                  <a:pt x="47" y="46"/>
                </a:lnTo>
                <a:lnTo>
                  <a:pt x="57" y="37"/>
                </a:lnTo>
                <a:lnTo>
                  <a:pt x="70" y="28"/>
                </a:lnTo>
                <a:lnTo>
                  <a:pt x="82" y="20"/>
                </a:lnTo>
                <a:lnTo>
                  <a:pt x="96" y="12"/>
                </a:lnTo>
                <a:lnTo>
                  <a:pt x="111" y="7"/>
                </a:lnTo>
                <a:lnTo>
                  <a:pt x="127" y="4"/>
                </a:lnTo>
                <a:lnTo>
                  <a:pt x="141" y="2"/>
                </a:lnTo>
                <a:lnTo>
                  <a:pt x="157" y="0"/>
                </a:lnTo>
                <a:lnTo>
                  <a:pt x="175" y="2"/>
                </a:lnTo>
                <a:lnTo>
                  <a:pt x="189" y="4"/>
                </a:lnTo>
                <a:lnTo>
                  <a:pt x="205" y="7"/>
                </a:lnTo>
                <a:lnTo>
                  <a:pt x="219" y="12"/>
                </a:lnTo>
                <a:lnTo>
                  <a:pt x="234" y="20"/>
                </a:lnTo>
                <a:lnTo>
                  <a:pt x="246" y="28"/>
                </a:lnTo>
                <a:lnTo>
                  <a:pt x="259" y="37"/>
                </a:lnTo>
                <a:lnTo>
                  <a:pt x="269" y="46"/>
                </a:lnTo>
                <a:lnTo>
                  <a:pt x="280" y="59"/>
                </a:lnTo>
                <a:lnTo>
                  <a:pt x="289" y="71"/>
                </a:lnTo>
                <a:lnTo>
                  <a:pt x="296" y="84"/>
                </a:lnTo>
                <a:lnTo>
                  <a:pt x="303" y="98"/>
                </a:lnTo>
                <a:lnTo>
                  <a:pt x="308" y="112"/>
                </a:lnTo>
                <a:lnTo>
                  <a:pt x="312" y="128"/>
                </a:lnTo>
                <a:lnTo>
                  <a:pt x="316" y="142"/>
                </a:lnTo>
                <a:lnTo>
                  <a:pt x="316" y="160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0" name="Freeform 457"/>
          <p:cNvSpPr>
            <a:spLocks/>
          </p:cNvSpPr>
          <p:nvPr/>
        </p:nvSpPr>
        <p:spPr bwMode="auto">
          <a:xfrm>
            <a:off x="1749425" y="5648325"/>
            <a:ext cx="296863" cy="303213"/>
          </a:xfrm>
          <a:custGeom>
            <a:avLst/>
            <a:gdLst>
              <a:gd name="T0" fmla="*/ 296863 w 176"/>
              <a:gd name="T1" fmla="*/ 151607 h 182"/>
              <a:gd name="T2" fmla="*/ 293490 w 176"/>
              <a:gd name="T3" fmla="*/ 181595 h 182"/>
              <a:gd name="T4" fmla="*/ 285056 w 176"/>
              <a:gd name="T5" fmla="*/ 208251 h 182"/>
              <a:gd name="T6" fmla="*/ 273249 w 176"/>
              <a:gd name="T7" fmla="*/ 234907 h 182"/>
              <a:gd name="T8" fmla="*/ 254695 w 176"/>
              <a:gd name="T9" fmla="*/ 258231 h 182"/>
              <a:gd name="T10" fmla="*/ 231081 w 176"/>
              <a:gd name="T11" fmla="*/ 276557 h 182"/>
              <a:gd name="T12" fmla="*/ 207467 w 176"/>
              <a:gd name="T13" fmla="*/ 291551 h 182"/>
              <a:gd name="T14" fmla="*/ 180479 w 176"/>
              <a:gd name="T15" fmla="*/ 299881 h 182"/>
              <a:gd name="T16" fmla="*/ 150118 w 176"/>
              <a:gd name="T17" fmla="*/ 303213 h 182"/>
              <a:gd name="T18" fmla="*/ 119757 w 176"/>
              <a:gd name="T19" fmla="*/ 299881 h 182"/>
              <a:gd name="T20" fmla="*/ 89396 w 176"/>
              <a:gd name="T21" fmla="*/ 291551 h 182"/>
              <a:gd name="T22" fmla="*/ 65782 w 176"/>
              <a:gd name="T23" fmla="*/ 276557 h 182"/>
              <a:gd name="T24" fmla="*/ 43855 w 176"/>
              <a:gd name="T25" fmla="*/ 258231 h 182"/>
              <a:gd name="T26" fmla="*/ 23614 w 176"/>
              <a:gd name="T27" fmla="*/ 234907 h 182"/>
              <a:gd name="T28" fmla="*/ 11807 w 176"/>
              <a:gd name="T29" fmla="*/ 208251 h 182"/>
              <a:gd name="T30" fmla="*/ 3373 w 176"/>
              <a:gd name="T31" fmla="*/ 181595 h 182"/>
              <a:gd name="T32" fmla="*/ 0 w 176"/>
              <a:gd name="T33" fmla="*/ 151607 h 182"/>
              <a:gd name="T34" fmla="*/ 3373 w 176"/>
              <a:gd name="T35" fmla="*/ 119952 h 182"/>
              <a:gd name="T36" fmla="*/ 11807 w 176"/>
              <a:gd name="T37" fmla="*/ 93296 h 182"/>
              <a:gd name="T38" fmla="*/ 23614 w 176"/>
              <a:gd name="T39" fmla="*/ 66640 h 182"/>
              <a:gd name="T40" fmla="*/ 43855 w 176"/>
              <a:gd name="T41" fmla="*/ 44982 h 182"/>
              <a:gd name="T42" fmla="*/ 65782 w 176"/>
              <a:gd name="T43" fmla="*/ 24990 h 182"/>
              <a:gd name="T44" fmla="*/ 89396 w 176"/>
              <a:gd name="T45" fmla="*/ 13328 h 182"/>
              <a:gd name="T46" fmla="*/ 119757 w 176"/>
              <a:gd name="T47" fmla="*/ 3332 h 182"/>
              <a:gd name="T48" fmla="*/ 150118 w 176"/>
              <a:gd name="T49" fmla="*/ 0 h 182"/>
              <a:gd name="T50" fmla="*/ 180479 w 176"/>
              <a:gd name="T51" fmla="*/ 3332 h 182"/>
              <a:gd name="T52" fmla="*/ 207467 w 176"/>
              <a:gd name="T53" fmla="*/ 13328 h 182"/>
              <a:gd name="T54" fmla="*/ 231081 w 176"/>
              <a:gd name="T55" fmla="*/ 24990 h 182"/>
              <a:gd name="T56" fmla="*/ 254695 w 176"/>
              <a:gd name="T57" fmla="*/ 44982 h 182"/>
              <a:gd name="T58" fmla="*/ 273249 w 176"/>
              <a:gd name="T59" fmla="*/ 66640 h 182"/>
              <a:gd name="T60" fmla="*/ 285056 w 176"/>
              <a:gd name="T61" fmla="*/ 93296 h 182"/>
              <a:gd name="T62" fmla="*/ 293490 w 176"/>
              <a:gd name="T63" fmla="*/ 119952 h 182"/>
              <a:gd name="T64" fmla="*/ 296863 w 176"/>
              <a:gd name="T65" fmla="*/ 151607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6" h="182">
                <a:moveTo>
                  <a:pt x="176" y="91"/>
                </a:moveTo>
                <a:lnTo>
                  <a:pt x="174" y="109"/>
                </a:lnTo>
                <a:lnTo>
                  <a:pt x="169" y="125"/>
                </a:lnTo>
                <a:lnTo>
                  <a:pt x="162" y="141"/>
                </a:lnTo>
                <a:lnTo>
                  <a:pt x="151" y="155"/>
                </a:lnTo>
                <a:lnTo>
                  <a:pt x="137" y="166"/>
                </a:lnTo>
                <a:lnTo>
                  <a:pt x="123" y="175"/>
                </a:lnTo>
                <a:lnTo>
                  <a:pt x="107" y="180"/>
                </a:lnTo>
                <a:lnTo>
                  <a:pt x="89" y="182"/>
                </a:lnTo>
                <a:lnTo>
                  <a:pt x="71" y="180"/>
                </a:lnTo>
                <a:lnTo>
                  <a:pt x="53" y="175"/>
                </a:lnTo>
                <a:lnTo>
                  <a:pt x="39" y="166"/>
                </a:lnTo>
                <a:lnTo>
                  <a:pt x="26" y="155"/>
                </a:lnTo>
                <a:lnTo>
                  <a:pt x="14" y="141"/>
                </a:lnTo>
                <a:lnTo>
                  <a:pt x="7" y="125"/>
                </a:lnTo>
                <a:lnTo>
                  <a:pt x="2" y="109"/>
                </a:lnTo>
                <a:lnTo>
                  <a:pt x="0" y="91"/>
                </a:lnTo>
                <a:lnTo>
                  <a:pt x="2" y="72"/>
                </a:lnTo>
                <a:lnTo>
                  <a:pt x="7" y="56"/>
                </a:lnTo>
                <a:lnTo>
                  <a:pt x="14" y="40"/>
                </a:lnTo>
                <a:lnTo>
                  <a:pt x="26" y="27"/>
                </a:lnTo>
                <a:lnTo>
                  <a:pt x="39" y="15"/>
                </a:lnTo>
                <a:lnTo>
                  <a:pt x="53" y="8"/>
                </a:lnTo>
                <a:lnTo>
                  <a:pt x="71" y="2"/>
                </a:lnTo>
                <a:lnTo>
                  <a:pt x="89" y="0"/>
                </a:lnTo>
                <a:lnTo>
                  <a:pt x="107" y="2"/>
                </a:lnTo>
                <a:lnTo>
                  <a:pt x="123" y="8"/>
                </a:lnTo>
                <a:lnTo>
                  <a:pt x="137" y="15"/>
                </a:lnTo>
                <a:lnTo>
                  <a:pt x="151" y="27"/>
                </a:lnTo>
                <a:lnTo>
                  <a:pt x="162" y="40"/>
                </a:lnTo>
                <a:lnTo>
                  <a:pt x="169" y="56"/>
                </a:lnTo>
                <a:lnTo>
                  <a:pt x="174" y="72"/>
                </a:lnTo>
                <a:lnTo>
                  <a:pt x="176" y="91"/>
                </a:lnTo>
                <a:close/>
              </a:path>
            </a:pathLst>
          </a:custGeom>
          <a:solidFill>
            <a:srgbClr val="B0B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71" name="Group 458"/>
          <p:cNvGrpSpPr>
            <a:grpSpLocks/>
          </p:cNvGrpSpPr>
          <p:nvPr/>
        </p:nvGrpSpPr>
        <p:grpSpPr bwMode="auto">
          <a:xfrm>
            <a:off x="1779588" y="5678488"/>
            <a:ext cx="236537" cy="242887"/>
            <a:chOff x="1097" y="3561"/>
            <a:chExt cx="149" cy="153"/>
          </a:xfrm>
        </p:grpSpPr>
        <p:sp>
          <p:nvSpPr>
            <p:cNvPr id="3226" name="Freeform 459"/>
            <p:cNvSpPr>
              <a:spLocks/>
            </p:cNvSpPr>
            <p:nvPr/>
          </p:nvSpPr>
          <p:spPr bwMode="auto">
            <a:xfrm>
              <a:off x="1135" y="3599"/>
              <a:ext cx="75" cy="78"/>
            </a:xfrm>
            <a:custGeom>
              <a:avLst/>
              <a:gdLst>
                <a:gd name="T0" fmla="*/ 38 w 71"/>
                <a:gd name="T1" fmla="*/ 0 h 75"/>
                <a:gd name="T2" fmla="*/ 31 w 71"/>
                <a:gd name="T3" fmla="*/ 2 h 75"/>
                <a:gd name="T4" fmla="*/ 23 w 71"/>
                <a:gd name="T5" fmla="*/ 3 h 75"/>
                <a:gd name="T6" fmla="*/ 17 w 71"/>
                <a:gd name="T7" fmla="*/ 7 h 75"/>
                <a:gd name="T8" fmla="*/ 12 w 71"/>
                <a:gd name="T9" fmla="*/ 11 h 75"/>
                <a:gd name="T10" fmla="*/ 6 w 71"/>
                <a:gd name="T11" fmla="*/ 19 h 75"/>
                <a:gd name="T12" fmla="*/ 2 w 71"/>
                <a:gd name="T13" fmla="*/ 24 h 75"/>
                <a:gd name="T14" fmla="*/ 0 w 71"/>
                <a:gd name="T15" fmla="*/ 31 h 75"/>
                <a:gd name="T16" fmla="*/ 0 w 71"/>
                <a:gd name="T17" fmla="*/ 38 h 75"/>
                <a:gd name="T18" fmla="*/ 0 w 71"/>
                <a:gd name="T19" fmla="*/ 46 h 75"/>
                <a:gd name="T20" fmla="*/ 2 w 71"/>
                <a:gd name="T21" fmla="*/ 53 h 75"/>
                <a:gd name="T22" fmla="*/ 6 w 71"/>
                <a:gd name="T23" fmla="*/ 61 h 75"/>
                <a:gd name="T24" fmla="*/ 12 w 71"/>
                <a:gd name="T25" fmla="*/ 67 h 75"/>
                <a:gd name="T26" fmla="*/ 17 w 71"/>
                <a:gd name="T27" fmla="*/ 71 h 75"/>
                <a:gd name="T28" fmla="*/ 23 w 71"/>
                <a:gd name="T29" fmla="*/ 74 h 75"/>
                <a:gd name="T30" fmla="*/ 31 w 71"/>
                <a:gd name="T31" fmla="*/ 78 h 75"/>
                <a:gd name="T32" fmla="*/ 38 w 71"/>
                <a:gd name="T33" fmla="*/ 78 h 75"/>
                <a:gd name="T34" fmla="*/ 45 w 71"/>
                <a:gd name="T35" fmla="*/ 78 h 75"/>
                <a:gd name="T36" fmla="*/ 53 w 71"/>
                <a:gd name="T37" fmla="*/ 74 h 75"/>
                <a:gd name="T38" fmla="*/ 58 w 71"/>
                <a:gd name="T39" fmla="*/ 71 h 75"/>
                <a:gd name="T40" fmla="*/ 64 w 71"/>
                <a:gd name="T41" fmla="*/ 67 h 75"/>
                <a:gd name="T42" fmla="*/ 70 w 71"/>
                <a:gd name="T43" fmla="*/ 61 h 75"/>
                <a:gd name="T44" fmla="*/ 74 w 71"/>
                <a:gd name="T45" fmla="*/ 53 h 75"/>
                <a:gd name="T46" fmla="*/ 75 w 71"/>
                <a:gd name="T47" fmla="*/ 46 h 75"/>
                <a:gd name="T48" fmla="*/ 75 w 71"/>
                <a:gd name="T49" fmla="*/ 38 h 75"/>
                <a:gd name="T50" fmla="*/ 75 w 71"/>
                <a:gd name="T51" fmla="*/ 31 h 75"/>
                <a:gd name="T52" fmla="*/ 74 w 71"/>
                <a:gd name="T53" fmla="*/ 24 h 75"/>
                <a:gd name="T54" fmla="*/ 70 w 71"/>
                <a:gd name="T55" fmla="*/ 19 h 75"/>
                <a:gd name="T56" fmla="*/ 64 w 71"/>
                <a:gd name="T57" fmla="*/ 11 h 75"/>
                <a:gd name="T58" fmla="*/ 58 w 71"/>
                <a:gd name="T59" fmla="*/ 7 h 75"/>
                <a:gd name="T60" fmla="*/ 53 w 71"/>
                <a:gd name="T61" fmla="*/ 3 h 75"/>
                <a:gd name="T62" fmla="*/ 45 w 71"/>
                <a:gd name="T63" fmla="*/ 2 h 75"/>
                <a:gd name="T64" fmla="*/ 38 w 71"/>
                <a:gd name="T65" fmla="*/ 0 h 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1" h="75">
                  <a:moveTo>
                    <a:pt x="36" y="0"/>
                  </a:moveTo>
                  <a:lnTo>
                    <a:pt x="29" y="2"/>
                  </a:lnTo>
                  <a:lnTo>
                    <a:pt x="22" y="3"/>
                  </a:lnTo>
                  <a:lnTo>
                    <a:pt x="16" y="7"/>
                  </a:lnTo>
                  <a:lnTo>
                    <a:pt x="11" y="11"/>
                  </a:lnTo>
                  <a:lnTo>
                    <a:pt x="6" y="18"/>
                  </a:lnTo>
                  <a:lnTo>
                    <a:pt x="2" y="23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2" y="51"/>
                  </a:lnTo>
                  <a:lnTo>
                    <a:pt x="6" y="59"/>
                  </a:lnTo>
                  <a:lnTo>
                    <a:pt x="11" y="64"/>
                  </a:lnTo>
                  <a:lnTo>
                    <a:pt x="16" y="68"/>
                  </a:lnTo>
                  <a:lnTo>
                    <a:pt x="22" y="71"/>
                  </a:lnTo>
                  <a:lnTo>
                    <a:pt x="29" y="75"/>
                  </a:lnTo>
                  <a:lnTo>
                    <a:pt x="36" y="75"/>
                  </a:lnTo>
                  <a:lnTo>
                    <a:pt x="43" y="75"/>
                  </a:lnTo>
                  <a:lnTo>
                    <a:pt x="50" y="71"/>
                  </a:lnTo>
                  <a:lnTo>
                    <a:pt x="55" y="68"/>
                  </a:lnTo>
                  <a:lnTo>
                    <a:pt x="61" y="64"/>
                  </a:lnTo>
                  <a:lnTo>
                    <a:pt x="66" y="59"/>
                  </a:lnTo>
                  <a:lnTo>
                    <a:pt x="70" y="51"/>
                  </a:lnTo>
                  <a:lnTo>
                    <a:pt x="71" y="44"/>
                  </a:lnTo>
                  <a:lnTo>
                    <a:pt x="71" y="37"/>
                  </a:lnTo>
                  <a:lnTo>
                    <a:pt x="71" y="30"/>
                  </a:lnTo>
                  <a:lnTo>
                    <a:pt x="70" y="23"/>
                  </a:lnTo>
                  <a:lnTo>
                    <a:pt x="66" y="18"/>
                  </a:lnTo>
                  <a:lnTo>
                    <a:pt x="61" y="11"/>
                  </a:lnTo>
                  <a:lnTo>
                    <a:pt x="55" y="7"/>
                  </a:lnTo>
                  <a:lnTo>
                    <a:pt x="50" y="3"/>
                  </a:lnTo>
                  <a:lnTo>
                    <a:pt x="43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460"/>
            <p:cNvSpPr>
              <a:spLocks/>
            </p:cNvSpPr>
            <p:nvPr/>
          </p:nvSpPr>
          <p:spPr bwMode="auto">
            <a:xfrm>
              <a:off x="1159" y="3561"/>
              <a:ext cx="23" cy="24"/>
            </a:xfrm>
            <a:custGeom>
              <a:avLst/>
              <a:gdLst>
                <a:gd name="T0" fmla="*/ 12 w 22"/>
                <a:gd name="T1" fmla="*/ 0 h 23"/>
                <a:gd name="T2" fmla="*/ 7 w 22"/>
                <a:gd name="T3" fmla="*/ 0 h 23"/>
                <a:gd name="T4" fmla="*/ 4 w 22"/>
                <a:gd name="T5" fmla="*/ 4 h 23"/>
                <a:gd name="T6" fmla="*/ 0 w 22"/>
                <a:gd name="T7" fmla="*/ 7 h 23"/>
                <a:gd name="T8" fmla="*/ 0 w 22"/>
                <a:gd name="T9" fmla="*/ 11 h 23"/>
                <a:gd name="T10" fmla="*/ 0 w 22"/>
                <a:gd name="T11" fmla="*/ 17 h 23"/>
                <a:gd name="T12" fmla="*/ 4 w 22"/>
                <a:gd name="T13" fmla="*/ 21 h 23"/>
                <a:gd name="T14" fmla="*/ 7 w 22"/>
                <a:gd name="T15" fmla="*/ 23 h 23"/>
                <a:gd name="T16" fmla="*/ 12 w 22"/>
                <a:gd name="T17" fmla="*/ 24 h 23"/>
                <a:gd name="T18" fmla="*/ 16 w 22"/>
                <a:gd name="T19" fmla="*/ 23 h 23"/>
                <a:gd name="T20" fmla="*/ 19 w 22"/>
                <a:gd name="T21" fmla="*/ 21 h 23"/>
                <a:gd name="T22" fmla="*/ 23 w 22"/>
                <a:gd name="T23" fmla="*/ 17 h 23"/>
                <a:gd name="T24" fmla="*/ 23 w 22"/>
                <a:gd name="T25" fmla="*/ 11 h 23"/>
                <a:gd name="T26" fmla="*/ 23 w 22"/>
                <a:gd name="T27" fmla="*/ 7 h 23"/>
                <a:gd name="T28" fmla="*/ 19 w 22"/>
                <a:gd name="T29" fmla="*/ 4 h 23"/>
                <a:gd name="T30" fmla="*/ 16 w 22"/>
                <a:gd name="T31" fmla="*/ 0 h 23"/>
                <a:gd name="T32" fmla="*/ 12 w 22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3">
                  <a:moveTo>
                    <a:pt x="11" y="0"/>
                  </a:moveTo>
                  <a:lnTo>
                    <a:pt x="7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5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18" y="4"/>
                  </a:lnTo>
                  <a:lnTo>
                    <a:pt x="15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461"/>
            <p:cNvSpPr>
              <a:spLocks/>
            </p:cNvSpPr>
            <p:nvPr/>
          </p:nvSpPr>
          <p:spPr bwMode="auto">
            <a:xfrm>
              <a:off x="1224" y="3625"/>
              <a:ext cx="22" cy="22"/>
            </a:xfrm>
            <a:custGeom>
              <a:avLst/>
              <a:gdLst>
                <a:gd name="T0" fmla="*/ 12 w 21"/>
                <a:gd name="T1" fmla="*/ 0 h 21"/>
                <a:gd name="T2" fmla="*/ 7 w 21"/>
                <a:gd name="T3" fmla="*/ 0 h 21"/>
                <a:gd name="T4" fmla="*/ 3 w 21"/>
                <a:gd name="T5" fmla="*/ 3 h 21"/>
                <a:gd name="T6" fmla="*/ 0 w 21"/>
                <a:gd name="T7" fmla="*/ 7 h 21"/>
                <a:gd name="T8" fmla="*/ 0 w 21"/>
                <a:gd name="T9" fmla="*/ 10 h 21"/>
                <a:gd name="T10" fmla="*/ 0 w 21"/>
                <a:gd name="T11" fmla="*/ 17 h 21"/>
                <a:gd name="T12" fmla="*/ 3 w 21"/>
                <a:gd name="T13" fmla="*/ 20 h 21"/>
                <a:gd name="T14" fmla="*/ 7 w 21"/>
                <a:gd name="T15" fmla="*/ 22 h 21"/>
                <a:gd name="T16" fmla="*/ 12 w 21"/>
                <a:gd name="T17" fmla="*/ 22 h 21"/>
                <a:gd name="T18" fmla="*/ 15 w 21"/>
                <a:gd name="T19" fmla="*/ 22 h 21"/>
                <a:gd name="T20" fmla="*/ 19 w 21"/>
                <a:gd name="T21" fmla="*/ 20 h 21"/>
                <a:gd name="T22" fmla="*/ 20 w 21"/>
                <a:gd name="T23" fmla="*/ 17 h 21"/>
                <a:gd name="T24" fmla="*/ 22 w 21"/>
                <a:gd name="T25" fmla="*/ 10 h 21"/>
                <a:gd name="T26" fmla="*/ 20 w 21"/>
                <a:gd name="T27" fmla="*/ 7 h 21"/>
                <a:gd name="T28" fmla="*/ 19 w 21"/>
                <a:gd name="T29" fmla="*/ 3 h 21"/>
                <a:gd name="T30" fmla="*/ 15 w 21"/>
                <a:gd name="T31" fmla="*/ 0 h 21"/>
                <a:gd name="T32" fmla="*/ 12 w 21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1">
                  <a:moveTo>
                    <a:pt x="11" y="0"/>
                  </a:move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1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19" y="16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462"/>
            <p:cNvSpPr>
              <a:spLocks/>
            </p:cNvSpPr>
            <p:nvPr/>
          </p:nvSpPr>
          <p:spPr bwMode="auto">
            <a:xfrm>
              <a:off x="1161" y="3690"/>
              <a:ext cx="22" cy="24"/>
            </a:xfrm>
            <a:custGeom>
              <a:avLst/>
              <a:gdLst>
                <a:gd name="T0" fmla="*/ 12 w 21"/>
                <a:gd name="T1" fmla="*/ 0 h 23"/>
                <a:gd name="T2" fmla="*/ 7 w 21"/>
                <a:gd name="T3" fmla="*/ 2 h 23"/>
                <a:gd name="T4" fmla="*/ 4 w 21"/>
                <a:gd name="T5" fmla="*/ 4 h 23"/>
                <a:gd name="T6" fmla="*/ 2 w 21"/>
                <a:gd name="T7" fmla="*/ 7 h 23"/>
                <a:gd name="T8" fmla="*/ 0 w 21"/>
                <a:gd name="T9" fmla="*/ 14 h 23"/>
                <a:gd name="T10" fmla="*/ 2 w 21"/>
                <a:gd name="T11" fmla="*/ 17 h 23"/>
                <a:gd name="T12" fmla="*/ 4 w 21"/>
                <a:gd name="T13" fmla="*/ 21 h 23"/>
                <a:gd name="T14" fmla="*/ 7 w 21"/>
                <a:gd name="T15" fmla="*/ 22 h 23"/>
                <a:gd name="T16" fmla="*/ 12 w 21"/>
                <a:gd name="T17" fmla="*/ 24 h 23"/>
                <a:gd name="T18" fmla="*/ 17 w 21"/>
                <a:gd name="T19" fmla="*/ 22 h 23"/>
                <a:gd name="T20" fmla="*/ 21 w 21"/>
                <a:gd name="T21" fmla="*/ 21 h 23"/>
                <a:gd name="T22" fmla="*/ 22 w 21"/>
                <a:gd name="T23" fmla="*/ 17 h 23"/>
                <a:gd name="T24" fmla="*/ 22 w 21"/>
                <a:gd name="T25" fmla="*/ 14 h 23"/>
                <a:gd name="T26" fmla="*/ 22 w 21"/>
                <a:gd name="T27" fmla="*/ 7 h 23"/>
                <a:gd name="T28" fmla="*/ 21 w 21"/>
                <a:gd name="T29" fmla="*/ 4 h 23"/>
                <a:gd name="T30" fmla="*/ 17 w 21"/>
                <a:gd name="T31" fmla="*/ 2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6" y="21"/>
                  </a:lnTo>
                  <a:lnTo>
                    <a:pt x="20" y="20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7"/>
                  </a:lnTo>
                  <a:lnTo>
                    <a:pt x="20" y="4"/>
                  </a:lnTo>
                  <a:lnTo>
                    <a:pt x="16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463"/>
            <p:cNvSpPr>
              <a:spLocks/>
            </p:cNvSpPr>
            <p:nvPr/>
          </p:nvSpPr>
          <p:spPr bwMode="auto">
            <a:xfrm>
              <a:off x="1097" y="3625"/>
              <a:ext cx="23" cy="22"/>
            </a:xfrm>
            <a:custGeom>
              <a:avLst/>
              <a:gdLst>
                <a:gd name="T0" fmla="*/ 11 w 21"/>
                <a:gd name="T1" fmla="*/ 0 h 21"/>
                <a:gd name="T2" fmla="*/ 8 w 21"/>
                <a:gd name="T3" fmla="*/ 0 h 21"/>
                <a:gd name="T4" fmla="*/ 3 w 21"/>
                <a:gd name="T5" fmla="*/ 3 h 21"/>
                <a:gd name="T6" fmla="*/ 0 w 21"/>
                <a:gd name="T7" fmla="*/ 7 h 21"/>
                <a:gd name="T8" fmla="*/ 0 w 21"/>
                <a:gd name="T9" fmla="*/ 10 h 21"/>
                <a:gd name="T10" fmla="*/ 0 w 21"/>
                <a:gd name="T11" fmla="*/ 17 h 21"/>
                <a:gd name="T12" fmla="*/ 3 w 21"/>
                <a:gd name="T13" fmla="*/ 20 h 21"/>
                <a:gd name="T14" fmla="*/ 8 w 21"/>
                <a:gd name="T15" fmla="*/ 22 h 21"/>
                <a:gd name="T16" fmla="*/ 11 w 21"/>
                <a:gd name="T17" fmla="*/ 22 h 21"/>
                <a:gd name="T18" fmla="*/ 15 w 21"/>
                <a:gd name="T19" fmla="*/ 22 h 21"/>
                <a:gd name="T20" fmla="*/ 19 w 21"/>
                <a:gd name="T21" fmla="*/ 20 h 21"/>
                <a:gd name="T22" fmla="*/ 23 w 21"/>
                <a:gd name="T23" fmla="*/ 17 h 21"/>
                <a:gd name="T24" fmla="*/ 23 w 21"/>
                <a:gd name="T25" fmla="*/ 10 h 21"/>
                <a:gd name="T26" fmla="*/ 23 w 21"/>
                <a:gd name="T27" fmla="*/ 7 h 21"/>
                <a:gd name="T28" fmla="*/ 19 w 21"/>
                <a:gd name="T29" fmla="*/ 3 h 21"/>
                <a:gd name="T30" fmla="*/ 15 w 21"/>
                <a:gd name="T31" fmla="*/ 0 h 21"/>
                <a:gd name="T32" fmla="*/ 11 w 21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1">
                  <a:moveTo>
                    <a:pt x="10" y="0"/>
                  </a:move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17" y="19"/>
                  </a:lnTo>
                  <a:lnTo>
                    <a:pt x="21" y="16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7" y="3"/>
                  </a:lnTo>
                  <a:lnTo>
                    <a:pt x="1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464"/>
            <p:cNvSpPr>
              <a:spLocks/>
            </p:cNvSpPr>
            <p:nvPr/>
          </p:nvSpPr>
          <p:spPr bwMode="auto">
            <a:xfrm>
              <a:off x="1204" y="3578"/>
              <a:ext cx="23" cy="23"/>
            </a:xfrm>
            <a:custGeom>
              <a:avLst/>
              <a:gdLst>
                <a:gd name="T0" fmla="*/ 20 w 21"/>
                <a:gd name="T1" fmla="*/ 4 h 22"/>
                <a:gd name="T2" fmla="*/ 15 w 21"/>
                <a:gd name="T3" fmla="*/ 0 h 22"/>
                <a:gd name="T4" fmla="*/ 12 w 21"/>
                <a:gd name="T5" fmla="*/ 0 h 22"/>
                <a:gd name="T6" fmla="*/ 8 w 21"/>
                <a:gd name="T7" fmla="*/ 0 h 22"/>
                <a:gd name="T8" fmla="*/ 4 w 21"/>
                <a:gd name="T9" fmla="*/ 2 h 22"/>
                <a:gd name="T10" fmla="*/ 2 w 21"/>
                <a:gd name="T11" fmla="*/ 6 h 22"/>
                <a:gd name="T12" fmla="*/ 0 w 21"/>
                <a:gd name="T13" fmla="*/ 12 h 22"/>
                <a:gd name="T14" fmla="*/ 0 w 21"/>
                <a:gd name="T15" fmla="*/ 15 h 22"/>
                <a:gd name="T16" fmla="*/ 4 w 21"/>
                <a:gd name="T17" fmla="*/ 19 h 22"/>
                <a:gd name="T18" fmla="*/ 8 w 21"/>
                <a:gd name="T19" fmla="*/ 23 h 22"/>
                <a:gd name="T20" fmla="*/ 12 w 21"/>
                <a:gd name="T21" fmla="*/ 23 h 22"/>
                <a:gd name="T22" fmla="*/ 15 w 21"/>
                <a:gd name="T23" fmla="*/ 23 h 22"/>
                <a:gd name="T24" fmla="*/ 20 w 21"/>
                <a:gd name="T25" fmla="*/ 19 h 22"/>
                <a:gd name="T26" fmla="*/ 23 w 21"/>
                <a:gd name="T27" fmla="*/ 15 h 22"/>
                <a:gd name="T28" fmla="*/ 23 w 21"/>
                <a:gd name="T29" fmla="*/ 12 h 22"/>
                <a:gd name="T30" fmla="*/ 23 w 21"/>
                <a:gd name="T31" fmla="*/ 7 h 22"/>
                <a:gd name="T32" fmla="*/ 20 w 21"/>
                <a:gd name="T33" fmla="*/ 4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2">
                  <a:moveTo>
                    <a:pt x="18" y="4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7" y="22"/>
                  </a:lnTo>
                  <a:lnTo>
                    <a:pt x="11" y="22"/>
                  </a:lnTo>
                  <a:lnTo>
                    <a:pt x="14" y="22"/>
                  </a:lnTo>
                  <a:lnTo>
                    <a:pt x="18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21" y="7"/>
                  </a:lnTo>
                  <a:lnTo>
                    <a:pt x="1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465"/>
            <p:cNvSpPr>
              <a:spLocks/>
            </p:cNvSpPr>
            <p:nvPr/>
          </p:nvSpPr>
          <p:spPr bwMode="auto">
            <a:xfrm>
              <a:off x="1207" y="3671"/>
              <a:ext cx="22" cy="24"/>
            </a:xfrm>
            <a:custGeom>
              <a:avLst/>
              <a:gdLst>
                <a:gd name="T0" fmla="*/ 20 w 21"/>
                <a:gd name="T1" fmla="*/ 4 h 23"/>
                <a:gd name="T2" fmla="*/ 17 w 21"/>
                <a:gd name="T3" fmla="*/ 2 h 23"/>
                <a:gd name="T4" fmla="*/ 12 w 21"/>
                <a:gd name="T5" fmla="*/ 0 h 23"/>
                <a:gd name="T6" fmla="*/ 7 w 21"/>
                <a:gd name="T7" fmla="*/ 2 h 23"/>
                <a:gd name="T8" fmla="*/ 3 w 21"/>
                <a:gd name="T9" fmla="*/ 4 h 23"/>
                <a:gd name="T10" fmla="*/ 2 w 21"/>
                <a:gd name="T11" fmla="*/ 7 h 23"/>
                <a:gd name="T12" fmla="*/ 0 w 21"/>
                <a:gd name="T13" fmla="*/ 11 h 23"/>
                <a:gd name="T14" fmla="*/ 2 w 21"/>
                <a:gd name="T15" fmla="*/ 17 h 23"/>
                <a:gd name="T16" fmla="*/ 3 w 21"/>
                <a:gd name="T17" fmla="*/ 21 h 23"/>
                <a:gd name="T18" fmla="*/ 7 w 21"/>
                <a:gd name="T19" fmla="*/ 23 h 23"/>
                <a:gd name="T20" fmla="*/ 12 w 21"/>
                <a:gd name="T21" fmla="*/ 24 h 23"/>
                <a:gd name="T22" fmla="*/ 15 w 21"/>
                <a:gd name="T23" fmla="*/ 23 h 23"/>
                <a:gd name="T24" fmla="*/ 19 w 21"/>
                <a:gd name="T25" fmla="*/ 21 h 23"/>
                <a:gd name="T26" fmla="*/ 22 w 21"/>
                <a:gd name="T27" fmla="*/ 17 h 23"/>
                <a:gd name="T28" fmla="*/ 22 w 21"/>
                <a:gd name="T29" fmla="*/ 14 h 23"/>
                <a:gd name="T30" fmla="*/ 22 w 21"/>
                <a:gd name="T31" fmla="*/ 7 h 23"/>
                <a:gd name="T32" fmla="*/ 20 w 21"/>
                <a:gd name="T33" fmla="*/ 4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9" y="4"/>
                  </a:moveTo>
                  <a:lnTo>
                    <a:pt x="16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7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466"/>
            <p:cNvSpPr>
              <a:spLocks/>
            </p:cNvSpPr>
            <p:nvPr/>
          </p:nvSpPr>
          <p:spPr bwMode="auto">
            <a:xfrm>
              <a:off x="1114" y="3671"/>
              <a:ext cx="23" cy="24"/>
            </a:xfrm>
            <a:custGeom>
              <a:avLst/>
              <a:gdLst>
                <a:gd name="T0" fmla="*/ 19 w 21"/>
                <a:gd name="T1" fmla="*/ 4 h 23"/>
                <a:gd name="T2" fmla="*/ 15 w 21"/>
                <a:gd name="T3" fmla="*/ 2 h 23"/>
                <a:gd name="T4" fmla="*/ 11 w 21"/>
                <a:gd name="T5" fmla="*/ 0 h 23"/>
                <a:gd name="T6" fmla="*/ 8 w 21"/>
                <a:gd name="T7" fmla="*/ 2 h 23"/>
                <a:gd name="T8" fmla="*/ 3 w 21"/>
                <a:gd name="T9" fmla="*/ 4 h 23"/>
                <a:gd name="T10" fmla="*/ 1 w 21"/>
                <a:gd name="T11" fmla="*/ 7 h 23"/>
                <a:gd name="T12" fmla="*/ 0 w 21"/>
                <a:gd name="T13" fmla="*/ 11 h 23"/>
                <a:gd name="T14" fmla="*/ 0 w 21"/>
                <a:gd name="T15" fmla="*/ 17 h 23"/>
                <a:gd name="T16" fmla="*/ 3 w 21"/>
                <a:gd name="T17" fmla="*/ 21 h 23"/>
                <a:gd name="T18" fmla="*/ 8 w 21"/>
                <a:gd name="T19" fmla="*/ 23 h 23"/>
                <a:gd name="T20" fmla="*/ 11 w 21"/>
                <a:gd name="T21" fmla="*/ 24 h 23"/>
                <a:gd name="T22" fmla="*/ 15 w 21"/>
                <a:gd name="T23" fmla="*/ 23 h 23"/>
                <a:gd name="T24" fmla="*/ 19 w 21"/>
                <a:gd name="T25" fmla="*/ 21 h 23"/>
                <a:gd name="T26" fmla="*/ 23 w 21"/>
                <a:gd name="T27" fmla="*/ 17 h 23"/>
                <a:gd name="T28" fmla="*/ 23 w 21"/>
                <a:gd name="T29" fmla="*/ 14 h 23"/>
                <a:gd name="T30" fmla="*/ 23 w 21"/>
                <a:gd name="T31" fmla="*/ 7 h 23"/>
                <a:gd name="T32" fmla="*/ 19 w 21"/>
                <a:gd name="T33" fmla="*/ 4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7" y="4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0" y="23"/>
                  </a:lnTo>
                  <a:lnTo>
                    <a:pt x="14" y="22"/>
                  </a:lnTo>
                  <a:lnTo>
                    <a:pt x="17" y="20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7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467"/>
            <p:cNvSpPr>
              <a:spLocks/>
            </p:cNvSpPr>
            <p:nvPr/>
          </p:nvSpPr>
          <p:spPr bwMode="auto">
            <a:xfrm>
              <a:off x="1114" y="3580"/>
              <a:ext cx="25" cy="24"/>
            </a:xfrm>
            <a:custGeom>
              <a:avLst/>
              <a:gdLst>
                <a:gd name="T0" fmla="*/ 21 w 23"/>
                <a:gd name="T1" fmla="*/ 4 h 23"/>
                <a:gd name="T2" fmla="*/ 17 w 23"/>
                <a:gd name="T3" fmla="*/ 2 h 23"/>
                <a:gd name="T4" fmla="*/ 13 w 23"/>
                <a:gd name="T5" fmla="*/ 0 h 23"/>
                <a:gd name="T6" fmla="*/ 8 w 23"/>
                <a:gd name="T7" fmla="*/ 2 h 23"/>
                <a:gd name="T8" fmla="*/ 3 w 23"/>
                <a:gd name="T9" fmla="*/ 4 h 23"/>
                <a:gd name="T10" fmla="*/ 1 w 23"/>
                <a:gd name="T11" fmla="*/ 7 h 23"/>
                <a:gd name="T12" fmla="*/ 0 w 23"/>
                <a:gd name="T13" fmla="*/ 11 h 23"/>
                <a:gd name="T14" fmla="*/ 1 w 23"/>
                <a:gd name="T15" fmla="*/ 17 h 23"/>
                <a:gd name="T16" fmla="*/ 3 w 23"/>
                <a:gd name="T17" fmla="*/ 21 h 23"/>
                <a:gd name="T18" fmla="*/ 8 w 23"/>
                <a:gd name="T19" fmla="*/ 22 h 23"/>
                <a:gd name="T20" fmla="*/ 11 w 23"/>
                <a:gd name="T21" fmla="*/ 24 h 23"/>
                <a:gd name="T22" fmla="*/ 17 w 23"/>
                <a:gd name="T23" fmla="*/ 22 h 23"/>
                <a:gd name="T24" fmla="*/ 21 w 23"/>
                <a:gd name="T25" fmla="*/ 21 h 23"/>
                <a:gd name="T26" fmla="*/ 23 w 23"/>
                <a:gd name="T27" fmla="*/ 17 h 23"/>
                <a:gd name="T28" fmla="*/ 25 w 23"/>
                <a:gd name="T29" fmla="*/ 13 h 23"/>
                <a:gd name="T30" fmla="*/ 23 w 23"/>
                <a:gd name="T31" fmla="*/ 7 h 23"/>
                <a:gd name="T32" fmla="*/ 21 w 23"/>
                <a:gd name="T33" fmla="*/ 4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3">
                  <a:moveTo>
                    <a:pt x="19" y="4"/>
                  </a:moveTo>
                  <a:lnTo>
                    <a:pt x="16" y="2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6"/>
                  </a:lnTo>
                  <a:lnTo>
                    <a:pt x="3" y="20"/>
                  </a:lnTo>
                  <a:lnTo>
                    <a:pt x="7" y="21"/>
                  </a:lnTo>
                  <a:lnTo>
                    <a:pt x="10" y="23"/>
                  </a:lnTo>
                  <a:lnTo>
                    <a:pt x="16" y="21"/>
                  </a:lnTo>
                  <a:lnTo>
                    <a:pt x="19" y="20"/>
                  </a:lnTo>
                  <a:lnTo>
                    <a:pt x="21" y="16"/>
                  </a:lnTo>
                  <a:lnTo>
                    <a:pt x="23" y="12"/>
                  </a:lnTo>
                  <a:lnTo>
                    <a:pt x="21" y="7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72" name="Group 502"/>
          <p:cNvGrpSpPr>
            <a:grpSpLocks/>
          </p:cNvGrpSpPr>
          <p:nvPr/>
        </p:nvGrpSpPr>
        <p:grpSpPr bwMode="auto">
          <a:xfrm>
            <a:off x="919163" y="4346575"/>
            <a:ext cx="3552825" cy="687388"/>
            <a:chOff x="4760" y="-1038"/>
            <a:chExt cx="2360" cy="457"/>
          </a:xfrm>
        </p:grpSpPr>
        <p:sp>
          <p:nvSpPr>
            <p:cNvPr id="3205" name="Rectangle 481"/>
            <p:cNvSpPr>
              <a:spLocks noChangeArrowheads="1"/>
            </p:cNvSpPr>
            <p:nvPr/>
          </p:nvSpPr>
          <p:spPr bwMode="auto">
            <a:xfrm>
              <a:off x="4760" y="-884"/>
              <a:ext cx="42" cy="30"/>
            </a:xfrm>
            <a:prstGeom prst="rect">
              <a:avLst/>
            </a:pr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6" name="Freeform 482"/>
            <p:cNvSpPr>
              <a:spLocks/>
            </p:cNvSpPr>
            <p:nvPr/>
          </p:nvSpPr>
          <p:spPr bwMode="auto">
            <a:xfrm>
              <a:off x="4814" y="-900"/>
              <a:ext cx="457" cy="62"/>
            </a:xfrm>
            <a:custGeom>
              <a:avLst/>
              <a:gdLst>
                <a:gd name="T0" fmla="*/ 0 w 457"/>
                <a:gd name="T1" fmla="*/ 16 h 62"/>
                <a:gd name="T2" fmla="*/ 0 w 457"/>
                <a:gd name="T3" fmla="*/ 54 h 62"/>
                <a:gd name="T4" fmla="*/ 32 w 457"/>
                <a:gd name="T5" fmla="*/ 62 h 62"/>
                <a:gd name="T6" fmla="*/ 457 w 457"/>
                <a:gd name="T7" fmla="*/ 40 h 62"/>
                <a:gd name="T8" fmla="*/ 453 w 457"/>
                <a:gd name="T9" fmla="*/ 0 h 62"/>
                <a:gd name="T10" fmla="*/ 0 w 457"/>
                <a:gd name="T11" fmla="*/ 16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7" h="62">
                  <a:moveTo>
                    <a:pt x="0" y="16"/>
                  </a:moveTo>
                  <a:lnTo>
                    <a:pt x="0" y="54"/>
                  </a:lnTo>
                  <a:lnTo>
                    <a:pt x="32" y="62"/>
                  </a:lnTo>
                  <a:lnTo>
                    <a:pt x="457" y="40"/>
                  </a:lnTo>
                  <a:lnTo>
                    <a:pt x="453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483"/>
            <p:cNvSpPr>
              <a:spLocks/>
            </p:cNvSpPr>
            <p:nvPr/>
          </p:nvSpPr>
          <p:spPr bwMode="auto">
            <a:xfrm>
              <a:off x="5323" y="-922"/>
              <a:ext cx="306" cy="54"/>
            </a:xfrm>
            <a:custGeom>
              <a:avLst/>
              <a:gdLst>
                <a:gd name="T0" fmla="*/ 0 w 306"/>
                <a:gd name="T1" fmla="*/ 20 h 54"/>
                <a:gd name="T2" fmla="*/ 0 w 306"/>
                <a:gd name="T3" fmla="*/ 54 h 54"/>
                <a:gd name="T4" fmla="*/ 306 w 306"/>
                <a:gd name="T5" fmla="*/ 0 h 54"/>
                <a:gd name="T6" fmla="*/ 0 w 306"/>
                <a:gd name="T7" fmla="*/ 20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54">
                  <a:moveTo>
                    <a:pt x="0" y="20"/>
                  </a:moveTo>
                  <a:lnTo>
                    <a:pt x="0" y="54"/>
                  </a:lnTo>
                  <a:lnTo>
                    <a:pt x="30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484"/>
            <p:cNvSpPr>
              <a:spLocks/>
            </p:cNvSpPr>
            <p:nvPr/>
          </p:nvSpPr>
          <p:spPr bwMode="auto">
            <a:xfrm>
              <a:off x="6127" y="-892"/>
              <a:ext cx="110" cy="88"/>
            </a:xfrm>
            <a:custGeom>
              <a:avLst/>
              <a:gdLst>
                <a:gd name="T0" fmla="*/ 110 w 110"/>
                <a:gd name="T1" fmla="*/ 0 h 88"/>
                <a:gd name="T2" fmla="*/ 0 w 110"/>
                <a:gd name="T3" fmla="*/ 16 h 88"/>
                <a:gd name="T4" fmla="*/ 0 w 110"/>
                <a:gd name="T5" fmla="*/ 88 h 88"/>
                <a:gd name="T6" fmla="*/ 32 w 110"/>
                <a:gd name="T7" fmla="*/ 88 h 88"/>
                <a:gd name="T8" fmla="*/ 110 w 110"/>
                <a:gd name="T9" fmla="*/ 20 h 88"/>
                <a:gd name="T10" fmla="*/ 110 w 110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0" h="88">
                  <a:moveTo>
                    <a:pt x="110" y="0"/>
                  </a:moveTo>
                  <a:lnTo>
                    <a:pt x="0" y="16"/>
                  </a:lnTo>
                  <a:lnTo>
                    <a:pt x="0" y="88"/>
                  </a:lnTo>
                  <a:lnTo>
                    <a:pt x="32" y="88"/>
                  </a:lnTo>
                  <a:lnTo>
                    <a:pt x="110" y="2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485"/>
            <p:cNvSpPr>
              <a:spLocks/>
            </p:cNvSpPr>
            <p:nvPr/>
          </p:nvSpPr>
          <p:spPr bwMode="auto">
            <a:xfrm>
              <a:off x="5979" y="-870"/>
              <a:ext cx="102" cy="66"/>
            </a:xfrm>
            <a:custGeom>
              <a:avLst/>
              <a:gdLst>
                <a:gd name="T0" fmla="*/ 0 w 102"/>
                <a:gd name="T1" fmla="*/ 22 h 66"/>
                <a:gd name="T2" fmla="*/ 0 w 102"/>
                <a:gd name="T3" fmla="*/ 66 h 66"/>
                <a:gd name="T4" fmla="*/ 102 w 102"/>
                <a:gd name="T5" fmla="*/ 66 h 66"/>
                <a:gd name="T6" fmla="*/ 102 w 102"/>
                <a:gd name="T7" fmla="*/ 0 h 66"/>
                <a:gd name="T8" fmla="*/ 0 w 102"/>
                <a:gd name="T9" fmla="*/ 22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66">
                  <a:moveTo>
                    <a:pt x="0" y="22"/>
                  </a:moveTo>
                  <a:lnTo>
                    <a:pt x="0" y="66"/>
                  </a:lnTo>
                  <a:lnTo>
                    <a:pt x="102" y="66"/>
                  </a:lnTo>
                  <a:lnTo>
                    <a:pt x="102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486"/>
            <p:cNvSpPr>
              <a:spLocks/>
            </p:cNvSpPr>
            <p:nvPr/>
          </p:nvSpPr>
          <p:spPr bwMode="auto">
            <a:xfrm>
              <a:off x="5823" y="-848"/>
              <a:ext cx="116" cy="20"/>
            </a:xfrm>
            <a:custGeom>
              <a:avLst/>
              <a:gdLst>
                <a:gd name="T0" fmla="*/ 0 w 116"/>
                <a:gd name="T1" fmla="*/ 20 h 20"/>
                <a:gd name="T2" fmla="*/ 116 w 116"/>
                <a:gd name="T3" fmla="*/ 20 h 20"/>
                <a:gd name="T4" fmla="*/ 116 w 116"/>
                <a:gd name="T5" fmla="*/ 0 h 20"/>
                <a:gd name="T6" fmla="*/ 0 w 116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6" h="20">
                  <a:moveTo>
                    <a:pt x="0" y="20"/>
                  </a:moveTo>
                  <a:lnTo>
                    <a:pt x="116" y="20"/>
                  </a:lnTo>
                  <a:lnTo>
                    <a:pt x="11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487"/>
            <p:cNvSpPr>
              <a:spLocks/>
            </p:cNvSpPr>
            <p:nvPr/>
          </p:nvSpPr>
          <p:spPr bwMode="auto">
            <a:xfrm>
              <a:off x="5331" y="-1028"/>
              <a:ext cx="1122" cy="208"/>
            </a:xfrm>
            <a:custGeom>
              <a:avLst/>
              <a:gdLst>
                <a:gd name="T0" fmla="*/ 1120 w 1122"/>
                <a:gd name="T1" fmla="*/ 0 h 208"/>
                <a:gd name="T2" fmla="*/ 0 w 1122"/>
                <a:gd name="T3" fmla="*/ 200 h 208"/>
                <a:gd name="T4" fmla="*/ 2 w 1122"/>
                <a:gd name="T5" fmla="*/ 208 h 208"/>
                <a:gd name="T6" fmla="*/ 1122 w 1122"/>
                <a:gd name="T7" fmla="*/ 10 h 208"/>
                <a:gd name="T8" fmla="*/ 1120 w 1122"/>
                <a:gd name="T9" fmla="*/ 0 h 2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2" h="208">
                  <a:moveTo>
                    <a:pt x="1120" y="0"/>
                  </a:moveTo>
                  <a:lnTo>
                    <a:pt x="0" y="200"/>
                  </a:lnTo>
                  <a:lnTo>
                    <a:pt x="2" y="208"/>
                  </a:lnTo>
                  <a:lnTo>
                    <a:pt x="1122" y="10"/>
                  </a:lnTo>
                  <a:lnTo>
                    <a:pt x="112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488"/>
            <p:cNvSpPr>
              <a:spLocks/>
            </p:cNvSpPr>
            <p:nvPr/>
          </p:nvSpPr>
          <p:spPr bwMode="auto">
            <a:xfrm>
              <a:off x="5327" y="-85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489"/>
            <p:cNvSpPr>
              <a:spLocks/>
            </p:cNvSpPr>
            <p:nvPr/>
          </p:nvSpPr>
          <p:spPr bwMode="auto">
            <a:xfrm>
              <a:off x="5433" y="-874"/>
              <a:ext cx="78" cy="18"/>
            </a:xfrm>
            <a:custGeom>
              <a:avLst/>
              <a:gdLst>
                <a:gd name="T0" fmla="*/ 78 w 78"/>
                <a:gd name="T1" fmla="*/ 0 h 18"/>
                <a:gd name="T2" fmla="*/ 0 w 78"/>
                <a:gd name="T3" fmla="*/ 14 h 18"/>
                <a:gd name="T4" fmla="*/ 0 w 78"/>
                <a:gd name="T5" fmla="*/ 18 h 18"/>
                <a:gd name="T6" fmla="*/ 78 w 78"/>
                <a:gd name="T7" fmla="*/ 6 h 18"/>
                <a:gd name="T8" fmla="*/ 78 w 7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8">
                  <a:moveTo>
                    <a:pt x="78" y="0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78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490"/>
            <p:cNvSpPr>
              <a:spLocks/>
            </p:cNvSpPr>
            <p:nvPr/>
          </p:nvSpPr>
          <p:spPr bwMode="auto">
            <a:xfrm>
              <a:off x="5525" y="-888"/>
              <a:ext cx="80" cy="16"/>
            </a:xfrm>
            <a:custGeom>
              <a:avLst/>
              <a:gdLst>
                <a:gd name="T0" fmla="*/ 80 w 80"/>
                <a:gd name="T1" fmla="*/ 0 h 16"/>
                <a:gd name="T2" fmla="*/ 0 w 80"/>
                <a:gd name="T3" fmla="*/ 12 h 16"/>
                <a:gd name="T4" fmla="*/ 0 w 80"/>
                <a:gd name="T5" fmla="*/ 16 h 16"/>
                <a:gd name="T6" fmla="*/ 80 w 80"/>
                <a:gd name="T7" fmla="*/ 4 h 16"/>
                <a:gd name="T8" fmla="*/ 80 w 80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6">
                  <a:moveTo>
                    <a:pt x="80" y="0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80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491"/>
            <p:cNvSpPr>
              <a:spLocks/>
            </p:cNvSpPr>
            <p:nvPr/>
          </p:nvSpPr>
          <p:spPr bwMode="auto">
            <a:xfrm>
              <a:off x="5625" y="-90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Freeform 492"/>
            <p:cNvSpPr>
              <a:spLocks/>
            </p:cNvSpPr>
            <p:nvPr/>
          </p:nvSpPr>
          <p:spPr bwMode="auto">
            <a:xfrm>
              <a:off x="6073" y="-98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493"/>
            <p:cNvSpPr>
              <a:spLocks/>
            </p:cNvSpPr>
            <p:nvPr/>
          </p:nvSpPr>
          <p:spPr bwMode="auto">
            <a:xfrm>
              <a:off x="6179" y="-1004"/>
              <a:ext cx="78" cy="18"/>
            </a:xfrm>
            <a:custGeom>
              <a:avLst/>
              <a:gdLst>
                <a:gd name="T0" fmla="*/ 78 w 78"/>
                <a:gd name="T1" fmla="*/ 0 h 18"/>
                <a:gd name="T2" fmla="*/ 0 w 78"/>
                <a:gd name="T3" fmla="*/ 14 h 18"/>
                <a:gd name="T4" fmla="*/ 0 w 78"/>
                <a:gd name="T5" fmla="*/ 18 h 18"/>
                <a:gd name="T6" fmla="*/ 78 w 78"/>
                <a:gd name="T7" fmla="*/ 6 h 18"/>
                <a:gd name="T8" fmla="*/ 78 w 7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8">
                  <a:moveTo>
                    <a:pt x="78" y="0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78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494"/>
            <p:cNvSpPr>
              <a:spLocks/>
            </p:cNvSpPr>
            <p:nvPr/>
          </p:nvSpPr>
          <p:spPr bwMode="auto">
            <a:xfrm>
              <a:off x="6271" y="-1022"/>
              <a:ext cx="80" cy="20"/>
            </a:xfrm>
            <a:custGeom>
              <a:avLst/>
              <a:gdLst>
                <a:gd name="T0" fmla="*/ 78 w 80"/>
                <a:gd name="T1" fmla="*/ 0 h 20"/>
                <a:gd name="T2" fmla="*/ 0 w 80"/>
                <a:gd name="T3" fmla="*/ 14 h 20"/>
                <a:gd name="T4" fmla="*/ 2 w 80"/>
                <a:gd name="T5" fmla="*/ 20 h 20"/>
                <a:gd name="T6" fmla="*/ 80 w 80"/>
                <a:gd name="T7" fmla="*/ 6 h 20"/>
                <a:gd name="T8" fmla="*/ 78 w 8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0">
                  <a:moveTo>
                    <a:pt x="78" y="0"/>
                  </a:moveTo>
                  <a:lnTo>
                    <a:pt x="0" y="14"/>
                  </a:lnTo>
                  <a:lnTo>
                    <a:pt x="2" y="20"/>
                  </a:lnTo>
                  <a:lnTo>
                    <a:pt x="80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495"/>
            <p:cNvSpPr>
              <a:spLocks/>
            </p:cNvSpPr>
            <p:nvPr/>
          </p:nvSpPr>
          <p:spPr bwMode="auto">
            <a:xfrm>
              <a:off x="6371" y="-1038"/>
              <a:ext cx="80" cy="16"/>
            </a:xfrm>
            <a:custGeom>
              <a:avLst/>
              <a:gdLst>
                <a:gd name="T0" fmla="*/ 80 w 80"/>
                <a:gd name="T1" fmla="*/ 0 h 16"/>
                <a:gd name="T2" fmla="*/ 0 w 80"/>
                <a:gd name="T3" fmla="*/ 12 h 16"/>
                <a:gd name="T4" fmla="*/ 2 w 80"/>
                <a:gd name="T5" fmla="*/ 16 h 16"/>
                <a:gd name="T6" fmla="*/ 80 w 80"/>
                <a:gd name="T7" fmla="*/ 4 h 16"/>
                <a:gd name="T8" fmla="*/ 80 w 80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6">
                  <a:moveTo>
                    <a:pt x="80" y="0"/>
                  </a:moveTo>
                  <a:lnTo>
                    <a:pt x="0" y="12"/>
                  </a:lnTo>
                  <a:lnTo>
                    <a:pt x="2" y="16"/>
                  </a:lnTo>
                  <a:lnTo>
                    <a:pt x="80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496"/>
            <p:cNvSpPr>
              <a:spLocks/>
            </p:cNvSpPr>
            <p:nvPr/>
          </p:nvSpPr>
          <p:spPr bwMode="auto">
            <a:xfrm>
              <a:off x="6077" y="-94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497"/>
            <p:cNvSpPr>
              <a:spLocks/>
            </p:cNvSpPr>
            <p:nvPr/>
          </p:nvSpPr>
          <p:spPr bwMode="auto">
            <a:xfrm>
              <a:off x="6183" y="-966"/>
              <a:ext cx="80" cy="20"/>
            </a:xfrm>
            <a:custGeom>
              <a:avLst/>
              <a:gdLst>
                <a:gd name="T0" fmla="*/ 78 w 80"/>
                <a:gd name="T1" fmla="*/ 0 h 20"/>
                <a:gd name="T2" fmla="*/ 0 w 80"/>
                <a:gd name="T3" fmla="*/ 14 h 20"/>
                <a:gd name="T4" fmla="*/ 0 w 80"/>
                <a:gd name="T5" fmla="*/ 20 h 20"/>
                <a:gd name="T6" fmla="*/ 80 w 80"/>
                <a:gd name="T7" fmla="*/ 6 h 20"/>
                <a:gd name="T8" fmla="*/ 78 w 8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0">
                  <a:moveTo>
                    <a:pt x="78" y="0"/>
                  </a:moveTo>
                  <a:lnTo>
                    <a:pt x="0" y="14"/>
                  </a:lnTo>
                  <a:lnTo>
                    <a:pt x="0" y="20"/>
                  </a:lnTo>
                  <a:lnTo>
                    <a:pt x="80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498"/>
            <p:cNvSpPr>
              <a:spLocks/>
            </p:cNvSpPr>
            <p:nvPr/>
          </p:nvSpPr>
          <p:spPr bwMode="auto">
            <a:xfrm>
              <a:off x="6275" y="-980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499"/>
            <p:cNvSpPr>
              <a:spLocks/>
            </p:cNvSpPr>
            <p:nvPr/>
          </p:nvSpPr>
          <p:spPr bwMode="auto">
            <a:xfrm>
              <a:off x="6375" y="-998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500"/>
            <p:cNvSpPr>
              <a:spLocks/>
            </p:cNvSpPr>
            <p:nvPr/>
          </p:nvSpPr>
          <p:spPr bwMode="auto">
            <a:xfrm>
              <a:off x="6371" y="-864"/>
              <a:ext cx="303" cy="271"/>
            </a:xfrm>
            <a:custGeom>
              <a:avLst/>
              <a:gdLst>
                <a:gd name="T0" fmla="*/ 0 w 303"/>
                <a:gd name="T1" fmla="*/ 36 h 271"/>
                <a:gd name="T2" fmla="*/ 22 w 303"/>
                <a:gd name="T3" fmla="*/ 233 h 271"/>
                <a:gd name="T4" fmla="*/ 303 w 303"/>
                <a:gd name="T5" fmla="*/ 271 h 271"/>
                <a:gd name="T6" fmla="*/ 293 w 303"/>
                <a:gd name="T7" fmla="*/ 36 h 271"/>
                <a:gd name="T8" fmla="*/ 293 w 303"/>
                <a:gd name="T9" fmla="*/ 30 h 271"/>
                <a:gd name="T10" fmla="*/ 293 w 303"/>
                <a:gd name="T11" fmla="*/ 24 h 271"/>
                <a:gd name="T12" fmla="*/ 289 w 303"/>
                <a:gd name="T13" fmla="*/ 18 h 271"/>
                <a:gd name="T14" fmla="*/ 283 w 303"/>
                <a:gd name="T15" fmla="*/ 12 h 271"/>
                <a:gd name="T16" fmla="*/ 273 w 303"/>
                <a:gd name="T17" fmla="*/ 6 h 271"/>
                <a:gd name="T18" fmla="*/ 257 w 303"/>
                <a:gd name="T19" fmla="*/ 2 h 271"/>
                <a:gd name="T20" fmla="*/ 235 w 303"/>
                <a:gd name="T21" fmla="*/ 0 h 271"/>
                <a:gd name="T22" fmla="*/ 48 w 303"/>
                <a:gd name="T23" fmla="*/ 0 h 271"/>
                <a:gd name="T24" fmla="*/ 40 w 303"/>
                <a:gd name="T25" fmla="*/ 0 h 271"/>
                <a:gd name="T26" fmla="*/ 32 w 303"/>
                <a:gd name="T27" fmla="*/ 0 h 271"/>
                <a:gd name="T28" fmla="*/ 22 w 303"/>
                <a:gd name="T29" fmla="*/ 2 h 271"/>
                <a:gd name="T30" fmla="*/ 14 w 303"/>
                <a:gd name="T31" fmla="*/ 6 h 271"/>
                <a:gd name="T32" fmla="*/ 6 w 303"/>
                <a:gd name="T33" fmla="*/ 14 h 271"/>
                <a:gd name="T34" fmla="*/ 2 w 303"/>
                <a:gd name="T35" fmla="*/ 22 h 271"/>
                <a:gd name="T36" fmla="*/ 0 w 303"/>
                <a:gd name="T37" fmla="*/ 30 h 271"/>
                <a:gd name="T38" fmla="*/ 0 w 303"/>
                <a:gd name="T39" fmla="*/ 36 h 2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3" h="271">
                  <a:moveTo>
                    <a:pt x="0" y="36"/>
                  </a:moveTo>
                  <a:lnTo>
                    <a:pt x="22" y="233"/>
                  </a:lnTo>
                  <a:lnTo>
                    <a:pt x="303" y="271"/>
                  </a:lnTo>
                  <a:lnTo>
                    <a:pt x="293" y="36"/>
                  </a:lnTo>
                  <a:lnTo>
                    <a:pt x="293" y="30"/>
                  </a:lnTo>
                  <a:lnTo>
                    <a:pt x="293" y="24"/>
                  </a:lnTo>
                  <a:lnTo>
                    <a:pt x="289" y="18"/>
                  </a:lnTo>
                  <a:lnTo>
                    <a:pt x="283" y="12"/>
                  </a:lnTo>
                  <a:lnTo>
                    <a:pt x="273" y="6"/>
                  </a:lnTo>
                  <a:lnTo>
                    <a:pt x="257" y="2"/>
                  </a:lnTo>
                  <a:lnTo>
                    <a:pt x="235" y="0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501"/>
            <p:cNvSpPr>
              <a:spLocks/>
            </p:cNvSpPr>
            <p:nvPr/>
          </p:nvSpPr>
          <p:spPr bwMode="auto">
            <a:xfrm>
              <a:off x="6866" y="-844"/>
              <a:ext cx="254" cy="263"/>
            </a:xfrm>
            <a:custGeom>
              <a:avLst/>
              <a:gdLst>
                <a:gd name="T0" fmla="*/ 0 w 254"/>
                <a:gd name="T1" fmla="*/ 18 h 263"/>
                <a:gd name="T2" fmla="*/ 16 w 254"/>
                <a:gd name="T3" fmla="*/ 223 h 263"/>
                <a:gd name="T4" fmla="*/ 254 w 254"/>
                <a:gd name="T5" fmla="*/ 263 h 263"/>
                <a:gd name="T6" fmla="*/ 254 w 254"/>
                <a:gd name="T7" fmla="*/ 28 h 263"/>
                <a:gd name="T8" fmla="*/ 252 w 254"/>
                <a:gd name="T9" fmla="*/ 24 h 263"/>
                <a:gd name="T10" fmla="*/ 246 w 254"/>
                <a:gd name="T11" fmla="*/ 14 h 263"/>
                <a:gd name="T12" fmla="*/ 242 w 254"/>
                <a:gd name="T13" fmla="*/ 10 h 263"/>
                <a:gd name="T14" fmla="*/ 236 w 254"/>
                <a:gd name="T15" fmla="*/ 6 h 263"/>
                <a:gd name="T16" fmla="*/ 228 w 254"/>
                <a:gd name="T17" fmla="*/ 2 h 263"/>
                <a:gd name="T18" fmla="*/ 220 w 254"/>
                <a:gd name="T19" fmla="*/ 0 h 263"/>
                <a:gd name="T20" fmla="*/ 26 w 254"/>
                <a:gd name="T21" fmla="*/ 0 h 263"/>
                <a:gd name="T22" fmla="*/ 12 w 254"/>
                <a:gd name="T23" fmla="*/ 2 h 263"/>
                <a:gd name="T24" fmla="*/ 4 w 254"/>
                <a:gd name="T25" fmla="*/ 4 h 263"/>
                <a:gd name="T26" fmla="*/ 0 w 254"/>
                <a:gd name="T27" fmla="*/ 6 h 263"/>
                <a:gd name="T28" fmla="*/ 0 w 254"/>
                <a:gd name="T29" fmla="*/ 10 h 263"/>
                <a:gd name="T30" fmla="*/ 0 w 254"/>
                <a:gd name="T31" fmla="*/ 18 h 2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4" h="263">
                  <a:moveTo>
                    <a:pt x="0" y="18"/>
                  </a:moveTo>
                  <a:lnTo>
                    <a:pt x="16" y="223"/>
                  </a:lnTo>
                  <a:lnTo>
                    <a:pt x="254" y="263"/>
                  </a:lnTo>
                  <a:lnTo>
                    <a:pt x="254" y="28"/>
                  </a:lnTo>
                  <a:lnTo>
                    <a:pt x="252" y="24"/>
                  </a:lnTo>
                  <a:lnTo>
                    <a:pt x="246" y="14"/>
                  </a:lnTo>
                  <a:lnTo>
                    <a:pt x="242" y="10"/>
                  </a:lnTo>
                  <a:lnTo>
                    <a:pt x="236" y="6"/>
                  </a:lnTo>
                  <a:lnTo>
                    <a:pt x="228" y="2"/>
                  </a:lnTo>
                  <a:lnTo>
                    <a:pt x="220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73" name="Group 552"/>
          <p:cNvGrpSpPr>
            <a:grpSpLocks/>
          </p:cNvGrpSpPr>
          <p:nvPr/>
        </p:nvGrpSpPr>
        <p:grpSpPr bwMode="auto">
          <a:xfrm>
            <a:off x="763588" y="5057775"/>
            <a:ext cx="3330575" cy="325438"/>
            <a:chOff x="481" y="3186"/>
            <a:chExt cx="2098" cy="205"/>
          </a:xfrm>
        </p:grpSpPr>
        <p:grpSp>
          <p:nvGrpSpPr>
            <p:cNvPr id="3190" name="Group 505"/>
            <p:cNvGrpSpPr>
              <a:grpSpLocks/>
            </p:cNvGrpSpPr>
            <p:nvPr/>
          </p:nvGrpSpPr>
          <p:grpSpPr bwMode="auto">
            <a:xfrm>
              <a:off x="481" y="3186"/>
              <a:ext cx="1538" cy="205"/>
              <a:chOff x="481" y="3186"/>
              <a:chExt cx="1538" cy="205"/>
            </a:xfrm>
          </p:grpSpPr>
          <p:sp>
            <p:nvSpPr>
              <p:cNvPr id="3195" name="Rectangle 428"/>
              <p:cNvSpPr>
                <a:spLocks noChangeArrowheads="1"/>
              </p:cNvSpPr>
              <p:nvPr/>
            </p:nvSpPr>
            <p:spPr bwMode="auto">
              <a:xfrm>
                <a:off x="1448" y="3190"/>
                <a:ext cx="105" cy="138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96" name="Rectangle 429"/>
              <p:cNvSpPr>
                <a:spLocks noChangeArrowheads="1"/>
              </p:cNvSpPr>
              <p:nvPr/>
            </p:nvSpPr>
            <p:spPr bwMode="auto">
              <a:xfrm>
                <a:off x="1553" y="3328"/>
                <a:ext cx="266" cy="63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97" name="Rectangle 430"/>
              <p:cNvSpPr>
                <a:spLocks noChangeArrowheads="1"/>
              </p:cNvSpPr>
              <p:nvPr/>
            </p:nvSpPr>
            <p:spPr bwMode="auto">
              <a:xfrm>
                <a:off x="1819" y="3190"/>
                <a:ext cx="95" cy="138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98" name="Rectangle 431"/>
              <p:cNvSpPr>
                <a:spLocks noChangeArrowheads="1"/>
              </p:cNvSpPr>
              <p:nvPr/>
            </p:nvSpPr>
            <p:spPr bwMode="auto">
              <a:xfrm>
                <a:off x="946" y="3192"/>
                <a:ext cx="105" cy="140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99" name="Rectangle 432"/>
              <p:cNvSpPr>
                <a:spLocks noChangeArrowheads="1"/>
              </p:cNvSpPr>
              <p:nvPr/>
            </p:nvSpPr>
            <p:spPr bwMode="auto">
              <a:xfrm>
                <a:off x="1051" y="3326"/>
                <a:ext cx="270" cy="63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0" name="Rectangle 433"/>
              <p:cNvSpPr>
                <a:spLocks noChangeArrowheads="1"/>
              </p:cNvSpPr>
              <p:nvPr/>
            </p:nvSpPr>
            <p:spPr bwMode="auto">
              <a:xfrm>
                <a:off x="1321" y="3186"/>
                <a:ext cx="94" cy="140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1" name="Rectangle 434"/>
              <p:cNvSpPr>
                <a:spLocks noChangeArrowheads="1"/>
              </p:cNvSpPr>
              <p:nvPr/>
            </p:nvSpPr>
            <p:spPr bwMode="auto">
              <a:xfrm>
                <a:off x="481" y="3193"/>
                <a:ext cx="98" cy="136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2" name="Rectangle 435"/>
              <p:cNvSpPr>
                <a:spLocks noChangeArrowheads="1"/>
              </p:cNvSpPr>
              <p:nvPr/>
            </p:nvSpPr>
            <p:spPr bwMode="auto">
              <a:xfrm>
                <a:off x="577" y="3329"/>
                <a:ext cx="253" cy="60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3" name="Rectangle 436"/>
              <p:cNvSpPr>
                <a:spLocks noChangeArrowheads="1"/>
              </p:cNvSpPr>
              <p:nvPr/>
            </p:nvSpPr>
            <p:spPr bwMode="auto">
              <a:xfrm>
                <a:off x="830" y="3193"/>
                <a:ext cx="89" cy="136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4" name="Rectangle 437"/>
              <p:cNvSpPr>
                <a:spLocks noChangeArrowheads="1"/>
              </p:cNvSpPr>
              <p:nvPr/>
            </p:nvSpPr>
            <p:spPr bwMode="auto">
              <a:xfrm>
                <a:off x="1914" y="3190"/>
                <a:ext cx="105" cy="138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191" name="Rectangle 530"/>
            <p:cNvSpPr>
              <a:spLocks noChangeArrowheads="1"/>
            </p:cNvSpPr>
            <p:nvPr/>
          </p:nvSpPr>
          <p:spPr bwMode="auto">
            <a:xfrm>
              <a:off x="2008" y="3190"/>
              <a:ext cx="105" cy="138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92" name="Rectangle 531"/>
            <p:cNvSpPr>
              <a:spLocks noChangeArrowheads="1"/>
            </p:cNvSpPr>
            <p:nvPr/>
          </p:nvSpPr>
          <p:spPr bwMode="auto">
            <a:xfrm>
              <a:off x="2113" y="3328"/>
              <a:ext cx="266" cy="63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93" name="Rectangle 532"/>
            <p:cNvSpPr>
              <a:spLocks noChangeArrowheads="1"/>
            </p:cNvSpPr>
            <p:nvPr/>
          </p:nvSpPr>
          <p:spPr bwMode="auto">
            <a:xfrm>
              <a:off x="2379" y="3190"/>
              <a:ext cx="95" cy="138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94" name="Rectangle 539"/>
            <p:cNvSpPr>
              <a:spLocks noChangeArrowheads="1"/>
            </p:cNvSpPr>
            <p:nvPr/>
          </p:nvSpPr>
          <p:spPr bwMode="auto">
            <a:xfrm>
              <a:off x="2474" y="3190"/>
              <a:ext cx="105" cy="138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174" name="Group 551"/>
          <p:cNvGrpSpPr>
            <a:grpSpLocks/>
          </p:cNvGrpSpPr>
          <p:nvPr/>
        </p:nvGrpSpPr>
        <p:grpSpPr bwMode="auto">
          <a:xfrm>
            <a:off x="763588" y="5060950"/>
            <a:ext cx="3333750" cy="328613"/>
            <a:chOff x="481" y="3188"/>
            <a:chExt cx="2100" cy="207"/>
          </a:xfrm>
        </p:grpSpPr>
        <p:grpSp>
          <p:nvGrpSpPr>
            <p:cNvPr id="3175" name="Group 506"/>
            <p:cNvGrpSpPr>
              <a:grpSpLocks/>
            </p:cNvGrpSpPr>
            <p:nvPr/>
          </p:nvGrpSpPr>
          <p:grpSpPr bwMode="auto">
            <a:xfrm>
              <a:off x="481" y="3188"/>
              <a:ext cx="1540" cy="203"/>
              <a:chOff x="481" y="3188"/>
              <a:chExt cx="1540" cy="203"/>
            </a:xfrm>
          </p:grpSpPr>
          <p:sp>
            <p:nvSpPr>
              <p:cNvPr id="3180" name="Rectangle 409"/>
              <p:cNvSpPr>
                <a:spLocks noChangeArrowheads="1"/>
              </p:cNvSpPr>
              <p:nvPr/>
            </p:nvSpPr>
            <p:spPr bwMode="auto">
              <a:xfrm>
                <a:off x="1555" y="3190"/>
                <a:ext cx="266" cy="138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1" name="Rectangle 410"/>
              <p:cNvSpPr>
                <a:spLocks noChangeArrowheads="1"/>
              </p:cNvSpPr>
              <p:nvPr/>
            </p:nvSpPr>
            <p:spPr bwMode="auto">
              <a:xfrm>
                <a:off x="1450" y="3328"/>
                <a:ext cx="105" cy="63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2" name="Rectangle 411"/>
              <p:cNvSpPr>
                <a:spLocks noChangeArrowheads="1"/>
              </p:cNvSpPr>
              <p:nvPr/>
            </p:nvSpPr>
            <p:spPr bwMode="auto">
              <a:xfrm>
                <a:off x="1821" y="3328"/>
                <a:ext cx="95" cy="63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3" name="Rectangle 413"/>
              <p:cNvSpPr>
                <a:spLocks noChangeArrowheads="1"/>
              </p:cNvSpPr>
              <p:nvPr/>
            </p:nvSpPr>
            <p:spPr bwMode="auto">
              <a:xfrm>
                <a:off x="1053" y="3188"/>
                <a:ext cx="270" cy="138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4" name="Rectangle 414"/>
              <p:cNvSpPr>
                <a:spLocks noChangeArrowheads="1"/>
              </p:cNvSpPr>
              <p:nvPr/>
            </p:nvSpPr>
            <p:spPr bwMode="auto">
              <a:xfrm>
                <a:off x="948" y="3326"/>
                <a:ext cx="105" cy="63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5" name="Rectangle 415"/>
              <p:cNvSpPr>
                <a:spLocks noChangeArrowheads="1"/>
              </p:cNvSpPr>
              <p:nvPr/>
            </p:nvSpPr>
            <p:spPr bwMode="auto">
              <a:xfrm>
                <a:off x="1323" y="3326"/>
                <a:ext cx="94" cy="63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6" name="Rectangle 417"/>
              <p:cNvSpPr>
                <a:spLocks noChangeArrowheads="1"/>
              </p:cNvSpPr>
              <p:nvPr/>
            </p:nvSpPr>
            <p:spPr bwMode="auto">
              <a:xfrm>
                <a:off x="579" y="3193"/>
                <a:ext cx="253" cy="136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7" name="Rectangle 418"/>
              <p:cNvSpPr>
                <a:spLocks noChangeArrowheads="1"/>
              </p:cNvSpPr>
              <p:nvPr/>
            </p:nvSpPr>
            <p:spPr bwMode="auto">
              <a:xfrm>
                <a:off x="481" y="3329"/>
                <a:ext cx="98" cy="60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8" name="Rectangle 419"/>
              <p:cNvSpPr>
                <a:spLocks noChangeArrowheads="1"/>
              </p:cNvSpPr>
              <p:nvPr/>
            </p:nvSpPr>
            <p:spPr bwMode="auto">
              <a:xfrm>
                <a:off x="832" y="3329"/>
                <a:ext cx="89" cy="60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9" name="Rectangle 420"/>
              <p:cNvSpPr>
                <a:spLocks noChangeArrowheads="1"/>
              </p:cNvSpPr>
              <p:nvPr/>
            </p:nvSpPr>
            <p:spPr bwMode="auto">
              <a:xfrm>
                <a:off x="1916" y="3327"/>
                <a:ext cx="105" cy="64"/>
              </a:xfrm>
              <a:prstGeom prst="rect">
                <a:avLst/>
              </a:prstGeom>
              <a:solidFill>
                <a:srgbClr val="9ACA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176" name="Rectangle 541"/>
            <p:cNvSpPr>
              <a:spLocks noChangeArrowheads="1"/>
            </p:cNvSpPr>
            <p:nvPr/>
          </p:nvSpPr>
          <p:spPr bwMode="auto">
            <a:xfrm>
              <a:off x="2115" y="3190"/>
              <a:ext cx="266" cy="138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" name="Rectangle 542"/>
            <p:cNvSpPr>
              <a:spLocks noChangeArrowheads="1"/>
            </p:cNvSpPr>
            <p:nvPr/>
          </p:nvSpPr>
          <p:spPr bwMode="auto">
            <a:xfrm>
              <a:off x="2010" y="3328"/>
              <a:ext cx="105" cy="63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8" name="Rectangle 543"/>
            <p:cNvSpPr>
              <a:spLocks noChangeArrowheads="1"/>
            </p:cNvSpPr>
            <p:nvPr/>
          </p:nvSpPr>
          <p:spPr bwMode="auto">
            <a:xfrm>
              <a:off x="2381" y="3332"/>
              <a:ext cx="95" cy="63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9" name="Rectangle 550"/>
            <p:cNvSpPr>
              <a:spLocks noChangeArrowheads="1"/>
            </p:cNvSpPr>
            <p:nvPr/>
          </p:nvSpPr>
          <p:spPr bwMode="auto">
            <a:xfrm>
              <a:off x="2476" y="3331"/>
              <a:ext cx="105" cy="64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6"/>
          <p:cNvSpPr>
            <a:spLocks/>
          </p:cNvSpPr>
          <p:nvPr/>
        </p:nvSpPr>
        <p:spPr bwMode="auto">
          <a:xfrm>
            <a:off x="2522538" y="1957388"/>
            <a:ext cx="5981700" cy="3179762"/>
          </a:xfrm>
          <a:custGeom>
            <a:avLst/>
            <a:gdLst>
              <a:gd name="T0" fmla="*/ 17499 w 2051"/>
              <a:gd name="T1" fmla="*/ 0 h 1090"/>
              <a:gd name="T2" fmla="*/ 5955452 w 2051"/>
              <a:gd name="T3" fmla="*/ 312142 h 1090"/>
              <a:gd name="T4" fmla="*/ 5955452 w 2051"/>
              <a:gd name="T5" fmla="*/ 1496530 h 1090"/>
              <a:gd name="T6" fmla="*/ 5949619 w 2051"/>
              <a:gd name="T7" fmla="*/ 1928278 h 1090"/>
              <a:gd name="T8" fmla="*/ 5975867 w 2051"/>
              <a:gd name="T9" fmla="*/ 2009960 h 1090"/>
              <a:gd name="T10" fmla="*/ 5935036 w 2051"/>
              <a:gd name="T11" fmla="*/ 2260840 h 1090"/>
              <a:gd name="T12" fmla="*/ 5751298 w 2051"/>
              <a:gd name="T13" fmla="*/ 2389197 h 1090"/>
              <a:gd name="T14" fmla="*/ 5663804 w 2051"/>
              <a:gd name="T15" fmla="*/ 2441707 h 1090"/>
              <a:gd name="T16" fmla="*/ 5704634 w 2051"/>
              <a:gd name="T17" fmla="*/ 2467962 h 1090"/>
              <a:gd name="T18" fmla="*/ 5701718 w 2051"/>
              <a:gd name="T19" fmla="*/ 2476714 h 1090"/>
              <a:gd name="T20" fmla="*/ 5663804 w 2051"/>
              <a:gd name="T21" fmla="*/ 2494217 h 1090"/>
              <a:gd name="T22" fmla="*/ 5564643 w 2051"/>
              <a:gd name="T23" fmla="*/ 2508803 h 1090"/>
              <a:gd name="T24" fmla="*/ 5456734 w 2051"/>
              <a:gd name="T25" fmla="*/ 2640078 h 1090"/>
              <a:gd name="T26" fmla="*/ 5517980 w 2051"/>
              <a:gd name="T27" fmla="*/ 2756766 h 1090"/>
              <a:gd name="T28" fmla="*/ 5418819 w 2051"/>
              <a:gd name="T29" fmla="*/ 2809276 h 1090"/>
              <a:gd name="T30" fmla="*/ 4925934 w 2051"/>
              <a:gd name="T31" fmla="*/ 2800524 h 1090"/>
              <a:gd name="T32" fmla="*/ 4850106 w 2051"/>
              <a:gd name="T33" fmla="*/ 2788855 h 1090"/>
              <a:gd name="T34" fmla="*/ 4800526 w 2051"/>
              <a:gd name="T35" fmla="*/ 2768435 h 1090"/>
              <a:gd name="T36" fmla="*/ 4771361 w 2051"/>
              <a:gd name="T37" fmla="*/ 2762601 h 1090"/>
              <a:gd name="T38" fmla="*/ 4704282 w 2051"/>
              <a:gd name="T39" fmla="*/ 2736346 h 1090"/>
              <a:gd name="T40" fmla="*/ 4558458 w 2051"/>
              <a:gd name="T41" fmla="*/ 3028067 h 1090"/>
              <a:gd name="T42" fmla="*/ 4520544 w 2051"/>
              <a:gd name="T43" fmla="*/ 3068908 h 1090"/>
              <a:gd name="T44" fmla="*/ 4433049 w 2051"/>
              <a:gd name="T45" fmla="*/ 3133087 h 1090"/>
              <a:gd name="T46" fmla="*/ 4339722 w 2051"/>
              <a:gd name="T47" fmla="*/ 3162259 h 1090"/>
              <a:gd name="T48" fmla="*/ 4266810 w 2051"/>
              <a:gd name="T49" fmla="*/ 3179762 h 1090"/>
              <a:gd name="T50" fmla="*/ 4106404 w 2051"/>
              <a:gd name="T51" fmla="*/ 3162259 h 1090"/>
              <a:gd name="T52" fmla="*/ 3986828 w 2051"/>
              <a:gd name="T53" fmla="*/ 3112666 h 1090"/>
              <a:gd name="T54" fmla="*/ 3902250 w 2051"/>
              <a:gd name="T55" fmla="*/ 3033901 h 1090"/>
              <a:gd name="T56" fmla="*/ 3849753 w 2051"/>
              <a:gd name="T57" fmla="*/ 2946385 h 1090"/>
              <a:gd name="T58" fmla="*/ 3820588 w 2051"/>
              <a:gd name="T59" fmla="*/ 2853034 h 1090"/>
              <a:gd name="T60" fmla="*/ 3803090 w 2051"/>
              <a:gd name="T61" fmla="*/ 2715925 h 1090"/>
              <a:gd name="T62" fmla="*/ 3674765 w 2051"/>
              <a:gd name="T63" fmla="*/ 2695505 h 1090"/>
              <a:gd name="T64" fmla="*/ 78745 w 2051"/>
              <a:gd name="T65" fmla="*/ 2899710 h 1090"/>
              <a:gd name="T66" fmla="*/ 64163 w 2051"/>
              <a:gd name="T67" fmla="*/ 2934716 h 1090"/>
              <a:gd name="T68" fmla="*/ 43747 w 2051"/>
              <a:gd name="T69" fmla="*/ 2955137 h 1090"/>
              <a:gd name="T70" fmla="*/ 11666 w 2051"/>
              <a:gd name="T71" fmla="*/ 2966805 h 109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051" h="1090">
                <a:moveTo>
                  <a:pt x="0" y="151"/>
                </a:moveTo>
                <a:lnTo>
                  <a:pt x="6" y="0"/>
                </a:lnTo>
                <a:lnTo>
                  <a:pt x="2042" y="30"/>
                </a:lnTo>
                <a:lnTo>
                  <a:pt x="2042" y="107"/>
                </a:lnTo>
                <a:lnTo>
                  <a:pt x="2035" y="108"/>
                </a:lnTo>
                <a:lnTo>
                  <a:pt x="2042" y="513"/>
                </a:lnTo>
                <a:lnTo>
                  <a:pt x="2040" y="593"/>
                </a:lnTo>
                <a:lnTo>
                  <a:pt x="2040" y="661"/>
                </a:lnTo>
                <a:lnTo>
                  <a:pt x="2051" y="659"/>
                </a:lnTo>
                <a:lnTo>
                  <a:pt x="2049" y="689"/>
                </a:lnTo>
                <a:lnTo>
                  <a:pt x="2031" y="701"/>
                </a:lnTo>
                <a:lnTo>
                  <a:pt x="2035" y="775"/>
                </a:lnTo>
                <a:lnTo>
                  <a:pt x="1974" y="775"/>
                </a:lnTo>
                <a:lnTo>
                  <a:pt x="1972" y="819"/>
                </a:lnTo>
                <a:lnTo>
                  <a:pt x="1942" y="819"/>
                </a:lnTo>
                <a:lnTo>
                  <a:pt x="1942" y="837"/>
                </a:lnTo>
                <a:lnTo>
                  <a:pt x="1953" y="842"/>
                </a:lnTo>
                <a:lnTo>
                  <a:pt x="1956" y="846"/>
                </a:lnTo>
                <a:lnTo>
                  <a:pt x="1956" y="848"/>
                </a:lnTo>
                <a:lnTo>
                  <a:pt x="1955" y="849"/>
                </a:lnTo>
                <a:lnTo>
                  <a:pt x="1951" y="851"/>
                </a:lnTo>
                <a:lnTo>
                  <a:pt x="1942" y="855"/>
                </a:lnTo>
                <a:lnTo>
                  <a:pt x="1921" y="858"/>
                </a:lnTo>
                <a:lnTo>
                  <a:pt x="1908" y="860"/>
                </a:lnTo>
                <a:lnTo>
                  <a:pt x="1850" y="899"/>
                </a:lnTo>
                <a:lnTo>
                  <a:pt x="1871" y="905"/>
                </a:lnTo>
                <a:lnTo>
                  <a:pt x="1892" y="913"/>
                </a:lnTo>
                <a:lnTo>
                  <a:pt x="1892" y="945"/>
                </a:lnTo>
                <a:lnTo>
                  <a:pt x="1873" y="947"/>
                </a:lnTo>
                <a:lnTo>
                  <a:pt x="1858" y="963"/>
                </a:lnTo>
                <a:lnTo>
                  <a:pt x="1707" y="958"/>
                </a:lnTo>
                <a:lnTo>
                  <a:pt x="1689" y="960"/>
                </a:lnTo>
                <a:lnTo>
                  <a:pt x="1673" y="958"/>
                </a:lnTo>
                <a:lnTo>
                  <a:pt x="1663" y="956"/>
                </a:lnTo>
                <a:lnTo>
                  <a:pt x="1654" y="954"/>
                </a:lnTo>
                <a:lnTo>
                  <a:pt x="1646" y="949"/>
                </a:lnTo>
                <a:lnTo>
                  <a:pt x="1645" y="947"/>
                </a:lnTo>
                <a:lnTo>
                  <a:pt x="1636" y="947"/>
                </a:lnTo>
                <a:lnTo>
                  <a:pt x="1636" y="938"/>
                </a:lnTo>
                <a:lnTo>
                  <a:pt x="1613" y="938"/>
                </a:lnTo>
                <a:lnTo>
                  <a:pt x="1629" y="1042"/>
                </a:lnTo>
                <a:lnTo>
                  <a:pt x="1563" y="1038"/>
                </a:lnTo>
                <a:lnTo>
                  <a:pt x="1557" y="1045"/>
                </a:lnTo>
                <a:lnTo>
                  <a:pt x="1550" y="1052"/>
                </a:lnTo>
                <a:lnTo>
                  <a:pt x="1536" y="1065"/>
                </a:lnTo>
                <a:lnTo>
                  <a:pt x="1520" y="1074"/>
                </a:lnTo>
                <a:lnTo>
                  <a:pt x="1502" y="1081"/>
                </a:lnTo>
                <a:lnTo>
                  <a:pt x="1488" y="1084"/>
                </a:lnTo>
                <a:lnTo>
                  <a:pt x="1474" y="1088"/>
                </a:lnTo>
                <a:lnTo>
                  <a:pt x="1463" y="1090"/>
                </a:lnTo>
                <a:lnTo>
                  <a:pt x="1433" y="1090"/>
                </a:lnTo>
                <a:lnTo>
                  <a:pt x="1408" y="1084"/>
                </a:lnTo>
                <a:lnTo>
                  <a:pt x="1385" y="1077"/>
                </a:lnTo>
                <a:lnTo>
                  <a:pt x="1367" y="1067"/>
                </a:lnTo>
                <a:lnTo>
                  <a:pt x="1351" y="1054"/>
                </a:lnTo>
                <a:lnTo>
                  <a:pt x="1338" y="1040"/>
                </a:lnTo>
                <a:lnTo>
                  <a:pt x="1328" y="1024"/>
                </a:lnTo>
                <a:lnTo>
                  <a:pt x="1320" y="1010"/>
                </a:lnTo>
                <a:lnTo>
                  <a:pt x="1315" y="994"/>
                </a:lnTo>
                <a:lnTo>
                  <a:pt x="1310" y="978"/>
                </a:lnTo>
                <a:lnTo>
                  <a:pt x="1306" y="951"/>
                </a:lnTo>
                <a:lnTo>
                  <a:pt x="1304" y="931"/>
                </a:lnTo>
                <a:lnTo>
                  <a:pt x="1306" y="924"/>
                </a:lnTo>
                <a:lnTo>
                  <a:pt x="1260" y="924"/>
                </a:lnTo>
                <a:lnTo>
                  <a:pt x="1253" y="992"/>
                </a:lnTo>
                <a:lnTo>
                  <a:pt x="27" y="994"/>
                </a:lnTo>
                <a:lnTo>
                  <a:pt x="25" y="1001"/>
                </a:lnTo>
                <a:lnTo>
                  <a:pt x="22" y="1006"/>
                </a:lnTo>
                <a:lnTo>
                  <a:pt x="18" y="1010"/>
                </a:lnTo>
                <a:lnTo>
                  <a:pt x="15" y="1013"/>
                </a:lnTo>
                <a:lnTo>
                  <a:pt x="8" y="1015"/>
                </a:lnTo>
                <a:lnTo>
                  <a:pt x="4" y="1017"/>
                </a:lnTo>
                <a:lnTo>
                  <a:pt x="0" y="151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57"/>
          <p:cNvSpPr>
            <a:spLocks/>
          </p:cNvSpPr>
          <p:nvPr/>
        </p:nvSpPr>
        <p:spPr bwMode="auto">
          <a:xfrm>
            <a:off x="2513013" y="1946275"/>
            <a:ext cx="5980112" cy="3179763"/>
          </a:xfrm>
          <a:custGeom>
            <a:avLst/>
            <a:gdLst>
              <a:gd name="T0" fmla="*/ 14586 w 2050"/>
              <a:gd name="T1" fmla="*/ 0 h 1090"/>
              <a:gd name="T2" fmla="*/ 5953858 w 2050"/>
              <a:gd name="T3" fmla="*/ 312142 h 1090"/>
              <a:gd name="T4" fmla="*/ 5953858 w 2050"/>
              <a:gd name="T5" fmla="*/ 1496531 h 1090"/>
              <a:gd name="T6" fmla="*/ 5950941 w 2050"/>
              <a:gd name="T7" fmla="*/ 1729908 h 1090"/>
              <a:gd name="T8" fmla="*/ 5980112 w 2050"/>
              <a:gd name="T9" fmla="*/ 1922444 h 1090"/>
              <a:gd name="T10" fmla="*/ 5924687 w 2050"/>
              <a:gd name="T11" fmla="*/ 2047884 h 1090"/>
              <a:gd name="T12" fmla="*/ 5758410 w 2050"/>
              <a:gd name="T13" fmla="*/ 2260841 h 1090"/>
              <a:gd name="T14" fmla="*/ 5665062 w 2050"/>
              <a:gd name="T15" fmla="*/ 2389198 h 1090"/>
              <a:gd name="T16" fmla="*/ 5665062 w 2050"/>
              <a:gd name="T17" fmla="*/ 2441708 h 1090"/>
              <a:gd name="T18" fmla="*/ 5705902 w 2050"/>
              <a:gd name="T19" fmla="*/ 2467963 h 1090"/>
              <a:gd name="T20" fmla="*/ 5700068 w 2050"/>
              <a:gd name="T21" fmla="*/ 2479632 h 1090"/>
              <a:gd name="T22" fmla="*/ 5665062 w 2050"/>
              <a:gd name="T23" fmla="*/ 2494218 h 1090"/>
              <a:gd name="T24" fmla="*/ 5565880 w 2050"/>
              <a:gd name="T25" fmla="*/ 2508804 h 1090"/>
              <a:gd name="T26" fmla="*/ 5455029 w 2050"/>
              <a:gd name="T27" fmla="*/ 2640078 h 1090"/>
              <a:gd name="T28" fmla="*/ 5519206 w 2050"/>
              <a:gd name="T29" fmla="*/ 2759684 h 1090"/>
              <a:gd name="T30" fmla="*/ 5420023 w 2050"/>
              <a:gd name="T31" fmla="*/ 2812194 h 1090"/>
              <a:gd name="T32" fmla="*/ 4976620 w 2050"/>
              <a:gd name="T33" fmla="*/ 2794691 h 1090"/>
              <a:gd name="T34" fmla="*/ 4880355 w 2050"/>
              <a:gd name="T35" fmla="*/ 2794691 h 1090"/>
              <a:gd name="T36" fmla="*/ 4822012 w 2050"/>
              <a:gd name="T37" fmla="*/ 2785939 h 1090"/>
              <a:gd name="T38" fmla="*/ 4795758 w 2050"/>
              <a:gd name="T39" fmla="*/ 2765519 h 1090"/>
              <a:gd name="T40" fmla="*/ 4769504 w 2050"/>
              <a:gd name="T41" fmla="*/ 2739264 h 1090"/>
              <a:gd name="T42" fmla="*/ 4749084 w 2050"/>
              <a:gd name="T43" fmla="*/ 3039737 h 1090"/>
              <a:gd name="T44" fmla="*/ 4556554 w 2050"/>
              <a:gd name="T45" fmla="*/ 3030985 h 1090"/>
              <a:gd name="T46" fmla="*/ 4521548 w 2050"/>
              <a:gd name="T47" fmla="*/ 3071826 h 1090"/>
              <a:gd name="T48" fmla="*/ 4431117 w 2050"/>
              <a:gd name="T49" fmla="*/ 3133088 h 1090"/>
              <a:gd name="T50" fmla="*/ 4337769 w 2050"/>
              <a:gd name="T51" fmla="*/ 3165177 h 1090"/>
              <a:gd name="T52" fmla="*/ 4264841 w 2050"/>
              <a:gd name="T53" fmla="*/ 3179763 h 1090"/>
              <a:gd name="T54" fmla="*/ 4177327 w 2050"/>
              <a:gd name="T55" fmla="*/ 3179763 h 1090"/>
              <a:gd name="T56" fmla="*/ 4037305 w 2050"/>
              <a:gd name="T57" fmla="*/ 3144756 h 1090"/>
              <a:gd name="T58" fmla="*/ 3938123 w 2050"/>
              <a:gd name="T59" fmla="*/ 3077661 h 1090"/>
              <a:gd name="T60" fmla="*/ 3871029 w 2050"/>
              <a:gd name="T61" fmla="*/ 2987227 h 1090"/>
              <a:gd name="T62" fmla="*/ 3836023 w 2050"/>
              <a:gd name="T63" fmla="*/ 2899710 h 1090"/>
              <a:gd name="T64" fmla="*/ 3809769 w 2050"/>
              <a:gd name="T65" fmla="*/ 2774270 h 1090"/>
              <a:gd name="T66" fmla="*/ 3809769 w 2050"/>
              <a:gd name="T67" fmla="*/ 2698423 h 1090"/>
              <a:gd name="T68" fmla="*/ 3652244 w 2050"/>
              <a:gd name="T69" fmla="*/ 2893876 h 1090"/>
              <a:gd name="T70" fmla="*/ 78762 w 2050"/>
              <a:gd name="T71" fmla="*/ 2899710 h 1090"/>
              <a:gd name="T72" fmla="*/ 61260 w 2050"/>
              <a:gd name="T73" fmla="*/ 2934717 h 1090"/>
              <a:gd name="T74" fmla="*/ 40840 w 2050"/>
              <a:gd name="T75" fmla="*/ 2958055 h 1090"/>
              <a:gd name="T76" fmla="*/ 8751 w 2050"/>
              <a:gd name="T77" fmla="*/ 2966806 h 109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050" h="1090">
                <a:moveTo>
                  <a:pt x="0" y="152"/>
                </a:moveTo>
                <a:lnTo>
                  <a:pt x="5" y="0"/>
                </a:lnTo>
                <a:lnTo>
                  <a:pt x="2041" y="30"/>
                </a:lnTo>
                <a:lnTo>
                  <a:pt x="2041" y="107"/>
                </a:lnTo>
                <a:lnTo>
                  <a:pt x="2034" y="109"/>
                </a:lnTo>
                <a:lnTo>
                  <a:pt x="2041" y="513"/>
                </a:lnTo>
                <a:lnTo>
                  <a:pt x="2040" y="593"/>
                </a:lnTo>
                <a:lnTo>
                  <a:pt x="2040" y="661"/>
                </a:lnTo>
                <a:lnTo>
                  <a:pt x="2050" y="659"/>
                </a:lnTo>
                <a:lnTo>
                  <a:pt x="2049" y="689"/>
                </a:lnTo>
                <a:lnTo>
                  <a:pt x="2031" y="702"/>
                </a:lnTo>
                <a:lnTo>
                  <a:pt x="2034" y="775"/>
                </a:lnTo>
                <a:lnTo>
                  <a:pt x="1974" y="775"/>
                </a:lnTo>
                <a:lnTo>
                  <a:pt x="1972" y="819"/>
                </a:lnTo>
                <a:lnTo>
                  <a:pt x="1942" y="819"/>
                </a:lnTo>
                <a:lnTo>
                  <a:pt x="1942" y="837"/>
                </a:lnTo>
                <a:lnTo>
                  <a:pt x="1952" y="843"/>
                </a:lnTo>
                <a:lnTo>
                  <a:pt x="1956" y="846"/>
                </a:lnTo>
                <a:lnTo>
                  <a:pt x="1956" y="848"/>
                </a:lnTo>
                <a:lnTo>
                  <a:pt x="1954" y="850"/>
                </a:lnTo>
                <a:lnTo>
                  <a:pt x="1951" y="852"/>
                </a:lnTo>
                <a:lnTo>
                  <a:pt x="1942" y="855"/>
                </a:lnTo>
                <a:lnTo>
                  <a:pt x="1920" y="859"/>
                </a:lnTo>
                <a:lnTo>
                  <a:pt x="1908" y="860"/>
                </a:lnTo>
                <a:lnTo>
                  <a:pt x="1849" y="900"/>
                </a:lnTo>
                <a:lnTo>
                  <a:pt x="1870" y="905"/>
                </a:lnTo>
                <a:lnTo>
                  <a:pt x="1892" y="914"/>
                </a:lnTo>
                <a:lnTo>
                  <a:pt x="1892" y="946"/>
                </a:lnTo>
                <a:lnTo>
                  <a:pt x="1872" y="948"/>
                </a:lnTo>
                <a:lnTo>
                  <a:pt x="1858" y="964"/>
                </a:lnTo>
                <a:lnTo>
                  <a:pt x="1706" y="958"/>
                </a:lnTo>
                <a:lnTo>
                  <a:pt x="1689" y="960"/>
                </a:lnTo>
                <a:lnTo>
                  <a:pt x="1673" y="958"/>
                </a:lnTo>
                <a:lnTo>
                  <a:pt x="1662" y="957"/>
                </a:lnTo>
                <a:lnTo>
                  <a:pt x="1653" y="955"/>
                </a:lnTo>
                <a:lnTo>
                  <a:pt x="1646" y="949"/>
                </a:lnTo>
                <a:lnTo>
                  <a:pt x="1644" y="948"/>
                </a:lnTo>
                <a:lnTo>
                  <a:pt x="1635" y="948"/>
                </a:lnTo>
                <a:lnTo>
                  <a:pt x="1635" y="939"/>
                </a:lnTo>
                <a:lnTo>
                  <a:pt x="1612" y="939"/>
                </a:lnTo>
                <a:lnTo>
                  <a:pt x="1628" y="1042"/>
                </a:lnTo>
                <a:lnTo>
                  <a:pt x="1562" y="1039"/>
                </a:lnTo>
                <a:lnTo>
                  <a:pt x="1557" y="1046"/>
                </a:lnTo>
                <a:lnTo>
                  <a:pt x="1550" y="1053"/>
                </a:lnTo>
                <a:lnTo>
                  <a:pt x="1535" y="1065"/>
                </a:lnTo>
                <a:lnTo>
                  <a:pt x="1519" y="1074"/>
                </a:lnTo>
                <a:lnTo>
                  <a:pt x="1502" y="1081"/>
                </a:lnTo>
                <a:lnTo>
                  <a:pt x="1487" y="1085"/>
                </a:lnTo>
                <a:lnTo>
                  <a:pt x="1473" y="1088"/>
                </a:lnTo>
                <a:lnTo>
                  <a:pt x="1462" y="1090"/>
                </a:lnTo>
                <a:lnTo>
                  <a:pt x="1432" y="1090"/>
                </a:lnTo>
                <a:lnTo>
                  <a:pt x="1407" y="1085"/>
                </a:lnTo>
                <a:lnTo>
                  <a:pt x="1384" y="1078"/>
                </a:lnTo>
                <a:lnTo>
                  <a:pt x="1366" y="1067"/>
                </a:lnTo>
                <a:lnTo>
                  <a:pt x="1350" y="1055"/>
                </a:lnTo>
                <a:lnTo>
                  <a:pt x="1338" y="1040"/>
                </a:lnTo>
                <a:lnTo>
                  <a:pt x="1327" y="1024"/>
                </a:lnTo>
                <a:lnTo>
                  <a:pt x="1320" y="1010"/>
                </a:lnTo>
                <a:lnTo>
                  <a:pt x="1315" y="994"/>
                </a:lnTo>
                <a:lnTo>
                  <a:pt x="1309" y="978"/>
                </a:lnTo>
                <a:lnTo>
                  <a:pt x="1306" y="951"/>
                </a:lnTo>
                <a:lnTo>
                  <a:pt x="1304" y="932"/>
                </a:lnTo>
                <a:lnTo>
                  <a:pt x="1306" y="925"/>
                </a:lnTo>
                <a:lnTo>
                  <a:pt x="1259" y="925"/>
                </a:lnTo>
                <a:lnTo>
                  <a:pt x="1252" y="992"/>
                </a:lnTo>
                <a:lnTo>
                  <a:pt x="27" y="994"/>
                </a:lnTo>
                <a:lnTo>
                  <a:pt x="25" y="1001"/>
                </a:lnTo>
                <a:lnTo>
                  <a:pt x="21" y="1006"/>
                </a:lnTo>
                <a:lnTo>
                  <a:pt x="18" y="1010"/>
                </a:lnTo>
                <a:lnTo>
                  <a:pt x="14" y="1014"/>
                </a:lnTo>
                <a:lnTo>
                  <a:pt x="7" y="1015"/>
                </a:lnTo>
                <a:lnTo>
                  <a:pt x="3" y="1017"/>
                </a:lnTo>
                <a:lnTo>
                  <a:pt x="0" y="152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58"/>
          <p:cNvSpPr>
            <a:spLocks/>
          </p:cNvSpPr>
          <p:nvPr/>
        </p:nvSpPr>
        <p:spPr bwMode="auto">
          <a:xfrm>
            <a:off x="736600" y="2870200"/>
            <a:ext cx="1698625" cy="817563"/>
          </a:xfrm>
          <a:custGeom>
            <a:avLst/>
            <a:gdLst>
              <a:gd name="T0" fmla="*/ 1698625 w 582"/>
              <a:gd name="T1" fmla="*/ 0 h 280"/>
              <a:gd name="T2" fmla="*/ 1689869 w 582"/>
              <a:gd name="T3" fmla="*/ 0 h 280"/>
              <a:gd name="T4" fmla="*/ 367744 w 582"/>
              <a:gd name="T5" fmla="*/ 32119 h 280"/>
              <a:gd name="T6" fmla="*/ 347313 w 582"/>
              <a:gd name="T7" fmla="*/ 32119 h 280"/>
              <a:gd name="T8" fmla="*/ 326883 w 582"/>
              <a:gd name="T9" fmla="*/ 37958 h 280"/>
              <a:gd name="T10" fmla="*/ 306453 w 582"/>
              <a:gd name="T11" fmla="*/ 46718 h 280"/>
              <a:gd name="T12" fmla="*/ 274348 w 582"/>
              <a:gd name="T13" fmla="*/ 64237 h 280"/>
              <a:gd name="T14" fmla="*/ 253918 w 582"/>
              <a:gd name="T15" fmla="*/ 84676 h 280"/>
              <a:gd name="T16" fmla="*/ 227651 w 582"/>
              <a:gd name="T17" fmla="*/ 110955 h 280"/>
              <a:gd name="T18" fmla="*/ 213058 w 582"/>
              <a:gd name="T19" fmla="*/ 151833 h 280"/>
              <a:gd name="T20" fmla="*/ 195546 w 582"/>
              <a:gd name="T21" fmla="*/ 151833 h 280"/>
              <a:gd name="T22" fmla="*/ 195546 w 582"/>
              <a:gd name="T23" fmla="*/ 52558 h 280"/>
              <a:gd name="T24" fmla="*/ 169279 w 582"/>
              <a:gd name="T25" fmla="*/ 58397 h 280"/>
              <a:gd name="T26" fmla="*/ 119663 w 582"/>
              <a:gd name="T27" fmla="*/ 78836 h 280"/>
              <a:gd name="T28" fmla="*/ 61291 w 582"/>
              <a:gd name="T29" fmla="*/ 204391 h 280"/>
              <a:gd name="T30" fmla="*/ 145930 w 582"/>
              <a:gd name="T31" fmla="*/ 230670 h 280"/>
              <a:gd name="T32" fmla="*/ 20430 w 582"/>
              <a:gd name="T33" fmla="*/ 750406 h 280"/>
              <a:gd name="T34" fmla="*/ 0 w 582"/>
              <a:gd name="T35" fmla="*/ 817563 h 280"/>
              <a:gd name="T36" fmla="*/ 93395 w 582"/>
              <a:gd name="T37" fmla="*/ 817563 h 280"/>
              <a:gd name="T38" fmla="*/ 107988 w 582"/>
              <a:gd name="T39" fmla="*/ 729967 h 280"/>
              <a:gd name="T40" fmla="*/ 148849 w 582"/>
              <a:gd name="T41" fmla="*/ 516817 h 280"/>
              <a:gd name="T42" fmla="*/ 175116 w 582"/>
              <a:gd name="T43" fmla="*/ 397102 h 280"/>
              <a:gd name="T44" fmla="*/ 207221 w 582"/>
              <a:gd name="T45" fmla="*/ 286147 h 280"/>
              <a:gd name="T46" fmla="*/ 239325 w 582"/>
              <a:gd name="T47" fmla="*/ 198551 h 280"/>
              <a:gd name="T48" fmla="*/ 253918 w 582"/>
              <a:gd name="T49" fmla="*/ 166432 h 280"/>
              <a:gd name="T50" fmla="*/ 268511 w 582"/>
              <a:gd name="T51" fmla="*/ 145993 h 280"/>
              <a:gd name="T52" fmla="*/ 315209 w 582"/>
              <a:gd name="T53" fmla="*/ 125554 h 280"/>
              <a:gd name="T54" fmla="*/ 361906 w 582"/>
              <a:gd name="T55" fmla="*/ 113875 h 280"/>
              <a:gd name="T56" fmla="*/ 420278 w 582"/>
              <a:gd name="T57" fmla="*/ 113875 h 280"/>
              <a:gd name="T58" fmla="*/ 1698625 w 582"/>
              <a:gd name="T59" fmla="*/ 84676 h 280"/>
              <a:gd name="T60" fmla="*/ 1698625 w 582"/>
              <a:gd name="T61" fmla="*/ 0 h 28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82" h="280">
                <a:moveTo>
                  <a:pt x="582" y="0"/>
                </a:moveTo>
                <a:lnTo>
                  <a:pt x="579" y="0"/>
                </a:lnTo>
                <a:lnTo>
                  <a:pt x="126" y="11"/>
                </a:lnTo>
                <a:lnTo>
                  <a:pt x="119" y="11"/>
                </a:lnTo>
                <a:lnTo>
                  <a:pt x="112" y="13"/>
                </a:lnTo>
                <a:lnTo>
                  <a:pt x="105" y="16"/>
                </a:lnTo>
                <a:lnTo>
                  <a:pt x="94" y="22"/>
                </a:lnTo>
                <a:lnTo>
                  <a:pt x="87" y="29"/>
                </a:lnTo>
                <a:lnTo>
                  <a:pt x="78" y="38"/>
                </a:lnTo>
                <a:lnTo>
                  <a:pt x="73" y="52"/>
                </a:lnTo>
                <a:lnTo>
                  <a:pt x="67" y="52"/>
                </a:lnTo>
                <a:lnTo>
                  <a:pt x="67" y="18"/>
                </a:lnTo>
                <a:lnTo>
                  <a:pt x="58" y="20"/>
                </a:lnTo>
                <a:lnTo>
                  <a:pt x="41" y="27"/>
                </a:lnTo>
                <a:lnTo>
                  <a:pt x="21" y="70"/>
                </a:lnTo>
                <a:lnTo>
                  <a:pt x="50" y="79"/>
                </a:lnTo>
                <a:lnTo>
                  <a:pt x="7" y="257"/>
                </a:lnTo>
                <a:lnTo>
                  <a:pt x="0" y="280"/>
                </a:lnTo>
                <a:lnTo>
                  <a:pt x="32" y="280"/>
                </a:lnTo>
                <a:lnTo>
                  <a:pt x="37" y="250"/>
                </a:lnTo>
                <a:lnTo>
                  <a:pt x="51" y="177"/>
                </a:lnTo>
                <a:lnTo>
                  <a:pt x="60" y="136"/>
                </a:lnTo>
                <a:lnTo>
                  <a:pt x="71" y="98"/>
                </a:lnTo>
                <a:lnTo>
                  <a:pt x="82" y="68"/>
                </a:lnTo>
                <a:lnTo>
                  <a:pt x="87" y="57"/>
                </a:lnTo>
                <a:lnTo>
                  <a:pt x="92" y="50"/>
                </a:lnTo>
                <a:lnTo>
                  <a:pt x="108" y="43"/>
                </a:lnTo>
                <a:lnTo>
                  <a:pt x="124" y="39"/>
                </a:lnTo>
                <a:lnTo>
                  <a:pt x="144" y="39"/>
                </a:lnTo>
                <a:lnTo>
                  <a:pt x="582" y="29"/>
                </a:lnTo>
                <a:lnTo>
                  <a:pt x="582" y="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9"/>
          <p:cNvSpPr>
            <a:spLocks/>
          </p:cNvSpPr>
          <p:nvPr/>
        </p:nvSpPr>
        <p:spPr bwMode="auto">
          <a:xfrm>
            <a:off x="2501900" y="1957388"/>
            <a:ext cx="6008688" cy="2274887"/>
          </a:xfrm>
          <a:custGeom>
            <a:avLst/>
            <a:gdLst>
              <a:gd name="T0" fmla="*/ 26252 w 2060"/>
              <a:gd name="T1" fmla="*/ 2274887 h 780"/>
              <a:gd name="T2" fmla="*/ 0 w 2060"/>
              <a:gd name="T3" fmla="*/ 1895739 h 780"/>
              <a:gd name="T4" fmla="*/ 26252 w 2060"/>
              <a:gd name="T5" fmla="*/ 425812 h 780"/>
              <a:gd name="T6" fmla="*/ 37919 w 2060"/>
              <a:gd name="T7" fmla="*/ 0 h 780"/>
              <a:gd name="T8" fmla="*/ 5982436 w 2060"/>
              <a:gd name="T9" fmla="*/ 67080 h 780"/>
              <a:gd name="T10" fmla="*/ 5982436 w 2060"/>
              <a:gd name="T11" fmla="*/ 291652 h 780"/>
              <a:gd name="T12" fmla="*/ 5956185 w 2060"/>
              <a:gd name="T13" fmla="*/ 294569 h 780"/>
              <a:gd name="T14" fmla="*/ 5976603 w 2060"/>
              <a:gd name="T15" fmla="*/ 1475760 h 780"/>
              <a:gd name="T16" fmla="*/ 5976603 w 2060"/>
              <a:gd name="T17" fmla="*/ 1709082 h 780"/>
              <a:gd name="T18" fmla="*/ 5970769 w 2060"/>
              <a:gd name="T19" fmla="*/ 1904489 h 780"/>
              <a:gd name="T20" fmla="*/ 6008688 w 2060"/>
              <a:gd name="T21" fmla="*/ 1904489 h 780"/>
              <a:gd name="T22" fmla="*/ 6002854 w 2060"/>
              <a:gd name="T23" fmla="*/ 1994901 h 780"/>
              <a:gd name="T24" fmla="*/ 5950351 w 2060"/>
              <a:gd name="T25" fmla="*/ 2024066 h 780"/>
              <a:gd name="T26" fmla="*/ 5956185 w 2060"/>
              <a:gd name="T27" fmla="*/ 2236972 h 780"/>
              <a:gd name="T28" fmla="*/ 5778258 w 2060"/>
              <a:gd name="T29" fmla="*/ 2242805 h 780"/>
              <a:gd name="T30" fmla="*/ 26252 w 2060"/>
              <a:gd name="T31" fmla="*/ 2274887 h 78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060" h="780">
                <a:moveTo>
                  <a:pt x="9" y="780"/>
                </a:moveTo>
                <a:lnTo>
                  <a:pt x="0" y="650"/>
                </a:lnTo>
                <a:lnTo>
                  <a:pt x="9" y="146"/>
                </a:lnTo>
                <a:lnTo>
                  <a:pt x="13" y="0"/>
                </a:lnTo>
                <a:lnTo>
                  <a:pt x="2051" y="23"/>
                </a:lnTo>
                <a:lnTo>
                  <a:pt x="2051" y="100"/>
                </a:lnTo>
                <a:lnTo>
                  <a:pt x="2042" y="101"/>
                </a:lnTo>
                <a:lnTo>
                  <a:pt x="2049" y="506"/>
                </a:lnTo>
                <a:lnTo>
                  <a:pt x="2049" y="586"/>
                </a:lnTo>
                <a:lnTo>
                  <a:pt x="2047" y="653"/>
                </a:lnTo>
                <a:lnTo>
                  <a:pt x="2060" y="653"/>
                </a:lnTo>
                <a:lnTo>
                  <a:pt x="2058" y="684"/>
                </a:lnTo>
                <a:lnTo>
                  <a:pt x="2040" y="694"/>
                </a:lnTo>
                <a:lnTo>
                  <a:pt x="2042" y="767"/>
                </a:lnTo>
                <a:lnTo>
                  <a:pt x="1981" y="769"/>
                </a:lnTo>
                <a:lnTo>
                  <a:pt x="9" y="78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262262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2944813" y="2179638"/>
            <a:ext cx="5140325" cy="2052637"/>
            <a:chOff x="3533" y="1050"/>
            <a:chExt cx="1762" cy="704"/>
          </a:xfrm>
        </p:grpSpPr>
        <p:sp>
          <p:nvSpPr>
            <p:cNvPr id="5174" name="Freeform 61"/>
            <p:cNvSpPr>
              <a:spLocks/>
            </p:cNvSpPr>
            <p:nvPr/>
          </p:nvSpPr>
          <p:spPr bwMode="auto">
            <a:xfrm>
              <a:off x="3533" y="1645"/>
              <a:ext cx="28" cy="109"/>
            </a:xfrm>
            <a:custGeom>
              <a:avLst/>
              <a:gdLst>
                <a:gd name="T0" fmla="*/ 18 w 28"/>
                <a:gd name="T1" fmla="*/ 27 h 109"/>
                <a:gd name="T2" fmla="*/ 16 w 28"/>
                <a:gd name="T3" fmla="*/ 27 h 109"/>
                <a:gd name="T4" fmla="*/ 16 w 28"/>
                <a:gd name="T5" fmla="*/ 20 h 109"/>
                <a:gd name="T6" fmla="*/ 18 w 28"/>
                <a:gd name="T7" fmla="*/ 20 h 109"/>
                <a:gd name="T8" fmla="*/ 16 w 28"/>
                <a:gd name="T9" fmla="*/ 9 h 109"/>
                <a:gd name="T10" fmla="*/ 16 w 28"/>
                <a:gd name="T11" fmla="*/ 0 h 109"/>
                <a:gd name="T12" fmla="*/ 3 w 28"/>
                <a:gd name="T13" fmla="*/ 0 h 109"/>
                <a:gd name="T14" fmla="*/ 3 w 28"/>
                <a:gd name="T15" fmla="*/ 9 h 109"/>
                <a:gd name="T16" fmla="*/ 3 w 28"/>
                <a:gd name="T17" fmla="*/ 11 h 109"/>
                <a:gd name="T18" fmla="*/ 0 w 28"/>
                <a:gd name="T19" fmla="*/ 20 h 109"/>
                <a:gd name="T20" fmla="*/ 2 w 28"/>
                <a:gd name="T21" fmla="*/ 20 h 109"/>
                <a:gd name="T22" fmla="*/ 3 w 28"/>
                <a:gd name="T23" fmla="*/ 20 h 109"/>
                <a:gd name="T24" fmla="*/ 3 w 28"/>
                <a:gd name="T25" fmla="*/ 27 h 109"/>
                <a:gd name="T26" fmla="*/ 3 w 28"/>
                <a:gd name="T27" fmla="*/ 41 h 109"/>
                <a:gd name="T28" fmla="*/ 5 w 28"/>
                <a:gd name="T29" fmla="*/ 52 h 109"/>
                <a:gd name="T30" fmla="*/ 7 w 28"/>
                <a:gd name="T31" fmla="*/ 57 h 109"/>
                <a:gd name="T32" fmla="*/ 9 w 28"/>
                <a:gd name="T33" fmla="*/ 61 h 109"/>
                <a:gd name="T34" fmla="*/ 14 w 28"/>
                <a:gd name="T35" fmla="*/ 109 h 109"/>
                <a:gd name="T36" fmla="*/ 28 w 28"/>
                <a:gd name="T37" fmla="*/ 109 h 109"/>
                <a:gd name="T38" fmla="*/ 18 w 28"/>
                <a:gd name="T39" fmla="*/ 27 h 1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" h="109">
                  <a:moveTo>
                    <a:pt x="18" y="27"/>
                  </a:moveTo>
                  <a:lnTo>
                    <a:pt x="16" y="27"/>
                  </a:lnTo>
                  <a:lnTo>
                    <a:pt x="16" y="20"/>
                  </a:lnTo>
                  <a:lnTo>
                    <a:pt x="18" y="20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3" y="0"/>
                  </a:lnTo>
                  <a:lnTo>
                    <a:pt x="3" y="9"/>
                  </a:lnTo>
                  <a:lnTo>
                    <a:pt x="3" y="11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3" y="20"/>
                  </a:lnTo>
                  <a:lnTo>
                    <a:pt x="3" y="27"/>
                  </a:lnTo>
                  <a:lnTo>
                    <a:pt x="3" y="41"/>
                  </a:lnTo>
                  <a:lnTo>
                    <a:pt x="5" y="52"/>
                  </a:lnTo>
                  <a:lnTo>
                    <a:pt x="7" y="57"/>
                  </a:lnTo>
                  <a:lnTo>
                    <a:pt x="9" y="61"/>
                  </a:lnTo>
                  <a:lnTo>
                    <a:pt x="14" y="109"/>
                  </a:lnTo>
                  <a:lnTo>
                    <a:pt x="28" y="109"/>
                  </a:lnTo>
                  <a:lnTo>
                    <a:pt x="18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62"/>
            <p:cNvSpPr>
              <a:spLocks/>
            </p:cNvSpPr>
            <p:nvPr/>
          </p:nvSpPr>
          <p:spPr bwMode="auto">
            <a:xfrm>
              <a:off x="3698" y="1645"/>
              <a:ext cx="18" cy="107"/>
            </a:xfrm>
            <a:custGeom>
              <a:avLst/>
              <a:gdLst>
                <a:gd name="T0" fmla="*/ 16 w 18"/>
                <a:gd name="T1" fmla="*/ 27 h 107"/>
                <a:gd name="T2" fmla="*/ 15 w 18"/>
                <a:gd name="T3" fmla="*/ 27 h 107"/>
                <a:gd name="T4" fmla="*/ 15 w 18"/>
                <a:gd name="T5" fmla="*/ 20 h 107"/>
                <a:gd name="T6" fmla="*/ 18 w 18"/>
                <a:gd name="T7" fmla="*/ 20 h 107"/>
                <a:gd name="T8" fmla="*/ 15 w 18"/>
                <a:gd name="T9" fmla="*/ 9 h 107"/>
                <a:gd name="T10" fmla="*/ 15 w 18"/>
                <a:gd name="T11" fmla="*/ 0 h 107"/>
                <a:gd name="T12" fmla="*/ 2 w 18"/>
                <a:gd name="T13" fmla="*/ 0 h 107"/>
                <a:gd name="T14" fmla="*/ 2 w 18"/>
                <a:gd name="T15" fmla="*/ 9 h 107"/>
                <a:gd name="T16" fmla="*/ 2 w 18"/>
                <a:gd name="T17" fmla="*/ 11 h 107"/>
                <a:gd name="T18" fmla="*/ 0 w 18"/>
                <a:gd name="T19" fmla="*/ 20 h 107"/>
                <a:gd name="T20" fmla="*/ 2 w 18"/>
                <a:gd name="T21" fmla="*/ 20 h 107"/>
                <a:gd name="T22" fmla="*/ 2 w 18"/>
                <a:gd name="T23" fmla="*/ 27 h 107"/>
                <a:gd name="T24" fmla="*/ 4 w 18"/>
                <a:gd name="T25" fmla="*/ 41 h 107"/>
                <a:gd name="T26" fmla="*/ 6 w 18"/>
                <a:gd name="T27" fmla="*/ 61 h 107"/>
                <a:gd name="T28" fmla="*/ 6 w 18"/>
                <a:gd name="T29" fmla="*/ 107 h 107"/>
                <a:gd name="T30" fmla="*/ 16 w 18"/>
                <a:gd name="T31" fmla="*/ 107 h 107"/>
                <a:gd name="T32" fmla="*/ 16 w 18"/>
                <a:gd name="T33" fmla="*/ 27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7">
                  <a:moveTo>
                    <a:pt x="16" y="27"/>
                  </a:moveTo>
                  <a:lnTo>
                    <a:pt x="15" y="27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15" y="9"/>
                  </a:lnTo>
                  <a:lnTo>
                    <a:pt x="15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2" y="27"/>
                  </a:lnTo>
                  <a:lnTo>
                    <a:pt x="4" y="41"/>
                  </a:lnTo>
                  <a:lnTo>
                    <a:pt x="6" y="61"/>
                  </a:lnTo>
                  <a:lnTo>
                    <a:pt x="6" y="107"/>
                  </a:lnTo>
                  <a:lnTo>
                    <a:pt x="16" y="107"/>
                  </a:lnTo>
                  <a:lnTo>
                    <a:pt x="16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63"/>
            <p:cNvSpPr>
              <a:spLocks/>
            </p:cNvSpPr>
            <p:nvPr/>
          </p:nvSpPr>
          <p:spPr bwMode="auto">
            <a:xfrm>
              <a:off x="3861" y="1640"/>
              <a:ext cx="17" cy="107"/>
            </a:xfrm>
            <a:custGeom>
              <a:avLst/>
              <a:gdLst>
                <a:gd name="T0" fmla="*/ 16 w 17"/>
                <a:gd name="T1" fmla="*/ 27 h 107"/>
                <a:gd name="T2" fmla="*/ 14 w 17"/>
                <a:gd name="T3" fmla="*/ 27 h 107"/>
                <a:gd name="T4" fmla="*/ 14 w 17"/>
                <a:gd name="T5" fmla="*/ 19 h 107"/>
                <a:gd name="T6" fmla="*/ 17 w 17"/>
                <a:gd name="T7" fmla="*/ 19 h 107"/>
                <a:gd name="T8" fmla="*/ 14 w 17"/>
                <a:gd name="T9" fmla="*/ 11 h 107"/>
                <a:gd name="T10" fmla="*/ 16 w 17"/>
                <a:gd name="T11" fmla="*/ 0 h 107"/>
                <a:gd name="T12" fmla="*/ 1 w 17"/>
                <a:gd name="T13" fmla="*/ 0 h 107"/>
                <a:gd name="T14" fmla="*/ 1 w 17"/>
                <a:gd name="T15" fmla="*/ 9 h 107"/>
                <a:gd name="T16" fmla="*/ 1 w 17"/>
                <a:gd name="T17" fmla="*/ 11 h 107"/>
                <a:gd name="T18" fmla="*/ 0 w 17"/>
                <a:gd name="T19" fmla="*/ 19 h 107"/>
                <a:gd name="T20" fmla="*/ 1 w 17"/>
                <a:gd name="T21" fmla="*/ 19 h 107"/>
                <a:gd name="T22" fmla="*/ 1 w 17"/>
                <a:gd name="T23" fmla="*/ 27 h 107"/>
                <a:gd name="T24" fmla="*/ 3 w 17"/>
                <a:gd name="T25" fmla="*/ 41 h 107"/>
                <a:gd name="T26" fmla="*/ 5 w 17"/>
                <a:gd name="T27" fmla="*/ 60 h 107"/>
                <a:gd name="T28" fmla="*/ 5 w 17"/>
                <a:gd name="T29" fmla="*/ 107 h 107"/>
                <a:gd name="T30" fmla="*/ 16 w 17"/>
                <a:gd name="T31" fmla="*/ 107 h 107"/>
                <a:gd name="T32" fmla="*/ 16 w 17"/>
                <a:gd name="T33" fmla="*/ 27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" h="107">
                  <a:moveTo>
                    <a:pt x="16" y="27"/>
                  </a:moveTo>
                  <a:lnTo>
                    <a:pt x="14" y="27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4" y="11"/>
                  </a:lnTo>
                  <a:lnTo>
                    <a:pt x="16" y="0"/>
                  </a:lnTo>
                  <a:lnTo>
                    <a:pt x="1" y="0"/>
                  </a:lnTo>
                  <a:lnTo>
                    <a:pt x="1" y="9"/>
                  </a:lnTo>
                  <a:lnTo>
                    <a:pt x="1" y="11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1" y="27"/>
                  </a:lnTo>
                  <a:lnTo>
                    <a:pt x="3" y="41"/>
                  </a:lnTo>
                  <a:lnTo>
                    <a:pt x="5" y="60"/>
                  </a:lnTo>
                  <a:lnTo>
                    <a:pt x="5" y="107"/>
                  </a:lnTo>
                  <a:lnTo>
                    <a:pt x="16" y="107"/>
                  </a:lnTo>
                  <a:lnTo>
                    <a:pt x="16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64"/>
            <p:cNvSpPr>
              <a:spLocks/>
            </p:cNvSpPr>
            <p:nvPr/>
          </p:nvSpPr>
          <p:spPr bwMode="auto">
            <a:xfrm>
              <a:off x="4026" y="1640"/>
              <a:ext cx="18" cy="107"/>
            </a:xfrm>
            <a:custGeom>
              <a:avLst/>
              <a:gdLst>
                <a:gd name="T0" fmla="*/ 16 w 18"/>
                <a:gd name="T1" fmla="*/ 27 h 107"/>
                <a:gd name="T2" fmla="*/ 16 w 18"/>
                <a:gd name="T3" fmla="*/ 19 h 107"/>
                <a:gd name="T4" fmla="*/ 18 w 18"/>
                <a:gd name="T5" fmla="*/ 19 h 107"/>
                <a:gd name="T6" fmla="*/ 16 w 18"/>
                <a:gd name="T7" fmla="*/ 11 h 107"/>
                <a:gd name="T8" fmla="*/ 16 w 18"/>
                <a:gd name="T9" fmla="*/ 0 h 107"/>
                <a:gd name="T10" fmla="*/ 2 w 18"/>
                <a:gd name="T11" fmla="*/ 0 h 107"/>
                <a:gd name="T12" fmla="*/ 2 w 18"/>
                <a:gd name="T13" fmla="*/ 9 h 107"/>
                <a:gd name="T14" fmla="*/ 2 w 18"/>
                <a:gd name="T15" fmla="*/ 11 h 107"/>
                <a:gd name="T16" fmla="*/ 0 w 18"/>
                <a:gd name="T17" fmla="*/ 19 h 107"/>
                <a:gd name="T18" fmla="*/ 2 w 18"/>
                <a:gd name="T19" fmla="*/ 19 h 107"/>
                <a:gd name="T20" fmla="*/ 2 w 18"/>
                <a:gd name="T21" fmla="*/ 27 h 107"/>
                <a:gd name="T22" fmla="*/ 4 w 18"/>
                <a:gd name="T23" fmla="*/ 41 h 107"/>
                <a:gd name="T24" fmla="*/ 6 w 18"/>
                <a:gd name="T25" fmla="*/ 60 h 107"/>
                <a:gd name="T26" fmla="*/ 6 w 18"/>
                <a:gd name="T27" fmla="*/ 107 h 107"/>
                <a:gd name="T28" fmla="*/ 18 w 18"/>
                <a:gd name="T29" fmla="*/ 107 h 107"/>
                <a:gd name="T30" fmla="*/ 16 w 18"/>
                <a:gd name="T31" fmla="*/ 27 h 1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107">
                  <a:moveTo>
                    <a:pt x="16" y="27"/>
                  </a:moveTo>
                  <a:lnTo>
                    <a:pt x="16" y="19"/>
                  </a:lnTo>
                  <a:lnTo>
                    <a:pt x="18" y="19"/>
                  </a:lnTo>
                  <a:lnTo>
                    <a:pt x="16" y="11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2" y="27"/>
                  </a:lnTo>
                  <a:lnTo>
                    <a:pt x="4" y="41"/>
                  </a:lnTo>
                  <a:lnTo>
                    <a:pt x="6" y="60"/>
                  </a:lnTo>
                  <a:lnTo>
                    <a:pt x="6" y="107"/>
                  </a:lnTo>
                  <a:lnTo>
                    <a:pt x="18" y="107"/>
                  </a:lnTo>
                  <a:lnTo>
                    <a:pt x="16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65"/>
            <p:cNvSpPr>
              <a:spLocks/>
            </p:cNvSpPr>
            <p:nvPr/>
          </p:nvSpPr>
          <p:spPr bwMode="auto">
            <a:xfrm>
              <a:off x="4187" y="1640"/>
              <a:ext cx="17" cy="107"/>
            </a:xfrm>
            <a:custGeom>
              <a:avLst/>
              <a:gdLst>
                <a:gd name="T0" fmla="*/ 17 w 17"/>
                <a:gd name="T1" fmla="*/ 27 h 107"/>
                <a:gd name="T2" fmla="*/ 16 w 17"/>
                <a:gd name="T3" fmla="*/ 27 h 107"/>
                <a:gd name="T4" fmla="*/ 16 w 17"/>
                <a:gd name="T5" fmla="*/ 19 h 107"/>
                <a:gd name="T6" fmla="*/ 17 w 17"/>
                <a:gd name="T7" fmla="*/ 19 h 107"/>
                <a:gd name="T8" fmla="*/ 16 w 17"/>
                <a:gd name="T9" fmla="*/ 11 h 107"/>
                <a:gd name="T10" fmla="*/ 16 w 17"/>
                <a:gd name="T11" fmla="*/ 0 h 107"/>
                <a:gd name="T12" fmla="*/ 3 w 17"/>
                <a:gd name="T13" fmla="*/ 0 h 107"/>
                <a:gd name="T14" fmla="*/ 3 w 17"/>
                <a:gd name="T15" fmla="*/ 9 h 107"/>
                <a:gd name="T16" fmla="*/ 3 w 17"/>
                <a:gd name="T17" fmla="*/ 11 h 107"/>
                <a:gd name="T18" fmla="*/ 0 w 17"/>
                <a:gd name="T19" fmla="*/ 19 h 107"/>
                <a:gd name="T20" fmla="*/ 1 w 17"/>
                <a:gd name="T21" fmla="*/ 19 h 107"/>
                <a:gd name="T22" fmla="*/ 3 w 17"/>
                <a:gd name="T23" fmla="*/ 19 h 107"/>
                <a:gd name="T24" fmla="*/ 3 w 17"/>
                <a:gd name="T25" fmla="*/ 27 h 107"/>
                <a:gd name="T26" fmla="*/ 3 w 17"/>
                <a:gd name="T27" fmla="*/ 41 h 107"/>
                <a:gd name="T28" fmla="*/ 7 w 17"/>
                <a:gd name="T29" fmla="*/ 60 h 107"/>
                <a:gd name="T30" fmla="*/ 7 w 17"/>
                <a:gd name="T31" fmla="*/ 107 h 107"/>
                <a:gd name="T32" fmla="*/ 17 w 17"/>
                <a:gd name="T33" fmla="*/ 107 h 107"/>
                <a:gd name="T34" fmla="*/ 17 w 17"/>
                <a:gd name="T35" fmla="*/ 27 h 1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" h="107">
                  <a:moveTo>
                    <a:pt x="17" y="27"/>
                  </a:moveTo>
                  <a:lnTo>
                    <a:pt x="16" y="27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6" y="11"/>
                  </a:lnTo>
                  <a:lnTo>
                    <a:pt x="16" y="0"/>
                  </a:lnTo>
                  <a:lnTo>
                    <a:pt x="3" y="0"/>
                  </a:lnTo>
                  <a:lnTo>
                    <a:pt x="3" y="9"/>
                  </a:lnTo>
                  <a:lnTo>
                    <a:pt x="3" y="11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3" y="19"/>
                  </a:lnTo>
                  <a:lnTo>
                    <a:pt x="3" y="27"/>
                  </a:lnTo>
                  <a:lnTo>
                    <a:pt x="3" y="41"/>
                  </a:lnTo>
                  <a:lnTo>
                    <a:pt x="7" y="60"/>
                  </a:lnTo>
                  <a:lnTo>
                    <a:pt x="7" y="107"/>
                  </a:lnTo>
                  <a:lnTo>
                    <a:pt x="17" y="107"/>
                  </a:lnTo>
                  <a:lnTo>
                    <a:pt x="17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66"/>
            <p:cNvSpPr>
              <a:spLocks/>
            </p:cNvSpPr>
            <p:nvPr/>
          </p:nvSpPr>
          <p:spPr bwMode="auto">
            <a:xfrm>
              <a:off x="4345" y="1633"/>
              <a:ext cx="20" cy="107"/>
            </a:xfrm>
            <a:custGeom>
              <a:avLst/>
              <a:gdLst>
                <a:gd name="T0" fmla="*/ 18 w 20"/>
                <a:gd name="T1" fmla="*/ 26 h 107"/>
                <a:gd name="T2" fmla="*/ 16 w 20"/>
                <a:gd name="T3" fmla="*/ 26 h 107"/>
                <a:gd name="T4" fmla="*/ 16 w 20"/>
                <a:gd name="T5" fmla="*/ 18 h 107"/>
                <a:gd name="T6" fmla="*/ 20 w 20"/>
                <a:gd name="T7" fmla="*/ 18 h 107"/>
                <a:gd name="T8" fmla="*/ 16 w 20"/>
                <a:gd name="T9" fmla="*/ 9 h 107"/>
                <a:gd name="T10" fmla="*/ 16 w 20"/>
                <a:gd name="T11" fmla="*/ 0 h 107"/>
                <a:gd name="T12" fmla="*/ 4 w 20"/>
                <a:gd name="T13" fmla="*/ 0 h 107"/>
                <a:gd name="T14" fmla="*/ 4 w 20"/>
                <a:gd name="T15" fmla="*/ 9 h 107"/>
                <a:gd name="T16" fmla="*/ 4 w 20"/>
                <a:gd name="T17" fmla="*/ 10 h 107"/>
                <a:gd name="T18" fmla="*/ 0 w 20"/>
                <a:gd name="T19" fmla="*/ 18 h 107"/>
                <a:gd name="T20" fmla="*/ 4 w 20"/>
                <a:gd name="T21" fmla="*/ 18 h 107"/>
                <a:gd name="T22" fmla="*/ 4 w 20"/>
                <a:gd name="T23" fmla="*/ 26 h 107"/>
                <a:gd name="T24" fmla="*/ 4 w 20"/>
                <a:gd name="T25" fmla="*/ 41 h 107"/>
                <a:gd name="T26" fmla="*/ 7 w 20"/>
                <a:gd name="T27" fmla="*/ 60 h 107"/>
                <a:gd name="T28" fmla="*/ 7 w 20"/>
                <a:gd name="T29" fmla="*/ 107 h 107"/>
                <a:gd name="T30" fmla="*/ 18 w 20"/>
                <a:gd name="T31" fmla="*/ 107 h 107"/>
                <a:gd name="T32" fmla="*/ 18 w 20"/>
                <a:gd name="T33" fmla="*/ 26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07">
                  <a:moveTo>
                    <a:pt x="18" y="26"/>
                  </a:moveTo>
                  <a:lnTo>
                    <a:pt x="16" y="26"/>
                  </a:lnTo>
                  <a:lnTo>
                    <a:pt x="16" y="18"/>
                  </a:lnTo>
                  <a:lnTo>
                    <a:pt x="20" y="18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4" y="0"/>
                  </a:lnTo>
                  <a:lnTo>
                    <a:pt x="4" y="9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4" y="26"/>
                  </a:lnTo>
                  <a:lnTo>
                    <a:pt x="4" y="41"/>
                  </a:lnTo>
                  <a:lnTo>
                    <a:pt x="7" y="60"/>
                  </a:lnTo>
                  <a:lnTo>
                    <a:pt x="7" y="107"/>
                  </a:lnTo>
                  <a:lnTo>
                    <a:pt x="18" y="107"/>
                  </a:lnTo>
                  <a:lnTo>
                    <a:pt x="18" y="26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67"/>
            <p:cNvSpPr>
              <a:spLocks/>
            </p:cNvSpPr>
            <p:nvPr/>
          </p:nvSpPr>
          <p:spPr bwMode="auto">
            <a:xfrm>
              <a:off x="4502" y="1635"/>
              <a:ext cx="18" cy="106"/>
            </a:xfrm>
            <a:custGeom>
              <a:avLst/>
              <a:gdLst>
                <a:gd name="T0" fmla="*/ 18 w 18"/>
                <a:gd name="T1" fmla="*/ 26 h 106"/>
                <a:gd name="T2" fmla="*/ 16 w 18"/>
                <a:gd name="T3" fmla="*/ 26 h 106"/>
                <a:gd name="T4" fmla="*/ 16 w 18"/>
                <a:gd name="T5" fmla="*/ 19 h 106"/>
                <a:gd name="T6" fmla="*/ 18 w 18"/>
                <a:gd name="T7" fmla="*/ 19 h 106"/>
                <a:gd name="T8" fmla="*/ 16 w 18"/>
                <a:gd name="T9" fmla="*/ 10 h 106"/>
                <a:gd name="T10" fmla="*/ 16 w 18"/>
                <a:gd name="T11" fmla="*/ 0 h 106"/>
                <a:gd name="T12" fmla="*/ 3 w 18"/>
                <a:gd name="T13" fmla="*/ 0 h 106"/>
                <a:gd name="T14" fmla="*/ 3 w 18"/>
                <a:gd name="T15" fmla="*/ 8 h 106"/>
                <a:gd name="T16" fmla="*/ 3 w 18"/>
                <a:gd name="T17" fmla="*/ 12 h 106"/>
                <a:gd name="T18" fmla="*/ 0 w 18"/>
                <a:gd name="T19" fmla="*/ 19 h 106"/>
                <a:gd name="T20" fmla="*/ 2 w 18"/>
                <a:gd name="T21" fmla="*/ 19 h 106"/>
                <a:gd name="T22" fmla="*/ 3 w 18"/>
                <a:gd name="T23" fmla="*/ 19 h 106"/>
                <a:gd name="T24" fmla="*/ 3 w 18"/>
                <a:gd name="T25" fmla="*/ 26 h 106"/>
                <a:gd name="T26" fmla="*/ 3 w 18"/>
                <a:gd name="T27" fmla="*/ 40 h 106"/>
                <a:gd name="T28" fmla="*/ 7 w 18"/>
                <a:gd name="T29" fmla="*/ 60 h 106"/>
                <a:gd name="T30" fmla="*/ 7 w 18"/>
                <a:gd name="T31" fmla="*/ 106 h 106"/>
                <a:gd name="T32" fmla="*/ 18 w 18"/>
                <a:gd name="T33" fmla="*/ 106 h 106"/>
                <a:gd name="T34" fmla="*/ 18 w 18"/>
                <a:gd name="T35" fmla="*/ 26 h 10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" h="106">
                  <a:moveTo>
                    <a:pt x="18" y="26"/>
                  </a:moveTo>
                  <a:lnTo>
                    <a:pt x="16" y="26"/>
                  </a:lnTo>
                  <a:lnTo>
                    <a:pt x="16" y="19"/>
                  </a:lnTo>
                  <a:lnTo>
                    <a:pt x="18" y="19"/>
                  </a:lnTo>
                  <a:lnTo>
                    <a:pt x="16" y="10"/>
                  </a:lnTo>
                  <a:lnTo>
                    <a:pt x="16" y="0"/>
                  </a:lnTo>
                  <a:lnTo>
                    <a:pt x="3" y="0"/>
                  </a:lnTo>
                  <a:lnTo>
                    <a:pt x="3" y="8"/>
                  </a:lnTo>
                  <a:lnTo>
                    <a:pt x="3" y="12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3" y="26"/>
                  </a:lnTo>
                  <a:lnTo>
                    <a:pt x="3" y="40"/>
                  </a:lnTo>
                  <a:lnTo>
                    <a:pt x="7" y="60"/>
                  </a:lnTo>
                  <a:lnTo>
                    <a:pt x="7" y="106"/>
                  </a:lnTo>
                  <a:lnTo>
                    <a:pt x="18" y="106"/>
                  </a:lnTo>
                  <a:lnTo>
                    <a:pt x="18" y="26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68"/>
            <p:cNvSpPr>
              <a:spLocks/>
            </p:cNvSpPr>
            <p:nvPr/>
          </p:nvSpPr>
          <p:spPr bwMode="auto">
            <a:xfrm>
              <a:off x="4666" y="1633"/>
              <a:ext cx="18" cy="107"/>
            </a:xfrm>
            <a:custGeom>
              <a:avLst/>
              <a:gdLst>
                <a:gd name="T0" fmla="*/ 16 w 18"/>
                <a:gd name="T1" fmla="*/ 26 h 107"/>
                <a:gd name="T2" fmla="*/ 16 w 18"/>
                <a:gd name="T3" fmla="*/ 18 h 107"/>
                <a:gd name="T4" fmla="*/ 18 w 18"/>
                <a:gd name="T5" fmla="*/ 18 h 107"/>
                <a:gd name="T6" fmla="*/ 14 w 18"/>
                <a:gd name="T7" fmla="*/ 9 h 107"/>
                <a:gd name="T8" fmla="*/ 16 w 18"/>
                <a:gd name="T9" fmla="*/ 0 h 107"/>
                <a:gd name="T10" fmla="*/ 2 w 18"/>
                <a:gd name="T11" fmla="*/ 0 h 107"/>
                <a:gd name="T12" fmla="*/ 2 w 18"/>
                <a:gd name="T13" fmla="*/ 9 h 107"/>
                <a:gd name="T14" fmla="*/ 2 w 18"/>
                <a:gd name="T15" fmla="*/ 10 h 107"/>
                <a:gd name="T16" fmla="*/ 0 w 18"/>
                <a:gd name="T17" fmla="*/ 18 h 107"/>
                <a:gd name="T18" fmla="*/ 2 w 18"/>
                <a:gd name="T19" fmla="*/ 18 h 107"/>
                <a:gd name="T20" fmla="*/ 2 w 18"/>
                <a:gd name="T21" fmla="*/ 26 h 107"/>
                <a:gd name="T22" fmla="*/ 3 w 18"/>
                <a:gd name="T23" fmla="*/ 41 h 107"/>
                <a:gd name="T24" fmla="*/ 5 w 18"/>
                <a:gd name="T25" fmla="*/ 60 h 107"/>
                <a:gd name="T26" fmla="*/ 5 w 18"/>
                <a:gd name="T27" fmla="*/ 107 h 107"/>
                <a:gd name="T28" fmla="*/ 16 w 18"/>
                <a:gd name="T29" fmla="*/ 107 h 107"/>
                <a:gd name="T30" fmla="*/ 16 w 18"/>
                <a:gd name="T31" fmla="*/ 26 h 1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107">
                  <a:moveTo>
                    <a:pt x="16" y="26"/>
                  </a:moveTo>
                  <a:lnTo>
                    <a:pt x="16" y="18"/>
                  </a:lnTo>
                  <a:lnTo>
                    <a:pt x="18" y="18"/>
                  </a:lnTo>
                  <a:lnTo>
                    <a:pt x="14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3" y="41"/>
                  </a:lnTo>
                  <a:lnTo>
                    <a:pt x="5" y="60"/>
                  </a:lnTo>
                  <a:lnTo>
                    <a:pt x="5" y="107"/>
                  </a:lnTo>
                  <a:lnTo>
                    <a:pt x="16" y="107"/>
                  </a:lnTo>
                  <a:lnTo>
                    <a:pt x="16" y="26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69"/>
            <p:cNvSpPr>
              <a:spLocks/>
            </p:cNvSpPr>
            <p:nvPr/>
          </p:nvSpPr>
          <p:spPr bwMode="auto">
            <a:xfrm>
              <a:off x="4819" y="1633"/>
              <a:ext cx="18" cy="107"/>
            </a:xfrm>
            <a:custGeom>
              <a:avLst/>
              <a:gdLst>
                <a:gd name="T0" fmla="*/ 16 w 18"/>
                <a:gd name="T1" fmla="*/ 26 h 107"/>
                <a:gd name="T2" fmla="*/ 14 w 18"/>
                <a:gd name="T3" fmla="*/ 26 h 107"/>
                <a:gd name="T4" fmla="*/ 14 w 18"/>
                <a:gd name="T5" fmla="*/ 18 h 107"/>
                <a:gd name="T6" fmla="*/ 18 w 18"/>
                <a:gd name="T7" fmla="*/ 18 h 107"/>
                <a:gd name="T8" fmla="*/ 14 w 18"/>
                <a:gd name="T9" fmla="*/ 9 h 107"/>
                <a:gd name="T10" fmla="*/ 14 w 18"/>
                <a:gd name="T11" fmla="*/ 0 h 107"/>
                <a:gd name="T12" fmla="*/ 2 w 18"/>
                <a:gd name="T13" fmla="*/ 0 h 107"/>
                <a:gd name="T14" fmla="*/ 2 w 18"/>
                <a:gd name="T15" fmla="*/ 9 h 107"/>
                <a:gd name="T16" fmla="*/ 2 w 18"/>
                <a:gd name="T17" fmla="*/ 10 h 107"/>
                <a:gd name="T18" fmla="*/ 0 w 18"/>
                <a:gd name="T19" fmla="*/ 18 h 107"/>
                <a:gd name="T20" fmla="*/ 2 w 18"/>
                <a:gd name="T21" fmla="*/ 18 h 107"/>
                <a:gd name="T22" fmla="*/ 2 w 18"/>
                <a:gd name="T23" fmla="*/ 26 h 107"/>
                <a:gd name="T24" fmla="*/ 2 w 18"/>
                <a:gd name="T25" fmla="*/ 41 h 107"/>
                <a:gd name="T26" fmla="*/ 5 w 18"/>
                <a:gd name="T27" fmla="*/ 60 h 107"/>
                <a:gd name="T28" fmla="*/ 5 w 18"/>
                <a:gd name="T29" fmla="*/ 107 h 107"/>
                <a:gd name="T30" fmla="*/ 16 w 18"/>
                <a:gd name="T31" fmla="*/ 107 h 107"/>
                <a:gd name="T32" fmla="*/ 16 w 18"/>
                <a:gd name="T33" fmla="*/ 26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7">
                  <a:moveTo>
                    <a:pt x="16" y="26"/>
                  </a:moveTo>
                  <a:lnTo>
                    <a:pt x="14" y="26"/>
                  </a:lnTo>
                  <a:lnTo>
                    <a:pt x="14" y="18"/>
                  </a:lnTo>
                  <a:lnTo>
                    <a:pt x="18" y="18"/>
                  </a:lnTo>
                  <a:lnTo>
                    <a:pt x="14" y="9"/>
                  </a:lnTo>
                  <a:lnTo>
                    <a:pt x="14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2" y="41"/>
                  </a:lnTo>
                  <a:lnTo>
                    <a:pt x="5" y="60"/>
                  </a:lnTo>
                  <a:lnTo>
                    <a:pt x="5" y="107"/>
                  </a:lnTo>
                  <a:lnTo>
                    <a:pt x="16" y="107"/>
                  </a:lnTo>
                  <a:lnTo>
                    <a:pt x="16" y="26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70"/>
            <p:cNvSpPr>
              <a:spLocks/>
            </p:cNvSpPr>
            <p:nvPr/>
          </p:nvSpPr>
          <p:spPr bwMode="auto">
            <a:xfrm>
              <a:off x="4970" y="1633"/>
              <a:ext cx="18" cy="107"/>
            </a:xfrm>
            <a:custGeom>
              <a:avLst/>
              <a:gdLst>
                <a:gd name="T0" fmla="*/ 18 w 18"/>
                <a:gd name="T1" fmla="*/ 26 h 107"/>
                <a:gd name="T2" fmla="*/ 16 w 18"/>
                <a:gd name="T3" fmla="*/ 26 h 107"/>
                <a:gd name="T4" fmla="*/ 16 w 18"/>
                <a:gd name="T5" fmla="*/ 18 h 107"/>
                <a:gd name="T6" fmla="*/ 18 w 18"/>
                <a:gd name="T7" fmla="*/ 18 h 107"/>
                <a:gd name="T8" fmla="*/ 16 w 18"/>
                <a:gd name="T9" fmla="*/ 9 h 107"/>
                <a:gd name="T10" fmla="*/ 16 w 18"/>
                <a:gd name="T11" fmla="*/ 0 h 107"/>
                <a:gd name="T12" fmla="*/ 2 w 18"/>
                <a:gd name="T13" fmla="*/ 0 h 107"/>
                <a:gd name="T14" fmla="*/ 2 w 18"/>
                <a:gd name="T15" fmla="*/ 9 h 107"/>
                <a:gd name="T16" fmla="*/ 2 w 18"/>
                <a:gd name="T17" fmla="*/ 10 h 107"/>
                <a:gd name="T18" fmla="*/ 0 w 18"/>
                <a:gd name="T19" fmla="*/ 18 h 107"/>
                <a:gd name="T20" fmla="*/ 2 w 18"/>
                <a:gd name="T21" fmla="*/ 18 h 107"/>
                <a:gd name="T22" fmla="*/ 2 w 18"/>
                <a:gd name="T23" fmla="*/ 26 h 107"/>
                <a:gd name="T24" fmla="*/ 4 w 18"/>
                <a:gd name="T25" fmla="*/ 41 h 107"/>
                <a:gd name="T26" fmla="*/ 6 w 18"/>
                <a:gd name="T27" fmla="*/ 60 h 107"/>
                <a:gd name="T28" fmla="*/ 6 w 18"/>
                <a:gd name="T29" fmla="*/ 107 h 107"/>
                <a:gd name="T30" fmla="*/ 18 w 18"/>
                <a:gd name="T31" fmla="*/ 107 h 107"/>
                <a:gd name="T32" fmla="*/ 18 w 18"/>
                <a:gd name="T33" fmla="*/ 26 h 10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7">
                  <a:moveTo>
                    <a:pt x="18" y="26"/>
                  </a:moveTo>
                  <a:lnTo>
                    <a:pt x="16" y="2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4" y="41"/>
                  </a:lnTo>
                  <a:lnTo>
                    <a:pt x="6" y="60"/>
                  </a:lnTo>
                  <a:lnTo>
                    <a:pt x="6" y="107"/>
                  </a:lnTo>
                  <a:lnTo>
                    <a:pt x="18" y="107"/>
                  </a:lnTo>
                  <a:lnTo>
                    <a:pt x="18" y="26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71"/>
            <p:cNvSpPr>
              <a:spLocks/>
            </p:cNvSpPr>
            <p:nvPr/>
          </p:nvSpPr>
          <p:spPr bwMode="auto">
            <a:xfrm>
              <a:off x="5127" y="1624"/>
              <a:ext cx="18" cy="105"/>
            </a:xfrm>
            <a:custGeom>
              <a:avLst/>
              <a:gdLst>
                <a:gd name="T0" fmla="*/ 18 w 18"/>
                <a:gd name="T1" fmla="*/ 27 h 105"/>
                <a:gd name="T2" fmla="*/ 16 w 18"/>
                <a:gd name="T3" fmla="*/ 27 h 105"/>
                <a:gd name="T4" fmla="*/ 16 w 18"/>
                <a:gd name="T5" fmla="*/ 18 h 105"/>
                <a:gd name="T6" fmla="*/ 18 w 18"/>
                <a:gd name="T7" fmla="*/ 18 h 105"/>
                <a:gd name="T8" fmla="*/ 16 w 18"/>
                <a:gd name="T9" fmla="*/ 9 h 105"/>
                <a:gd name="T10" fmla="*/ 16 w 18"/>
                <a:gd name="T11" fmla="*/ 0 h 105"/>
                <a:gd name="T12" fmla="*/ 2 w 18"/>
                <a:gd name="T13" fmla="*/ 0 h 105"/>
                <a:gd name="T14" fmla="*/ 2 w 18"/>
                <a:gd name="T15" fmla="*/ 9 h 105"/>
                <a:gd name="T16" fmla="*/ 2 w 18"/>
                <a:gd name="T17" fmla="*/ 11 h 105"/>
                <a:gd name="T18" fmla="*/ 0 w 18"/>
                <a:gd name="T19" fmla="*/ 18 h 105"/>
                <a:gd name="T20" fmla="*/ 2 w 18"/>
                <a:gd name="T21" fmla="*/ 18 h 105"/>
                <a:gd name="T22" fmla="*/ 4 w 18"/>
                <a:gd name="T23" fmla="*/ 18 h 105"/>
                <a:gd name="T24" fmla="*/ 4 w 18"/>
                <a:gd name="T25" fmla="*/ 27 h 105"/>
                <a:gd name="T26" fmla="*/ 4 w 18"/>
                <a:gd name="T27" fmla="*/ 41 h 105"/>
                <a:gd name="T28" fmla="*/ 7 w 18"/>
                <a:gd name="T29" fmla="*/ 60 h 105"/>
                <a:gd name="T30" fmla="*/ 7 w 18"/>
                <a:gd name="T31" fmla="*/ 105 h 105"/>
                <a:gd name="T32" fmla="*/ 18 w 18"/>
                <a:gd name="T33" fmla="*/ 105 h 105"/>
                <a:gd name="T34" fmla="*/ 18 w 18"/>
                <a:gd name="T35" fmla="*/ 27 h 10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" h="105">
                  <a:moveTo>
                    <a:pt x="18" y="27"/>
                  </a:moveTo>
                  <a:lnTo>
                    <a:pt x="16" y="27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4" y="18"/>
                  </a:lnTo>
                  <a:lnTo>
                    <a:pt x="4" y="27"/>
                  </a:lnTo>
                  <a:lnTo>
                    <a:pt x="4" y="41"/>
                  </a:lnTo>
                  <a:lnTo>
                    <a:pt x="7" y="60"/>
                  </a:lnTo>
                  <a:lnTo>
                    <a:pt x="7" y="105"/>
                  </a:lnTo>
                  <a:lnTo>
                    <a:pt x="18" y="105"/>
                  </a:lnTo>
                  <a:lnTo>
                    <a:pt x="18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72"/>
            <p:cNvSpPr>
              <a:spLocks/>
            </p:cNvSpPr>
            <p:nvPr/>
          </p:nvSpPr>
          <p:spPr bwMode="auto">
            <a:xfrm>
              <a:off x="5277" y="1624"/>
              <a:ext cx="18" cy="105"/>
            </a:xfrm>
            <a:custGeom>
              <a:avLst/>
              <a:gdLst>
                <a:gd name="T0" fmla="*/ 16 w 18"/>
                <a:gd name="T1" fmla="*/ 27 h 105"/>
                <a:gd name="T2" fmla="*/ 14 w 18"/>
                <a:gd name="T3" fmla="*/ 27 h 105"/>
                <a:gd name="T4" fmla="*/ 14 w 18"/>
                <a:gd name="T5" fmla="*/ 18 h 105"/>
                <a:gd name="T6" fmla="*/ 18 w 18"/>
                <a:gd name="T7" fmla="*/ 18 h 105"/>
                <a:gd name="T8" fmla="*/ 14 w 18"/>
                <a:gd name="T9" fmla="*/ 9 h 105"/>
                <a:gd name="T10" fmla="*/ 16 w 18"/>
                <a:gd name="T11" fmla="*/ 0 h 105"/>
                <a:gd name="T12" fmla="*/ 2 w 18"/>
                <a:gd name="T13" fmla="*/ 0 h 105"/>
                <a:gd name="T14" fmla="*/ 2 w 18"/>
                <a:gd name="T15" fmla="*/ 9 h 105"/>
                <a:gd name="T16" fmla="*/ 2 w 18"/>
                <a:gd name="T17" fmla="*/ 11 h 105"/>
                <a:gd name="T18" fmla="*/ 0 w 18"/>
                <a:gd name="T19" fmla="*/ 18 h 105"/>
                <a:gd name="T20" fmla="*/ 2 w 18"/>
                <a:gd name="T21" fmla="*/ 18 h 105"/>
                <a:gd name="T22" fmla="*/ 2 w 18"/>
                <a:gd name="T23" fmla="*/ 27 h 105"/>
                <a:gd name="T24" fmla="*/ 3 w 18"/>
                <a:gd name="T25" fmla="*/ 41 h 105"/>
                <a:gd name="T26" fmla="*/ 5 w 18"/>
                <a:gd name="T27" fmla="*/ 60 h 105"/>
                <a:gd name="T28" fmla="*/ 5 w 18"/>
                <a:gd name="T29" fmla="*/ 105 h 105"/>
                <a:gd name="T30" fmla="*/ 16 w 18"/>
                <a:gd name="T31" fmla="*/ 105 h 105"/>
                <a:gd name="T32" fmla="*/ 16 w 18"/>
                <a:gd name="T33" fmla="*/ 27 h 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05">
                  <a:moveTo>
                    <a:pt x="16" y="27"/>
                  </a:moveTo>
                  <a:lnTo>
                    <a:pt x="14" y="27"/>
                  </a:lnTo>
                  <a:lnTo>
                    <a:pt x="14" y="18"/>
                  </a:lnTo>
                  <a:lnTo>
                    <a:pt x="18" y="18"/>
                  </a:lnTo>
                  <a:lnTo>
                    <a:pt x="14" y="9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" y="27"/>
                  </a:lnTo>
                  <a:lnTo>
                    <a:pt x="3" y="41"/>
                  </a:lnTo>
                  <a:lnTo>
                    <a:pt x="5" y="60"/>
                  </a:lnTo>
                  <a:lnTo>
                    <a:pt x="5" y="105"/>
                  </a:lnTo>
                  <a:lnTo>
                    <a:pt x="16" y="105"/>
                  </a:lnTo>
                  <a:lnTo>
                    <a:pt x="16" y="27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Rectangle 73"/>
            <p:cNvSpPr>
              <a:spLocks noChangeArrowheads="1"/>
            </p:cNvSpPr>
            <p:nvPr/>
          </p:nvSpPr>
          <p:spPr bwMode="auto">
            <a:xfrm>
              <a:off x="3536" y="1050"/>
              <a:ext cx="13" cy="581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7" name="Rectangle 74"/>
            <p:cNvSpPr>
              <a:spLocks noChangeArrowheads="1"/>
            </p:cNvSpPr>
            <p:nvPr/>
          </p:nvSpPr>
          <p:spPr bwMode="auto">
            <a:xfrm>
              <a:off x="3700" y="1050"/>
              <a:ext cx="13" cy="581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8" name="Rectangle 75"/>
            <p:cNvSpPr>
              <a:spLocks noChangeArrowheads="1"/>
            </p:cNvSpPr>
            <p:nvPr/>
          </p:nvSpPr>
          <p:spPr bwMode="auto">
            <a:xfrm>
              <a:off x="3862" y="1050"/>
              <a:ext cx="15" cy="581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9" name="Rectangle 76"/>
            <p:cNvSpPr>
              <a:spLocks noChangeArrowheads="1"/>
            </p:cNvSpPr>
            <p:nvPr/>
          </p:nvSpPr>
          <p:spPr bwMode="auto">
            <a:xfrm>
              <a:off x="4028" y="1050"/>
              <a:ext cx="14" cy="581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0" name="Rectangle 77"/>
            <p:cNvSpPr>
              <a:spLocks noChangeArrowheads="1"/>
            </p:cNvSpPr>
            <p:nvPr/>
          </p:nvSpPr>
          <p:spPr bwMode="auto">
            <a:xfrm>
              <a:off x="4190" y="1054"/>
              <a:ext cx="13" cy="577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1" name="Rectangle 78"/>
            <p:cNvSpPr>
              <a:spLocks noChangeArrowheads="1"/>
            </p:cNvSpPr>
            <p:nvPr/>
          </p:nvSpPr>
          <p:spPr bwMode="auto">
            <a:xfrm>
              <a:off x="4349" y="1065"/>
              <a:ext cx="14" cy="55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2" name="Rectangle 79"/>
            <p:cNvSpPr>
              <a:spLocks noChangeArrowheads="1"/>
            </p:cNvSpPr>
            <p:nvPr/>
          </p:nvSpPr>
          <p:spPr bwMode="auto">
            <a:xfrm>
              <a:off x="4505" y="1065"/>
              <a:ext cx="15" cy="566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3" name="Rectangle 80"/>
            <p:cNvSpPr>
              <a:spLocks noChangeArrowheads="1"/>
            </p:cNvSpPr>
            <p:nvPr/>
          </p:nvSpPr>
          <p:spPr bwMode="auto">
            <a:xfrm>
              <a:off x="4666" y="1065"/>
              <a:ext cx="12" cy="55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4" name="Rectangle 81"/>
            <p:cNvSpPr>
              <a:spLocks noChangeArrowheads="1"/>
            </p:cNvSpPr>
            <p:nvPr/>
          </p:nvSpPr>
          <p:spPr bwMode="auto">
            <a:xfrm>
              <a:off x="4819" y="1068"/>
              <a:ext cx="12" cy="556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5" name="Rectangle 82"/>
            <p:cNvSpPr>
              <a:spLocks noChangeArrowheads="1"/>
            </p:cNvSpPr>
            <p:nvPr/>
          </p:nvSpPr>
          <p:spPr bwMode="auto">
            <a:xfrm>
              <a:off x="4974" y="1068"/>
              <a:ext cx="14" cy="552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6" name="Rectangle 83"/>
            <p:cNvSpPr>
              <a:spLocks noChangeArrowheads="1"/>
            </p:cNvSpPr>
            <p:nvPr/>
          </p:nvSpPr>
          <p:spPr bwMode="auto">
            <a:xfrm>
              <a:off x="5129" y="1068"/>
              <a:ext cx="14" cy="547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7" name="Rectangle 84"/>
            <p:cNvSpPr>
              <a:spLocks noChangeArrowheads="1"/>
            </p:cNvSpPr>
            <p:nvPr/>
          </p:nvSpPr>
          <p:spPr bwMode="auto">
            <a:xfrm>
              <a:off x="5279" y="1068"/>
              <a:ext cx="12" cy="547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27" name="Freeform 85"/>
          <p:cNvSpPr>
            <a:spLocks/>
          </p:cNvSpPr>
          <p:nvPr/>
        </p:nvSpPr>
        <p:spPr bwMode="auto">
          <a:xfrm>
            <a:off x="663575" y="2511425"/>
            <a:ext cx="1838325" cy="2660650"/>
          </a:xfrm>
          <a:custGeom>
            <a:avLst/>
            <a:gdLst>
              <a:gd name="T0" fmla="*/ 1677836 w 630"/>
              <a:gd name="T1" fmla="*/ 2339738 h 912"/>
              <a:gd name="T2" fmla="*/ 1575707 w 630"/>
              <a:gd name="T3" fmla="*/ 2307647 h 912"/>
              <a:gd name="T4" fmla="*/ 1523184 w 630"/>
              <a:gd name="T5" fmla="*/ 2433094 h 912"/>
              <a:gd name="T6" fmla="*/ 1456070 w 630"/>
              <a:gd name="T7" fmla="*/ 2526451 h 912"/>
              <a:gd name="T8" fmla="*/ 1383121 w 630"/>
              <a:gd name="T9" fmla="*/ 2587716 h 912"/>
              <a:gd name="T10" fmla="*/ 1310171 w 630"/>
              <a:gd name="T11" fmla="*/ 2631476 h 912"/>
              <a:gd name="T12" fmla="*/ 1237222 w 630"/>
              <a:gd name="T13" fmla="*/ 2651898 h 912"/>
              <a:gd name="T14" fmla="*/ 1143847 w 630"/>
              <a:gd name="T15" fmla="*/ 2660650 h 912"/>
              <a:gd name="T16" fmla="*/ 1053389 w 630"/>
              <a:gd name="T17" fmla="*/ 2651898 h 912"/>
              <a:gd name="T18" fmla="*/ 933752 w 630"/>
              <a:gd name="T19" fmla="*/ 2613972 h 912"/>
              <a:gd name="T20" fmla="*/ 852049 w 630"/>
              <a:gd name="T21" fmla="*/ 2552707 h 912"/>
              <a:gd name="T22" fmla="*/ 790772 w 630"/>
              <a:gd name="T23" fmla="*/ 2479772 h 912"/>
              <a:gd name="T24" fmla="*/ 752838 w 630"/>
              <a:gd name="T25" fmla="*/ 2406838 h 912"/>
              <a:gd name="T26" fmla="*/ 726576 w 630"/>
              <a:gd name="T27" fmla="*/ 2307647 h 912"/>
              <a:gd name="T28" fmla="*/ 720740 w 630"/>
              <a:gd name="T29" fmla="*/ 2246382 h 912"/>
              <a:gd name="T30" fmla="*/ 659463 w 630"/>
              <a:gd name="T31" fmla="*/ 2374747 h 912"/>
              <a:gd name="T32" fmla="*/ 647791 w 630"/>
              <a:gd name="T33" fmla="*/ 2401003 h 912"/>
              <a:gd name="T34" fmla="*/ 633201 w 630"/>
              <a:gd name="T35" fmla="*/ 2412673 h 912"/>
              <a:gd name="T36" fmla="*/ 612775 w 630"/>
              <a:gd name="T37" fmla="*/ 2412673 h 912"/>
              <a:gd name="T38" fmla="*/ 207176 w 630"/>
              <a:gd name="T39" fmla="*/ 2386416 h 912"/>
              <a:gd name="T40" fmla="*/ 166325 w 630"/>
              <a:gd name="T41" fmla="*/ 2365995 h 912"/>
              <a:gd name="T42" fmla="*/ 81703 w 630"/>
              <a:gd name="T43" fmla="*/ 2368912 h 912"/>
              <a:gd name="T44" fmla="*/ 26262 w 630"/>
              <a:gd name="T45" fmla="*/ 2322234 h 912"/>
              <a:gd name="T46" fmla="*/ 20426 w 630"/>
              <a:gd name="T47" fmla="*/ 2255134 h 912"/>
              <a:gd name="T48" fmla="*/ 14590 w 630"/>
              <a:gd name="T49" fmla="*/ 2182200 h 912"/>
              <a:gd name="T50" fmla="*/ 0 w 630"/>
              <a:gd name="T51" fmla="*/ 1922553 h 912"/>
              <a:gd name="T52" fmla="*/ 5836 w 630"/>
              <a:gd name="T53" fmla="*/ 1887544 h 912"/>
              <a:gd name="T54" fmla="*/ 35016 w 630"/>
              <a:gd name="T55" fmla="*/ 1846701 h 912"/>
              <a:gd name="T56" fmla="*/ 40852 w 630"/>
              <a:gd name="T57" fmla="*/ 1820445 h 912"/>
              <a:gd name="T58" fmla="*/ 20426 w 630"/>
              <a:gd name="T59" fmla="*/ 1776684 h 912"/>
              <a:gd name="T60" fmla="*/ 5836 w 630"/>
              <a:gd name="T61" fmla="*/ 1753345 h 912"/>
              <a:gd name="T62" fmla="*/ 35016 w 630"/>
              <a:gd name="T63" fmla="*/ 1508285 h 912"/>
              <a:gd name="T64" fmla="*/ 29180 w 630"/>
              <a:gd name="T65" fmla="*/ 1467442 h 912"/>
              <a:gd name="T66" fmla="*/ 40852 w 630"/>
              <a:gd name="T67" fmla="*/ 1207795 h 912"/>
              <a:gd name="T68" fmla="*/ 52524 w 630"/>
              <a:gd name="T69" fmla="*/ 1184456 h 912"/>
              <a:gd name="T70" fmla="*/ 61278 w 630"/>
              <a:gd name="T71" fmla="*/ 1143613 h 912"/>
              <a:gd name="T72" fmla="*/ 75867 w 630"/>
              <a:gd name="T73" fmla="*/ 1082348 h 912"/>
              <a:gd name="T74" fmla="*/ 134227 w 630"/>
              <a:gd name="T75" fmla="*/ 848957 h 912"/>
              <a:gd name="T76" fmla="*/ 134227 w 630"/>
              <a:gd name="T77" fmla="*/ 592228 h 912"/>
              <a:gd name="T78" fmla="*/ 107965 w 630"/>
              <a:gd name="T79" fmla="*/ 577641 h 912"/>
              <a:gd name="T80" fmla="*/ 107965 w 630"/>
              <a:gd name="T81" fmla="*/ 565972 h 912"/>
              <a:gd name="T82" fmla="*/ 172161 w 630"/>
              <a:gd name="T83" fmla="*/ 431772 h 912"/>
              <a:gd name="T84" fmla="*/ 201340 w 630"/>
              <a:gd name="T85" fmla="*/ 399681 h 912"/>
              <a:gd name="T86" fmla="*/ 201340 w 630"/>
              <a:gd name="T87" fmla="*/ 379259 h 912"/>
              <a:gd name="T88" fmla="*/ 347239 w 630"/>
              <a:gd name="T89" fmla="*/ 119613 h 912"/>
              <a:gd name="T90" fmla="*/ 399763 w 630"/>
              <a:gd name="T91" fmla="*/ 84604 h 912"/>
              <a:gd name="T92" fmla="*/ 472712 w 630"/>
              <a:gd name="T93" fmla="*/ 64182 h 912"/>
              <a:gd name="T94" fmla="*/ 580677 w 630"/>
              <a:gd name="T95" fmla="*/ 46678 h 912"/>
              <a:gd name="T96" fmla="*/ 840377 w 630"/>
              <a:gd name="T97" fmla="*/ 17504 h 912"/>
              <a:gd name="T98" fmla="*/ 1765376 w 630"/>
              <a:gd name="T99" fmla="*/ 0 h 912"/>
              <a:gd name="T100" fmla="*/ 1788719 w 630"/>
              <a:gd name="T101" fmla="*/ 93356 h 912"/>
              <a:gd name="T102" fmla="*/ 1812063 w 630"/>
              <a:gd name="T103" fmla="*/ 495954 h 912"/>
              <a:gd name="T104" fmla="*/ 1835407 w 630"/>
              <a:gd name="T105" fmla="*/ 1196126 h 912"/>
              <a:gd name="T106" fmla="*/ 1817899 w 630"/>
              <a:gd name="T107" fmla="*/ 1887544 h 912"/>
              <a:gd name="T108" fmla="*/ 1782883 w 630"/>
              <a:gd name="T109" fmla="*/ 2339738 h 91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30" h="912">
                <a:moveTo>
                  <a:pt x="611" y="802"/>
                </a:moveTo>
                <a:lnTo>
                  <a:pt x="575" y="802"/>
                </a:lnTo>
                <a:lnTo>
                  <a:pt x="572" y="789"/>
                </a:lnTo>
                <a:lnTo>
                  <a:pt x="540" y="791"/>
                </a:lnTo>
                <a:lnTo>
                  <a:pt x="532" y="814"/>
                </a:lnTo>
                <a:lnTo>
                  <a:pt x="522" y="834"/>
                </a:lnTo>
                <a:lnTo>
                  <a:pt x="511" y="852"/>
                </a:lnTo>
                <a:lnTo>
                  <a:pt x="499" y="866"/>
                </a:lnTo>
                <a:lnTo>
                  <a:pt x="486" y="878"/>
                </a:lnTo>
                <a:lnTo>
                  <a:pt x="474" y="887"/>
                </a:lnTo>
                <a:lnTo>
                  <a:pt x="461" y="896"/>
                </a:lnTo>
                <a:lnTo>
                  <a:pt x="449" y="902"/>
                </a:lnTo>
                <a:lnTo>
                  <a:pt x="436" y="905"/>
                </a:lnTo>
                <a:lnTo>
                  <a:pt x="424" y="909"/>
                </a:lnTo>
                <a:lnTo>
                  <a:pt x="404" y="912"/>
                </a:lnTo>
                <a:lnTo>
                  <a:pt x="392" y="912"/>
                </a:lnTo>
                <a:lnTo>
                  <a:pt x="386" y="912"/>
                </a:lnTo>
                <a:lnTo>
                  <a:pt x="361" y="909"/>
                </a:lnTo>
                <a:lnTo>
                  <a:pt x="340" y="903"/>
                </a:lnTo>
                <a:lnTo>
                  <a:pt x="320" y="896"/>
                </a:lnTo>
                <a:lnTo>
                  <a:pt x="304" y="886"/>
                </a:lnTo>
                <a:lnTo>
                  <a:pt x="292" y="875"/>
                </a:lnTo>
                <a:lnTo>
                  <a:pt x="279" y="862"/>
                </a:lnTo>
                <a:lnTo>
                  <a:pt x="271" y="850"/>
                </a:lnTo>
                <a:lnTo>
                  <a:pt x="263" y="837"/>
                </a:lnTo>
                <a:lnTo>
                  <a:pt x="258" y="825"/>
                </a:lnTo>
                <a:lnTo>
                  <a:pt x="254" y="812"/>
                </a:lnTo>
                <a:lnTo>
                  <a:pt x="249" y="791"/>
                </a:lnTo>
                <a:lnTo>
                  <a:pt x="247" y="777"/>
                </a:lnTo>
                <a:lnTo>
                  <a:pt x="247" y="770"/>
                </a:lnTo>
                <a:lnTo>
                  <a:pt x="228" y="770"/>
                </a:lnTo>
                <a:lnTo>
                  <a:pt x="226" y="814"/>
                </a:lnTo>
                <a:lnTo>
                  <a:pt x="224" y="820"/>
                </a:lnTo>
                <a:lnTo>
                  <a:pt x="222" y="823"/>
                </a:lnTo>
                <a:lnTo>
                  <a:pt x="221" y="825"/>
                </a:lnTo>
                <a:lnTo>
                  <a:pt x="217" y="827"/>
                </a:lnTo>
                <a:lnTo>
                  <a:pt x="212" y="827"/>
                </a:lnTo>
                <a:lnTo>
                  <a:pt x="210" y="827"/>
                </a:lnTo>
                <a:lnTo>
                  <a:pt x="82" y="821"/>
                </a:lnTo>
                <a:lnTo>
                  <a:pt x="71" y="818"/>
                </a:lnTo>
                <a:lnTo>
                  <a:pt x="62" y="814"/>
                </a:lnTo>
                <a:lnTo>
                  <a:pt x="57" y="811"/>
                </a:lnTo>
                <a:lnTo>
                  <a:pt x="44" y="812"/>
                </a:lnTo>
                <a:lnTo>
                  <a:pt x="28" y="812"/>
                </a:lnTo>
                <a:lnTo>
                  <a:pt x="9" y="811"/>
                </a:lnTo>
                <a:lnTo>
                  <a:pt x="9" y="796"/>
                </a:lnTo>
                <a:lnTo>
                  <a:pt x="7" y="786"/>
                </a:lnTo>
                <a:lnTo>
                  <a:pt x="7" y="773"/>
                </a:lnTo>
                <a:lnTo>
                  <a:pt x="9" y="759"/>
                </a:lnTo>
                <a:lnTo>
                  <a:pt x="5" y="748"/>
                </a:lnTo>
                <a:lnTo>
                  <a:pt x="3" y="739"/>
                </a:lnTo>
                <a:lnTo>
                  <a:pt x="0" y="659"/>
                </a:lnTo>
                <a:lnTo>
                  <a:pt x="0" y="652"/>
                </a:lnTo>
                <a:lnTo>
                  <a:pt x="2" y="647"/>
                </a:lnTo>
                <a:lnTo>
                  <a:pt x="7" y="638"/>
                </a:lnTo>
                <a:lnTo>
                  <a:pt x="12" y="633"/>
                </a:lnTo>
                <a:lnTo>
                  <a:pt x="14" y="631"/>
                </a:lnTo>
                <a:lnTo>
                  <a:pt x="14" y="624"/>
                </a:lnTo>
                <a:lnTo>
                  <a:pt x="10" y="611"/>
                </a:lnTo>
                <a:lnTo>
                  <a:pt x="7" y="609"/>
                </a:lnTo>
                <a:lnTo>
                  <a:pt x="5" y="606"/>
                </a:lnTo>
                <a:lnTo>
                  <a:pt x="2" y="601"/>
                </a:lnTo>
                <a:lnTo>
                  <a:pt x="7" y="526"/>
                </a:lnTo>
                <a:lnTo>
                  <a:pt x="12" y="517"/>
                </a:lnTo>
                <a:lnTo>
                  <a:pt x="16" y="511"/>
                </a:lnTo>
                <a:lnTo>
                  <a:pt x="10" y="503"/>
                </a:lnTo>
                <a:lnTo>
                  <a:pt x="7" y="494"/>
                </a:lnTo>
                <a:lnTo>
                  <a:pt x="14" y="414"/>
                </a:lnTo>
                <a:lnTo>
                  <a:pt x="14" y="410"/>
                </a:lnTo>
                <a:lnTo>
                  <a:pt x="18" y="406"/>
                </a:lnTo>
                <a:lnTo>
                  <a:pt x="19" y="399"/>
                </a:lnTo>
                <a:lnTo>
                  <a:pt x="21" y="392"/>
                </a:lnTo>
                <a:lnTo>
                  <a:pt x="25" y="383"/>
                </a:lnTo>
                <a:lnTo>
                  <a:pt x="26" y="371"/>
                </a:lnTo>
                <a:lnTo>
                  <a:pt x="32" y="349"/>
                </a:lnTo>
                <a:lnTo>
                  <a:pt x="46" y="291"/>
                </a:lnTo>
                <a:lnTo>
                  <a:pt x="69" y="211"/>
                </a:lnTo>
                <a:lnTo>
                  <a:pt x="46" y="203"/>
                </a:lnTo>
                <a:lnTo>
                  <a:pt x="41" y="200"/>
                </a:lnTo>
                <a:lnTo>
                  <a:pt x="37" y="198"/>
                </a:lnTo>
                <a:lnTo>
                  <a:pt x="37" y="196"/>
                </a:lnTo>
                <a:lnTo>
                  <a:pt x="37" y="194"/>
                </a:lnTo>
                <a:lnTo>
                  <a:pt x="37" y="193"/>
                </a:lnTo>
                <a:lnTo>
                  <a:pt x="59" y="148"/>
                </a:lnTo>
                <a:lnTo>
                  <a:pt x="73" y="141"/>
                </a:lnTo>
                <a:lnTo>
                  <a:pt x="69" y="137"/>
                </a:lnTo>
                <a:lnTo>
                  <a:pt x="69" y="134"/>
                </a:lnTo>
                <a:lnTo>
                  <a:pt x="69" y="130"/>
                </a:lnTo>
                <a:lnTo>
                  <a:pt x="110" y="50"/>
                </a:lnTo>
                <a:lnTo>
                  <a:pt x="119" y="41"/>
                </a:lnTo>
                <a:lnTo>
                  <a:pt x="128" y="34"/>
                </a:lnTo>
                <a:lnTo>
                  <a:pt x="137" y="29"/>
                </a:lnTo>
                <a:lnTo>
                  <a:pt x="146" y="25"/>
                </a:lnTo>
                <a:lnTo>
                  <a:pt x="162" y="22"/>
                </a:lnTo>
                <a:lnTo>
                  <a:pt x="167" y="22"/>
                </a:lnTo>
                <a:lnTo>
                  <a:pt x="199" y="16"/>
                </a:lnTo>
                <a:lnTo>
                  <a:pt x="240" y="11"/>
                </a:lnTo>
                <a:lnTo>
                  <a:pt x="288" y="6"/>
                </a:lnTo>
                <a:lnTo>
                  <a:pt x="591" y="0"/>
                </a:lnTo>
                <a:lnTo>
                  <a:pt x="605" y="0"/>
                </a:lnTo>
                <a:lnTo>
                  <a:pt x="609" y="13"/>
                </a:lnTo>
                <a:lnTo>
                  <a:pt x="613" y="32"/>
                </a:lnTo>
                <a:lnTo>
                  <a:pt x="618" y="93"/>
                </a:lnTo>
                <a:lnTo>
                  <a:pt x="621" y="170"/>
                </a:lnTo>
                <a:lnTo>
                  <a:pt x="625" y="255"/>
                </a:lnTo>
                <a:lnTo>
                  <a:pt x="629" y="410"/>
                </a:lnTo>
                <a:lnTo>
                  <a:pt x="630" y="479"/>
                </a:lnTo>
                <a:lnTo>
                  <a:pt x="623" y="647"/>
                </a:lnTo>
                <a:lnTo>
                  <a:pt x="623" y="791"/>
                </a:lnTo>
                <a:lnTo>
                  <a:pt x="611" y="802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6838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86"/>
          <p:cNvSpPr>
            <a:spLocks/>
          </p:cNvSpPr>
          <p:nvPr/>
        </p:nvSpPr>
        <p:spPr bwMode="auto">
          <a:xfrm>
            <a:off x="865188" y="2963863"/>
            <a:ext cx="971550" cy="1316037"/>
          </a:xfrm>
          <a:custGeom>
            <a:avLst/>
            <a:gdLst>
              <a:gd name="T0" fmla="*/ 0 w 333"/>
              <a:gd name="T1" fmla="*/ 639051 h 451"/>
              <a:gd name="T2" fmla="*/ 32093 w 333"/>
              <a:gd name="T3" fmla="*/ 431870 h 451"/>
              <a:gd name="T4" fmla="*/ 58351 w 333"/>
              <a:gd name="T5" fmla="*/ 280132 h 451"/>
              <a:gd name="T6" fmla="*/ 87527 w 333"/>
              <a:gd name="T7" fmla="*/ 178001 h 451"/>
              <a:gd name="T8" fmla="*/ 113785 w 333"/>
              <a:gd name="T9" fmla="*/ 110886 h 451"/>
              <a:gd name="T10" fmla="*/ 140043 w 333"/>
              <a:gd name="T11" fmla="*/ 72951 h 451"/>
              <a:gd name="T12" fmla="*/ 157549 w 333"/>
              <a:gd name="T13" fmla="*/ 58361 h 451"/>
              <a:gd name="T14" fmla="*/ 172136 w 333"/>
              <a:gd name="T15" fmla="*/ 58361 h 451"/>
              <a:gd name="T16" fmla="*/ 177972 w 333"/>
              <a:gd name="T17" fmla="*/ 58361 h 451"/>
              <a:gd name="T18" fmla="*/ 212982 w 333"/>
              <a:gd name="T19" fmla="*/ 46689 h 451"/>
              <a:gd name="T20" fmla="*/ 291757 w 333"/>
              <a:gd name="T21" fmla="*/ 43771 h 451"/>
              <a:gd name="T22" fmla="*/ 504739 w 333"/>
              <a:gd name="T23" fmla="*/ 20426 h 451"/>
              <a:gd name="T24" fmla="*/ 805249 w 333"/>
              <a:gd name="T25" fmla="*/ 5836 h 451"/>
              <a:gd name="T26" fmla="*/ 851930 w 333"/>
              <a:gd name="T27" fmla="*/ 0 h 451"/>
              <a:gd name="T28" fmla="*/ 889858 w 333"/>
              <a:gd name="T29" fmla="*/ 5836 h 451"/>
              <a:gd name="T30" fmla="*/ 910281 w 333"/>
              <a:gd name="T31" fmla="*/ 17508 h 451"/>
              <a:gd name="T32" fmla="*/ 921951 w 333"/>
              <a:gd name="T33" fmla="*/ 32098 h 451"/>
              <a:gd name="T34" fmla="*/ 924869 w 333"/>
              <a:gd name="T35" fmla="*/ 43771 h 451"/>
              <a:gd name="T36" fmla="*/ 930704 w 333"/>
              <a:gd name="T37" fmla="*/ 52525 h 451"/>
              <a:gd name="T38" fmla="*/ 924869 w 333"/>
              <a:gd name="T39" fmla="*/ 64197 h 451"/>
              <a:gd name="T40" fmla="*/ 971550 w 333"/>
              <a:gd name="T41" fmla="*/ 1009643 h 451"/>
              <a:gd name="T42" fmla="*/ 898611 w 333"/>
              <a:gd name="T43" fmla="*/ 1009643 h 451"/>
              <a:gd name="T44" fmla="*/ 837342 w 333"/>
              <a:gd name="T45" fmla="*/ 1015479 h 451"/>
              <a:gd name="T46" fmla="*/ 778991 w 333"/>
              <a:gd name="T47" fmla="*/ 1030069 h 451"/>
              <a:gd name="T48" fmla="*/ 729392 w 333"/>
              <a:gd name="T49" fmla="*/ 1050495 h 451"/>
              <a:gd name="T50" fmla="*/ 676876 w 333"/>
              <a:gd name="T51" fmla="*/ 1070921 h 451"/>
              <a:gd name="T52" fmla="*/ 636030 w 333"/>
              <a:gd name="T53" fmla="*/ 1097184 h 451"/>
              <a:gd name="T54" fmla="*/ 598101 w 333"/>
              <a:gd name="T55" fmla="*/ 1129282 h 451"/>
              <a:gd name="T56" fmla="*/ 563091 w 333"/>
              <a:gd name="T57" fmla="*/ 1155545 h 451"/>
              <a:gd name="T58" fmla="*/ 510574 w 333"/>
              <a:gd name="T59" fmla="*/ 1216824 h 451"/>
              <a:gd name="T60" fmla="*/ 472646 w 333"/>
              <a:gd name="T61" fmla="*/ 1269348 h 451"/>
              <a:gd name="T62" fmla="*/ 452223 w 333"/>
              <a:gd name="T63" fmla="*/ 1304365 h 451"/>
              <a:gd name="T64" fmla="*/ 443470 w 333"/>
              <a:gd name="T65" fmla="*/ 1316037 h 451"/>
              <a:gd name="T66" fmla="*/ 37928 w 333"/>
              <a:gd name="T67" fmla="*/ 1316037 h 451"/>
              <a:gd name="T68" fmla="*/ 32093 w 333"/>
              <a:gd name="T69" fmla="*/ 1301447 h 451"/>
              <a:gd name="T70" fmla="*/ 20423 w 333"/>
              <a:gd name="T71" fmla="*/ 1269348 h 451"/>
              <a:gd name="T72" fmla="*/ 17505 w 333"/>
              <a:gd name="T73" fmla="*/ 1184725 h 451"/>
              <a:gd name="T74" fmla="*/ 5835 w 333"/>
              <a:gd name="T75" fmla="*/ 1076758 h 451"/>
              <a:gd name="T76" fmla="*/ 5835 w 333"/>
              <a:gd name="T77" fmla="*/ 957118 h 451"/>
              <a:gd name="T78" fmla="*/ 0 w 333"/>
              <a:gd name="T79" fmla="*/ 738265 h 451"/>
              <a:gd name="T80" fmla="*/ 0 w 333"/>
              <a:gd name="T81" fmla="*/ 639051 h 45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33" h="451">
                <a:moveTo>
                  <a:pt x="0" y="219"/>
                </a:moveTo>
                <a:lnTo>
                  <a:pt x="11" y="148"/>
                </a:lnTo>
                <a:lnTo>
                  <a:pt x="20" y="96"/>
                </a:lnTo>
                <a:lnTo>
                  <a:pt x="30" y="61"/>
                </a:lnTo>
                <a:lnTo>
                  <a:pt x="39" y="38"/>
                </a:lnTo>
                <a:lnTo>
                  <a:pt x="48" y="25"/>
                </a:lnTo>
                <a:lnTo>
                  <a:pt x="54" y="20"/>
                </a:lnTo>
                <a:lnTo>
                  <a:pt x="59" y="20"/>
                </a:lnTo>
                <a:lnTo>
                  <a:pt x="61" y="20"/>
                </a:lnTo>
                <a:lnTo>
                  <a:pt x="73" y="16"/>
                </a:lnTo>
                <a:lnTo>
                  <a:pt x="100" y="15"/>
                </a:lnTo>
                <a:lnTo>
                  <a:pt x="173" y="7"/>
                </a:lnTo>
                <a:lnTo>
                  <a:pt x="276" y="2"/>
                </a:lnTo>
                <a:lnTo>
                  <a:pt x="292" y="0"/>
                </a:lnTo>
                <a:lnTo>
                  <a:pt x="305" y="2"/>
                </a:lnTo>
                <a:lnTo>
                  <a:pt x="312" y="6"/>
                </a:lnTo>
                <a:lnTo>
                  <a:pt x="316" y="11"/>
                </a:lnTo>
                <a:lnTo>
                  <a:pt x="317" y="15"/>
                </a:lnTo>
                <a:lnTo>
                  <a:pt x="319" y="18"/>
                </a:lnTo>
                <a:lnTo>
                  <a:pt x="317" y="22"/>
                </a:lnTo>
                <a:lnTo>
                  <a:pt x="333" y="346"/>
                </a:lnTo>
                <a:lnTo>
                  <a:pt x="308" y="346"/>
                </a:lnTo>
                <a:lnTo>
                  <a:pt x="287" y="348"/>
                </a:lnTo>
                <a:lnTo>
                  <a:pt x="267" y="353"/>
                </a:lnTo>
                <a:lnTo>
                  <a:pt x="250" y="360"/>
                </a:lnTo>
                <a:lnTo>
                  <a:pt x="232" y="367"/>
                </a:lnTo>
                <a:lnTo>
                  <a:pt x="218" y="376"/>
                </a:lnTo>
                <a:lnTo>
                  <a:pt x="205" y="387"/>
                </a:lnTo>
                <a:lnTo>
                  <a:pt x="193" y="396"/>
                </a:lnTo>
                <a:lnTo>
                  <a:pt x="175" y="417"/>
                </a:lnTo>
                <a:lnTo>
                  <a:pt x="162" y="435"/>
                </a:lnTo>
                <a:lnTo>
                  <a:pt x="155" y="447"/>
                </a:lnTo>
                <a:lnTo>
                  <a:pt x="152" y="451"/>
                </a:lnTo>
                <a:lnTo>
                  <a:pt x="13" y="451"/>
                </a:lnTo>
                <a:lnTo>
                  <a:pt x="11" y="446"/>
                </a:lnTo>
                <a:lnTo>
                  <a:pt x="7" y="435"/>
                </a:lnTo>
                <a:lnTo>
                  <a:pt x="6" y="406"/>
                </a:lnTo>
                <a:lnTo>
                  <a:pt x="2" y="369"/>
                </a:lnTo>
                <a:lnTo>
                  <a:pt x="2" y="328"/>
                </a:lnTo>
                <a:lnTo>
                  <a:pt x="0" y="253"/>
                </a:lnTo>
                <a:lnTo>
                  <a:pt x="0" y="219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532B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87"/>
          <p:cNvSpPr>
            <a:spLocks/>
          </p:cNvSpPr>
          <p:nvPr/>
        </p:nvSpPr>
        <p:spPr bwMode="auto">
          <a:xfrm>
            <a:off x="976313" y="3063875"/>
            <a:ext cx="746125" cy="585788"/>
          </a:xfrm>
          <a:custGeom>
            <a:avLst/>
            <a:gdLst>
              <a:gd name="T0" fmla="*/ 81607 w 256"/>
              <a:gd name="T1" fmla="*/ 582874 h 201"/>
              <a:gd name="T2" fmla="*/ 652859 w 256"/>
              <a:gd name="T3" fmla="*/ 466299 h 201"/>
              <a:gd name="T4" fmla="*/ 658688 w 256"/>
              <a:gd name="T5" fmla="*/ 466299 h 201"/>
              <a:gd name="T6" fmla="*/ 684919 w 256"/>
              <a:gd name="T7" fmla="*/ 451727 h 201"/>
              <a:gd name="T8" fmla="*/ 699492 w 256"/>
              <a:gd name="T9" fmla="*/ 442984 h 201"/>
              <a:gd name="T10" fmla="*/ 711150 w 256"/>
              <a:gd name="T11" fmla="*/ 425498 h 201"/>
              <a:gd name="T12" fmla="*/ 719894 w 256"/>
              <a:gd name="T13" fmla="*/ 405097 h 201"/>
              <a:gd name="T14" fmla="*/ 725723 w 256"/>
              <a:gd name="T15" fmla="*/ 373039 h 201"/>
              <a:gd name="T16" fmla="*/ 746125 w 256"/>
              <a:gd name="T17" fmla="*/ 46630 h 201"/>
              <a:gd name="T18" fmla="*/ 746125 w 256"/>
              <a:gd name="T19" fmla="*/ 37887 h 201"/>
              <a:gd name="T20" fmla="*/ 746125 w 256"/>
              <a:gd name="T21" fmla="*/ 32058 h 201"/>
              <a:gd name="T22" fmla="*/ 740296 w 256"/>
              <a:gd name="T23" fmla="*/ 20401 h 201"/>
              <a:gd name="T24" fmla="*/ 731552 w 256"/>
              <a:gd name="T25" fmla="*/ 14572 h 201"/>
              <a:gd name="T26" fmla="*/ 711150 w 256"/>
              <a:gd name="T27" fmla="*/ 5829 h 201"/>
              <a:gd name="T28" fmla="*/ 690749 w 256"/>
              <a:gd name="T29" fmla="*/ 0 h 201"/>
              <a:gd name="T30" fmla="*/ 652859 w 256"/>
              <a:gd name="T31" fmla="*/ 0 h 201"/>
              <a:gd name="T32" fmla="*/ 122411 w 256"/>
              <a:gd name="T33" fmla="*/ 20401 h 201"/>
              <a:gd name="T34" fmla="*/ 128240 w 256"/>
              <a:gd name="T35" fmla="*/ 64116 h 201"/>
              <a:gd name="T36" fmla="*/ 139898 w 256"/>
              <a:gd name="T37" fmla="*/ 160290 h 201"/>
              <a:gd name="T38" fmla="*/ 145728 w 256"/>
              <a:gd name="T39" fmla="*/ 218578 h 201"/>
              <a:gd name="T40" fmla="*/ 139898 w 256"/>
              <a:gd name="T41" fmla="*/ 271036 h 201"/>
              <a:gd name="T42" fmla="*/ 134069 w 256"/>
              <a:gd name="T43" fmla="*/ 311837 h 201"/>
              <a:gd name="T44" fmla="*/ 128240 w 256"/>
              <a:gd name="T45" fmla="*/ 326409 h 201"/>
              <a:gd name="T46" fmla="*/ 122411 w 256"/>
              <a:gd name="T47" fmla="*/ 343895 h 201"/>
              <a:gd name="T48" fmla="*/ 107838 w 256"/>
              <a:gd name="T49" fmla="*/ 343895 h 201"/>
              <a:gd name="T50" fmla="*/ 72864 w 256"/>
              <a:gd name="T51" fmla="*/ 346810 h 201"/>
              <a:gd name="T52" fmla="*/ 55376 w 256"/>
              <a:gd name="T53" fmla="*/ 343895 h 201"/>
              <a:gd name="T54" fmla="*/ 34975 w 256"/>
              <a:gd name="T55" fmla="*/ 343895 h 201"/>
              <a:gd name="T56" fmla="*/ 26231 w 256"/>
              <a:gd name="T57" fmla="*/ 332238 h 201"/>
              <a:gd name="T58" fmla="*/ 20402 w 256"/>
              <a:gd name="T59" fmla="*/ 317666 h 201"/>
              <a:gd name="T60" fmla="*/ 20402 w 256"/>
              <a:gd name="T61" fmla="*/ 300180 h 201"/>
              <a:gd name="T62" fmla="*/ 0 w 256"/>
              <a:gd name="T63" fmla="*/ 544987 h 201"/>
              <a:gd name="T64" fmla="*/ 2915 w 256"/>
              <a:gd name="T65" fmla="*/ 556644 h 201"/>
              <a:gd name="T66" fmla="*/ 8744 w 256"/>
              <a:gd name="T67" fmla="*/ 571216 h 201"/>
              <a:gd name="T68" fmla="*/ 20402 w 256"/>
              <a:gd name="T69" fmla="*/ 582874 h 201"/>
              <a:gd name="T70" fmla="*/ 34975 w 256"/>
              <a:gd name="T71" fmla="*/ 585788 h 201"/>
              <a:gd name="T72" fmla="*/ 55376 w 256"/>
              <a:gd name="T73" fmla="*/ 585788 h 201"/>
              <a:gd name="T74" fmla="*/ 81607 w 256"/>
              <a:gd name="T75" fmla="*/ 582874 h 20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56" h="201">
                <a:moveTo>
                  <a:pt x="28" y="200"/>
                </a:moveTo>
                <a:lnTo>
                  <a:pt x="224" y="160"/>
                </a:lnTo>
                <a:lnTo>
                  <a:pt x="226" y="160"/>
                </a:lnTo>
                <a:lnTo>
                  <a:pt x="235" y="155"/>
                </a:lnTo>
                <a:lnTo>
                  <a:pt x="240" y="152"/>
                </a:lnTo>
                <a:lnTo>
                  <a:pt x="244" y="146"/>
                </a:lnTo>
                <a:lnTo>
                  <a:pt x="247" y="139"/>
                </a:lnTo>
                <a:lnTo>
                  <a:pt x="249" y="128"/>
                </a:lnTo>
                <a:lnTo>
                  <a:pt x="256" y="16"/>
                </a:lnTo>
                <a:lnTo>
                  <a:pt x="256" y="13"/>
                </a:lnTo>
                <a:lnTo>
                  <a:pt x="256" y="11"/>
                </a:lnTo>
                <a:lnTo>
                  <a:pt x="254" y="7"/>
                </a:lnTo>
                <a:lnTo>
                  <a:pt x="251" y="5"/>
                </a:lnTo>
                <a:lnTo>
                  <a:pt x="244" y="2"/>
                </a:lnTo>
                <a:lnTo>
                  <a:pt x="237" y="0"/>
                </a:lnTo>
                <a:lnTo>
                  <a:pt x="224" y="0"/>
                </a:lnTo>
                <a:lnTo>
                  <a:pt x="42" y="7"/>
                </a:lnTo>
                <a:lnTo>
                  <a:pt x="44" y="22"/>
                </a:lnTo>
                <a:lnTo>
                  <a:pt x="48" y="55"/>
                </a:lnTo>
                <a:lnTo>
                  <a:pt x="50" y="75"/>
                </a:lnTo>
                <a:lnTo>
                  <a:pt x="48" y="93"/>
                </a:lnTo>
                <a:lnTo>
                  <a:pt x="46" y="107"/>
                </a:lnTo>
                <a:lnTo>
                  <a:pt x="44" y="112"/>
                </a:lnTo>
                <a:lnTo>
                  <a:pt x="42" y="118"/>
                </a:lnTo>
                <a:lnTo>
                  <a:pt x="37" y="118"/>
                </a:lnTo>
                <a:lnTo>
                  <a:pt x="25" y="119"/>
                </a:lnTo>
                <a:lnTo>
                  <a:pt x="19" y="118"/>
                </a:lnTo>
                <a:lnTo>
                  <a:pt x="12" y="118"/>
                </a:lnTo>
                <a:lnTo>
                  <a:pt x="9" y="114"/>
                </a:lnTo>
                <a:lnTo>
                  <a:pt x="7" y="109"/>
                </a:lnTo>
                <a:lnTo>
                  <a:pt x="7" y="103"/>
                </a:lnTo>
                <a:lnTo>
                  <a:pt x="0" y="187"/>
                </a:lnTo>
                <a:lnTo>
                  <a:pt x="1" y="191"/>
                </a:lnTo>
                <a:lnTo>
                  <a:pt x="3" y="196"/>
                </a:lnTo>
                <a:lnTo>
                  <a:pt x="7" y="200"/>
                </a:lnTo>
                <a:lnTo>
                  <a:pt x="12" y="201"/>
                </a:lnTo>
                <a:lnTo>
                  <a:pt x="19" y="201"/>
                </a:lnTo>
                <a:lnTo>
                  <a:pt x="28" y="20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D3D1E9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88"/>
          <p:cNvSpPr>
            <a:spLocks/>
          </p:cNvSpPr>
          <p:nvPr/>
        </p:nvSpPr>
        <p:spPr bwMode="auto">
          <a:xfrm>
            <a:off x="896938" y="3048000"/>
            <a:ext cx="225425" cy="619125"/>
          </a:xfrm>
          <a:custGeom>
            <a:avLst/>
            <a:gdLst>
              <a:gd name="T0" fmla="*/ 55624 w 77"/>
              <a:gd name="T1" fmla="*/ 613284 h 212"/>
              <a:gd name="T2" fmla="*/ 26348 w 77"/>
              <a:gd name="T3" fmla="*/ 619125 h 212"/>
              <a:gd name="T4" fmla="*/ 8783 w 77"/>
              <a:gd name="T5" fmla="*/ 619125 h 212"/>
              <a:gd name="T6" fmla="*/ 0 w 77"/>
              <a:gd name="T7" fmla="*/ 619125 h 212"/>
              <a:gd name="T8" fmla="*/ 0 w 77"/>
              <a:gd name="T9" fmla="*/ 613284 h 212"/>
              <a:gd name="T10" fmla="*/ 0 w 77"/>
              <a:gd name="T11" fmla="*/ 540274 h 212"/>
              <a:gd name="T12" fmla="*/ 14638 w 77"/>
              <a:gd name="T13" fmla="*/ 525672 h 212"/>
              <a:gd name="T14" fmla="*/ 32204 w 77"/>
              <a:gd name="T15" fmla="*/ 513991 h 212"/>
              <a:gd name="T16" fmla="*/ 40986 w 77"/>
              <a:gd name="T17" fmla="*/ 513991 h 212"/>
              <a:gd name="T18" fmla="*/ 55624 w 77"/>
              <a:gd name="T19" fmla="*/ 219030 h 212"/>
              <a:gd name="T20" fmla="*/ 52697 w 77"/>
              <a:gd name="T21" fmla="*/ 207348 h 212"/>
              <a:gd name="T22" fmla="*/ 46842 w 77"/>
              <a:gd name="T23" fmla="*/ 192746 h 212"/>
              <a:gd name="T24" fmla="*/ 52697 w 77"/>
              <a:gd name="T25" fmla="*/ 172304 h 212"/>
              <a:gd name="T26" fmla="*/ 55624 w 77"/>
              <a:gd name="T27" fmla="*/ 166463 h 212"/>
              <a:gd name="T28" fmla="*/ 67335 w 77"/>
              <a:gd name="T29" fmla="*/ 154781 h 212"/>
              <a:gd name="T30" fmla="*/ 87828 w 77"/>
              <a:gd name="T31" fmla="*/ 154781 h 212"/>
              <a:gd name="T32" fmla="*/ 87828 w 77"/>
              <a:gd name="T33" fmla="*/ 26284 h 212"/>
              <a:gd name="T34" fmla="*/ 114176 w 77"/>
              <a:gd name="T35" fmla="*/ 8761 h 212"/>
              <a:gd name="T36" fmla="*/ 134669 w 77"/>
              <a:gd name="T37" fmla="*/ 0 h 212"/>
              <a:gd name="T38" fmla="*/ 152235 w 77"/>
              <a:gd name="T39" fmla="*/ 0 h 212"/>
              <a:gd name="T40" fmla="*/ 161018 w 77"/>
              <a:gd name="T41" fmla="*/ 0 h 212"/>
              <a:gd name="T42" fmla="*/ 181511 w 77"/>
              <a:gd name="T43" fmla="*/ 8761 h 212"/>
              <a:gd name="T44" fmla="*/ 193221 w 77"/>
              <a:gd name="T45" fmla="*/ 20443 h 212"/>
              <a:gd name="T46" fmla="*/ 199077 w 77"/>
              <a:gd name="T47" fmla="*/ 35045 h 212"/>
              <a:gd name="T48" fmla="*/ 207859 w 77"/>
              <a:gd name="T49" fmla="*/ 73010 h 212"/>
              <a:gd name="T50" fmla="*/ 219570 w 77"/>
              <a:gd name="T51" fmla="*/ 154781 h 212"/>
              <a:gd name="T52" fmla="*/ 225425 w 77"/>
              <a:gd name="T53" fmla="*/ 207348 h 212"/>
              <a:gd name="T54" fmla="*/ 225425 w 77"/>
              <a:gd name="T55" fmla="*/ 259916 h 212"/>
              <a:gd name="T56" fmla="*/ 213715 w 77"/>
              <a:gd name="T57" fmla="*/ 312483 h 212"/>
              <a:gd name="T58" fmla="*/ 199077 w 77"/>
              <a:gd name="T59" fmla="*/ 359209 h 212"/>
              <a:gd name="T60" fmla="*/ 187366 w 77"/>
              <a:gd name="T61" fmla="*/ 359209 h 212"/>
              <a:gd name="T62" fmla="*/ 155163 w 77"/>
              <a:gd name="T63" fmla="*/ 362130 h 212"/>
              <a:gd name="T64" fmla="*/ 134669 w 77"/>
              <a:gd name="T65" fmla="*/ 362130 h 212"/>
              <a:gd name="T66" fmla="*/ 120031 w 77"/>
              <a:gd name="T67" fmla="*/ 359209 h 212"/>
              <a:gd name="T68" fmla="*/ 105394 w 77"/>
              <a:gd name="T69" fmla="*/ 347528 h 212"/>
              <a:gd name="T70" fmla="*/ 99538 w 77"/>
              <a:gd name="T71" fmla="*/ 332926 h 212"/>
              <a:gd name="T72" fmla="*/ 93683 w 77"/>
              <a:gd name="T73" fmla="*/ 306642 h 212"/>
              <a:gd name="T74" fmla="*/ 99538 w 77"/>
              <a:gd name="T75" fmla="*/ 321244 h 212"/>
              <a:gd name="T76" fmla="*/ 93683 w 77"/>
              <a:gd name="T77" fmla="*/ 219030 h 212"/>
              <a:gd name="T78" fmla="*/ 73190 w 77"/>
              <a:gd name="T79" fmla="*/ 213189 h 212"/>
              <a:gd name="T80" fmla="*/ 67335 w 77"/>
              <a:gd name="T81" fmla="*/ 528593 h 212"/>
              <a:gd name="T82" fmla="*/ 67335 w 77"/>
              <a:gd name="T83" fmla="*/ 560717 h 212"/>
              <a:gd name="T84" fmla="*/ 61480 w 77"/>
              <a:gd name="T85" fmla="*/ 587001 h 212"/>
              <a:gd name="T86" fmla="*/ 55624 w 77"/>
              <a:gd name="T87" fmla="*/ 613284 h 21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7" h="212">
                <a:moveTo>
                  <a:pt x="19" y="210"/>
                </a:moveTo>
                <a:lnTo>
                  <a:pt x="9" y="212"/>
                </a:lnTo>
                <a:lnTo>
                  <a:pt x="3" y="212"/>
                </a:lnTo>
                <a:lnTo>
                  <a:pt x="0" y="212"/>
                </a:lnTo>
                <a:lnTo>
                  <a:pt x="0" y="210"/>
                </a:lnTo>
                <a:lnTo>
                  <a:pt x="0" y="185"/>
                </a:lnTo>
                <a:lnTo>
                  <a:pt x="5" y="180"/>
                </a:lnTo>
                <a:lnTo>
                  <a:pt x="11" y="176"/>
                </a:lnTo>
                <a:lnTo>
                  <a:pt x="14" y="176"/>
                </a:lnTo>
                <a:lnTo>
                  <a:pt x="19" y="75"/>
                </a:lnTo>
                <a:lnTo>
                  <a:pt x="18" y="71"/>
                </a:lnTo>
                <a:lnTo>
                  <a:pt x="16" y="66"/>
                </a:lnTo>
                <a:lnTo>
                  <a:pt x="18" y="59"/>
                </a:lnTo>
                <a:lnTo>
                  <a:pt x="19" y="57"/>
                </a:lnTo>
                <a:lnTo>
                  <a:pt x="23" y="53"/>
                </a:lnTo>
                <a:lnTo>
                  <a:pt x="30" y="53"/>
                </a:lnTo>
                <a:lnTo>
                  <a:pt x="30" y="9"/>
                </a:lnTo>
                <a:lnTo>
                  <a:pt x="39" y="3"/>
                </a:lnTo>
                <a:lnTo>
                  <a:pt x="46" y="0"/>
                </a:lnTo>
                <a:lnTo>
                  <a:pt x="52" y="0"/>
                </a:lnTo>
                <a:lnTo>
                  <a:pt x="55" y="0"/>
                </a:lnTo>
                <a:lnTo>
                  <a:pt x="62" y="3"/>
                </a:lnTo>
                <a:lnTo>
                  <a:pt x="66" y="7"/>
                </a:lnTo>
                <a:lnTo>
                  <a:pt x="68" y="12"/>
                </a:lnTo>
                <a:lnTo>
                  <a:pt x="71" y="25"/>
                </a:lnTo>
                <a:lnTo>
                  <a:pt x="75" y="53"/>
                </a:lnTo>
                <a:lnTo>
                  <a:pt x="77" y="71"/>
                </a:lnTo>
                <a:lnTo>
                  <a:pt x="77" y="89"/>
                </a:lnTo>
                <a:lnTo>
                  <a:pt x="73" y="107"/>
                </a:lnTo>
                <a:lnTo>
                  <a:pt x="68" y="123"/>
                </a:lnTo>
                <a:lnTo>
                  <a:pt x="64" y="123"/>
                </a:lnTo>
                <a:lnTo>
                  <a:pt x="53" y="124"/>
                </a:lnTo>
                <a:lnTo>
                  <a:pt x="46" y="124"/>
                </a:lnTo>
                <a:lnTo>
                  <a:pt x="41" y="123"/>
                </a:lnTo>
                <a:lnTo>
                  <a:pt x="36" y="119"/>
                </a:lnTo>
                <a:lnTo>
                  <a:pt x="34" y="114"/>
                </a:lnTo>
                <a:lnTo>
                  <a:pt x="32" y="105"/>
                </a:lnTo>
                <a:lnTo>
                  <a:pt x="34" y="110"/>
                </a:lnTo>
                <a:lnTo>
                  <a:pt x="32" y="75"/>
                </a:lnTo>
                <a:lnTo>
                  <a:pt x="25" y="73"/>
                </a:lnTo>
                <a:lnTo>
                  <a:pt x="23" y="181"/>
                </a:lnTo>
                <a:lnTo>
                  <a:pt x="23" y="192"/>
                </a:lnTo>
                <a:lnTo>
                  <a:pt x="21" y="201"/>
                </a:lnTo>
                <a:lnTo>
                  <a:pt x="19" y="21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89"/>
          <p:cNvSpPr>
            <a:spLocks/>
          </p:cNvSpPr>
          <p:nvPr/>
        </p:nvSpPr>
        <p:spPr bwMode="auto">
          <a:xfrm>
            <a:off x="1216025" y="2617788"/>
            <a:ext cx="1025525" cy="177800"/>
          </a:xfrm>
          <a:custGeom>
            <a:avLst/>
            <a:gdLst>
              <a:gd name="T0" fmla="*/ 1025525 w 352"/>
              <a:gd name="T1" fmla="*/ 78698 h 61"/>
              <a:gd name="T2" fmla="*/ 1025525 w 352"/>
              <a:gd name="T3" fmla="*/ 93272 h 61"/>
              <a:gd name="T4" fmla="*/ 1022612 w 352"/>
              <a:gd name="T5" fmla="*/ 107846 h 61"/>
              <a:gd name="T6" fmla="*/ 1005131 w 352"/>
              <a:gd name="T7" fmla="*/ 134079 h 61"/>
              <a:gd name="T8" fmla="*/ 984737 w 352"/>
              <a:gd name="T9" fmla="*/ 151567 h 61"/>
              <a:gd name="T10" fmla="*/ 970170 w 352"/>
              <a:gd name="T11" fmla="*/ 154482 h 61"/>
              <a:gd name="T12" fmla="*/ 952689 w 352"/>
              <a:gd name="T13" fmla="*/ 154482 h 61"/>
              <a:gd name="T14" fmla="*/ 75749 w 352"/>
              <a:gd name="T15" fmla="*/ 177800 h 61"/>
              <a:gd name="T16" fmla="*/ 61182 w 352"/>
              <a:gd name="T17" fmla="*/ 177800 h 61"/>
              <a:gd name="T18" fmla="*/ 46615 w 352"/>
              <a:gd name="T19" fmla="*/ 171970 h 61"/>
              <a:gd name="T20" fmla="*/ 20394 w 352"/>
              <a:gd name="T21" fmla="*/ 154482 h 61"/>
              <a:gd name="T22" fmla="*/ 2913 w 352"/>
              <a:gd name="T23" fmla="*/ 128249 h 61"/>
              <a:gd name="T24" fmla="*/ 0 w 352"/>
              <a:gd name="T25" fmla="*/ 119505 h 61"/>
              <a:gd name="T26" fmla="*/ 0 w 352"/>
              <a:gd name="T27" fmla="*/ 104931 h 61"/>
              <a:gd name="T28" fmla="*/ 0 w 352"/>
              <a:gd name="T29" fmla="*/ 81613 h 61"/>
              <a:gd name="T30" fmla="*/ 2913 w 352"/>
              <a:gd name="T31" fmla="*/ 72869 h 61"/>
              <a:gd name="T32" fmla="*/ 20394 w 352"/>
              <a:gd name="T33" fmla="*/ 46636 h 61"/>
              <a:gd name="T34" fmla="*/ 46615 w 352"/>
              <a:gd name="T35" fmla="*/ 26233 h 61"/>
              <a:gd name="T36" fmla="*/ 55355 w 352"/>
              <a:gd name="T37" fmla="*/ 26233 h 61"/>
              <a:gd name="T38" fmla="*/ 72836 w 352"/>
              <a:gd name="T39" fmla="*/ 20403 h 61"/>
              <a:gd name="T40" fmla="*/ 949776 w 352"/>
              <a:gd name="T41" fmla="*/ 0 h 61"/>
              <a:gd name="T42" fmla="*/ 964343 w 352"/>
              <a:gd name="T43" fmla="*/ 0 h 61"/>
              <a:gd name="T44" fmla="*/ 978910 w 352"/>
              <a:gd name="T45" fmla="*/ 5830 h 61"/>
              <a:gd name="T46" fmla="*/ 1005131 w 352"/>
              <a:gd name="T47" fmla="*/ 20403 h 61"/>
              <a:gd name="T48" fmla="*/ 1022612 w 352"/>
              <a:gd name="T49" fmla="*/ 46636 h 61"/>
              <a:gd name="T50" fmla="*/ 1025525 w 352"/>
              <a:gd name="T51" fmla="*/ 61210 h 61"/>
              <a:gd name="T52" fmla="*/ 1025525 w 352"/>
              <a:gd name="T53" fmla="*/ 78698 h 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52" h="61">
                <a:moveTo>
                  <a:pt x="352" y="27"/>
                </a:moveTo>
                <a:lnTo>
                  <a:pt x="352" y="32"/>
                </a:lnTo>
                <a:lnTo>
                  <a:pt x="351" y="37"/>
                </a:lnTo>
                <a:lnTo>
                  <a:pt x="345" y="46"/>
                </a:lnTo>
                <a:lnTo>
                  <a:pt x="338" y="52"/>
                </a:lnTo>
                <a:lnTo>
                  <a:pt x="333" y="53"/>
                </a:lnTo>
                <a:lnTo>
                  <a:pt x="327" y="53"/>
                </a:lnTo>
                <a:lnTo>
                  <a:pt x="26" y="61"/>
                </a:lnTo>
                <a:lnTo>
                  <a:pt x="21" y="61"/>
                </a:lnTo>
                <a:lnTo>
                  <a:pt x="16" y="59"/>
                </a:lnTo>
                <a:lnTo>
                  <a:pt x="7" y="53"/>
                </a:lnTo>
                <a:lnTo>
                  <a:pt x="1" y="44"/>
                </a:lnTo>
                <a:lnTo>
                  <a:pt x="0" y="41"/>
                </a:lnTo>
                <a:lnTo>
                  <a:pt x="0" y="36"/>
                </a:lnTo>
                <a:lnTo>
                  <a:pt x="0" y="28"/>
                </a:lnTo>
                <a:lnTo>
                  <a:pt x="1" y="25"/>
                </a:lnTo>
                <a:lnTo>
                  <a:pt x="7" y="16"/>
                </a:lnTo>
                <a:lnTo>
                  <a:pt x="16" y="9"/>
                </a:lnTo>
                <a:lnTo>
                  <a:pt x="19" y="9"/>
                </a:lnTo>
                <a:lnTo>
                  <a:pt x="25" y="7"/>
                </a:lnTo>
                <a:lnTo>
                  <a:pt x="326" y="0"/>
                </a:lnTo>
                <a:lnTo>
                  <a:pt x="331" y="0"/>
                </a:lnTo>
                <a:lnTo>
                  <a:pt x="336" y="2"/>
                </a:lnTo>
                <a:lnTo>
                  <a:pt x="345" y="7"/>
                </a:lnTo>
                <a:lnTo>
                  <a:pt x="351" y="16"/>
                </a:lnTo>
                <a:lnTo>
                  <a:pt x="352" y="21"/>
                </a:lnTo>
                <a:lnTo>
                  <a:pt x="352" y="27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532B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90"/>
          <p:cNvSpPr>
            <a:spLocks/>
          </p:cNvSpPr>
          <p:nvPr/>
        </p:nvSpPr>
        <p:spPr bwMode="auto">
          <a:xfrm>
            <a:off x="663575" y="3962400"/>
            <a:ext cx="1838325" cy="962025"/>
          </a:xfrm>
          <a:custGeom>
            <a:avLst/>
            <a:gdLst>
              <a:gd name="T0" fmla="*/ 26262 w 630"/>
              <a:gd name="T1" fmla="*/ 871653 h 330"/>
              <a:gd name="T2" fmla="*/ 87539 w 630"/>
              <a:gd name="T3" fmla="*/ 924127 h 330"/>
              <a:gd name="T4" fmla="*/ 154653 w 630"/>
              <a:gd name="T5" fmla="*/ 918297 h 330"/>
              <a:gd name="T6" fmla="*/ 166325 w 630"/>
              <a:gd name="T7" fmla="*/ 918297 h 330"/>
              <a:gd name="T8" fmla="*/ 207176 w 630"/>
              <a:gd name="T9" fmla="*/ 941618 h 330"/>
              <a:gd name="T10" fmla="*/ 612775 w 630"/>
              <a:gd name="T11" fmla="*/ 962025 h 330"/>
              <a:gd name="T12" fmla="*/ 633201 w 630"/>
              <a:gd name="T13" fmla="*/ 962025 h 330"/>
              <a:gd name="T14" fmla="*/ 647791 w 630"/>
              <a:gd name="T15" fmla="*/ 950364 h 330"/>
              <a:gd name="T16" fmla="*/ 659463 w 630"/>
              <a:gd name="T17" fmla="*/ 924127 h 330"/>
              <a:gd name="T18" fmla="*/ 665299 w 630"/>
              <a:gd name="T19" fmla="*/ 731722 h 330"/>
              <a:gd name="T20" fmla="*/ 685724 w 630"/>
              <a:gd name="T21" fmla="*/ 591791 h 330"/>
              <a:gd name="T22" fmla="*/ 711986 w 630"/>
              <a:gd name="T23" fmla="*/ 510165 h 330"/>
              <a:gd name="T24" fmla="*/ 758674 w 630"/>
              <a:gd name="T25" fmla="*/ 425623 h 330"/>
              <a:gd name="T26" fmla="*/ 825787 w 630"/>
              <a:gd name="T27" fmla="*/ 349827 h 330"/>
              <a:gd name="T28" fmla="*/ 924998 w 630"/>
              <a:gd name="T29" fmla="*/ 285692 h 330"/>
              <a:gd name="T30" fmla="*/ 1044635 w 630"/>
              <a:gd name="T31" fmla="*/ 239049 h 330"/>
              <a:gd name="T32" fmla="*/ 1158437 w 630"/>
              <a:gd name="T33" fmla="*/ 230303 h 330"/>
              <a:gd name="T34" fmla="*/ 1266402 w 630"/>
              <a:gd name="T35" fmla="*/ 233218 h 330"/>
              <a:gd name="T36" fmla="*/ 1371449 w 630"/>
              <a:gd name="T37" fmla="*/ 259455 h 330"/>
              <a:gd name="T38" fmla="*/ 1458988 w 630"/>
              <a:gd name="T39" fmla="*/ 303184 h 330"/>
              <a:gd name="T40" fmla="*/ 1531938 w 630"/>
              <a:gd name="T41" fmla="*/ 349827 h 330"/>
              <a:gd name="T42" fmla="*/ 1584461 w 630"/>
              <a:gd name="T43" fmla="*/ 396471 h 330"/>
              <a:gd name="T44" fmla="*/ 1622395 w 630"/>
              <a:gd name="T45" fmla="*/ 437284 h 330"/>
              <a:gd name="T46" fmla="*/ 1838325 w 630"/>
              <a:gd name="T47" fmla="*/ 0 h 330"/>
              <a:gd name="T48" fmla="*/ 1138011 w 630"/>
              <a:gd name="T49" fmla="*/ 20407 h 330"/>
              <a:gd name="T50" fmla="*/ 1032964 w 630"/>
              <a:gd name="T51" fmla="*/ 32067 h 330"/>
              <a:gd name="T52" fmla="*/ 919163 w 630"/>
              <a:gd name="T53" fmla="*/ 64135 h 330"/>
              <a:gd name="T54" fmla="*/ 837459 w 630"/>
              <a:gd name="T55" fmla="*/ 110779 h 330"/>
              <a:gd name="T56" fmla="*/ 752838 w 630"/>
              <a:gd name="T57" fmla="*/ 177829 h 330"/>
              <a:gd name="T58" fmla="*/ 674053 w 630"/>
              <a:gd name="T59" fmla="*/ 271116 h 330"/>
              <a:gd name="T60" fmla="*/ 458122 w 630"/>
              <a:gd name="T61" fmla="*/ 332336 h 330"/>
              <a:gd name="T62" fmla="*/ 180915 w 630"/>
              <a:gd name="T63" fmla="*/ 317760 h 330"/>
              <a:gd name="T64" fmla="*/ 40852 w 630"/>
              <a:gd name="T65" fmla="*/ 396471 h 330"/>
              <a:gd name="T66" fmla="*/ 20426 w 630"/>
              <a:gd name="T67" fmla="*/ 405217 h 330"/>
              <a:gd name="T68" fmla="*/ 0 w 630"/>
              <a:gd name="T69" fmla="*/ 443115 h 330"/>
              <a:gd name="T70" fmla="*/ 5836 w 630"/>
              <a:gd name="T71" fmla="*/ 597622 h 330"/>
              <a:gd name="T72" fmla="*/ 14590 w 630"/>
              <a:gd name="T73" fmla="*/ 737553 h 33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630" h="330">
                <a:moveTo>
                  <a:pt x="9" y="262"/>
                </a:moveTo>
                <a:lnTo>
                  <a:pt x="9" y="299"/>
                </a:lnTo>
                <a:lnTo>
                  <a:pt x="9" y="314"/>
                </a:lnTo>
                <a:lnTo>
                  <a:pt x="30" y="317"/>
                </a:lnTo>
                <a:lnTo>
                  <a:pt x="48" y="317"/>
                </a:lnTo>
                <a:lnTo>
                  <a:pt x="53" y="315"/>
                </a:lnTo>
                <a:lnTo>
                  <a:pt x="57" y="314"/>
                </a:lnTo>
                <a:lnTo>
                  <a:pt x="57" y="315"/>
                </a:lnTo>
                <a:lnTo>
                  <a:pt x="62" y="319"/>
                </a:lnTo>
                <a:lnTo>
                  <a:pt x="71" y="323"/>
                </a:lnTo>
                <a:lnTo>
                  <a:pt x="91" y="324"/>
                </a:lnTo>
                <a:lnTo>
                  <a:pt x="210" y="330"/>
                </a:lnTo>
                <a:lnTo>
                  <a:pt x="212" y="330"/>
                </a:lnTo>
                <a:lnTo>
                  <a:pt x="217" y="330"/>
                </a:lnTo>
                <a:lnTo>
                  <a:pt x="221" y="328"/>
                </a:lnTo>
                <a:lnTo>
                  <a:pt x="222" y="326"/>
                </a:lnTo>
                <a:lnTo>
                  <a:pt x="224" y="323"/>
                </a:lnTo>
                <a:lnTo>
                  <a:pt x="226" y="317"/>
                </a:lnTo>
                <a:lnTo>
                  <a:pt x="228" y="273"/>
                </a:lnTo>
                <a:lnTo>
                  <a:pt x="228" y="251"/>
                </a:lnTo>
                <a:lnTo>
                  <a:pt x="230" y="230"/>
                </a:lnTo>
                <a:lnTo>
                  <a:pt x="235" y="203"/>
                </a:lnTo>
                <a:lnTo>
                  <a:pt x="238" y="189"/>
                </a:lnTo>
                <a:lnTo>
                  <a:pt x="244" y="175"/>
                </a:lnTo>
                <a:lnTo>
                  <a:pt x="251" y="161"/>
                </a:lnTo>
                <a:lnTo>
                  <a:pt x="260" y="146"/>
                </a:lnTo>
                <a:lnTo>
                  <a:pt x="271" y="132"/>
                </a:lnTo>
                <a:lnTo>
                  <a:pt x="283" y="120"/>
                </a:lnTo>
                <a:lnTo>
                  <a:pt x="299" y="107"/>
                </a:lnTo>
                <a:lnTo>
                  <a:pt x="317" y="98"/>
                </a:lnTo>
                <a:lnTo>
                  <a:pt x="336" y="89"/>
                </a:lnTo>
                <a:lnTo>
                  <a:pt x="358" y="82"/>
                </a:lnTo>
                <a:lnTo>
                  <a:pt x="377" y="79"/>
                </a:lnTo>
                <a:lnTo>
                  <a:pt x="397" y="79"/>
                </a:lnTo>
                <a:lnTo>
                  <a:pt x="417" y="79"/>
                </a:lnTo>
                <a:lnTo>
                  <a:pt x="434" y="80"/>
                </a:lnTo>
                <a:lnTo>
                  <a:pt x="452" y="84"/>
                </a:lnTo>
                <a:lnTo>
                  <a:pt x="470" y="89"/>
                </a:lnTo>
                <a:lnTo>
                  <a:pt x="484" y="96"/>
                </a:lnTo>
                <a:lnTo>
                  <a:pt x="500" y="104"/>
                </a:lnTo>
                <a:lnTo>
                  <a:pt x="513" y="111"/>
                </a:lnTo>
                <a:lnTo>
                  <a:pt x="525" y="120"/>
                </a:lnTo>
                <a:lnTo>
                  <a:pt x="536" y="127"/>
                </a:lnTo>
                <a:lnTo>
                  <a:pt x="543" y="136"/>
                </a:lnTo>
                <a:lnTo>
                  <a:pt x="550" y="143"/>
                </a:lnTo>
                <a:lnTo>
                  <a:pt x="556" y="150"/>
                </a:lnTo>
                <a:lnTo>
                  <a:pt x="621" y="150"/>
                </a:lnTo>
                <a:lnTo>
                  <a:pt x="630" y="0"/>
                </a:lnTo>
                <a:lnTo>
                  <a:pt x="395" y="7"/>
                </a:lnTo>
                <a:lnTo>
                  <a:pt x="390" y="7"/>
                </a:lnTo>
                <a:lnTo>
                  <a:pt x="376" y="7"/>
                </a:lnTo>
                <a:lnTo>
                  <a:pt x="354" y="11"/>
                </a:lnTo>
                <a:lnTo>
                  <a:pt x="329" y="16"/>
                </a:lnTo>
                <a:lnTo>
                  <a:pt x="315" y="22"/>
                </a:lnTo>
                <a:lnTo>
                  <a:pt x="301" y="29"/>
                </a:lnTo>
                <a:lnTo>
                  <a:pt x="287" y="38"/>
                </a:lnTo>
                <a:lnTo>
                  <a:pt x="272" y="48"/>
                </a:lnTo>
                <a:lnTo>
                  <a:pt x="258" y="61"/>
                </a:lnTo>
                <a:lnTo>
                  <a:pt x="244" y="75"/>
                </a:lnTo>
                <a:lnTo>
                  <a:pt x="231" y="93"/>
                </a:lnTo>
                <a:lnTo>
                  <a:pt x="219" y="114"/>
                </a:lnTo>
                <a:lnTo>
                  <a:pt x="157" y="114"/>
                </a:lnTo>
                <a:lnTo>
                  <a:pt x="67" y="114"/>
                </a:lnTo>
                <a:lnTo>
                  <a:pt x="62" y="109"/>
                </a:lnTo>
                <a:lnTo>
                  <a:pt x="10" y="114"/>
                </a:lnTo>
                <a:lnTo>
                  <a:pt x="14" y="136"/>
                </a:lnTo>
                <a:lnTo>
                  <a:pt x="12" y="136"/>
                </a:lnTo>
                <a:lnTo>
                  <a:pt x="7" y="139"/>
                </a:lnTo>
                <a:lnTo>
                  <a:pt x="2" y="146"/>
                </a:lnTo>
                <a:lnTo>
                  <a:pt x="0" y="152"/>
                </a:lnTo>
                <a:lnTo>
                  <a:pt x="0" y="159"/>
                </a:lnTo>
                <a:lnTo>
                  <a:pt x="2" y="205"/>
                </a:lnTo>
                <a:lnTo>
                  <a:pt x="3" y="241"/>
                </a:lnTo>
                <a:lnTo>
                  <a:pt x="5" y="253"/>
                </a:lnTo>
                <a:lnTo>
                  <a:pt x="9" y="262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333334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91"/>
          <p:cNvSpPr>
            <a:spLocks/>
          </p:cNvSpPr>
          <p:nvPr/>
        </p:nvSpPr>
        <p:spPr bwMode="auto">
          <a:xfrm>
            <a:off x="1355725" y="4294188"/>
            <a:ext cx="66675" cy="66675"/>
          </a:xfrm>
          <a:custGeom>
            <a:avLst/>
            <a:gdLst>
              <a:gd name="T0" fmla="*/ 66675 w 23"/>
              <a:gd name="T1" fmla="*/ 31888 h 23"/>
              <a:gd name="T2" fmla="*/ 66675 w 23"/>
              <a:gd name="T3" fmla="*/ 46383 h 23"/>
              <a:gd name="T4" fmla="*/ 55079 w 23"/>
              <a:gd name="T5" fmla="*/ 57978 h 23"/>
              <a:gd name="T6" fmla="*/ 46383 w 23"/>
              <a:gd name="T7" fmla="*/ 63776 h 23"/>
              <a:gd name="T8" fmla="*/ 34787 w 23"/>
              <a:gd name="T9" fmla="*/ 66675 h 23"/>
              <a:gd name="T10" fmla="*/ 20292 w 23"/>
              <a:gd name="T11" fmla="*/ 63776 h 23"/>
              <a:gd name="T12" fmla="*/ 8697 w 23"/>
              <a:gd name="T13" fmla="*/ 57978 h 23"/>
              <a:gd name="T14" fmla="*/ 0 w 23"/>
              <a:gd name="T15" fmla="*/ 46383 h 23"/>
              <a:gd name="T16" fmla="*/ 0 w 23"/>
              <a:gd name="T17" fmla="*/ 31888 h 23"/>
              <a:gd name="T18" fmla="*/ 0 w 23"/>
              <a:gd name="T19" fmla="*/ 20292 h 23"/>
              <a:gd name="T20" fmla="*/ 8697 w 23"/>
              <a:gd name="T21" fmla="*/ 11596 h 23"/>
              <a:gd name="T22" fmla="*/ 20292 w 23"/>
              <a:gd name="T23" fmla="*/ 0 h 23"/>
              <a:gd name="T24" fmla="*/ 34787 w 23"/>
              <a:gd name="T25" fmla="*/ 0 h 23"/>
              <a:gd name="T26" fmla="*/ 46383 w 23"/>
              <a:gd name="T27" fmla="*/ 0 h 23"/>
              <a:gd name="T28" fmla="*/ 55079 w 23"/>
              <a:gd name="T29" fmla="*/ 11596 h 23"/>
              <a:gd name="T30" fmla="*/ 66675 w 23"/>
              <a:gd name="T31" fmla="*/ 20292 h 23"/>
              <a:gd name="T32" fmla="*/ 66675 w 23"/>
              <a:gd name="T33" fmla="*/ 31888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3" h="23">
                <a:moveTo>
                  <a:pt x="23" y="11"/>
                </a:moveTo>
                <a:lnTo>
                  <a:pt x="23" y="16"/>
                </a:lnTo>
                <a:lnTo>
                  <a:pt x="19" y="20"/>
                </a:lnTo>
                <a:lnTo>
                  <a:pt x="16" y="22"/>
                </a:lnTo>
                <a:lnTo>
                  <a:pt x="12" y="23"/>
                </a:lnTo>
                <a:lnTo>
                  <a:pt x="7" y="22"/>
                </a:lnTo>
                <a:lnTo>
                  <a:pt x="3" y="20"/>
                </a:lnTo>
                <a:lnTo>
                  <a:pt x="0" y="16"/>
                </a:lnTo>
                <a:lnTo>
                  <a:pt x="0" y="11"/>
                </a:lnTo>
                <a:lnTo>
                  <a:pt x="0" y="7"/>
                </a:lnTo>
                <a:lnTo>
                  <a:pt x="3" y="4"/>
                </a:lnTo>
                <a:lnTo>
                  <a:pt x="7" y="0"/>
                </a:lnTo>
                <a:lnTo>
                  <a:pt x="12" y="0"/>
                </a:lnTo>
                <a:lnTo>
                  <a:pt x="16" y="0"/>
                </a:lnTo>
                <a:lnTo>
                  <a:pt x="19" y="4"/>
                </a:lnTo>
                <a:lnTo>
                  <a:pt x="23" y="7"/>
                </a:lnTo>
                <a:lnTo>
                  <a:pt x="23" y="11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8A311D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92"/>
          <p:cNvSpPr>
            <a:spLocks/>
          </p:cNvSpPr>
          <p:nvPr/>
        </p:nvSpPr>
        <p:spPr bwMode="auto">
          <a:xfrm>
            <a:off x="652463" y="3952875"/>
            <a:ext cx="1839912" cy="958850"/>
          </a:xfrm>
          <a:custGeom>
            <a:avLst/>
            <a:gdLst>
              <a:gd name="T0" fmla="*/ 26243 w 631"/>
              <a:gd name="T1" fmla="*/ 760668 h 329"/>
              <a:gd name="T2" fmla="*/ 26243 w 631"/>
              <a:gd name="T3" fmla="*/ 912219 h 329"/>
              <a:gd name="T4" fmla="*/ 87476 w 631"/>
              <a:gd name="T5" fmla="*/ 923877 h 329"/>
              <a:gd name="T6" fmla="*/ 157457 w 631"/>
              <a:gd name="T7" fmla="*/ 918048 h 329"/>
              <a:gd name="T8" fmla="*/ 166204 w 631"/>
              <a:gd name="T9" fmla="*/ 912219 h 329"/>
              <a:gd name="T10" fmla="*/ 183700 w 631"/>
              <a:gd name="T11" fmla="*/ 926791 h 329"/>
              <a:gd name="T12" fmla="*/ 265344 w 631"/>
              <a:gd name="T13" fmla="*/ 944278 h 329"/>
              <a:gd name="T14" fmla="*/ 612332 w 631"/>
              <a:gd name="T15" fmla="*/ 958850 h 329"/>
              <a:gd name="T16" fmla="*/ 635659 w 631"/>
              <a:gd name="T17" fmla="*/ 958850 h 329"/>
              <a:gd name="T18" fmla="*/ 650238 w 631"/>
              <a:gd name="T19" fmla="*/ 950107 h 329"/>
              <a:gd name="T20" fmla="*/ 658986 w 631"/>
              <a:gd name="T21" fmla="*/ 923877 h 329"/>
              <a:gd name="T22" fmla="*/ 664818 w 631"/>
              <a:gd name="T23" fmla="*/ 792727 h 329"/>
              <a:gd name="T24" fmla="*/ 670649 w 631"/>
              <a:gd name="T25" fmla="*/ 667406 h 329"/>
              <a:gd name="T26" fmla="*/ 696892 w 631"/>
              <a:gd name="T27" fmla="*/ 547914 h 329"/>
              <a:gd name="T28" fmla="*/ 731883 w 631"/>
              <a:gd name="T29" fmla="*/ 466310 h 329"/>
              <a:gd name="T30" fmla="*/ 790200 w 631"/>
              <a:gd name="T31" fmla="*/ 381791 h 329"/>
              <a:gd name="T32" fmla="*/ 871844 w 631"/>
              <a:gd name="T33" fmla="*/ 311845 h 329"/>
              <a:gd name="T34" fmla="*/ 924330 w 631"/>
              <a:gd name="T35" fmla="*/ 285615 h 329"/>
              <a:gd name="T36" fmla="*/ 1043880 w 631"/>
              <a:gd name="T37" fmla="*/ 238984 h 329"/>
              <a:gd name="T38" fmla="*/ 1157599 w 631"/>
              <a:gd name="T39" fmla="*/ 227326 h 329"/>
              <a:gd name="T40" fmla="*/ 1268402 w 631"/>
              <a:gd name="T41" fmla="*/ 233155 h 329"/>
              <a:gd name="T42" fmla="*/ 1370457 w 631"/>
              <a:gd name="T43" fmla="*/ 259385 h 329"/>
              <a:gd name="T44" fmla="*/ 1460849 w 631"/>
              <a:gd name="T45" fmla="*/ 300187 h 329"/>
              <a:gd name="T46" fmla="*/ 1533746 w 631"/>
              <a:gd name="T47" fmla="*/ 346818 h 329"/>
              <a:gd name="T48" fmla="*/ 1586232 w 631"/>
              <a:gd name="T49" fmla="*/ 393449 h 329"/>
              <a:gd name="T50" fmla="*/ 1621222 w 631"/>
              <a:gd name="T51" fmla="*/ 434251 h 329"/>
              <a:gd name="T52" fmla="*/ 1839912 w 631"/>
              <a:gd name="T53" fmla="*/ 0 h 329"/>
              <a:gd name="T54" fmla="*/ 1154683 w 631"/>
              <a:gd name="T55" fmla="*/ 20401 h 329"/>
              <a:gd name="T56" fmla="*/ 1096366 w 631"/>
              <a:gd name="T57" fmla="*/ 20401 h 329"/>
              <a:gd name="T58" fmla="*/ 962236 w 631"/>
              <a:gd name="T59" fmla="*/ 46631 h 329"/>
              <a:gd name="T60" fmla="*/ 877676 w 631"/>
              <a:gd name="T61" fmla="*/ 81604 h 329"/>
              <a:gd name="T62" fmla="*/ 796032 w 631"/>
              <a:gd name="T63" fmla="*/ 139893 h 329"/>
              <a:gd name="T64" fmla="*/ 711472 w 631"/>
              <a:gd name="T65" fmla="*/ 215668 h 329"/>
              <a:gd name="T66" fmla="*/ 638575 w 631"/>
              <a:gd name="T67" fmla="*/ 332246 h 329"/>
              <a:gd name="T68" fmla="*/ 198279 w 631"/>
              <a:gd name="T69" fmla="*/ 332246 h 329"/>
              <a:gd name="T70" fmla="*/ 32075 w 631"/>
              <a:gd name="T71" fmla="*/ 332246 h 329"/>
              <a:gd name="T72" fmla="*/ 40822 w 631"/>
              <a:gd name="T73" fmla="*/ 393449 h 329"/>
              <a:gd name="T74" fmla="*/ 20411 w 631"/>
              <a:gd name="T75" fmla="*/ 405107 h 329"/>
              <a:gd name="T76" fmla="*/ 0 w 631"/>
              <a:gd name="T77" fmla="*/ 440080 h 329"/>
              <a:gd name="T78" fmla="*/ 0 w 631"/>
              <a:gd name="T79" fmla="*/ 460481 h 329"/>
              <a:gd name="T80" fmla="*/ 11663 w 631"/>
              <a:gd name="T81" fmla="*/ 699465 h 329"/>
              <a:gd name="T82" fmla="*/ 26243 w 631"/>
              <a:gd name="T83" fmla="*/ 760668 h 32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1" h="329">
                <a:moveTo>
                  <a:pt x="9" y="261"/>
                </a:moveTo>
                <a:lnTo>
                  <a:pt x="9" y="261"/>
                </a:lnTo>
                <a:lnTo>
                  <a:pt x="9" y="299"/>
                </a:lnTo>
                <a:lnTo>
                  <a:pt x="9" y="313"/>
                </a:lnTo>
                <a:lnTo>
                  <a:pt x="30" y="317"/>
                </a:lnTo>
                <a:lnTo>
                  <a:pt x="48" y="317"/>
                </a:lnTo>
                <a:lnTo>
                  <a:pt x="54" y="315"/>
                </a:lnTo>
                <a:lnTo>
                  <a:pt x="57" y="313"/>
                </a:lnTo>
                <a:lnTo>
                  <a:pt x="57" y="315"/>
                </a:lnTo>
                <a:lnTo>
                  <a:pt x="63" y="318"/>
                </a:lnTo>
                <a:lnTo>
                  <a:pt x="71" y="322"/>
                </a:lnTo>
                <a:lnTo>
                  <a:pt x="91" y="324"/>
                </a:lnTo>
                <a:lnTo>
                  <a:pt x="210" y="329"/>
                </a:lnTo>
                <a:lnTo>
                  <a:pt x="212" y="329"/>
                </a:lnTo>
                <a:lnTo>
                  <a:pt x="218" y="329"/>
                </a:lnTo>
                <a:lnTo>
                  <a:pt x="221" y="327"/>
                </a:lnTo>
                <a:lnTo>
                  <a:pt x="223" y="326"/>
                </a:lnTo>
                <a:lnTo>
                  <a:pt x="225" y="322"/>
                </a:lnTo>
                <a:lnTo>
                  <a:pt x="226" y="317"/>
                </a:lnTo>
                <a:lnTo>
                  <a:pt x="228" y="272"/>
                </a:lnTo>
                <a:lnTo>
                  <a:pt x="228" y="251"/>
                </a:lnTo>
                <a:lnTo>
                  <a:pt x="230" y="229"/>
                </a:lnTo>
                <a:lnTo>
                  <a:pt x="235" y="203"/>
                </a:lnTo>
                <a:lnTo>
                  <a:pt x="239" y="188"/>
                </a:lnTo>
                <a:lnTo>
                  <a:pt x="244" y="174"/>
                </a:lnTo>
                <a:lnTo>
                  <a:pt x="251" y="160"/>
                </a:lnTo>
                <a:lnTo>
                  <a:pt x="260" y="146"/>
                </a:lnTo>
                <a:lnTo>
                  <a:pt x="271" y="131"/>
                </a:lnTo>
                <a:lnTo>
                  <a:pt x="283" y="119"/>
                </a:lnTo>
                <a:lnTo>
                  <a:pt x="299" y="107"/>
                </a:lnTo>
                <a:lnTo>
                  <a:pt x="317" y="98"/>
                </a:lnTo>
                <a:lnTo>
                  <a:pt x="337" y="89"/>
                </a:lnTo>
                <a:lnTo>
                  <a:pt x="358" y="82"/>
                </a:lnTo>
                <a:lnTo>
                  <a:pt x="378" y="78"/>
                </a:lnTo>
                <a:lnTo>
                  <a:pt x="397" y="78"/>
                </a:lnTo>
                <a:lnTo>
                  <a:pt x="417" y="78"/>
                </a:lnTo>
                <a:lnTo>
                  <a:pt x="435" y="80"/>
                </a:lnTo>
                <a:lnTo>
                  <a:pt x="453" y="83"/>
                </a:lnTo>
                <a:lnTo>
                  <a:pt x="470" y="89"/>
                </a:lnTo>
                <a:lnTo>
                  <a:pt x="485" y="96"/>
                </a:lnTo>
                <a:lnTo>
                  <a:pt x="501" y="103"/>
                </a:lnTo>
                <a:lnTo>
                  <a:pt x="513" y="110"/>
                </a:lnTo>
                <a:lnTo>
                  <a:pt x="526" y="119"/>
                </a:lnTo>
                <a:lnTo>
                  <a:pt x="536" y="126"/>
                </a:lnTo>
                <a:lnTo>
                  <a:pt x="544" y="135"/>
                </a:lnTo>
                <a:lnTo>
                  <a:pt x="551" y="142"/>
                </a:lnTo>
                <a:lnTo>
                  <a:pt x="556" y="149"/>
                </a:lnTo>
                <a:lnTo>
                  <a:pt x="622" y="149"/>
                </a:lnTo>
                <a:lnTo>
                  <a:pt x="631" y="0"/>
                </a:lnTo>
                <a:lnTo>
                  <a:pt x="396" y="7"/>
                </a:lnTo>
                <a:lnTo>
                  <a:pt x="390" y="7"/>
                </a:lnTo>
                <a:lnTo>
                  <a:pt x="376" y="7"/>
                </a:lnTo>
                <a:lnTo>
                  <a:pt x="355" y="10"/>
                </a:lnTo>
                <a:lnTo>
                  <a:pt x="330" y="16"/>
                </a:lnTo>
                <a:lnTo>
                  <a:pt x="315" y="21"/>
                </a:lnTo>
                <a:lnTo>
                  <a:pt x="301" y="28"/>
                </a:lnTo>
                <a:lnTo>
                  <a:pt x="287" y="37"/>
                </a:lnTo>
                <a:lnTo>
                  <a:pt x="273" y="48"/>
                </a:lnTo>
                <a:lnTo>
                  <a:pt x="258" y="60"/>
                </a:lnTo>
                <a:lnTo>
                  <a:pt x="244" y="74"/>
                </a:lnTo>
                <a:lnTo>
                  <a:pt x="232" y="92"/>
                </a:lnTo>
                <a:lnTo>
                  <a:pt x="219" y="114"/>
                </a:lnTo>
                <a:lnTo>
                  <a:pt x="157" y="114"/>
                </a:lnTo>
                <a:lnTo>
                  <a:pt x="68" y="114"/>
                </a:lnTo>
                <a:lnTo>
                  <a:pt x="63" y="108"/>
                </a:lnTo>
                <a:lnTo>
                  <a:pt x="11" y="114"/>
                </a:lnTo>
                <a:lnTo>
                  <a:pt x="14" y="135"/>
                </a:lnTo>
                <a:lnTo>
                  <a:pt x="13" y="135"/>
                </a:lnTo>
                <a:lnTo>
                  <a:pt x="7" y="139"/>
                </a:lnTo>
                <a:lnTo>
                  <a:pt x="2" y="146"/>
                </a:lnTo>
                <a:lnTo>
                  <a:pt x="0" y="151"/>
                </a:lnTo>
                <a:lnTo>
                  <a:pt x="0" y="158"/>
                </a:lnTo>
                <a:lnTo>
                  <a:pt x="2" y="205"/>
                </a:lnTo>
                <a:lnTo>
                  <a:pt x="4" y="240"/>
                </a:lnTo>
                <a:lnTo>
                  <a:pt x="6" y="253"/>
                </a:lnTo>
                <a:lnTo>
                  <a:pt x="9" y="261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93"/>
          <p:cNvSpPr>
            <a:spLocks/>
          </p:cNvSpPr>
          <p:nvPr/>
        </p:nvSpPr>
        <p:spPr bwMode="auto">
          <a:xfrm>
            <a:off x="1343025" y="4284663"/>
            <a:ext cx="68263" cy="68262"/>
          </a:xfrm>
          <a:custGeom>
            <a:avLst/>
            <a:gdLst>
              <a:gd name="T0" fmla="*/ 68263 w 23"/>
              <a:gd name="T1" fmla="*/ 29679 h 23"/>
              <a:gd name="T2" fmla="*/ 68263 w 23"/>
              <a:gd name="T3" fmla="*/ 29679 h 23"/>
              <a:gd name="T4" fmla="*/ 68263 w 23"/>
              <a:gd name="T5" fmla="*/ 47487 h 23"/>
              <a:gd name="T6" fmla="*/ 59359 w 23"/>
              <a:gd name="T7" fmla="*/ 56390 h 23"/>
              <a:gd name="T8" fmla="*/ 47487 w 23"/>
              <a:gd name="T9" fmla="*/ 62326 h 23"/>
              <a:gd name="T10" fmla="*/ 38583 w 23"/>
              <a:gd name="T11" fmla="*/ 68262 h 23"/>
              <a:gd name="T12" fmla="*/ 38583 w 23"/>
              <a:gd name="T13" fmla="*/ 68262 h 23"/>
              <a:gd name="T14" fmla="*/ 20776 w 23"/>
              <a:gd name="T15" fmla="*/ 62326 h 23"/>
              <a:gd name="T16" fmla="*/ 11872 w 23"/>
              <a:gd name="T17" fmla="*/ 56390 h 23"/>
              <a:gd name="T18" fmla="*/ 0 w 23"/>
              <a:gd name="T19" fmla="*/ 47487 h 23"/>
              <a:gd name="T20" fmla="*/ 0 w 23"/>
              <a:gd name="T21" fmla="*/ 29679 h 23"/>
              <a:gd name="T22" fmla="*/ 0 w 23"/>
              <a:gd name="T23" fmla="*/ 29679 h 23"/>
              <a:gd name="T24" fmla="*/ 0 w 23"/>
              <a:gd name="T25" fmla="*/ 20775 h 23"/>
              <a:gd name="T26" fmla="*/ 11872 w 23"/>
              <a:gd name="T27" fmla="*/ 8904 h 23"/>
              <a:gd name="T28" fmla="*/ 20776 w 23"/>
              <a:gd name="T29" fmla="*/ 0 h 23"/>
              <a:gd name="T30" fmla="*/ 38583 w 23"/>
              <a:gd name="T31" fmla="*/ 0 h 23"/>
              <a:gd name="T32" fmla="*/ 38583 w 23"/>
              <a:gd name="T33" fmla="*/ 0 h 23"/>
              <a:gd name="T34" fmla="*/ 47487 w 23"/>
              <a:gd name="T35" fmla="*/ 0 h 23"/>
              <a:gd name="T36" fmla="*/ 59359 w 23"/>
              <a:gd name="T37" fmla="*/ 8904 h 23"/>
              <a:gd name="T38" fmla="*/ 68263 w 23"/>
              <a:gd name="T39" fmla="*/ 20775 h 23"/>
              <a:gd name="T40" fmla="*/ 68263 w 23"/>
              <a:gd name="T41" fmla="*/ 29679 h 23"/>
              <a:gd name="T42" fmla="*/ 68263 w 23"/>
              <a:gd name="T43" fmla="*/ 29679 h 2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" h="23">
                <a:moveTo>
                  <a:pt x="23" y="10"/>
                </a:moveTo>
                <a:lnTo>
                  <a:pt x="23" y="10"/>
                </a:lnTo>
                <a:lnTo>
                  <a:pt x="23" y="16"/>
                </a:lnTo>
                <a:lnTo>
                  <a:pt x="20" y="19"/>
                </a:lnTo>
                <a:lnTo>
                  <a:pt x="16" y="21"/>
                </a:lnTo>
                <a:lnTo>
                  <a:pt x="13" y="23"/>
                </a:lnTo>
                <a:lnTo>
                  <a:pt x="7" y="21"/>
                </a:lnTo>
                <a:lnTo>
                  <a:pt x="4" y="19"/>
                </a:lnTo>
                <a:lnTo>
                  <a:pt x="0" y="16"/>
                </a:lnTo>
                <a:lnTo>
                  <a:pt x="0" y="10"/>
                </a:lnTo>
                <a:lnTo>
                  <a:pt x="0" y="7"/>
                </a:lnTo>
                <a:lnTo>
                  <a:pt x="4" y="3"/>
                </a:lnTo>
                <a:lnTo>
                  <a:pt x="7" y="0"/>
                </a:lnTo>
                <a:lnTo>
                  <a:pt x="13" y="0"/>
                </a:lnTo>
                <a:lnTo>
                  <a:pt x="16" y="0"/>
                </a:lnTo>
                <a:lnTo>
                  <a:pt x="20" y="3"/>
                </a:lnTo>
                <a:lnTo>
                  <a:pt x="23" y="7"/>
                </a:lnTo>
                <a:lnTo>
                  <a:pt x="23" y="1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94"/>
          <p:cNvSpPr>
            <a:spLocks/>
          </p:cNvSpPr>
          <p:nvPr/>
        </p:nvSpPr>
        <p:spPr bwMode="auto">
          <a:xfrm>
            <a:off x="1328738" y="4186238"/>
            <a:ext cx="1152525" cy="985837"/>
          </a:xfrm>
          <a:custGeom>
            <a:avLst/>
            <a:gdLst>
              <a:gd name="T0" fmla="*/ 55438 w 395"/>
              <a:gd name="T1" fmla="*/ 577502 h 338"/>
              <a:gd name="T2" fmla="*/ 0 w 395"/>
              <a:gd name="T3" fmla="*/ 571669 h 338"/>
              <a:gd name="T4" fmla="*/ 0 w 395"/>
              <a:gd name="T5" fmla="*/ 545419 h 338"/>
              <a:gd name="T6" fmla="*/ 0 w 395"/>
              <a:gd name="T7" fmla="*/ 481252 h 338"/>
              <a:gd name="T8" fmla="*/ 5836 w 395"/>
              <a:gd name="T9" fmla="*/ 434585 h 338"/>
              <a:gd name="T10" fmla="*/ 8753 w 395"/>
              <a:gd name="T11" fmla="*/ 387918 h 338"/>
              <a:gd name="T12" fmla="*/ 26260 w 395"/>
              <a:gd name="T13" fmla="*/ 338335 h 338"/>
              <a:gd name="T14" fmla="*/ 40849 w 395"/>
              <a:gd name="T15" fmla="*/ 285834 h 338"/>
              <a:gd name="T16" fmla="*/ 61273 w 395"/>
              <a:gd name="T17" fmla="*/ 233334 h 338"/>
              <a:gd name="T18" fmla="*/ 93369 w 395"/>
              <a:gd name="T19" fmla="*/ 180834 h 338"/>
              <a:gd name="T20" fmla="*/ 134218 w 395"/>
              <a:gd name="T21" fmla="*/ 134167 h 338"/>
              <a:gd name="T22" fmla="*/ 180903 w 395"/>
              <a:gd name="T23" fmla="*/ 87500 h 338"/>
              <a:gd name="T24" fmla="*/ 239258 w 395"/>
              <a:gd name="T25" fmla="*/ 52500 h 338"/>
              <a:gd name="T26" fmla="*/ 268436 w 395"/>
              <a:gd name="T27" fmla="*/ 35000 h 338"/>
              <a:gd name="T28" fmla="*/ 306367 w 395"/>
              <a:gd name="T29" fmla="*/ 26250 h 338"/>
              <a:gd name="T30" fmla="*/ 341381 w 395"/>
              <a:gd name="T31" fmla="*/ 14583 h 338"/>
              <a:gd name="T32" fmla="*/ 385148 w 395"/>
              <a:gd name="T33" fmla="*/ 5833 h 338"/>
              <a:gd name="T34" fmla="*/ 431832 w 395"/>
              <a:gd name="T35" fmla="*/ 0 h 338"/>
              <a:gd name="T36" fmla="*/ 478517 w 395"/>
              <a:gd name="T37" fmla="*/ 0 h 338"/>
              <a:gd name="T38" fmla="*/ 533955 w 395"/>
              <a:gd name="T39" fmla="*/ 0 h 338"/>
              <a:gd name="T40" fmla="*/ 598146 w 395"/>
              <a:gd name="T41" fmla="*/ 8750 h 338"/>
              <a:gd name="T42" fmla="*/ 671091 w 395"/>
              <a:gd name="T43" fmla="*/ 26250 h 338"/>
              <a:gd name="T44" fmla="*/ 752788 w 395"/>
              <a:gd name="T45" fmla="*/ 52500 h 338"/>
              <a:gd name="T46" fmla="*/ 790720 w 395"/>
              <a:gd name="T47" fmla="*/ 67084 h 338"/>
              <a:gd name="T48" fmla="*/ 831569 w 395"/>
              <a:gd name="T49" fmla="*/ 87500 h 338"/>
              <a:gd name="T50" fmla="*/ 866582 w 395"/>
              <a:gd name="T51" fmla="*/ 113750 h 338"/>
              <a:gd name="T52" fmla="*/ 898678 w 395"/>
              <a:gd name="T53" fmla="*/ 145834 h 338"/>
              <a:gd name="T54" fmla="*/ 930773 w 395"/>
              <a:gd name="T55" fmla="*/ 175001 h 338"/>
              <a:gd name="T56" fmla="*/ 957033 w 395"/>
              <a:gd name="T57" fmla="*/ 212917 h 338"/>
              <a:gd name="T58" fmla="*/ 1146689 w 395"/>
              <a:gd name="T59" fmla="*/ 212917 h 338"/>
              <a:gd name="T60" fmla="*/ 1152525 w 395"/>
              <a:gd name="T61" fmla="*/ 632919 h 338"/>
              <a:gd name="T62" fmla="*/ 1126265 w 395"/>
              <a:gd name="T63" fmla="*/ 653336 h 338"/>
              <a:gd name="T64" fmla="*/ 1012471 w 395"/>
              <a:gd name="T65" fmla="*/ 665002 h 338"/>
              <a:gd name="T66" fmla="*/ 997882 w 395"/>
              <a:gd name="T67" fmla="*/ 612502 h 338"/>
              <a:gd name="T68" fmla="*/ 910349 w 395"/>
              <a:gd name="T69" fmla="*/ 632919 h 338"/>
              <a:gd name="T70" fmla="*/ 887007 w 395"/>
              <a:gd name="T71" fmla="*/ 685419 h 338"/>
              <a:gd name="T72" fmla="*/ 857829 w 395"/>
              <a:gd name="T73" fmla="*/ 743753 h 338"/>
              <a:gd name="T74" fmla="*/ 811144 w 395"/>
              <a:gd name="T75" fmla="*/ 810836 h 338"/>
              <a:gd name="T76" fmla="*/ 784884 w 395"/>
              <a:gd name="T77" fmla="*/ 840003 h 338"/>
              <a:gd name="T78" fmla="*/ 752788 w 395"/>
              <a:gd name="T79" fmla="*/ 877920 h 338"/>
              <a:gd name="T80" fmla="*/ 717775 w 395"/>
              <a:gd name="T81" fmla="*/ 904170 h 338"/>
              <a:gd name="T82" fmla="*/ 679844 w 395"/>
              <a:gd name="T83" fmla="*/ 933337 h 338"/>
              <a:gd name="T84" fmla="*/ 633159 w 395"/>
              <a:gd name="T85" fmla="*/ 956670 h 338"/>
              <a:gd name="T86" fmla="*/ 586475 w 395"/>
              <a:gd name="T87" fmla="*/ 971254 h 338"/>
              <a:gd name="T88" fmla="*/ 533955 w 395"/>
              <a:gd name="T89" fmla="*/ 980004 h 338"/>
              <a:gd name="T90" fmla="*/ 478517 w 395"/>
              <a:gd name="T91" fmla="*/ 985837 h 338"/>
              <a:gd name="T92" fmla="*/ 414325 w 395"/>
              <a:gd name="T93" fmla="*/ 980004 h 338"/>
              <a:gd name="T94" fmla="*/ 358888 w 395"/>
              <a:gd name="T95" fmla="*/ 977087 h 338"/>
              <a:gd name="T96" fmla="*/ 312203 w 395"/>
              <a:gd name="T97" fmla="*/ 959587 h 338"/>
              <a:gd name="T98" fmla="*/ 265518 w 395"/>
              <a:gd name="T99" fmla="*/ 939170 h 338"/>
              <a:gd name="T100" fmla="*/ 227587 w 395"/>
              <a:gd name="T101" fmla="*/ 918753 h 338"/>
              <a:gd name="T102" fmla="*/ 192574 w 395"/>
              <a:gd name="T103" fmla="*/ 892503 h 338"/>
              <a:gd name="T104" fmla="*/ 160478 w 395"/>
              <a:gd name="T105" fmla="*/ 860420 h 338"/>
              <a:gd name="T106" fmla="*/ 140054 w 395"/>
              <a:gd name="T107" fmla="*/ 831253 h 338"/>
              <a:gd name="T108" fmla="*/ 113794 w 395"/>
              <a:gd name="T109" fmla="*/ 799170 h 338"/>
              <a:gd name="T110" fmla="*/ 99205 w 395"/>
              <a:gd name="T111" fmla="*/ 767086 h 338"/>
              <a:gd name="T112" fmla="*/ 72945 w 395"/>
              <a:gd name="T113" fmla="*/ 700003 h 338"/>
              <a:gd name="T114" fmla="*/ 61273 w 395"/>
              <a:gd name="T115" fmla="*/ 632919 h 338"/>
              <a:gd name="T116" fmla="*/ 55438 w 395"/>
              <a:gd name="T117" fmla="*/ 577502 h 3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95" h="338">
                <a:moveTo>
                  <a:pt x="19" y="198"/>
                </a:moveTo>
                <a:lnTo>
                  <a:pt x="0" y="196"/>
                </a:lnTo>
                <a:lnTo>
                  <a:pt x="0" y="187"/>
                </a:lnTo>
                <a:lnTo>
                  <a:pt x="0" y="165"/>
                </a:lnTo>
                <a:lnTo>
                  <a:pt x="2" y="149"/>
                </a:lnTo>
                <a:lnTo>
                  <a:pt x="3" y="133"/>
                </a:lnTo>
                <a:lnTo>
                  <a:pt x="9" y="116"/>
                </a:lnTo>
                <a:lnTo>
                  <a:pt x="14" y="98"/>
                </a:lnTo>
                <a:lnTo>
                  <a:pt x="21" y="80"/>
                </a:lnTo>
                <a:lnTo>
                  <a:pt x="32" y="62"/>
                </a:lnTo>
                <a:lnTo>
                  <a:pt x="46" y="46"/>
                </a:lnTo>
                <a:lnTo>
                  <a:pt x="62" y="30"/>
                </a:lnTo>
                <a:lnTo>
                  <a:pt x="82" y="18"/>
                </a:lnTo>
                <a:lnTo>
                  <a:pt x="92" y="12"/>
                </a:lnTo>
                <a:lnTo>
                  <a:pt x="105" y="9"/>
                </a:lnTo>
                <a:lnTo>
                  <a:pt x="117" y="5"/>
                </a:lnTo>
                <a:lnTo>
                  <a:pt x="132" y="2"/>
                </a:lnTo>
                <a:lnTo>
                  <a:pt x="148" y="0"/>
                </a:lnTo>
                <a:lnTo>
                  <a:pt x="164" y="0"/>
                </a:lnTo>
                <a:lnTo>
                  <a:pt x="183" y="0"/>
                </a:lnTo>
                <a:lnTo>
                  <a:pt x="205" y="3"/>
                </a:lnTo>
                <a:lnTo>
                  <a:pt x="230" y="9"/>
                </a:lnTo>
                <a:lnTo>
                  <a:pt x="258" y="18"/>
                </a:lnTo>
                <a:lnTo>
                  <a:pt x="271" y="23"/>
                </a:lnTo>
                <a:lnTo>
                  <a:pt x="285" y="30"/>
                </a:lnTo>
                <a:lnTo>
                  <a:pt x="297" y="39"/>
                </a:lnTo>
                <a:lnTo>
                  <a:pt x="308" y="50"/>
                </a:lnTo>
                <a:lnTo>
                  <a:pt x="319" y="60"/>
                </a:lnTo>
                <a:lnTo>
                  <a:pt x="328" y="73"/>
                </a:lnTo>
                <a:lnTo>
                  <a:pt x="393" y="73"/>
                </a:lnTo>
                <a:lnTo>
                  <a:pt x="395" y="217"/>
                </a:lnTo>
                <a:lnTo>
                  <a:pt x="386" y="224"/>
                </a:lnTo>
                <a:lnTo>
                  <a:pt x="347" y="228"/>
                </a:lnTo>
                <a:lnTo>
                  <a:pt x="342" y="210"/>
                </a:lnTo>
                <a:lnTo>
                  <a:pt x="312" y="217"/>
                </a:lnTo>
                <a:lnTo>
                  <a:pt x="304" y="235"/>
                </a:lnTo>
                <a:lnTo>
                  <a:pt x="294" y="255"/>
                </a:lnTo>
                <a:lnTo>
                  <a:pt x="278" y="278"/>
                </a:lnTo>
                <a:lnTo>
                  <a:pt x="269" y="288"/>
                </a:lnTo>
                <a:lnTo>
                  <a:pt x="258" y="301"/>
                </a:lnTo>
                <a:lnTo>
                  <a:pt x="246" y="310"/>
                </a:lnTo>
                <a:lnTo>
                  <a:pt x="233" y="320"/>
                </a:lnTo>
                <a:lnTo>
                  <a:pt x="217" y="328"/>
                </a:lnTo>
                <a:lnTo>
                  <a:pt x="201" y="333"/>
                </a:lnTo>
                <a:lnTo>
                  <a:pt x="183" y="336"/>
                </a:lnTo>
                <a:lnTo>
                  <a:pt x="164" y="338"/>
                </a:lnTo>
                <a:lnTo>
                  <a:pt x="142" y="336"/>
                </a:lnTo>
                <a:lnTo>
                  <a:pt x="123" y="335"/>
                </a:lnTo>
                <a:lnTo>
                  <a:pt x="107" y="329"/>
                </a:lnTo>
                <a:lnTo>
                  <a:pt x="91" y="322"/>
                </a:lnTo>
                <a:lnTo>
                  <a:pt x="78" y="315"/>
                </a:lnTo>
                <a:lnTo>
                  <a:pt x="66" y="306"/>
                </a:lnTo>
                <a:lnTo>
                  <a:pt x="55" y="295"/>
                </a:lnTo>
                <a:lnTo>
                  <a:pt x="48" y="285"/>
                </a:lnTo>
                <a:lnTo>
                  <a:pt x="39" y="274"/>
                </a:lnTo>
                <a:lnTo>
                  <a:pt x="34" y="263"/>
                </a:lnTo>
                <a:lnTo>
                  <a:pt x="25" y="240"/>
                </a:lnTo>
                <a:lnTo>
                  <a:pt x="21" y="217"/>
                </a:lnTo>
                <a:lnTo>
                  <a:pt x="19" y="198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Freeform 95"/>
          <p:cNvSpPr>
            <a:spLocks/>
          </p:cNvSpPr>
          <p:nvPr/>
        </p:nvSpPr>
        <p:spPr bwMode="auto">
          <a:xfrm>
            <a:off x="1370013" y="4360863"/>
            <a:ext cx="842962" cy="828675"/>
          </a:xfrm>
          <a:custGeom>
            <a:avLst/>
            <a:gdLst>
              <a:gd name="T0" fmla="*/ 842962 w 289"/>
              <a:gd name="T1" fmla="*/ 458106 h 284"/>
              <a:gd name="T2" fmla="*/ 825461 w 289"/>
              <a:gd name="T3" fmla="*/ 536888 h 284"/>
              <a:gd name="T4" fmla="*/ 796293 w 289"/>
              <a:gd name="T5" fmla="*/ 609835 h 284"/>
              <a:gd name="T6" fmla="*/ 749624 w 289"/>
              <a:gd name="T7" fmla="*/ 676946 h 284"/>
              <a:gd name="T8" fmla="*/ 691287 w 289"/>
              <a:gd name="T9" fmla="*/ 735303 h 284"/>
              <a:gd name="T10" fmla="*/ 624200 w 289"/>
              <a:gd name="T11" fmla="*/ 776153 h 284"/>
              <a:gd name="T12" fmla="*/ 545446 w 289"/>
              <a:gd name="T13" fmla="*/ 805332 h 284"/>
              <a:gd name="T14" fmla="*/ 466692 w 289"/>
              <a:gd name="T15" fmla="*/ 822839 h 284"/>
              <a:gd name="T16" fmla="*/ 379187 w 289"/>
              <a:gd name="T17" fmla="*/ 822839 h 284"/>
              <a:gd name="T18" fmla="*/ 297516 w 289"/>
              <a:gd name="T19" fmla="*/ 805332 h 284"/>
              <a:gd name="T20" fmla="*/ 224595 w 289"/>
              <a:gd name="T21" fmla="*/ 776153 h 284"/>
              <a:gd name="T22" fmla="*/ 154592 w 289"/>
              <a:gd name="T23" fmla="*/ 735303 h 284"/>
              <a:gd name="T24" fmla="*/ 99172 w 289"/>
              <a:gd name="T25" fmla="*/ 676946 h 284"/>
              <a:gd name="T26" fmla="*/ 52503 w 289"/>
              <a:gd name="T27" fmla="*/ 609835 h 284"/>
              <a:gd name="T28" fmla="*/ 20418 w 289"/>
              <a:gd name="T29" fmla="*/ 536888 h 284"/>
              <a:gd name="T30" fmla="*/ 5834 w 289"/>
              <a:gd name="T31" fmla="*/ 458106 h 284"/>
              <a:gd name="T32" fmla="*/ 5834 w 289"/>
              <a:gd name="T33" fmla="*/ 376405 h 284"/>
              <a:gd name="T34" fmla="*/ 20418 w 289"/>
              <a:gd name="T35" fmla="*/ 291787 h 284"/>
              <a:gd name="T36" fmla="*/ 52503 w 289"/>
              <a:gd name="T37" fmla="*/ 218840 h 284"/>
              <a:gd name="T38" fmla="*/ 99172 w 289"/>
              <a:gd name="T39" fmla="*/ 151729 h 284"/>
              <a:gd name="T40" fmla="*/ 154592 w 289"/>
              <a:gd name="T41" fmla="*/ 99208 h 284"/>
              <a:gd name="T42" fmla="*/ 224595 w 289"/>
              <a:gd name="T43" fmla="*/ 52522 h 284"/>
              <a:gd name="T44" fmla="*/ 297516 w 289"/>
              <a:gd name="T45" fmla="*/ 23343 h 284"/>
              <a:gd name="T46" fmla="*/ 379187 w 289"/>
              <a:gd name="T47" fmla="*/ 5836 h 284"/>
              <a:gd name="T48" fmla="*/ 466692 w 289"/>
              <a:gd name="T49" fmla="*/ 5836 h 284"/>
              <a:gd name="T50" fmla="*/ 545446 w 289"/>
              <a:gd name="T51" fmla="*/ 23343 h 284"/>
              <a:gd name="T52" fmla="*/ 624200 w 289"/>
              <a:gd name="T53" fmla="*/ 52522 h 284"/>
              <a:gd name="T54" fmla="*/ 691287 w 289"/>
              <a:gd name="T55" fmla="*/ 99208 h 284"/>
              <a:gd name="T56" fmla="*/ 749624 w 289"/>
              <a:gd name="T57" fmla="*/ 151729 h 284"/>
              <a:gd name="T58" fmla="*/ 796293 w 289"/>
              <a:gd name="T59" fmla="*/ 218840 h 284"/>
              <a:gd name="T60" fmla="*/ 825461 w 289"/>
              <a:gd name="T61" fmla="*/ 291787 h 284"/>
              <a:gd name="T62" fmla="*/ 842962 w 289"/>
              <a:gd name="T63" fmla="*/ 376405 h 2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9" h="284">
                <a:moveTo>
                  <a:pt x="289" y="143"/>
                </a:moveTo>
                <a:lnTo>
                  <a:pt x="289" y="157"/>
                </a:lnTo>
                <a:lnTo>
                  <a:pt x="287" y="171"/>
                </a:lnTo>
                <a:lnTo>
                  <a:pt x="283" y="184"/>
                </a:lnTo>
                <a:lnTo>
                  <a:pt x="278" y="196"/>
                </a:lnTo>
                <a:lnTo>
                  <a:pt x="273" y="209"/>
                </a:lnTo>
                <a:lnTo>
                  <a:pt x="265" y="221"/>
                </a:lnTo>
                <a:lnTo>
                  <a:pt x="257" y="232"/>
                </a:lnTo>
                <a:lnTo>
                  <a:pt x="248" y="243"/>
                </a:lnTo>
                <a:lnTo>
                  <a:pt x="237" y="252"/>
                </a:lnTo>
                <a:lnTo>
                  <a:pt x="226" y="259"/>
                </a:lnTo>
                <a:lnTo>
                  <a:pt x="214" y="266"/>
                </a:lnTo>
                <a:lnTo>
                  <a:pt x="201" y="273"/>
                </a:lnTo>
                <a:lnTo>
                  <a:pt x="187" y="276"/>
                </a:lnTo>
                <a:lnTo>
                  <a:pt x="175" y="280"/>
                </a:lnTo>
                <a:lnTo>
                  <a:pt x="160" y="282"/>
                </a:lnTo>
                <a:lnTo>
                  <a:pt x="144" y="284"/>
                </a:lnTo>
                <a:lnTo>
                  <a:pt x="130" y="282"/>
                </a:lnTo>
                <a:lnTo>
                  <a:pt x="116" y="280"/>
                </a:lnTo>
                <a:lnTo>
                  <a:pt x="102" y="276"/>
                </a:lnTo>
                <a:lnTo>
                  <a:pt x="89" y="273"/>
                </a:lnTo>
                <a:lnTo>
                  <a:pt x="77" y="266"/>
                </a:lnTo>
                <a:lnTo>
                  <a:pt x="64" y="259"/>
                </a:lnTo>
                <a:lnTo>
                  <a:pt x="53" y="252"/>
                </a:lnTo>
                <a:lnTo>
                  <a:pt x="43" y="243"/>
                </a:lnTo>
                <a:lnTo>
                  <a:pt x="34" y="232"/>
                </a:lnTo>
                <a:lnTo>
                  <a:pt x="25" y="221"/>
                </a:lnTo>
                <a:lnTo>
                  <a:pt x="18" y="209"/>
                </a:lnTo>
                <a:lnTo>
                  <a:pt x="12" y="196"/>
                </a:lnTo>
                <a:lnTo>
                  <a:pt x="7" y="184"/>
                </a:lnTo>
                <a:lnTo>
                  <a:pt x="4" y="171"/>
                </a:lnTo>
                <a:lnTo>
                  <a:pt x="2" y="157"/>
                </a:lnTo>
                <a:lnTo>
                  <a:pt x="0" y="143"/>
                </a:lnTo>
                <a:lnTo>
                  <a:pt x="2" y="129"/>
                </a:lnTo>
                <a:lnTo>
                  <a:pt x="4" y="114"/>
                </a:lnTo>
                <a:lnTo>
                  <a:pt x="7" y="100"/>
                </a:lnTo>
                <a:lnTo>
                  <a:pt x="12" y="88"/>
                </a:lnTo>
                <a:lnTo>
                  <a:pt x="18" y="75"/>
                </a:lnTo>
                <a:lnTo>
                  <a:pt x="25" y="63"/>
                </a:lnTo>
                <a:lnTo>
                  <a:pt x="34" y="52"/>
                </a:lnTo>
                <a:lnTo>
                  <a:pt x="43" y="43"/>
                </a:lnTo>
                <a:lnTo>
                  <a:pt x="53" y="34"/>
                </a:lnTo>
                <a:lnTo>
                  <a:pt x="64" y="25"/>
                </a:lnTo>
                <a:lnTo>
                  <a:pt x="77" y="18"/>
                </a:lnTo>
                <a:lnTo>
                  <a:pt x="89" y="13"/>
                </a:lnTo>
                <a:lnTo>
                  <a:pt x="102" y="8"/>
                </a:lnTo>
                <a:lnTo>
                  <a:pt x="116" y="4"/>
                </a:lnTo>
                <a:lnTo>
                  <a:pt x="130" y="2"/>
                </a:lnTo>
                <a:lnTo>
                  <a:pt x="144" y="0"/>
                </a:lnTo>
                <a:lnTo>
                  <a:pt x="160" y="2"/>
                </a:lnTo>
                <a:lnTo>
                  <a:pt x="175" y="4"/>
                </a:lnTo>
                <a:lnTo>
                  <a:pt x="187" y="8"/>
                </a:lnTo>
                <a:lnTo>
                  <a:pt x="201" y="13"/>
                </a:lnTo>
                <a:lnTo>
                  <a:pt x="214" y="18"/>
                </a:lnTo>
                <a:lnTo>
                  <a:pt x="226" y="25"/>
                </a:lnTo>
                <a:lnTo>
                  <a:pt x="237" y="34"/>
                </a:lnTo>
                <a:lnTo>
                  <a:pt x="248" y="43"/>
                </a:lnTo>
                <a:lnTo>
                  <a:pt x="257" y="52"/>
                </a:lnTo>
                <a:lnTo>
                  <a:pt x="265" y="63"/>
                </a:lnTo>
                <a:lnTo>
                  <a:pt x="273" y="75"/>
                </a:lnTo>
                <a:lnTo>
                  <a:pt x="278" y="88"/>
                </a:lnTo>
                <a:lnTo>
                  <a:pt x="283" y="100"/>
                </a:lnTo>
                <a:lnTo>
                  <a:pt x="287" y="114"/>
                </a:lnTo>
                <a:lnTo>
                  <a:pt x="289" y="129"/>
                </a:lnTo>
                <a:lnTo>
                  <a:pt x="289" y="143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343434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96"/>
          <p:cNvSpPr>
            <a:spLocks/>
          </p:cNvSpPr>
          <p:nvPr/>
        </p:nvSpPr>
        <p:spPr bwMode="auto">
          <a:xfrm>
            <a:off x="1317625" y="4175125"/>
            <a:ext cx="1155700" cy="987425"/>
          </a:xfrm>
          <a:custGeom>
            <a:avLst/>
            <a:gdLst>
              <a:gd name="T0" fmla="*/ 0 w 396"/>
              <a:gd name="T1" fmla="*/ 570901 h 339"/>
              <a:gd name="T2" fmla="*/ 0 w 396"/>
              <a:gd name="T3" fmla="*/ 544686 h 339"/>
              <a:gd name="T4" fmla="*/ 5837 w 396"/>
              <a:gd name="T5" fmla="*/ 436914 h 339"/>
              <a:gd name="T6" fmla="*/ 26266 w 396"/>
              <a:gd name="T7" fmla="*/ 337880 h 339"/>
              <a:gd name="T8" fmla="*/ 64206 w 396"/>
              <a:gd name="T9" fmla="*/ 233021 h 339"/>
              <a:gd name="T10" fmla="*/ 137166 w 396"/>
              <a:gd name="T11" fmla="*/ 136900 h 339"/>
              <a:gd name="T12" fmla="*/ 239312 w 396"/>
              <a:gd name="T13" fmla="*/ 52430 h 339"/>
              <a:gd name="T14" fmla="*/ 306436 w 396"/>
              <a:gd name="T15" fmla="*/ 26215 h 339"/>
              <a:gd name="T16" fmla="*/ 385233 w 396"/>
              <a:gd name="T17" fmla="*/ 5826 h 339"/>
              <a:gd name="T18" fmla="*/ 478623 w 396"/>
              <a:gd name="T19" fmla="*/ 0 h 339"/>
              <a:gd name="T20" fmla="*/ 536992 w 396"/>
              <a:gd name="T21" fmla="*/ 0 h 339"/>
              <a:gd name="T22" fmla="*/ 671240 w 396"/>
              <a:gd name="T23" fmla="*/ 26215 h 339"/>
              <a:gd name="T24" fmla="*/ 790896 w 396"/>
              <a:gd name="T25" fmla="*/ 66993 h 339"/>
              <a:gd name="T26" fmla="*/ 869693 w 396"/>
              <a:gd name="T27" fmla="*/ 113598 h 339"/>
              <a:gd name="T28" fmla="*/ 930981 w 396"/>
              <a:gd name="T29" fmla="*/ 177678 h 339"/>
              <a:gd name="T30" fmla="*/ 1149863 w 396"/>
              <a:gd name="T31" fmla="*/ 212631 h 339"/>
              <a:gd name="T32" fmla="*/ 1129434 w 396"/>
              <a:gd name="T33" fmla="*/ 655371 h 339"/>
              <a:gd name="T34" fmla="*/ 998105 w 396"/>
              <a:gd name="T35" fmla="*/ 611679 h 339"/>
              <a:gd name="T36" fmla="*/ 910552 w 396"/>
              <a:gd name="T37" fmla="*/ 634981 h 339"/>
              <a:gd name="T38" fmla="*/ 858020 w 396"/>
              <a:gd name="T39" fmla="*/ 742753 h 339"/>
              <a:gd name="T40" fmla="*/ 785059 w 396"/>
              <a:gd name="T41" fmla="*/ 841787 h 339"/>
              <a:gd name="T42" fmla="*/ 717935 w 396"/>
              <a:gd name="T43" fmla="*/ 902955 h 339"/>
              <a:gd name="T44" fmla="*/ 636219 w 396"/>
              <a:gd name="T45" fmla="*/ 955385 h 339"/>
              <a:gd name="T46" fmla="*/ 536992 w 396"/>
              <a:gd name="T47" fmla="*/ 981599 h 339"/>
              <a:gd name="T48" fmla="*/ 478623 w 396"/>
              <a:gd name="T49" fmla="*/ 987425 h 339"/>
              <a:gd name="T50" fmla="*/ 358967 w 396"/>
              <a:gd name="T51" fmla="*/ 975774 h 339"/>
              <a:gd name="T52" fmla="*/ 265578 w 396"/>
              <a:gd name="T53" fmla="*/ 940821 h 339"/>
              <a:gd name="T54" fmla="*/ 192617 w 396"/>
              <a:gd name="T55" fmla="*/ 894217 h 339"/>
              <a:gd name="T56" fmla="*/ 140085 w 396"/>
              <a:gd name="T57" fmla="*/ 830136 h 339"/>
              <a:gd name="T58" fmla="*/ 99227 w 396"/>
              <a:gd name="T59" fmla="*/ 768968 h 339"/>
              <a:gd name="T60" fmla="*/ 64206 w 396"/>
              <a:gd name="T61" fmla="*/ 634981 h 339"/>
              <a:gd name="T62" fmla="*/ 58369 w 396"/>
              <a:gd name="T63" fmla="*/ 576726 h 33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96" h="339">
                <a:moveTo>
                  <a:pt x="20" y="198"/>
                </a:moveTo>
                <a:lnTo>
                  <a:pt x="0" y="196"/>
                </a:lnTo>
                <a:lnTo>
                  <a:pt x="0" y="187"/>
                </a:lnTo>
                <a:lnTo>
                  <a:pt x="0" y="166"/>
                </a:lnTo>
                <a:lnTo>
                  <a:pt x="2" y="150"/>
                </a:lnTo>
                <a:lnTo>
                  <a:pt x="4" y="134"/>
                </a:lnTo>
                <a:lnTo>
                  <a:pt x="9" y="116"/>
                </a:lnTo>
                <a:lnTo>
                  <a:pt x="14" y="98"/>
                </a:lnTo>
                <a:lnTo>
                  <a:pt x="22" y="80"/>
                </a:lnTo>
                <a:lnTo>
                  <a:pt x="32" y="63"/>
                </a:lnTo>
                <a:lnTo>
                  <a:pt x="47" y="47"/>
                </a:lnTo>
                <a:lnTo>
                  <a:pt x="63" y="31"/>
                </a:lnTo>
                <a:lnTo>
                  <a:pt x="82" y="18"/>
                </a:lnTo>
                <a:lnTo>
                  <a:pt x="93" y="13"/>
                </a:lnTo>
                <a:lnTo>
                  <a:pt x="105" y="9"/>
                </a:lnTo>
                <a:lnTo>
                  <a:pt x="118" y="6"/>
                </a:lnTo>
                <a:lnTo>
                  <a:pt x="132" y="2"/>
                </a:lnTo>
                <a:lnTo>
                  <a:pt x="148" y="0"/>
                </a:lnTo>
                <a:lnTo>
                  <a:pt x="164" y="0"/>
                </a:lnTo>
                <a:lnTo>
                  <a:pt x="184" y="0"/>
                </a:lnTo>
                <a:lnTo>
                  <a:pt x="205" y="4"/>
                </a:lnTo>
                <a:lnTo>
                  <a:pt x="230" y="9"/>
                </a:lnTo>
                <a:lnTo>
                  <a:pt x="258" y="18"/>
                </a:lnTo>
                <a:lnTo>
                  <a:pt x="271" y="23"/>
                </a:lnTo>
                <a:lnTo>
                  <a:pt x="285" y="31"/>
                </a:lnTo>
                <a:lnTo>
                  <a:pt x="298" y="39"/>
                </a:lnTo>
                <a:lnTo>
                  <a:pt x="308" y="50"/>
                </a:lnTo>
                <a:lnTo>
                  <a:pt x="319" y="61"/>
                </a:lnTo>
                <a:lnTo>
                  <a:pt x="328" y="73"/>
                </a:lnTo>
                <a:lnTo>
                  <a:pt x="394" y="73"/>
                </a:lnTo>
                <a:lnTo>
                  <a:pt x="396" y="218"/>
                </a:lnTo>
                <a:lnTo>
                  <a:pt x="387" y="225"/>
                </a:lnTo>
                <a:lnTo>
                  <a:pt x="348" y="228"/>
                </a:lnTo>
                <a:lnTo>
                  <a:pt x="342" y="210"/>
                </a:lnTo>
                <a:lnTo>
                  <a:pt x="312" y="218"/>
                </a:lnTo>
                <a:lnTo>
                  <a:pt x="305" y="235"/>
                </a:lnTo>
                <a:lnTo>
                  <a:pt x="294" y="255"/>
                </a:lnTo>
                <a:lnTo>
                  <a:pt x="278" y="278"/>
                </a:lnTo>
                <a:lnTo>
                  <a:pt x="269" y="289"/>
                </a:lnTo>
                <a:lnTo>
                  <a:pt x="258" y="301"/>
                </a:lnTo>
                <a:lnTo>
                  <a:pt x="246" y="310"/>
                </a:lnTo>
                <a:lnTo>
                  <a:pt x="234" y="321"/>
                </a:lnTo>
                <a:lnTo>
                  <a:pt x="218" y="328"/>
                </a:lnTo>
                <a:lnTo>
                  <a:pt x="201" y="333"/>
                </a:lnTo>
                <a:lnTo>
                  <a:pt x="184" y="337"/>
                </a:lnTo>
                <a:lnTo>
                  <a:pt x="164" y="339"/>
                </a:lnTo>
                <a:lnTo>
                  <a:pt x="143" y="337"/>
                </a:lnTo>
                <a:lnTo>
                  <a:pt x="123" y="335"/>
                </a:lnTo>
                <a:lnTo>
                  <a:pt x="107" y="330"/>
                </a:lnTo>
                <a:lnTo>
                  <a:pt x="91" y="323"/>
                </a:lnTo>
                <a:lnTo>
                  <a:pt x="79" y="316"/>
                </a:lnTo>
                <a:lnTo>
                  <a:pt x="66" y="307"/>
                </a:lnTo>
                <a:lnTo>
                  <a:pt x="55" y="296"/>
                </a:lnTo>
                <a:lnTo>
                  <a:pt x="48" y="285"/>
                </a:lnTo>
                <a:lnTo>
                  <a:pt x="39" y="275"/>
                </a:lnTo>
                <a:lnTo>
                  <a:pt x="34" y="264"/>
                </a:lnTo>
                <a:lnTo>
                  <a:pt x="25" y="241"/>
                </a:lnTo>
                <a:lnTo>
                  <a:pt x="22" y="218"/>
                </a:lnTo>
                <a:lnTo>
                  <a:pt x="20" y="198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Freeform 97"/>
          <p:cNvSpPr>
            <a:spLocks/>
          </p:cNvSpPr>
          <p:nvPr/>
        </p:nvSpPr>
        <p:spPr bwMode="auto">
          <a:xfrm>
            <a:off x="1358900" y="4352925"/>
            <a:ext cx="842963" cy="825500"/>
          </a:xfrm>
          <a:custGeom>
            <a:avLst/>
            <a:gdLst>
              <a:gd name="T0" fmla="*/ 842963 w 289"/>
              <a:gd name="T1" fmla="*/ 414208 h 283"/>
              <a:gd name="T2" fmla="*/ 837129 w 289"/>
              <a:gd name="T3" fmla="*/ 498800 h 283"/>
              <a:gd name="T4" fmla="*/ 810878 w 289"/>
              <a:gd name="T5" fmla="*/ 571724 h 283"/>
              <a:gd name="T6" fmla="*/ 775876 w 289"/>
              <a:gd name="T7" fmla="*/ 644648 h 283"/>
              <a:gd name="T8" fmla="*/ 723373 w 289"/>
              <a:gd name="T9" fmla="*/ 705905 h 283"/>
              <a:gd name="T10" fmla="*/ 662120 w 289"/>
              <a:gd name="T11" fmla="*/ 752576 h 283"/>
              <a:gd name="T12" fmla="*/ 589199 w 289"/>
              <a:gd name="T13" fmla="*/ 793413 h 283"/>
              <a:gd name="T14" fmla="*/ 510445 w 289"/>
              <a:gd name="T15" fmla="*/ 813832 h 283"/>
              <a:gd name="T16" fmla="*/ 422940 w 289"/>
              <a:gd name="T17" fmla="*/ 825500 h 283"/>
              <a:gd name="T18" fmla="*/ 379188 w 289"/>
              <a:gd name="T19" fmla="*/ 819666 h 283"/>
              <a:gd name="T20" fmla="*/ 297516 w 289"/>
              <a:gd name="T21" fmla="*/ 805081 h 283"/>
              <a:gd name="T22" fmla="*/ 224596 w 289"/>
              <a:gd name="T23" fmla="*/ 772995 h 283"/>
              <a:gd name="T24" fmla="*/ 157509 w 289"/>
              <a:gd name="T25" fmla="*/ 732157 h 283"/>
              <a:gd name="T26" fmla="*/ 99172 w 289"/>
              <a:gd name="T27" fmla="*/ 673818 h 283"/>
              <a:gd name="T28" fmla="*/ 52503 w 289"/>
              <a:gd name="T29" fmla="*/ 606728 h 283"/>
              <a:gd name="T30" fmla="*/ 23335 w 289"/>
              <a:gd name="T31" fmla="*/ 533804 h 283"/>
              <a:gd name="T32" fmla="*/ 5834 w 289"/>
              <a:gd name="T33" fmla="*/ 457963 h 283"/>
              <a:gd name="T34" fmla="*/ 0 w 289"/>
              <a:gd name="T35" fmla="*/ 414208 h 283"/>
              <a:gd name="T36" fmla="*/ 11667 w 289"/>
              <a:gd name="T37" fmla="*/ 332534 h 283"/>
              <a:gd name="T38" fmla="*/ 37919 w 289"/>
              <a:gd name="T39" fmla="*/ 253776 h 283"/>
              <a:gd name="T40" fmla="*/ 72921 w 289"/>
              <a:gd name="T41" fmla="*/ 180852 h 283"/>
              <a:gd name="T42" fmla="*/ 125424 w 289"/>
              <a:gd name="T43" fmla="*/ 125429 h 283"/>
              <a:gd name="T44" fmla="*/ 189594 w 289"/>
              <a:gd name="T45" fmla="*/ 72924 h 283"/>
              <a:gd name="T46" fmla="*/ 262514 w 289"/>
              <a:gd name="T47" fmla="*/ 35004 h 283"/>
              <a:gd name="T48" fmla="*/ 338352 w 289"/>
              <a:gd name="T49" fmla="*/ 8751 h 283"/>
              <a:gd name="T50" fmla="*/ 422940 w 289"/>
              <a:gd name="T51" fmla="*/ 0 h 283"/>
              <a:gd name="T52" fmla="*/ 469609 w 289"/>
              <a:gd name="T53" fmla="*/ 5834 h 283"/>
              <a:gd name="T54" fmla="*/ 545447 w 289"/>
              <a:gd name="T55" fmla="*/ 20419 h 283"/>
              <a:gd name="T56" fmla="*/ 624201 w 289"/>
              <a:gd name="T57" fmla="*/ 52505 h 283"/>
              <a:gd name="T58" fmla="*/ 691288 w 289"/>
              <a:gd name="T59" fmla="*/ 99177 h 283"/>
              <a:gd name="T60" fmla="*/ 749625 w 289"/>
              <a:gd name="T61" fmla="*/ 148765 h 283"/>
              <a:gd name="T62" fmla="*/ 796294 w 289"/>
              <a:gd name="T63" fmla="*/ 218772 h 283"/>
              <a:gd name="T64" fmla="*/ 828379 w 289"/>
              <a:gd name="T65" fmla="*/ 291696 h 283"/>
              <a:gd name="T66" fmla="*/ 842963 w 289"/>
              <a:gd name="T67" fmla="*/ 373371 h 283"/>
              <a:gd name="T68" fmla="*/ 842963 w 289"/>
              <a:gd name="T69" fmla="*/ 414208 h 2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89" h="283">
                <a:moveTo>
                  <a:pt x="289" y="142"/>
                </a:moveTo>
                <a:lnTo>
                  <a:pt x="289" y="142"/>
                </a:lnTo>
                <a:lnTo>
                  <a:pt x="289" y="157"/>
                </a:lnTo>
                <a:lnTo>
                  <a:pt x="287" y="171"/>
                </a:lnTo>
                <a:lnTo>
                  <a:pt x="284" y="183"/>
                </a:lnTo>
                <a:lnTo>
                  <a:pt x="278" y="196"/>
                </a:lnTo>
                <a:lnTo>
                  <a:pt x="273" y="208"/>
                </a:lnTo>
                <a:lnTo>
                  <a:pt x="266" y="221"/>
                </a:lnTo>
                <a:lnTo>
                  <a:pt x="257" y="231"/>
                </a:lnTo>
                <a:lnTo>
                  <a:pt x="248" y="242"/>
                </a:lnTo>
                <a:lnTo>
                  <a:pt x="237" y="251"/>
                </a:lnTo>
                <a:lnTo>
                  <a:pt x="227" y="258"/>
                </a:lnTo>
                <a:lnTo>
                  <a:pt x="214" y="265"/>
                </a:lnTo>
                <a:lnTo>
                  <a:pt x="202" y="272"/>
                </a:lnTo>
                <a:lnTo>
                  <a:pt x="187" y="276"/>
                </a:lnTo>
                <a:lnTo>
                  <a:pt x="175" y="279"/>
                </a:lnTo>
                <a:lnTo>
                  <a:pt x="161" y="281"/>
                </a:lnTo>
                <a:lnTo>
                  <a:pt x="145" y="283"/>
                </a:lnTo>
                <a:lnTo>
                  <a:pt x="130" y="281"/>
                </a:lnTo>
                <a:lnTo>
                  <a:pt x="116" y="279"/>
                </a:lnTo>
                <a:lnTo>
                  <a:pt x="102" y="276"/>
                </a:lnTo>
                <a:lnTo>
                  <a:pt x="90" y="272"/>
                </a:lnTo>
                <a:lnTo>
                  <a:pt x="77" y="265"/>
                </a:lnTo>
                <a:lnTo>
                  <a:pt x="65" y="258"/>
                </a:lnTo>
                <a:lnTo>
                  <a:pt x="54" y="251"/>
                </a:lnTo>
                <a:lnTo>
                  <a:pt x="43" y="242"/>
                </a:lnTo>
                <a:lnTo>
                  <a:pt x="34" y="231"/>
                </a:lnTo>
                <a:lnTo>
                  <a:pt x="25" y="221"/>
                </a:lnTo>
                <a:lnTo>
                  <a:pt x="18" y="208"/>
                </a:lnTo>
                <a:lnTo>
                  <a:pt x="13" y="196"/>
                </a:lnTo>
                <a:lnTo>
                  <a:pt x="8" y="183"/>
                </a:lnTo>
                <a:lnTo>
                  <a:pt x="4" y="171"/>
                </a:lnTo>
                <a:lnTo>
                  <a:pt x="2" y="157"/>
                </a:lnTo>
                <a:lnTo>
                  <a:pt x="0" y="142"/>
                </a:lnTo>
                <a:lnTo>
                  <a:pt x="2" y="128"/>
                </a:lnTo>
                <a:lnTo>
                  <a:pt x="4" y="114"/>
                </a:lnTo>
                <a:lnTo>
                  <a:pt x="8" y="100"/>
                </a:lnTo>
                <a:lnTo>
                  <a:pt x="13" y="87"/>
                </a:lnTo>
                <a:lnTo>
                  <a:pt x="18" y="75"/>
                </a:lnTo>
                <a:lnTo>
                  <a:pt x="25" y="62"/>
                </a:lnTo>
                <a:lnTo>
                  <a:pt x="34" y="51"/>
                </a:lnTo>
                <a:lnTo>
                  <a:pt x="43" y="43"/>
                </a:lnTo>
                <a:lnTo>
                  <a:pt x="54" y="34"/>
                </a:lnTo>
                <a:lnTo>
                  <a:pt x="65" y="25"/>
                </a:lnTo>
                <a:lnTo>
                  <a:pt x="77" y="18"/>
                </a:lnTo>
                <a:lnTo>
                  <a:pt x="90" y="12"/>
                </a:lnTo>
                <a:lnTo>
                  <a:pt x="102" y="7"/>
                </a:lnTo>
                <a:lnTo>
                  <a:pt x="116" y="3"/>
                </a:lnTo>
                <a:lnTo>
                  <a:pt x="130" y="2"/>
                </a:lnTo>
                <a:lnTo>
                  <a:pt x="145" y="0"/>
                </a:lnTo>
                <a:lnTo>
                  <a:pt x="161" y="2"/>
                </a:lnTo>
                <a:lnTo>
                  <a:pt x="175" y="3"/>
                </a:lnTo>
                <a:lnTo>
                  <a:pt x="187" y="7"/>
                </a:lnTo>
                <a:lnTo>
                  <a:pt x="202" y="12"/>
                </a:lnTo>
                <a:lnTo>
                  <a:pt x="214" y="18"/>
                </a:lnTo>
                <a:lnTo>
                  <a:pt x="227" y="25"/>
                </a:lnTo>
                <a:lnTo>
                  <a:pt x="237" y="34"/>
                </a:lnTo>
                <a:lnTo>
                  <a:pt x="248" y="43"/>
                </a:lnTo>
                <a:lnTo>
                  <a:pt x="257" y="51"/>
                </a:lnTo>
                <a:lnTo>
                  <a:pt x="266" y="62"/>
                </a:lnTo>
                <a:lnTo>
                  <a:pt x="273" y="75"/>
                </a:lnTo>
                <a:lnTo>
                  <a:pt x="278" y="87"/>
                </a:lnTo>
                <a:lnTo>
                  <a:pt x="284" y="100"/>
                </a:lnTo>
                <a:lnTo>
                  <a:pt x="287" y="114"/>
                </a:lnTo>
                <a:lnTo>
                  <a:pt x="289" y="128"/>
                </a:lnTo>
                <a:lnTo>
                  <a:pt x="289" y="142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0" name="Freeform 98"/>
          <p:cNvSpPr>
            <a:spLocks/>
          </p:cNvSpPr>
          <p:nvPr/>
        </p:nvSpPr>
        <p:spPr bwMode="auto">
          <a:xfrm>
            <a:off x="1568450" y="4552950"/>
            <a:ext cx="446088" cy="444500"/>
          </a:xfrm>
          <a:custGeom>
            <a:avLst/>
            <a:gdLst>
              <a:gd name="T0" fmla="*/ 446088 w 153"/>
              <a:gd name="T1" fmla="*/ 225174 h 152"/>
              <a:gd name="T2" fmla="*/ 440257 w 153"/>
              <a:gd name="T3" fmla="*/ 266115 h 152"/>
              <a:gd name="T4" fmla="*/ 431510 w 153"/>
              <a:gd name="T5" fmla="*/ 307056 h 152"/>
              <a:gd name="T6" fmla="*/ 408185 w 153"/>
              <a:gd name="T7" fmla="*/ 350921 h 152"/>
              <a:gd name="T8" fmla="*/ 384860 w 153"/>
              <a:gd name="T9" fmla="*/ 380164 h 152"/>
              <a:gd name="T10" fmla="*/ 346957 w 153"/>
              <a:gd name="T11" fmla="*/ 406484 h 152"/>
              <a:gd name="T12" fmla="*/ 311970 w 153"/>
              <a:gd name="T13" fmla="*/ 426954 h 152"/>
              <a:gd name="T14" fmla="*/ 268236 w 153"/>
              <a:gd name="T15" fmla="*/ 438651 h 152"/>
              <a:gd name="T16" fmla="*/ 221586 w 153"/>
              <a:gd name="T17" fmla="*/ 444500 h 152"/>
              <a:gd name="T18" fmla="*/ 180768 w 153"/>
              <a:gd name="T19" fmla="*/ 438651 h 152"/>
              <a:gd name="T20" fmla="*/ 139949 w 153"/>
              <a:gd name="T21" fmla="*/ 426954 h 152"/>
              <a:gd name="T22" fmla="*/ 99131 w 153"/>
              <a:gd name="T23" fmla="*/ 406484 h 152"/>
              <a:gd name="T24" fmla="*/ 67059 w 153"/>
              <a:gd name="T25" fmla="*/ 380164 h 152"/>
              <a:gd name="T26" fmla="*/ 40819 w 153"/>
              <a:gd name="T27" fmla="*/ 350921 h 152"/>
              <a:gd name="T28" fmla="*/ 20409 w 153"/>
              <a:gd name="T29" fmla="*/ 307056 h 152"/>
              <a:gd name="T30" fmla="*/ 2916 w 153"/>
              <a:gd name="T31" fmla="*/ 266115 h 152"/>
              <a:gd name="T32" fmla="*/ 0 w 153"/>
              <a:gd name="T33" fmla="*/ 225174 h 152"/>
              <a:gd name="T34" fmla="*/ 2916 w 153"/>
              <a:gd name="T35" fmla="*/ 178385 h 152"/>
              <a:gd name="T36" fmla="*/ 20409 w 153"/>
              <a:gd name="T37" fmla="*/ 137444 h 152"/>
              <a:gd name="T38" fmla="*/ 40819 w 153"/>
              <a:gd name="T39" fmla="*/ 99428 h 152"/>
              <a:gd name="T40" fmla="*/ 67059 w 153"/>
              <a:gd name="T41" fmla="*/ 64336 h 152"/>
              <a:gd name="T42" fmla="*/ 99131 w 153"/>
              <a:gd name="T43" fmla="*/ 38016 h 152"/>
              <a:gd name="T44" fmla="*/ 139949 w 153"/>
              <a:gd name="T45" fmla="*/ 17546 h 152"/>
              <a:gd name="T46" fmla="*/ 180768 w 153"/>
              <a:gd name="T47" fmla="*/ 5849 h 152"/>
              <a:gd name="T48" fmla="*/ 221586 w 153"/>
              <a:gd name="T49" fmla="*/ 0 h 152"/>
              <a:gd name="T50" fmla="*/ 268236 w 153"/>
              <a:gd name="T51" fmla="*/ 5849 h 152"/>
              <a:gd name="T52" fmla="*/ 311970 w 153"/>
              <a:gd name="T53" fmla="*/ 17546 h 152"/>
              <a:gd name="T54" fmla="*/ 346957 w 153"/>
              <a:gd name="T55" fmla="*/ 38016 h 152"/>
              <a:gd name="T56" fmla="*/ 384860 w 153"/>
              <a:gd name="T57" fmla="*/ 64336 h 152"/>
              <a:gd name="T58" fmla="*/ 408185 w 153"/>
              <a:gd name="T59" fmla="*/ 99428 h 152"/>
              <a:gd name="T60" fmla="*/ 431510 w 153"/>
              <a:gd name="T61" fmla="*/ 137444 h 152"/>
              <a:gd name="T62" fmla="*/ 440257 w 153"/>
              <a:gd name="T63" fmla="*/ 178385 h 152"/>
              <a:gd name="T64" fmla="*/ 446088 w 153"/>
              <a:gd name="T65" fmla="*/ 225174 h 15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53" h="152">
                <a:moveTo>
                  <a:pt x="153" y="77"/>
                </a:moveTo>
                <a:lnTo>
                  <a:pt x="151" y="91"/>
                </a:lnTo>
                <a:lnTo>
                  <a:pt x="148" y="105"/>
                </a:lnTo>
                <a:lnTo>
                  <a:pt x="140" y="120"/>
                </a:lnTo>
                <a:lnTo>
                  <a:pt x="132" y="130"/>
                </a:lnTo>
                <a:lnTo>
                  <a:pt x="119" y="139"/>
                </a:lnTo>
                <a:lnTo>
                  <a:pt x="107" y="146"/>
                </a:lnTo>
                <a:lnTo>
                  <a:pt x="92" y="150"/>
                </a:lnTo>
                <a:lnTo>
                  <a:pt x="76" y="152"/>
                </a:lnTo>
                <a:lnTo>
                  <a:pt x="62" y="150"/>
                </a:lnTo>
                <a:lnTo>
                  <a:pt x="48" y="146"/>
                </a:lnTo>
                <a:lnTo>
                  <a:pt x="34" y="139"/>
                </a:lnTo>
                <a:lnTo>
                  <a:pt x="23" y="130"/>
                </a:lnTo>
                <a:lnTo>
                  <a:pt x="14" y="120"/>
                </a:lnTo>
                <a:lnTo>
                  <a:pt x="7" y="105"/>
                </a:lnTo>
                <a:lnTo>
                  <a:pt x="1" y="91"/>
                </a:lnTo>
                <a:lnTo>
                  <a:pt x="0" y="77"/>
                </a:lnTo>
                <a:lnTo>
                  <a:pt x="1" y="61"/>
                </a:lnTo>
                <a:lnTo>
                  <a:pt x="7" y="47"/>
                </a:lnTo>
                <a:lnTo>
                  <a:pt x="14" y="34"/>
                </a:lnTo>
                <a:lnTo>
                  <a:pt x="23" y="22"/>
                </a:lnTo>
                <a:lnTo>
                  <a:pt x="34" y="13"/>
                </a:lnTo>
                <a:lnTo>
                  <a:pt x="48" y="6"/>
                </a:lnTo>
                <a:lnTo>
                  <a:pt x="62" y="2"/>
                </a:lnTo>
                <a:lnTo>
                  <a:pt x="76" y="0"/>
                </a:lnTo>
                <a:lnTo>
                  <a:pt x="92" y="2"/>
                </a:lnTo>
                <a:lnTo>
                  <a:pt x="107" y="6"/>
                </a:lnTo>
                <a:lnTo>
                  <a:pt x="119" y="13"/>
                </a:lnTo>
                <a:lnTo>
                  <a:pt x="132" y="22"/>
                </a:lnTo>
                <a:lnTo>
                  <a:pt x="140" y="34"/>
                </a:lnTo>
                <a:lnTo>
                  <a:pt x="148" y="47"/>
                </a:lnTo>
                <a:lnTo>
                  <a:pt x="151" y="61"/>
                </a:lnTo>
                <a:lnTo>
                  <a:pt x="153" y="77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38986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1" name="Group 99"/>
          <p:cNvGrpSpPr>
            <a:grpSpLocks/>
          </p:cNvGrpSpPr>
          <p:nvPr/>
        </p:nvGrpSpPr>
        <p:grpSpPr bwMode="auto">
          <a:xfrm>
            <a:off x="1614488" y="4600575"/>
            <a:ext cx="354012" cy="352425"/>
            <a:chOff x="3077" y="1880"/>
            <a:chExt cx="121" cy="121"/>
          </a:xfrm>
        </p:grpSpPr>
        <p:sp>
          <p:nvSpPr>
            <p:cNvPr id="5165" name="Freeform 100"/>
            <p:cNvSpPr>
              <a:spLocks/>
            </p:cNvSpPr>
            <p:nvPr/>
          </p:nvSpPr>
          <p:spPr bwMode="auto">
            <a:xfrm>
              <a:off x="3107" y="1911"/>
              <a:ext cx="62" cy="62"/>
            </a:xfrm>
            <a:custGeom>
              <a:avLst/>
              <a:gdLst>
                <a:gd name="T0" fmla="*/ 32 w 62"/>
                <a:gd name="T1" fmla="*/ 0 h 62"/>
                <a:gd name="T2" fmla="*/ 25 w 62"/>
                <a:gd name="T3" fmla="*/ 0 h 62"/>
                <a:gd name="T4" fmla="*/ 20 w 62"/>
                <a:gd name="T5" fmla="*/ 1 h 62"/>
                <a:gd name="T6" fmla="*/ 14 w 62"/>
                <a:gd name="T7" fmla="*/ 5 h 62"/>
                <a:gd name="T8" fmla="*/ 9 w 62"/>
                <a:gd name="T9" fmla="*/ 8 h 62"/>
                <a:gd name="T10" fmla="*/ 5 w 62"/>
                <a:gd name="T11" fmla="*/ 12 h 62"/>
                <a:gd name="T12" fmla="*/ 4 w 62"/>
                <a:gd name="T13" fmla="*/ 17 h 62"/>
                <a:gd name="T14" fmla="*/ 2 w 62"/>
                <a:gd name="T15" fmla="*/ 25 h 62"/>
                <a:gd name="T16" fmla="*/ 0 w 62"/>
                <a:gd name="T17" fmla="*/ 30 h 62"/>
                <a:gd name="T18" fmla="*/ 2 w 62"/>
                <a:gd name="T19" fmla="*/ 37 h 62"/>
                <a:gd name="T20" fmla="*/ 4 w 62"/>
                <a:gd name="T21" fmla="*/ 42 h 62"/>
                <a:gd name="T22" fmla="*/ 5 w 62"/>
                <a:gd name="T23" fmla="*/ 48 h 62"/>
                <a:gd name="T24" fmla="*/ 9 w 62"/>
                <a:gd name="T25" fmla="*/ 51 h 62"/>
                <a:gd name="T26" fmla="*/ 14 w 62"/>
                <a:gd name="T27" fmla="*/ 57 h 62"/>
                <a:gd name="T28" fmla="*/ 20 w 62"/>
                <a:gd name="T29" fmla="*/ 58 h 62"/>
                <a:gd name="T30" fmla="*/ 25 w 62"/>
                <a:gd name="T31" fmla="*/ 60 h 62"/>
                <a:gd name="T32" fmla="*/ 32 w 62"/>
                <a:gd name="T33" fmla="*/ 62 h 62"/>
                <a:gd name="T34" fmla="*/ 37 w 62"/>
                <a:gd name="T35" fmla="*/ 60 h 62"/>
                <a:gd name="T36" fmla="*/ 43 w 62"/>
                <a:gd name="T37" fmla="*/ 58 h 62"/>
                <a:gd name="T38" fmla="*/ 48 w 62"/>
                <a:gd name="T39" fmla="*/ 57 h 62"/>
                <a:gd name="T40" fmla="*/ 53 w 62"/>
                <a:gd name="T41" fmla="*/ 51 h 62"/>
                <a:gd name="T42" fmla="*/ 57 w 62"/>
                <a:gd name="T43" fmla="*/ 48 h 62"/>
                <a:gd name="T44" fmla="*/ 61 w 62"/>
                <a:gd name="T45" fmla="*/ 42 h 62"/>
                <a:gd name="T46" fmla="*/ 62 w 62"/>
                <a:gd name="T47" fmla="*/ 37 h 62"/>
                <a:gd name="T48" fmla="*/ 62 w 62"/>
                <a:gd name="T49" fmla="*/ 30 h 62"/>
                <a:gd name="T50" fmla="*/ 62 w 62"/>
                <a:gd name="T51" fmla="*/ 25 h 62"/>
                <a:gd name="T52" fmla="*/ 61 w 62"/>
                <a:gd name="T53" fmla="*/ 17 h 62"/>
                <a:gd name="T54" fmla="*/ 57 w 62"/>
                <a:gd name="T55" fmla="*/ 12 h 62"/>
                <a:gd name="T56" fmla="*/ 53 w 62"/>
                <a:gd name="T57" fmla="*/ 8 h 62"/>
                <a:gd name="T58" fmla="*/ 48 w 62"/>
                <a:gd name="T59" fmla="*/ 5 h 62"/>
                <a:gd name="T60" fmla="*/ 43 w 62"/>
                <a:gd name="T61" fmla="*/ 1 h 62"/>
                <a:gd name="T62" fmla="*/ 37 w 62"/>
                <a:gd name="T63" fmla="*/ 0 h 62"/>
                <a:gd name="T64" fmla="*/ 32 w 62"/>
                <a:gd name="T65" fmla="*/ 0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2" h="62">
                  <a:moveTo>
                    <a:pt x="32" y="0"/>
                  </a:moveTo>
                  <a:lnTo>
                    <a:pt x="25" y="0"/>
                  </a:lnTo>
                  <a:lnTo>
                    <a:pt x="20" y="1"/>
                  </a:lnTo>
                  <a:lnTo>
                    <a:pt x="14" y="5"/>
                  </a:lnTo>
                  <a:lnTo>
                    <a:pt x="9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2" y="25"/>
                  </a:lnTo>
                  <a:lnTo>
                    <a:pt x="0" y="30"/>
                  </a:lnTo>
                  <a:lnTo>
                    <a:pt x="2" y="37"/>
                  </a:lnTo>
                  <a:lnTo>
                    <a:pt x="4" y="42"/>
                  </a:lnTo>
                  <a:lnTo>
                    <a:pt x="5" y="48"/>
                  </a:lnTo>
                  <a:lnTo>
                    <a:pt x="9" y="51"/>
                  </a:lnTo>
                  <a:lnTo>
                    <a:pt x="14" y="57"/>
                  </a:lnTo>
                  <a:lnTo>
                    <a:pt x="20" y="58"/>
                  </a:lnTo>
                  <a:lnTo>
                    <a:pt x="25" y="60"/>
                  </a:lnTo>
                  <a:lnTo>
                    <a:pt x="32" y="62"/>
                  </a:lnTo>
                  <a:lnTo>
                    <a:pt x="37" y="60"/>
                  </a:lnTo>
                  <a:lnTo>
                    <a:pt x="43" y="58"/>
                  </a:lnTo>
                  <a:lnTo>
                    <a:pt x="48" y="57"/>
                  </a:lnTo>
                  <a:lnTo>
                    <a:pt x="53" y="51"/>
                  </a:lnTo>
                  <a:lnTo>
                    <a:pt x="57" y="48"/>
                  </a:lnTo>
                  <a:lnTo>
                    <a:pt x="61" y="42"/>
                  </a:lnTo>
                  <a:lnTo>
                    <a:pt x="62" y="37"/>
                  </a:lnTo>
                  <a:lnTo>
                    <a:pt x="62" y="30"/>
                  </a:lnTo>
                  <a:lnTo>
                    <a:pt x="62" y="25"/>
                  </a:lnTo>
                  <a:lnTo>
                    <a:pt x="61" y="17"/>
                  </a:lnTo>
                  <a:lnTo>
                    <a:pt x="57" y="12"/>
                  </a:lnTo>
                  <a:lnTo>
                    <a:pt x="53" y="8"/>
                  </a:lnTo>
                  <a:lnTo>
                    <a:pt x="48" y="5"/>
                  </a:lnTo>
                  <a:lnTo>
                    <a:pt x="43" y="1"/>
                  </a:lnTo>
                  <a:lnTo>
                    <a:pt x="37" y="0"/>
                  </a:lnTo>
                  <a:lnTo>
                    <a:pt x="32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101"/>
            <p:cNvSpPr>
              <a:spLocks/>
            </p:cNvSpPr>
            <p:nvPr/>
          </p:nvSpPr>
          <p:spPr bwMode="auto">
            <a:xfrm>
              <a:off x="3128" y="1880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6 w 18"/>
                <a:gd name="T3" fmla="*/ 0 h 18"/>
                <a:gd name="T4" fmla="*/ 2 w 18"/>
                <a:gd name="T5" fmla="*/ 2 h 18"/>
                <a:gd name="T6" fmla="*/ 0 w 18"/>
                <a:gd name="T7" fmla="*/ 6 h 18"/>
                <a:gd name="T8" fmla="*/ 0 w 18"/>
                <a:gd name="T9" fmla="*/ 9 h 18"/>
                <a:gd name="T10" fmla="*/ 0 w 18"/>
                <a:gd name="T11" fmla="*/ 13 h 18"/>
                <a:gd name="T12" fmla="*/ 2 w 18"/>
                <a:gd name="T13" fmla="*/ 16 h 18"/>
                <a:gd name="T14" fmla="*/ 6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5 w 18"/>
                <a:gd name="T21" fmla="*/ 16 h 18"/>
                <a:gd name="T22" fmla="*/ 18 w 18"/>
                <a:gd name="T23" fmla="*/ 13 h 18"/>
                <a:gd name="T24" fmla="*/ 18 w 18"/>
                <a:gd name="T25" fmla="*/ 9 h 18"/>
                <a:gd name="T26" fmla="*/ 18 w 18"/>
                <a:gd name="T27" fmla="*/ 6 h 18"/>
                <a:gd name="T28" fmla="*/ 15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5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102"/>
            <p:cNvSpPr>
              <a:spLocks/>
            </p:cNvSpPr>
            <p:nvPr/>
          </p:nvSpPr>
          <p:spPr bwMode="auto">
            <a:xfrm>
              <a:off x="3180" y="1930"/>
              <a:ext cx="18" cy="20"/>
            </a:xfrm>
            <a:custGeom>
              <a:avLst/>
              <a:gdLst>
                <a:gd name="T0" fmla="*/ 9 w 18"/>
                <a:gd name="T1" fmla="*/ 0 h 20"/>
                <a:gd name="T2" fmla="*/ 5 w 18"/>
                <a:gd name="T3" fmla="*/ 0 h 20"/>
                <a:gd name="T4" fmla="*/ 2 w 18"/>
                <a:gd name="T5" fmla="*/ 4 h 20"/>
                <a:gd name="T6" fmla="*/ 0 w 18"/>
                <a:gd name="T7" fmla="*/ 6 h 20"/>
                <a:gd name="T8" fmla="*/ 0 w 18"/>
                <a:gd name="T9" fmla="*/ 9 h 20"/>
                <a:gd name="T10" fmla="*/ 0 w 18"/>
                <a:gd name="T11" fmla="*/ 13 h 20"/>
                <a:gd name="T12" fmla="*/ 2 w 18"/>
                <a:gd name="T13" fmla="*/ 16 h 20"/>
                <a:gd name="T14" fmla="*/ 5 w 18"/>
                <a:gd name="T15" fmla="*/ 18 h 20"/>
                <a:gd name="T16" fmla="*/ 9 w 18"/>
                <a:gd name="T17" fmla="*/ 20 h 20"/>
                <a:gd name="T18" fmla="*/ 13 w 18"/>
                <a:gd name="T19" fmla="*/ 18 h 20"/>
                <a:gd name="T20" fmla="*/ 16 w 18"/>
                <a:gd name="T21" fmla="*/ 16 h 20"/>
                <a:gd name="T22" fmla="*/ 18 w 18"/>
                <a:gd name="T23" fmla="*/ 13 h 20"/>
                <a:gd name="T24" fmla="*/ 18 w 18"/>
                <a:gd name="T25" fmla="*/ 9 h 20"/>
                <a:gd name="T26" fmla="*/ 18 w 18"/>
                <a:gd name="T27" fmla="*/ 6 h 20"/>
                <a:gd name="T28" fmla="*/ 16 w 18"/>
                <a:gd name="T29" fmla="*/ 4 h 20"/>
                <a:gd name="T30" fmla="*/ 13 w 18"/>
                <a:gd name="T31" fmla="*/ 0 h 20"/>
                <a:gd name="T32" fmla="*/ 9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9" y="0"/>
                  </a:moveTo>
                  <a:lnTo>
                    <a:pt x="5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103"/>
            <p:cNvSpPr>
              <a:spLocks/>
            </p:cNvSpPr>
            <p:nvPr/>
          </p:nvSpPr>
          <p:spPr bwMode="auto">
            <a:xfrm>
              <a:off x="3130" y="1984"/>
              <a:ext cx="18" cy="17"/>
            </a:xfrm>
            <a:custGeom>
              <a:avLst/>
              <a:gdLst>
                <a:gd name="T0" fmla="*/ 9 w 18"/>
                <a:gd name="T1" fmla="*/ 0 h 17"/>
                <a:gd name="T2" fmla="*/ 6 w 18"/>
                <a:gd name="T3" fmla="*/ 0 h 17"/>
                <a:gd name="T4" fmla="*/ 2 w 18"/>
                <a:gd name="T5" fmla="*/ 1 h 17"/>
                <a:gd name="T6" fmla="*/ 0 w 18"/>
                <a:gd name="T7" fmla="*/ 5 h 17"/>
                <a:gd name="T8" fmla="*/ 0 w 18"/>
                <a:gd name="T9" fmla="*/ 9 h 17"/>
                <a:gd name="T10" fmla="*/ 0 w 18"/>
                <a:gd name="T11" fmla="*/ 12 h 17"/>
                <a:gd name="T12" fmla="*/ 2 w 18"/>
                <a:gd name="T13" fmla="*/ 16 h 17"/>
                <a:gd name="T14" fmla="*/ 6 w 18"/>
                <a:gd name="T15" fmla="*/ 17 h 17"/>
                <a:gd name="T16" fmla="*/ 9 w 18"/>
                <a:gd name="T17" fmla="*/ 17 h 17"/>
                <a:gd name="T18" fmla="*/ 13 w 18"/>
                <a:gd name="T19" fmla="*/ 17 h 17"/>
                <a:gd name="T20" fmla="*/ 16 w 18"/>
                <a:gd name="T21" fmla="*/ 16 h 17"/>
                <a:gd name="T22" fmla="*/ 18 w 18"/>
                <a:gd name="T23" fmla="*/ 12 h 17"/>
                <a:gd name="T24" fmla="*/ 18 w 18"/>
                <a:gd name="T25" fmla="*/ 9 h 17"/>
                <a:gd name="T26" fmla="*/ 18 w 18"/>
                <a:gd name="T27" fmla="*/ 5 h 17"/>
                <a:gd name="T28" fmla="*/ 16 w 18"/>
                <a:gd name="T29" fmla="*/ 1 h 17"/>
                <a:gd name="T30" fmla="*/ 13 w 18"/>
                <a:gd name="T31" fmla="*/ 0 h 17"/>
                <a:gd name="T32" fmla="*/ 9 w 18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7">
                  <a:moveTo>
                    <a:pt x="9" y="0"/>
                  </a:moveTo>
                  <a:lnTo>
                    <a:pt x="6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7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104"/>
            <p:cNvSpPr>
              <a:spLocks/>
            </p:cNvSpPr>
            <p:nvPr/>
          </p:nvSpPr>
          <p:spPr bwMode="auto">
            <a:xfrm>
              <a:off x="3077" y="1930"/>
              <a:ext cx="18" cy="20"/>
            </a:xfrm>
            <a:custGeom>
              <a:avLst/>
              <a:gdLst>
                <a:gd name="T0" fmla="*/ 9 w 18"/>
                <a:gd name="T1" fmla="*/ 0 h 20"/>
                <a:gd name="T2" fmla="*/ 5 w 18"/>
                <a:gd name="T3" fmla="*/ 0 h 20"/>
                <a:gd name="T4" fmla="*/ 3 w 18"/>
                <a:gd name="T5" fmla="*/ 4 h 20"/>
                <a:gd name="T6" fmla="*/ 0 w 18"/>
                <a:gd name="T7" fmla="*/ 6 h 20"/>
                <a:gd name="T8" fmla="*/ 0 w 18"/>
                <a:gd name="T9" fmla="*/ 9 h 20"/>
                <a:gd name="T10" fmla="*/ 0 w 18"/>
                <a:gd name="T11" fmla="*/ 13 h 20"/>
                <a:gd name="T12" fmla="*/ 3 w 18"/>
                <a:gd name="T13" fmla="*/ 16 h 20"/>
                <a:gd name="T14" fmla="*/ 5 w 18"/>
                <a:gd name="T15" fmla="*/ 18 h 20"/>
                <a:gd name="T16" fmla="*/ 9 w 18"/>
                <a:gd name="T17" fmla="*/ 20 h 20"/>
                <a:gd name="T18" fmla="*/ 12 w 18"/>
                <a:gd name="T19" fmla="*/ 18 h 20"/>
                <a:gd name="T20" fmla="*/ 16 w 18"/>
                <a:gd name="T21" fmla="*/ 16 h 20"/>
                <a:gd name="T22" fmla="*/ 18 w 18"/>
                <a:gd name="T23" fmla="*/ 13 h 20"/>
                <a:gd name="T24" fmla="*/ 18 w 18"/>
                <a:gd name="T25" fmla="*/ 9 h 20"/>
                <a:gd name="T26" fmla="*/ 18 w 18"/>
                <a:gd name="T27" fmla="*/ 6 h 20"/>
                <a:gd name="T28" fmla="*/ 16 w 18"/>
                <a:gd name="T29" fmla="*/ 4 h 20"/>
                <a:gd name="T30" fmla="*/ 12 w 18"/>
                <a:gd name="T31" fmla="*/ 0 h 20"/>
                <a:gd name="T32" fmla="*/ 9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9" y="0"/>
                  </a:moveTo>
                  <a:lnTo>
                    <a:pt x="5" y="0"/>
                  </a:lnTo>
                  <a:lnTo>
                    <a:pt x="3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3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105"/>
            <p:cNvSpPr>
              <a:spLocks/>
            </p:cNvSpPr>
            <p:nvPr/>
          </p:nvSpPr>
          <p:spPr bwMode="auto">
            <a:xfrm>
              <a:off x="3164" y="1893"/>
              <a:ext cx="20" cy="18"/>
            </a:xfrm>
            <a:custGeom>
              <a:avLst/>
              <a:gdLst>
                <a:gd name="T0" fmla="*/ 16 w 20"/>
                <a:gd name="T1" fmla="*/ 2 h 18"/>
                <a:gd name="T2" fmla="*/ 14 w 20"/>
                <a:gd name="T3" fmla="*/ 0 h 18"/>
                <a:gd name="T4" fmla="*/ 11 w 20"/>
                <a:gd name="T5" fmla="*/ 0 h 18"/>
                <a:gd name="T6" fmla="*/ 7 w 20"/>
                <a:gd name="T7" fmla="*/ 0 h 18"/>
                <a:gd name="T8" fmla="*/ 4 w 20"/>
                <a:gd name="T9" fmla="*/ 2 h 18"/>
                <a:gd name="T10" fmla="*/ 2 w 20"/>
                <a:gd name="T11" fmla="*/ 5 h 18"/>
                <a:gd name="T12" fmla="*/ 0 w 20"/>
                <a:gd name="T13" fmla="*/ 9 h 18"/>
                <a:gd name="T14" fmla="*/ 2 w 20"/>
                <a:gd name="T15" fmla="*/ 12 h 18"/>
                <a:gd name="T16" fmla="*/ 4 w 20"/>
                <a:gd name="T17" fmla="*/ 16 h 18"/>
                <a:gd name="T18" fmla="*/ 7 w 20"/>
                <a:gd name="T19" fmla="*/ 18 h 18"/>
                <a:gd name="T20" fmla="*/ 11 w 20"/>
                <a:gd name="T21" fmla="*/ 18 h 18"/>
                <a:gd name="T22" fmla="*/ 12 w 20"/>
                <a:gd name="T23" fmla="*/ 18 h 18"/>
                <a:gd name="T24" fmla="*/ 16 w 20"/>
                <a:gd name="T25" fmla="*/ 16 h 18"/>
                <a:gd name="T26" fmla="*/ 18 w 20"/>
                <a:gd name="T27" fmla="*/ 12 h 18"/>
                <a:gd name="T28" fmla="*/ 20 w 20"/>
                <a:gd name="T29" fmla="*/ 9 h 18"/>
                <a:gd name="T30" fmla="*/ 20 w 20"/>
                <a:gd name="T31" fmla="*/ 5 h 18"/>
                <a:gd name="T32" fmla="*/ 16 w 20"/>
                <a:gd name="T33" fmla="*/ 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8">
                  <a:moveTo>
                    <a:pt x="16" y="2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7" y="18"/>
                  </a:lnTo>
                  <a:lnTo>
                    <a:pt x="11" y="18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20" y="9"/>
                  </a:lnTo>
                  <a:lnTo>
                    <a:pt x="20" y="5"/>
                  </a:lnTo>
                  <a:lnTo>
                    <a:pt x="16" y="2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106"/>
            <p:cNvSpPr>
              <a:spLocks/>
            </p:cNvSpPr>
            <p:nvPr/>
          </p:nvSpPr>
          <p:spPr bwMode="auto">
            <a:xfrm>
              <a:off x="3166" y="1968"/>
              <a:ext cx="19" cy="19"/>
            </a:xfrm>
            <a:custGeom>
              <a:avLst/>
              <a:gdLst>
                <a:gd name="T0" fmla="*/ 16 w 19"/>
                <a:gd name="T1" fmla="*/ 3 h 19"/>
                <a:gd name="T2" fmla="*/ 14 w 19"/>
                <a:gd name="T3" fmla="*/ 1 h 19"/>
                <a:gd name="T4" fmla="*/ 10 w 19"/>
                <a:gd name="T5" fmla="*/ 0 h 19"/>
                <a:gd name="T6" fmla="*/ 7 w 19"/>
                <a:gd name="T7" fmla="*/ 1 h 19"/>
                <a:gd name="T8" fmla="*/ 3 w 19"/>
                <a:gd name="T9" fmla="*/ 3 h 19"/>
                <a:gd name="T10" fmla="*/ 2 w 19"/>
                <a:gd name="T11" fmla="*/ 5 h 19"/>
                <a:gd name="T12" fmla="*/ 0 w 19"/>
                <a:gd name="T13" fmla="*/ 8 h 19"/>
                <a:gd name="T14" fmla="*/ 2 w 19"/>
                <a:gd name="T15" fmla="*/ 12 h 19"/>
                <a:gd name="T16" fmla="*/ 3 w 19"/>
                <a:gd name="T17" fmla="*/ 16 h 19"/>
                <a:gd name="T18" fmla="*/ 5 w 19"/>
                <a:gd name="T19" fmla="*/ 17 h 19"/>
                <a:gd name="T20" fmla="*/ 9 w 19"/>
                <a:gd name="T21" fmla="*/ 19 h 19"/>
                <a:gd name="T22" fmla="*/ 12 w 19"/>
                <a:gd name="T23" fmla="*/ 17 h 19"/>
                <a:gd name="T24" fmla="*/ 16 w 19"/>
                <a:gd name="T25" fmla="*/ 16 h 19"/>
                <a:gd name="T26" fmla="*/ 18 w 19"/>
                <a:gd name="T27" fmla="*/ 12 h 19"/>
                <a:gd name="T28" fmla="*/ 19 w 19"/>
                <a:gd name="T29" fmla="*/ 10 h 19"/>
                <a:gd name="T30" fmla="*/ 18 w 19"/>
                <a:gd name="T31" fmla="*/ 7 h 19"/>
                <a:gd name="T32" fmla="*/ 16 w 19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19">
                  <a:moveTo>
                    <a:pt x="16" y="3"/>
                  </a:moveTo>
                  <a:lnTo>
                    <a:pt x="14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6" y="3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107"/>
            <p:cNvSpPr>
              <a:spLocks/>
            </p:cNvSpPr>
            <p:nvPr/>
          </p:nvSpPr>
          <p:spPr bwMode="auto">
            <a:xfrm>
              <a:off x="3091" y="1968"/>
              <a:ext cx="18" cy="19"/>
            </a:xfrm>
            <a:custGeom>
              <a:avLst/>
              <a:gdLst>
                <a:gd name="T0" fmla="*/ 16 w 18"/>
                <a:gd name="T1" fmla="*/ 3 h 19"/>
                <a:gd name="T2" fmla="*/ 12 w 18"/>
                <a:gd name="T3" fmla="*/ 1 h 19"/>
                <a:gd name="T4" fmla="*/ 9 w 18"/>
                <a:gd name="T5" fmla="*/ 0 h 19"/>
                <a:gd name="T6" fmla="*/ 5 w 18"/>
                <a:gd name="T7" fmla="*/ 1 h 19"/>
                <a:gd name="T8" fmla="*/ 2 w 18"/>
                <a:gd name="T9" fmla="*/ 3 h 19"/>
                <a:gd name="T10" fmla="*/ 0 w 18"/>
                <a:gd name="T11" fmla="*/ 5 h 19"/>
                <a:gd name="T12" fmla="*/ 0 w 18"/>
                <a:gd name="T13" fmla="*/ 8 h 19"/>
                <a:gd name="T14" fmla="*/ 0 w 18"/>
                <a:gd name="T15" fmla="*/ 12 h 19"/>
                <a:gd name="T16" fmla="*/ 2 w 18"/>
                <a:gd name="T17" fmla="*/ 16 h 19"/>
                <a:gd name="T18" fmla="*/ 5 w 18"/>
                <a:gd name="T19" fmla="*/ 17 h 19"/>
                <a:gd name="T20" fmla="*/ 9 w 18"/>
                <a:gd name="T21" fmla="*/ 19 h 19"/>
                <a:gd name="T22" fmla="*/ 12 w 18"/>
                <a:gd name="T23" fmla="*/ 17 h 19"/>
                <a:gd name="T24" fmla="*/ 16 w 18"/>
                <a:gd name="T25" fmla="*/ 16 h 19"/>
                <a:gd name="T26" fmla="*/ 18 w 18"/>
                <a:gd name="T27" fmla="*/ 14 h 19"/>
                <a:gd name="T28" fmla="*/ 18 w 18"/>
                <a:gd name="T29" fmla="*/ 10 h 19"/>
                <a:gd name="T30" fmla="*/ 18 w 18"/>
                <a:gd name="T31" fmla="*/ 7 h 19"/>
                <a:gd name="T32" fmla="*/ 16 w 18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9">
                  <a:moveTo>
                    <a:pt x="16" y="3"/>
                  </a:moveTo>
                  <a:lnTo>
                    <a:pt x="12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6" y="3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108"/>
            <p:cNvSpPr>
              <a:spLocks/>
            </p:cNvSpPr>
            <p:nvPr/>
          </p:nvSpPr>
          <p:spPr bwMode="auto">
            <a:xfrm>
              <a:off x="3091" y="1895"/>
              <a:ext cx="20" cy="19"/>
            </a:xfrm>
            <a:custGeom>
              <a:avLst/>
              <a:gdLst>
                <a:gd name="T0" fmla="*/ 16 w 20"/>
                <a:gd name="T1" fmla="*/ 3 h 19"/>
                <a:gd name="T2" fmla="*/ 14 w 20"/>
                <a:gd name="T3" fmla="*/ 0 h 19"/>
                <a:gd name="T4" fmla="*/ 11 w 20"/>
                <a:gd name="T5" fmla="*/ 0 h 19"/>
                <a:gd name="T6" fmla="*/ 7 w 20"/>
                <a:gd name="T7" fmla="*/ 0 h 19"/>
                <a:gd name="T8" fmla="*/ 4 w 20"/>
                <a:gd name="T9" fmla="*/ 3 h 19"/>
                <a:gd name="T10" fmla="*/ 2 w 20"/>
                <a:gd name="T11" fmla="*/ 5 h 19"/>
                <a:gd name="T12" fmla="*/ 0 w 20"/>
                <a:gd name="T13" fmla="*/ 8 h 19"/>
                <a:gd name="T14" fmla="*/ 2 w 20"/>
                <a:gd name="T15" fmla="*/ 12 h 19"/>
                <a:gd name="T16" fmla="*/ 4 w 20"/>
                <a:gd name="T17" fmla="*/ 16 h 19"/>
                <a:gd name="T18" fmla="*/ 5 w 20"/>
                <a:gd name="T19" fmla="*/ 17 h 19"/>
                <a:gd name="T20" fmla="*/ 9 w 20"/>
                <a:gd name="T21" fmla="*/ 19 h 19"/>
                <a:gd name="T22" fmla="*/ 12 w 20"/>
                <a:gd name="T23" fmla="*/ 17 h 19"/>
                <a:gd name="T24" fmla="*/ 16 w 20"/>
                <a:gd name="T25" fmla="*/ 16 h 19"/>
                <a:gd name="T26" fmla="*/ 18 w 20"/>
                <a:gd name="T27" fmla="*/ 12 h 19"/>
                <a:gd name="T28" fmla="*/ 20 w 20"/>
                <a:gd name="T29" fmla="*/ 8 h 19"/>
                <a:gd name="T30" fmla="*/ 18 w 20"/>
                <a:gd name="T31" fmla="*/ 5 h 19"/>
                <a:gd name="T32" fmla="*/ 16 w 20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9">
                  <a:moveTo>
                    <a:pt x="16" y="3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20" y="8"/>
                  </a:lnTo>
                  <a:lnTo>
                    <a:pt x="18" y="5"/>
                  </a:lnTo>
                  <a:lnTo>
                    <a:pt x="16" y="3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2" name="Freeform 109"/>
          <p:cNvSpPr>
            <a:spLocks/>
          </p:cNvSpPr>
          <p:nvPr/>
        </p:nvSpPr>
        <p:spPr bwMode="auto">
          <a:xfrm>
            <a:off x="663575" y="4352925"/>
            <a:ext cx="73025" cy="373063"/>
          </a:xfrm>
          <a:custGeom>
            <a:avLst/>
            <a:gdLst>
              <a:gd name="T0" fmla="*/ 52578 w 25"/>
              <a:gd name="T1" fmla="*/ 0 h 128"/>
              <a:gd name="T2" fmla="*/ 73025 w 25"/>
              <a:gd name="T3" fmla="*/ 373063 h 128"/>
              <a:gd name="T4" fmla="*/ 26289 w 25"/>
              <a:gd name="T5" fmla="*/ 373063 h 128"/>
              <a:gd name="T6" fmla="*/ 8763 w 25"/>
              <a:gd name="T7" fmla="*/ 320601 h 128"/>
              <a:gd name="T8" fmla="*/ 5842 w 25"/>
              <a:gd name="T9" fmla="*/ 268139 h 128"/>
              <a:gd name="T10" fmla="*/ 0 w 25"/>
              <a:gd name="T11" fmla="*/ 206933 h 128"/>
              <a:gd name="T12" fmla="*/ 0 w 25"/>
              <a:gd name="T13" fmla="*/ 72864 h 128"/>
              <a:gd name="T14" fmla="*/ 0 w 25"/>
              <a:gd name="T15" fmla="*/ 61206 h 128"/>
              <a:gd name="T16" fmla="*/ 5842 w 25"/>
              <a:gd name="T17" fmla="*/ 34975 h 128"/>
              <a:gd name="T18" fmla="*/ 8763 w 25"/>
              <a:gd name="T19" fmla="*/ 20402 h 128"/>
              <a:gd name="T20" fmla="*/ 20447 w 25"/>
              <a:gd name="T21" fmla="*/ 8744 h 128"/>
              <a:gd name="T22" fmla="*/ 35052 w 25"/>
              <a:gd name="T23" fmla="*/ 0 h 128"/>
              <a:gd name="T24" fmla="*/ 52578 w 25"/>
              <a:gd name="T25" fmla="*/ 0 h 12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5" h="128">
                <a:moveTo>
                  <a:pt x="18" y="0"/>
                </a:moveTo>
                <a:lnTo>
                  <a:pt x="25" y="128"/>
                </a:lnTo>
                <a:lnTo>
                  <a:pt x="9" y="128"/>
                </a:lnTo>
                <a:lnTo>
                  <a:pt x="3" y="110"/>
                </a:lnTo>
                <a:lnTo>
                  <a:pt x="2" y="92"/>
                </a:lnTo>
                <a:lnTo>
                  <a:pt x="0" y="71"/>
                </a:lnTo>
                <a:lnTo>
                  <a:pt x="0" y="25"/>
                </a:lnTo>
                <a:lnTo>
                  <a:pt x="0" y="21"/>
                </a:lnTo>
                <a:lnTo>
                  <a:pt x="2" y="12"/>
                </a:lnTo>
                <a:lnTo>
                  <a:pt x="3" y="7"/>
                </a:lnTo>
                <a:lnTo>
                  <a:pt x="7" y="3"/>
                </a:lnTo>
                <a:lnTo>
                  <a:pt x="12" y="0"/>
                </a:lnTo>
                <a:lnTo>
                  <a:pt x="18" y="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DCDDDE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3" name="Freeform 110"/>
          <p:cNvSpPr>
            <a:spLocks/>
          </p:cNvSpPr>
          <p:nvPr/>
        </p:nvSpPr>
        <p:spPr bwMode="auto">
          <a:xfrm>
            <a:off x="8178800" y="4398963"/>
            <a:ext cx="46038" cy="52387"/>
          </a:xfrm>
          <a:custGeom>
            <a:avLst/>
            <a:gdLst>
              <a:gd name="T0" fmla="*/ 8632 w 16"/>
              <a:gd name="T1" fmla="*/ 0 h 18"/>
              <a:gd name="T2" fmla="*/ 8632 w 16"/>
              <a:gd name="T3" fmla="*/ 20373 h 18"/>
              <a:gd name="T4" fmla="*/ 8632 w 16"/>
              <a:gd name="T5" fmla="*/ 40745 h 18"/>
              <a:gd name="T6" fmla="*/ 0 w 16"/>
              <a:gd name="T7" fmla="*/ 52387 h 18"/>
              <a:gd name="T8" fmla="*/ 14387 w 16"/>
              <a:gd name="T9" fmla="*/ 52387 h 18"/>
              <a:gd name="T10" fmla="*/ 40283 w 16"/>
              <a:gd name="T11" fmla="*/ 40745 h 18"/>
              <a:gd name="T12" fmla="*/ 46038 w 16"/>
              <a:gd name="T13" fmla="*/ 32014 h 18"/>
              <a:gd name="T14" fmla="*/ 46038 w 16"/>
              <a:gd name="T15" fmla="*/ 20373 h 18"/>
              <a:gd name="T16" fmla="*/ 34529 w 16"/>
              <a:gd name="T17" fmla="*/ 8731 h 18"/>
              <a:gd name="T18" fmla="*/ 8632 w 16"/>
              <a:gd name="T19" fmla="*/ 0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" h="18">
                <a:moveTo>
                  <a:pt x="3" y="0"/>
                </a:moveTo>
                <a:lnTo>
                  <a:pt x="3" y="7"/>
                </a:lnTo>
                <a:lnTo>
                  <a:pt x="3" y="14"/>
                </a:lnTo>
                <a:lnTo>
                  <a:pt x="0" y="18"/>
                </a:lnTo>
                <a:lnTo>
                  <a:pt x="5" y="18"/>
                </a:lnTo>
                <a:lnTo>
                  <a:pt x="14" y="14"/>
                </a:lnTo>
                <a:lnTo>
                  <a:pt x="16" y="11"/>
                </a:lnTo>
                <a:lnTo>
                  <a:pt x="16" y="7"/>
                </a:lnTo>
                <a:lnTo>
                  <a:pt x="12" y="3"/>
                </a:lnTo>
                <a:lnTo>
                  <a:pt x="3" y="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D1C24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4" name="Rectangle 111"/>
          <p:cNvSpPr>
            <a:spLocks noChangeArrowheads="1"/>
          </p:cNvSpPr>
          <p:nvPr/>
        </p:nvSpPr>
        <p:spPr bwMode="auto">
          <a:xfrm>
            <a:off x="2714625" y="4221163"/>
            <a:ext cx="1727200" cy="5238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4E4E5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5" name="Freeform 112"/>
          <p:cNvSpPr>
            <a:spLocks/>
          </p:cNvSpPr>
          <p:nvPr/>
        </p:nvSpPr>
        <p:spPr bwMode="auto">
          <a:xfrm>
            <a:off x="8166100" y="4387850"/>
            <a:ext cx="47625" cy="52388"/>
          </a:xfrm>
          <a:custGeom>
            <a:avLst/>
            <a:gdLst>
              <a:gd name="T0" fmla="*/ 11906 w 16"/>
              <a:gd name="T1" fmla="*/ 0 h 18"/>
              <a:gd name="T2" fmla="*/ 11906 w 16"/>
              <a:gd name="T3" fmla="*/ 0 h 18"/>
              <a:gd name="T4" fmla="*/ 11906 w 16"/>
              <a:gd name="T5" fmla="*/ 20373 h 18"/>
              <a:gd name="T6" fmla="*/ 11906 w 16"/>
              <a:gd name="T7" fmla="*/ 43657 h 18"/>
              <a:gd name="T8" fmla="*/ 0 w 16"/>
              <a:gd name="T9" fmla="*/ 52388 h 18"/>
              <a:gd name="T10" fmla="*/ 0 w 16"/>
              <a:gd name="T11" fmla="*/ 52388 h 18"/>
              <a:gd name="T12" fmla="*/ 14883 w 16"/>
              <a:gd name="T13" fmla="*/ 52388 h 18"/>
              <a:gd name="T14" fmla="*/ 41672 w 16"/>
              <a:gd name="T15" fmla="*/ 43657 h 18"/>
              <a:gd name="T16" fmla="*/ 47625 w 16"/>
              <a:gd name="T17" fmla="*/ 32015 h 18"/>
              <a:gd name="T18" fmla="*/ 47625 w 16"/>
              <a:gd name="T19" fmla="*/ 20373 h 18"/>
              <a:gd name="T20" fmla="*/ 38695 w 16"/>
              <a:gd name="T21" fmla="*/ 11642 h 18"/>
              <a:gd name="T22" fmla="*/ 11906 w 16"/>
              <a:gd name="T23" fmla="*/ 0 h 18"/>
              <a:gd name="T24" fmla="*/ 11906 w 16"/>
              <a:gd name="T25" fmla="*/ 0 h 1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6" h="18">
                <a:moveTo>
                  <a:pt x="4" y="0"/>
                </a:moveTo>
                <a:lnTo>
                  <a:pt x="4" y="0"/>
                </a:lnTo>
                <a:lnTo>
                  <a:pt x="4" y="7"/>
                </a:lnTo>
                <a:lnTo>
                  <a:pt x="4" y="15"/>
                </a:lnTo>
                <a:lnTo>
                  <a:pt x="0" y="18"/>
                </a:lnTo>
                <a:lnTo>
                  <a:pt x="5" y="18"/>
                </a:lnTo>
                <a:lnTo>
                  <a:pt x="14" y="15"/>
                </a:lnTo>
                <a:lnTo>
                  <a:pt x="16" y="11"/>
                </a:lnTo>
                <a:lnTo>
                  <a:pt x="16" y="7"/>
                </a:lnTo>
                <a:lnTo>
                  <a:pt x="13" y="4"/>
                </a:lnTo>
                <a:lnTo>
                  <a:pt x="4" y="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6" name="Rectangle 114"/>
          <p:cNvSpPr>
            <a:spLocks noChangeArrowheads="1"/>
          </p:cNvSpPr>
          <p:nvPr/>
        </p:nvSpPr>
        <p:spPr bwMode="auto">
          <a:xfrm>
            <a:off x="4540250" y="4221163"/>
            <a:ext cx="1724025" cy="5238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4E4E5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7" name="Rectangle 115"/>
          <p:cNvSpPr>
            <a:spLocks noChangeArrowheads="1"/>
          </p:cNvSpPr>
          <p:nvPr/>
        </p:nvSpPr>
        <p:spPr bwMode="auto">
          <a:xfrm>
            <a:off x="6403975" y="4221163"/>
            <a:ext cx="1727200" cy="5238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4E4E5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48" name="Group 132"/>
          <p:cNvGrpSpPr>
            <a:grpSpLocks/>
          </p:cNvGrpSpPr>
          <p:nvPr/>
        </p:nvGrpSpPr>
        <p:grpSpPr bwMode="auto">
          <a:xfrm>
            <a:off x="2706688" y="4213225"/>
            <a:ext cx="5413375" cy="52388"/>
            <a:chOff x="1785" y="2398"/>
            <a:chExt cx="3410" cy="33"/>
          </a:xfrm>
        </p:grpSpPr>
        <p:sp>
          <p:nvSpPr>
            <p:cNvPr id="5162" name="Rectangle 113"/>
            <p:cNvSpPr>
              <a:spLocks noChangeArrowheads="1"/>
            </p:cNvSpPr>
            <p:nvPr/>
          </p:nvSpPr>
          <p:spPr bwMode="auto">
            <a:xfrm>
              <a:off x="1785" y="2398"/>
              <a:ext cx="1085" cy="33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3" name="Rectangle 116"/>
            <p:cNvSpPr>
              <a:spLocks noChangeArrowheads="1"/>
            </p:cNvSpPr>
            <p:nvPr/>
          </p:nvSpPr>
          <p:spPr bwMode="auto">
            <a:xfrm>
              <a:off x="2933" y="2398"/>
              <a:ext cx="1088" cy="33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4" name="Rectangle 117"/>
            <p:cNvSpPr>
              <a:spLocks noChangeArrowheads="1"/>
            </p:cNvSpPr>
            <p:nvPr/>
          </p:nvSpPr>
          <p:spPr bwMode="auto">
            <a:xfrm>
              <a:off x="4109" y="2398"/>
              <a:ext cx="1086" cy="33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49" name="Freeform 118"/>
          <p:cNvSpPr>
            <a:spLocks/>
          </p:cNvSpPr>
          <p:nvPr/>
        </p:nvSpPr>
        <p:spPr bwMode="auto">
          <a:xfrm>
            <a:off x="6326188" y="4332288"/>
            <a:ext cx="836612" cy="819150"/>
          </a:xfrm>
          <a:custGeom>
            <a:avLst/>
            <a:gdLst>
              <a:gd name="T0" fmla="*/ 836612 w 287"/>
              <a:gd name="T1" fmla="*/ 451844 h 281"/>
              <a:gd name="T2" fmla="*/ 822037 w 287"/>
              <a:gd name="T3" fmla="*/ 533468 h 281"/>
              <a:gd name="T4" fmla="*/ 789972 w 287"/>
              <a:gd name="T5" fmla="*/ 606346 h 281"/>
              <a:gd name="T6" fmla="*/ 743331 w 287"/>
              <a:gd name="T7" fmla="*/ 667564 h 281"/>
              <a:gd name="T8" fmla="*/ 687946 w 287"/>
              <a:gd name="T9" fmla="*/ 725866 h 281"/>
              <a:gd name="T10" fmla="*/ 617985 w 287"/>
              <a:gd name="T11" fmla="*/ 772508 h 281"/>
              <a:gd name="T12" fmla="*/ 548025 w 287"/>
              <a:gd name="T13" fmla="*/ 804574 h 281"/>
              <a:gd name="T14" fmla="*/ 463489 w 287"/>
              <a:gd name="T15" fmla="*/ 819150 h 281"/>
              <a:gd name="T16" fmla="*/ 376038 w 287"/>
              <a:gd name="T17" fmla="*/ 819150 h 281"/>
              <a:gd name="T18" fmla="*/ 291502 w 287"/>
              <a:gd name="T19" fmla="*/ 804574 h 281"/>
              <a:gd name="T20" fmla="*/ 218627 w 287"/>
              <a:gd name="T21" fmla="*/ 772508 h 281"/>
              <a:gd name="T22" fmla="*/ 151581 w 287"/>
              <a:gd name="T23" fmla="*/ 725866 h 281"/>
              <a:gd name="T24" fmla="*/ 96196 w 287"/>
              <a:gd name="T25" fmla="*/ 667564 h 281"/>
              <a:gd name="T26" fmla="*/ 46640 w 287"/>
              <a:gd name="T27" fmla="*/ 606346 h 281"/>
              <a:gd name="T28" fmla="*/ 17490 w 287"/>
              <a:gd name="T29" fmla="*/ 533468 h 281"/>
              <a:gd name="T30" fmla="*/ 0 w 287"/>
              <a:gd name="T31" fmla="*/ 451844 h 281"/>
              <a:gd name="T32" fmla="*/ 0 w 287"/>
              <a:gd name="T33" fmla="*/ 367306 h 281"/>
              <a:gd name="T34" fmla="*/ 17490 w 287"/>
              <a:gd name="T35" fmla="*/ 285682 h 281"/>
              <a:gd name="T36" fmla="*/ 46640 w 287"/>
              <a:gd name="T37" fmla="*/ 212804 h 281"/>
              <a:gd name="T38" fmla="*/ 96196 w 287"/>
              <a:gd name="T39" fmla="*/ 148671 h 281"/>
              <a:gd name="T40" fmla="*/ 151581 w 287"/>
              <a:gd name="T41" fmla="*/ 93284 h 281"/>
              <a:gd name="T42" fmla="*/ 218627 w 287"/>
              <a:gd name="T43" fmla="*/ 46642 h 281"/>
              <a:gd name="T44" fmla="*/ 291502 w 287"/>
              <a:gd name="T45" fmla="*/ 14576 h 281"/>
              <a:gd name="T46" fmla="*/ 376038 w 287"/>
              <a:gd name="T47" fmla="*/ 0 h 281"/>
              <a:gd name="T48" fmla="*/ 463489 w 287"/>
              <a:gd name="T49" fmla="*/ 0 h 281"/>
              <a:gd name="T50" fmla="*/ 548025 w 287"/>
              <a:gd name="T51" fmla="*/ 14576 h 281"/>
              <a:gd name="T52" fmla="*/ 617985 w 287"/>
              <a:gd name="T53" fmla="*/ 46642 h 281"/>
              <a:gd name="T54" fmla="*/ 687946 w 287"/>
              <a:gd name="T55" fmla="*/ 93284 h 281"/>
              <a:gd name="T56" fmla="*/ 743331 w 287"/>
              <a:gd name="T57" fmla="*/ 148671 h 281"/>
              <a:gd name="T58" fmla="*/ 789972 w 287"/>
              <a:gd name="T59" fmla="*/ 212804 h 281"/>
              <a:gd name="T60" fmla="*/ 822037 w 287"/>
              <a:gd name="T61" fmla="*/ 285682 h 281"/>
              <a:gd name="T62" fmla="*/ 836612 w 287"/>
              <a:gd name="T63" fmla="*/ 367306 h 28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7" h="281">
                <a:moveTo>
                  <a:pt x="287" y="140"/>
                </a:moveTo>
                <a:lnTo>
                  <a:pt x="287" y="155"/>
                </a:lnTo>
                <a:lnTo>
                  <a:pt x="285" y="169"/>
                </a:lnTo>
                <a:lnTo>
                  <a:pt x="282" y="183"/>
                </a:lnTo>
                <a:lnTo>
                  <a:pt x="277" y="196"/>
                </a:lnTo>
                <a:lnTo>
                  <a:pt x="271" y="208"/>
                </a:lnTo>
                <a:lnTo>
                  <a:pt x="264" y="219"/>
                </a:lnTo>
                <a:lnTo>
                  <a:pt x="255" y="229"/>
                </a:lnTo>
                <a:lnTo>
                  <a:pt x="246" y="240"/>
                </a:lnTo>
                <a:lnTo>
                  <a:pt x="236" y="249"/>
                </a:lnTo>
                <a:lnTo>
                  <a:pt x="225" y="258"/>
                </a:lnTo>
                <a:lnTo>
                  <a:pt x="212" y="265"/>
                </a:lnTo>
                <a:lnTo>
                  <a:pt x="200" y="270"/>
                </a:lnTo>
                <a:lnTo>
                  <a:pt x="188" y="276"/>
                </a:lnTo>
                <a:lnTo>
                  <a:pt x="173" y="279"/>
                </a:lnTo>
                <a:lnTo>
                  <a:pt x="159" y="281"/>
                </a:lnTo>
                <a:lnTo>
                  <a:pt x="145" y="281"/>
                </a:lnTo>
                <a:lnTo>
                  <a:pt x="129" y="281"/>
                </a:lnTo>
                <a:lnTo>
                  <a:pt x="114" y="279"/>
                </a:lnTo>
                <a:lnTo>
                  <a:pt x="100" y="276"/>
                </a:lnTo>
                <a:lnTo>
                  <a:pt x="88" y="270"/>
                </a:lnTo>
                <a:lnTo>
                  <a:pt x="75" y="265"/>
                </a:lnTo>
                <a:lnTo>
                  <a:pt x="63" y="258"/>
                </a:lnTo>
                <a:lnTo>
                  <a:pt x="52" y="249"/>
                </a:lnTo>
                <a:lnTo>
                  <a:pt x="41" y="240"/>
                </a:lnTo>
                <a:lnTo>
                  <a:pt x="33" y="229"/>
                </a:lnTo>
                <a:lnTo>
                  <a:pt x="24" y="219"/>
                </a:lnTo>
                <a:lnTo>
                  <a:pt x="16" y="208"/>
                </a:lnTo>
                <a:lnTo>
                  <a:pt x="11" y="196"/>
                </a:lnTo>
                <a:lnTo>
                  <a:pt x="6" y="183"/>
                </a:lnTo>
                <a:lnTo>
                  <a:pt x="2" y="169"/>
                </a:lnTo>
                <a:lnTo>
                  <a:pt x="0" y="155"/>
                </a:lnTo>
                <a:lnTo>
                  <a:pt x="0" y="140"/>
                </a:lnTo>
                <a:lnTo>
                  <a:pt x="0" y="126"/>
                </a:lnTo>
                <a:lnTo>
                  <a:pt x="2" y="112"/>
                </a:lnTo>
                <a:lnTo>
                  <a:pt x="6" y="98"/>
                </a:lnTo>
                <a:lnTo>
                  <a:pt x="11" y="85"/>
                </a:lnTo>
                <a:lnTo>
                  <a:pt x="16" y="73"/>
                </a:lnTo>
                <a:lnTo>
                  <a:pt x="24" y="62"/>
                </a:lnTo>
                <a:lnTo>
                  <a:pt x="33" y="51"/>
                </a:lnTo>
                <a:lnTo>
                  <a:pt x="41" y="41"/>
                </a:lnTo>
                <a:lnTo>
                  <a:pt x="52" y="32"/>
                </a:lnTo>
                <a:lnTo>
                  <a:pt x="63" y="23"/>
                </a:lnTo>
                <a:lnTo>
                  <a:pt x="75" y="16"/>
                </a:lnTo>
                <a:lnTo>
                  <a:pt x="88" y="10"/>
                </a:lnTo>
                <a:lnTo>
                  <a:pt x="100" y="5"/>
                </a:lnTo>
                <a:lnTo>
                  <a:pt x="114" y="1"/>
                </a:lnTo>
                <a:lnTo>
                  <a:pt x="129" y="0"/>
                </a:lnTo>
                <a:lnTo>
                  <a:pt x="145" y="0"/>
                </a:lnTo>
                <a:lnTo>
                  <a:pt x="159" y="0"/>
                </a:lnTo>
                <a:lnTo>
                  <a:pt x="173" y="1"/>
                </a:lnTo>
                <a:lnTo>
                  <a:pt x="188" y="5"/>
                </a:lnTo>
                <a:lnTo>
                  <a:pt x="200" y="10"/>
                </a:lnTo>
                <a:lnTo>
                  <a:pt x="212" y="16"/>
                </a:lnTo>
                <a:lnTo>
                  <a:pt x="225" y="23"/>
                </a:lnTo>
                <a:lnTo>
                  <a:pt x="236" y="32"/>
                </a:lnTo>
                <a:lnTo>
                  <a:pt x="246" y="41"/>
                </a:lnTo>
                <a:lnTo>
                  <a:pt x="255" y="51"/>
                </a:lnTo>
                <a:lnTo>
                  <a:pt x="264" y="62"/>
                </a:lnTo>
                <a:lnTo>
                  <a:pt x="271" y="73"/>
                </a:lnTo>
                <a:lnTo>
                  <a:pt x="277" y="85"/>
                </a:lnTo>
                <a:lnTo>
                  <a:pt x="282" y="98"/>
                </a:lnTo>
                <a:lnTo>
                  <a:pt x="285" y="112"/>
                </a:lnTo>
                <a:lnTo>
                  <a:pt x="287" y="126"/>
                </a:lnTo>
                <a:lnTo>
                  <a:pt x="287" y="140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343434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0" name="Freeform 119"/>
          <p:cNvSpPr>
            <a:spLocks/>
          </p:cNvSpPr>
          <p:nvPr/>
        </p:nvSpPr>
        <p:spPr bwMode="auto">
          <a:xfrm>
            <a:off x="6524625" y="4518025"/>
            <a:ext cx="442913" cy="447675"/>
          </a:xfrm>
          <a:custGeom>
            <a:avLst/>
            <a:gdLst>
              <a:gd name="T0" fmla="*/ 442913 w 152"/>
              <a:gd name="T1" fmla="*/ 222375 h 153"/>
              <a:gd name="T2" fmla="*/ 442913 w 152"/>
              <a:gd name="T3" fmla="*/ 269190 h 153"/>
              <a:gd name="T4" fmla="*/ 425430 w 152"/>
              <a:gd name="T5" fmla="*/ 313080 h 153"/>
              <a:gd name="T6" fmla="*/ 405032 w 152"/>
              <a:gd name="T7" fmla="*/ 348192 h 153"/>
              <a:gd name="T8" fmla="*/ 378807 w 152"/>
              <a:gd name="T9" fmla="*/ 380377 h 153"/>
              <a:gd name="T10" fmla="*/ 349668 w 152"/>
              <a:gd name="T11" fmla="*/ 406711 h 153"/>
              <a:gd name="T12" fmla="*/ 305960 w 152"/>
              <a:gd name="T13" fmla="*/ 427193 h 153"/>
              <a:gd name="T14" fmla="*/ 265165 w 152"/>
              <a:gd name="T15" fmla="*/ 441823 h 153"/>
              <a:gd name="T16" fmla="*/ 224370 w 152"/>
              <a:gd name="T17" fmla="*/ 447675 h 153"/>
              <a:gd name="T18" fmla="*/ 177748 w 152"/>
              <a:gd name="T19" fmla="*/ 441823 h 153"/>
              <a:gd name="T20" fmla="*/ 134039 w 152"/>
              <a:gd name="T21" fmla="*/ 427193 h 153"/>
              <a:gd name="T22" fmla="*/ 93245 w 152"/>
              <a:gd name="T23" fmla="*/ 406711 h 153"/>
              <a:gd name="T24" fmla="*/ 64106 w 152"/>
              <a:gd name="T25" fmla="*/ 380377 h 153"/>
              <a:gd name="T26" fmla="*/ 37881 w 152"/>
              <a:gd name="T27" fmla="*/ 348192 h 153"/>
              <a:gd name="T28" fmla="*/ 14570 w 152"/>
              <a:gd name="T29" fmla="*/ 313080 h 153"/>
              <a:gd name="T30" fmla="*/ 0 w 152"/>
              <a:gd name="T31" fmla="*/ 269190 h 153"/>
              <a:gd name="T32" fmla="*/ 0 w 152"/>
              <a:gd name="T33" fmla="*/ 222375 h 153"/>
              <a:gd name="T34" fmla="*/ 0 w 152"/>
              <a:gd name="T35" fmla="*/ 175559 h 153"/>
              <a:gd name="T36" fmla="*/ 14570 w 152"/>
              <a:gd name="T37" fmla="*/ 134595 h 153"/>
              <a:gd name="T38" fmla="*/ 37881 w 152"/>
              <a:gd name="T39" fmla="*/ 99483 h 153"/>
              <a:gd name="T40" fmla="*/ 64106 w 152"/>
              <a:gd name="T41" fmla="*/ 67298 h 153"/>
              <a:gd name="T42" fmla="*/ 93245 w 152"/>
              <a:gd name="T43" fmla="*/ 40964 h 153"/>
              <a:gd name="T44" fmla="*/ 134039 w 152"/>
              <a:gd name="T45" fmla="*/ 20482 h 153"/>
              <a:gd name="T46" fmla="*/ 177748 w 152"/>
              <a:gd name="T47" fmla="*/ 5852 h 153"/>
              <a:gd name="T48" fmla="*/ 224370 w 152"/>
              <a:gd name="T49" fmla="*/ 0 h 153"/>
              <a:gd name="T50" fmla="*/ 265165 w 152"/>
              <a:gd name="T51" fmla="*/ 5852 h 153"/>
              <a:gd name="T52" fmla="*/ 305960 w 152"/>
              <a:gd name="T53" fmla="*/ 20482 h 153"/>
              <a:gd name="T54" fmla="*/ 349668 w 152"/>
              <a:gd name="T55" fmla="*/ 40964 h 153"/>
              <a:gd name="T56" fmla="*/ 378807 w 152"/>
              <a:gd name="T57" fmla="*/ 67298 h 153"/>
              <a:gd name="T58" fmla="*/ 405032 w 152"/>
              <a:gd name="T59" fmla="*/ 99483 h 153"/>
              <a:gd name="T60" fmla="*/ 425430 w 152"/>
              <a:gd name="T61" fmla="*/ 134595 h 153"/>
              <a:gd name="T62" fmla="*/ 442913 w 152"/>
              <a:gd name="T63" fmla="*/ 175559 h 153"/>
              <a:gd name="T64" fmla="*/ 442913 w 152"/>
              <a:gd name="T65" fmla="*/ 222375 h 15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52" h="153">
                <a:moveTo>
                  <a:pt x="152" y="76"/>
                </a:moveTo>
                <a:lnTo>
                  <a:pt x="152" y="92"/>
                </a:lnTo>
                <a:lnTo>
                  <a:pt x="146" y="107"/>
                </a:lnTo>
                <a:lnTo>
                  <a:pt x="139" y="119"/>
                </a:lnTo>
                <a:lnTo>
                  <a:pt x="130" y="130"/>
                </a:lnTo>
                <a:lnTo>
                  <a:pt x="120" y="139"/>
                </a:lnTo>
                <a:lnTo>
                  <a:pt x="105" y="146"/>
                </a:lnTo>
                <a:lnTo>
                  <a:pt x="91" y="151"/>
                </a:lnTo>
                <a:lnTo>
                  <a:pt x="77" y="153"/>
                </a:lnTo>
                <a:lnTo>
                  <a:pt x="61" y="151"/>
                </a:lnTo>
                <a:lnTo>
                  <a:pt x="46" y="146"/>
                </a:lnTo>
                <a:lnTo>
                  <a:pt x="32" y="139"/>
                </a:lnTo>
                <a:lnTo>
                  <a:pt x="22" y="130"/>
                </a:lnTo>
                <a:lnTo>
                  <a:pt x="13" y="119"/>
                </a:lnTo>
                <a:lnTo>
                  <a:pt x="5" y="107"/>
                </a:lnTo>
                <a:lnTo>
                  <a:pt x="0" y="92"/>
                </a:lnTo>
                <a:lnTo>
                  <a:pt x="0" y="76"/>
                </a:lnTo>
                <a:lnTo>
                  <a:pt x="0" y="60"/>
                </a:lnTo>
                <a:lnTo>
                  <a:pt x="5" y="46"/>
                </a:lnTo>
                <a:lnTo>
                  <a:pt x="13" y="34"/>
                </a:lnTo>
                <a:lnTo>
                  <a:pt x="22" y="23"/>
                </a:lnTo>
                <a:lnTo>
                  <a:pt x="32" y="14"/>
                </a:lnTo>
                <a:lnTo>
                  <a:pt x="46" y="7"/>
                </a:lnTo>
                <a:lnTo>
                  <a:pt x="61" y="2"/>
                </a:lnTo>
                <a:lnTo>
                  <a:pt x="77" y="0"/>
                </a:lnTo>
                <a:lnTo>
                  <a:pt x="91" y="2"/>
                </a:lnTo>
                <a:lnTo>
                  <a:pt x="105" y="7"/>
                </a:lnTo>
                <a:lnTo>
                  <a:pt x="120" y="14"/>
                </a:lnTo>
                <a:lnTo>
                  <a:pt x="130" y="23"/>
                </a:lnTo>
                <a:lnTo>
                  <a:pt x="139" y="34"/>
                </a:lnTo>
                <a:lnTo>
                  <a:pt x="146" y="46"/>
                </a:lnTo>
                <a:lnTo>
                  <a:pt x="152" y="60"/>
                </a:lnTo>
                <a:lnTo>
                  <a:pt x="152" y="76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38986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1" name="Group 120"/>
          <p:cNvGrpSpPr>
            <a:grpSpLocks/>
          </p:cNvGrpSpPr>
          <p:nvPr/>
        </p:nvGrpSpPr>
        <p:grpSpPr bwMode="auto">
          <a:xfrm>
            <a:off x="6564313" y="4565650"/>
            <a:ext cx="357187" cy="358775"/>
            <a:chOff x="4774" y="1868"/>
            <a:chExt cx="122" cy="123"/>
          </a:xfrm>
        </p:grpSpPr>
        <p:sp>
          <p:nvSpPr>
            <p:cNvPr id="5153" name="Freeform 121"/>
            <p:cNvSpPr>
              <a:spLocks/>
            </p:cNvSpPr>
            <p:nvPr/>
          </p:nvSpPr>
          <p:spPr bwMode="auto">
            <a:xfrm>
              <a:off x="4805" y="1898"/>
              <a:ext cx="62" cy="62"/>
            </a:xfrm>
            <a:custGeom>
              <a:avLst/>
              <a:gdLst>
                <a:gd name="T0" fmla="*/ 32 w 62"/>
                <a:gd name="T1" fmla="*/ 0 h 62"/>
                <a:gd name="T2" fmla="*/ 25 w 62"/>
                <a:gd name="T3" fmla="*/ 0 h 62"/>
                <a:gd name="T4" fmla="*/ 19 w 62"/>
                <a:gd name="T5" fmla="*/ 2 h 62"/>
                <a:gd name="T6" fmla="*/ 14 w 62"/>
                <a:gd name="T7" fmla="*/ 5 h 62"/>
                <a:gd name="T8" fmla="*/ 9 w 62"/>
                <a:gd name="T9" fmla="*/ 9 h 62"/>
                <a:gd name="T10" fmla="*/ 5 w 62"/>
                <a:gd name="T11" fmla="*/ 14 h 62"/>
                <a:gd name="T12" fmla="*/ 3 w 62"/>
                <a:gd name="T13" fmla="*/ 20 h 62"/>
                <a:gd name="T14" fmla="*/ 1 w 62"/>
                <a:gd name="T15" fmla="*/ 25 h 62"/>
                <a:gd name="T16" fmla="*/ 0 w 62"/>
                <a:gd name="T17" fmla="*/ 30 h 62"/>
                <a:gd name="T18" fmla="*/ 1 w 62"/>
                <a:gd name="T19" fmla="*/ 38 h 62"/>
                <a:gd name="T20" fmla="*/ 3 w 62"/>
                <a:gd name="T21" fmla="*/ 43 h 62"/>
                <a:gd name="T22" fmla="*/ 5 w 62"/>
                <a:gd name="T23" fmla="*/ 48 h 62"/>
                <a:gd name="T24" fmla="*/ 9 w 62"/>
                <a:gd name="T25" fmla="*/ 54 h 62"/>
                <a:gd name="T26" fmla="*/ 14 w 62"/>
                <a:gd name="T27" fmla="*/ 57 h 62"/>
                <a:gd name="T28" fmla="*/ 19 w 62"/>
                <a:gd name="T29" fmla="*/ 59 h 62"/>
                <a:gd name="T30" fmla="*/ 25 w 62"/>
                <a:gd name="T31" fmla="*/ 62 h 62"/>
                <a:gd name="T32" fmla="*/ 32 w 62"/>
                <a:gd name="T33" fmla="*/ 62 h 62"/>
                <a:gd name="T34" fmla="*/ 37 w 62"/>
                <a:gd name="T35" fmla="*/ 62 h 62"/>
                <a:gd name="T36" fmla="*/ 44 w 62"/>
                <a:gd name="T37" fmla="*/ 59 h 62"/>
                <a:gd name="T38" fmla="*/ 48 w 62"/>
                <a:gd name="T39" fmla="*/ 57 h 62"/>
                <a:gd name="T40" fmla="*/ 53 w 62"/>
                <a:gd name="T41" fmla="*/ 54 h 62"/>
                <a:gd name="T42" fmla="*/ 57 w 62"/>
                <a:gd name="T43" fmla="*/ 48 h 62"/>
                <a:gd name="T44" fmla="*/ 60 w 62"/>
                <a:gd name="T45" fmla="*/ 43 h 62"/>
                <a:gd name="T46" fmla="*/ 62 w 62"/>
                <a:gd name="T47" fmla="*/ 38 h 62"/>
                <a:gd name="T48" fmla="*/ 62 w 62"/>
                <a:gd name="T49" fmla="*/ 30 h 62"/>
                <a:gd name="T50" fmla="*/ 62 w 62"/>
                <a:gd name="T51" fmla="*/ 25 h 62"/>
                <a:gd name="T52" fmla="*/ 60 w 62"/>
                <a:gd name="T53" fmla="*/ 20 h 62"/>
                <a:gd name="T54" fmla="*/ 57 w 62"/>
                <a:gd name="T55" fmla="*/ 14 h 62"/>
                <a:gd name="T56" fmla="*/ 53 w 62"/>
                <a:gd name="T57" fmla="*/ 9 h 62"/>
                <a:gd name="T58" fmla="*/ 48 w 62"/>
                <a:gd name="T59" fmla="*/ 5 h 62"/>
                <a:gd name="T60" fmla="*/ 44 w 62"/>
                <a:gd name="T61" fmla="*/ 2 h 62"/>
                <a:gd name="T62" fmla="*/ 37 w 62"/>
                <a:gd name="T63" fmla="*/ 0 h 62"/>
                <a:gd name="T64" fmla="*/ 32 w 62"/>
                <a:gd name="T65" fmla="*/ 0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2" h="62">
                  <a:moveTo>
                    <a:pt x="32" y="0"/>
                  </a:moveTo>
                  <a:lnTo>
                    <a:pt x="25" y="0"/>
                  </a:lnTo>
                  <a:lnTo>
                    <a:pt x="19" y="2"/>
                  </a:lnTo>
                  <a:lnTo>
                    <a:pt x="14" y="5"/>
                  </a:lnTo>
                  <a:lnTo>
                    <a:pt x="9" y="9"/>
                  </a:lnTo>
                  <a:lnTo>
                    <a:pt x="5" y="14"/>
                  </a:lnTo>
                  <a:lnTo>
                    <a:pt x="3" y="20"/>
                  </a:lnTo>
                  <a:lnTo>
                    <a:pt x="1" y="25"/>
                  </a:lnTo>
                  <a:lnTo>
                    <a:pt x="0" y="30"/>
                  </a:lnTo>
                  <a:lnTo>
                    <a:pt x="1" y="38"/>
                  </a:lnTo>
                  <a:lnTo>
                    <a:pt x="3" y="43"/>
                  </a:lnTo>
                  <a:lnTo>
                    <a:pt x="5" y="48"/>
                  </a:lnTo>
                  <a:lnTo>
                    <a:pt x="9" y="54"/>
                  </a:lnTo>
                  <a:lnTo>
                    <a:pt x="14" y="57"/>
                  </a:lnTo>
                  <a:lnTo>
                    <a:pt x="19" y="59"/>
                  </a:lnTo>
                  <a:lnTo>
                    <a:pt x="25" y="62"/>
                  </a:lnTo>
                  <a:lnTo>
                    <a:pt x="32" y="62"/>
                  </a:lnTo>
                  <a:lnTo>
                    <a:pt x="37" y="62"/>
                  </a:lnTo>
                  <a:lnTo>
                    <a:pt x="44" y="59"/>
                  </a:lnTo>
                  <a:lnTo>
                    <a:pt x="48" y="57"/>
                  </a:lnTo>
                  <a:lnTo>
                    <a:pt x="53" y="54"/>
                  </a:lnTo>
                  <a:lnTo>
                    <a:pt x="57" y="48"/>
                  </a:lnTo>
                  <a:lnTo>
                    <a:pt x="60" y="43"/>
                  </a:lnTo>
                  <a:lnTo>
                    <a:pt x="62" y="38"/>
                  </a:lnTo>
                  <a:lnTo>
                    <a:pt x="62" y="30"/>
                  </a:lnTo>
                  <a:lnTo>
                    <a:pt x="62" y="25"/>
                  </a:lnTo>
                  <a:lnTo>
                    <a:pt x="60" y="20"/>
                  </a:lnTo>
                  <a:lnTo>
                    <a:pt x="57" y="14"/>
                  </a:lnTo>
                  <a:lnTo>
                    <a:pt x="53" y="9"/>
                  </a:lnTo>
                  <a:lnTo>
                    <a:pt x="48" y="5"/>
                  </a:lnTo>
                  <a:lnTo>
                    <a:pt x="44" y="2"/>
                  </a:lnTo>
                  <a:lnTo>
                    <a:pt x="37" y="0"/>
                  </a:lnTo>
                  <a:lnTo>
                    <a:pt x="32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122"/>
            <p:cNvSpPr>
              <a:spLocks/>
            </p:cNvSpPr>
            <p:nvPr/>
          </p:nvSpPr>
          <p:spPr bwMode="auto">
            <a:xfrm>
              <a:off x="4826" y="1868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5 w 18"/>
                <a:gd name="T3" fmla="*/ 0 h 18"/>
                <a:gd name="T4" fmla="*/ 2 w 18"/>
                <a:gd name="T5" fmla="*/ 2 h 18"/>
                <a:gd name="T6" fmla="*/ 0 w 18"/>
                <a:gd name="T7" fmla="*/ 5 h 18"/>
                <a:gd name="T8" fmla="*/ 0 w 18"/>
                <a:gd name="T9" fmla="*/ 9 h 18"/>
                <a:gd name="T10" fmla="*/ 0 w 18"/>
                <a:gd name="T11" fmla="*/ 12 h 18"/>
                <a:gd name="T12" fmla="*/ 2 w 18"/>
                <a:gd name="T13" fmla="*/ 16 h 18"/>
                <a:gd name="T14" fmla="*/ 5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6 w 18"/>
                <a:gd name="T21" fmla="*/ 16 h 18"/>
                <a:gd name="T22" fmla="*/ 18 w 18"/>
                <a:gd name="T23" fmla="*/ 12 h 18"/>
                <a:gd name="T24" fmla="*/ 18 w 18"/>
                <a:gd name="T25" fmla="*/ 9 h 18"/>
                <a:gd name="T26" fmla="*/ 18 w 18"/>
                <a:gd name="T27" fmla="*/ 5 h 18"/>
                <a:gd name="T28" fmla="*/ 16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123"/>
            <p:cNvSpPr>
              <a:spLocks/>
            </p:cNvSpPr>
            <p:nvPr/>
          </p:nvSpPr>
          <p:spPr bwMode="auto">
            <a:xfrm>
              <a:off x="4878" y="1918"/>
              <a:ext cx="18" cy="19"/>
            </a:xfrm>
            <a:custGeom>
              <a:avLst/>
              <a:gdLst>
                <a:gd name="T0" fmla="*/ 9 w 18"/>
                <a:gd name="T1" fmla="*/ 0 h 19"/>
                <a:gd name="T2" fmla="*/ 5 w 18"/>
                <a:gd name="T3" fmla="*/ 1 h 19"/>
                <a:gd name="T4" fmla="*/ 2 w 18"/>
                <a:gd name="T5" fmla="*/ 3 h 19"/>
                <a:gd name="T6" fmla="*/ 0 w 18"/>
                <a:gd name="T7" fmla="*/ 7 h 19"/>
                <a:gd name="T8" fmla="*/ 0 w 18"/>
                <a:gd name="T9" fmla="*/ 10 h 19"/>
                <a:gd name="T10" fmla="*/ 0 w 18"/>
                <a:gd name="T11" fmla="*/ 14 h 19"/>
                <a:gd name="T12" fmla="*/ 2 w 18"/>
                <a:gd name="T13" fmla="*/ 16 h 19"/>
                <a:gd name="T14" fmla="*/ 5 w 18"/>
                <a:gd name="T15" fmla="*/ 18 h 19"/>
                <a:gd name="T16" fmla="*/ 9 w 18"/>
                <a:gd name="T17" fmla="*/ 19 h 19"/>
                <a:gd name="T18" fmla="*/ 12 w 18"/>
                <a:gd name="T19" fmla="*/ 18 h 19"/>
                <a:gd name="T20" fmla="*/ 16 w 18"/>
                <a:gd name="T21" fmla="*/ 16 h 19"/>
                <a:gd name="T22" fmla="*/ 18 w 18"/>
                <a:gd name="T23" fmla="*/ 14 h 19"/>
                <a:gd name="T24" fmla="*/ 18 w 18"/>
                <a:gd name="T25" fmla="*/ 10 h 19"/>
                <a:gd name="T26" fmla="*/ 18 w 18"/>
                <a:gd name="T27" fmla="*/ 7 h 19"/>
                <a:gd name="T28" fmla="*/ 16 w 18"/>
                <a:gd name="T29" fmla="*/ 3 h 19"/>
                <a:gd name="T30" fmla="*/ 12 w 18"/>
                <a:gd name="T31" fmla="*/ 1 h 19"/>
                <a:gd name="T32" fmla="*/ 9 w 18"/>
                <a:gd name="T33" fmla="*/ 0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lnTo>
                    <a:pt x="5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19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2" y="1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124"/>
            <p:cNvSpPr>
              <a:spLocks/>
            </p:cNvSpPr>
            <p:nvPr/>
          </p:nvSpPr>
          <p:spPr bwMode="auto">
            <a:xfrm>
              <a:off x="4828" y="1971"/>
              <a:ext cx="18" cy="20"/>
            </a:xfrm>
            <a:custGeom>
              <a:avLst/>
              <a:gdLst>
                <a:gd name="T0" fmla="*/ 9 w 18"/>
                <a:gd name="T1" fmla="*/ 0 h 20"/>
                <a:gd name="T2" fmla="*/ 5 w 18"/>
                <a:gd name="T3" fmla="*/ 0 h 20"/>
                <a:gd name="T4" fmla="*/ 2 w 18"/>
                <a:gd name="T5" fmla="*/ 4 h 20"/>
                <a:gd name="T6" fmla="*/ 0 w 18"/>
                <a:gd name="T7" fmla="*/ 5 h 20"/>
                <a:gd name="T8" fmla="*/ 0 w 18"/>
                <a:gd name="T9" fmla="*/ 9 h 20"/>
                <a:gd name="T10" fmla="*/ 0 w 18"/>
                <a:gd name="T11" fmla="*/ 13 h 20"/>
                <a:gd name="T12" fmla="*/ 2 w 18"/>
                <a:gd name="T13" fmla="*/ 16 h 20"/>
                <a:gd name="T14" fmla="*/ 5 w 18"/>
                <a:gd name="T15" fmla="*/ 18 h 20"/>
                <a:gd name="T16" fmla="*/ 9 w 18"/>
                <a:gd name="T17" fmla="*/ 20 h 20"/>
                <a:gd name="T18" fmla="*/ 12 w 18"/>
                <a:gd name="T19" fmla="*/ 18 h 20"/>
                <a:gd name="T20" fmla="*/ 16 w 18"/>
                <a:gd name="T21" fmla="*/ 16 h 20"/>
                <a:gd name="T22" fmla="*/ 18 w 18"/>
                <a:gd name="T23" fmla="*/ 13 h 20"/>
                <a:gd name="T24" fmla="*/ 18 w 18"/>
                <a:gd name="T25" fmla="*/ 9 h 20"/>
                <a:gd name="T26" fmla="*/ 18 w 18"/>
                <a:gd name="T27" fmla="*/ 5 h 20"/>
                <a:gd name="T28" fmla="*/ 16 w 18"/>
                <a:gd name="T29" fmla="*/ 4 h 20"/>
                <a:gd name="T30" fmla="*/ 12 w 18"/>
                <a:gd name="T31" fmla="*/ 0 h 20"/>
                <a:gd name="T32" fmla="*/ 9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9" y="0"/>
                  </a:moveTo>
                  <a:lnTo>
                    <a:pt x="5" y="0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125"/>
            <p:cNvSpPr>
              <a:spLocks/>
            </p:cNvSpPr>
            <p:nvPr/>
          </p:nvSpPr>
          <p:spPr bwMode="auto">
            <a:xfrm>
              <a:off x="4774" y="1918"/>
              <a:ext cx="20" cy="19"/>
            </a:xfrm>
            <a:custGeom>
              <a:avLst/>
              <a:gdLst>
                <a:gd name="T0" fmla="*/ 9 w 20"/>
                <a:gd name="T1" fmla="*/ 0 h 19"/>
                <a:gd name="T2" fmla="*/ 6 w 20"/>
                <a:gd name="T3" fmla="*/ 1 h 19"/>
                <a:gd name="T4" fmla="*/ 4 w 20"/>
                <a:gd name="T5" fmla="*/ 3 h 19"/>
                <a:gd name="T6" fmla="*/ 2 w 20"/>
                <a:gd name="T7" fmla="*/ 7 h 19"/>
                <a:gd name="T8" fmla="*/ 0 w 20"/>
                <a:gd name="T9" fmla="*/ 10 h 19"/>
                <a:gd name="T10" fmla="*/ 2 w 20"/>
                <a:gd name="T11" fmla="*/ 14 h 19"/>
                <a:gd name="T12" fmla="*/ 4 w 20"/>
                <a:gd name="T13" fmla="*/ 16 h 19"/>
                <a:gd name="T14" fmla="*/ 6 w 20"/>
                <a:gd name="T15" fmla="*/ 18 h 19"/>
                <a:gd name="T16" fmla="*/ 9 w 20"/>
                <a:gd name="T17" fmla="*/ 19 h 19"/>
                <a:gd name="T18" fmla="*/ 13 w 20"/>
                <a:gd name="T19" fmla="*/ 18 h 19"/>
                <a:gd name="T20" fmla="*/ 16 w 20"/>
                <a:gd name="T21" fmla="*/ 16 h 19"/>
                <a:gd name="T22" fmla="*/ 18 w 20"/>
                <a:gd name="T23" fmla="*/ 14 h 19"/>
                <a:gd name="T24" fmla="*/ 20 w 20"/>
                <a:gd name="T25" fmla="*/ 10 h 19"/>
                <a:gd name="T26" fmla="*/ 18 w 20"/>
                <a:gd name="T27" fmla="*/ 7 h 19"/>
                <a:gd name="T28" fmla="*/ 16 w 20"/>
                <a:gd name="T29" fmla="*/ 3 h 19"/>
                <a:gd name="T30" fmla="*/ 13 w 20"/>
                <a:gd name="T31" fmla="*/ 1 h 19"/>
                <a:gd name="T32" fmla="*/ 9 w 20"/>
                <a:gd name="T33" fmla="*/ 0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9">
                  <a:moveTo>
                    <a:pt x="9" y="0"/>
                  </a:moveTo>
                  <a:lnTo>
                    <a:pt x="6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9" y="19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126"/>
            <p:cNvSpPr>
              <a:spLocks/>
            </p:cNvSpPr>
            <p:nvPr/>
          </p:nvSpPr>
          <p:spPr bwMode="auto">
            <a:xfrm>
              <a:off x="4862" y="1880"/>
              <a:ext cx="19" cy="20"/>
            </a:xfrm>
            <a:custGeom>
              <a:avLst/>
              <a:gdLst>
                <a:gd name="T0" fmla="*/ 18 w 19"/>
                <a:gd name="T1" fmla="*/ 4 h 20"/>
                <a:gd name="T2" fmla="*/ 14 w 19"/>
                <a:gd name="T3" fmla="*/ 2 h 20"/>
                <a:gd name="T4" fmla="*/ 10 w 19"/>
                <a:gd name="T5" fmla="*/ 0 h 20"/>
                <a:gd name="T6" fmla="*/ 7 w 19"/>
                <a:gd name="T7" fmla="*/ 2 h 20"/>
                <a:gd name="T8" fmla="*/ 3 w 19"/>
                <a:gd name="T9" fmla="*/ 4 h 20"/>
                <a:gd name="T10" fmla="*/ 1 w 19"/>
                <a:gd name="T11" fmla="*/ 6 h 20"/>
                <a:gd name="T12" fmla="*/ 0 w 19"/>
                <a:gd name="T13" fmla="*/ 9 h 20"/>
                <a:gd name="T14" fmla="*/ 1 w 19"/>
                <a:gd name="T15" fmla="*/ 13 h 20"/>
                <a:gd name="T16" fmla="*/ 3 w 19"/>
                <a:gd name="T17" fmla="*/ 16 h 20"/>
                <a:gd name="T18" fmla="*/ 7 w 19"/>
                <a:gd name="T19" fmla="*/ 18 h 20"/>
                <a:gd name="T20" fmla="*/ 10 w 19"/>
                <a:gd name="T21" fmla="*/ 20 h 20"/>
                <a:gd name="T22" fmla="*/ 14 w 19"/>
                <a:gd name="T23" fmla="*/ 18 h 20"/>
                <a:gd name="T24" fmla="*/ 16 w 19"/>
                <a:gd name="T25" fmla="*/ 16 h 20"/>
                <a:gd name="T26" fmla="*/ 19 w 19"/>
                <a:gd name="T27" fmla="*/ 13 h 20"/>
                <a:gd name="T28" fmla="*/ 19 w 19"/>
                <a:gd name="T29" fmla="*/ 11 h 20"/>
                <a:gd name="T30" fmla="*/ 19 w 19"/>
                <a:gd name="T31" fmla="*/ 7 h 20"/>
                <a:gd name="T32" fmla="*/ 18 w 19"/>
                <a:gd name="T33" fmla="*/ 4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0">
                  <a:moveTo>
                    <a:pt x="18" y="4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3"/>
                  </a:lnTo>
                  <a:lnTo>
                    <a:pt x="3" y="16"/>
                  </a:lnTo>
                  <a:lnTo>
                    <a:pt x="7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9" y="13"/>
                  </a:lnTo>
                  <a:lnTo>
                    <a:pt x="19" y="11"/>
                  </a:lnTo>
                  <a:lnTo>
                    <a:pt x="19" y="7"/>
                  </a:lnTo>
                  <a:lnTo>
                    <a:pt x="18" y="4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127"/>
            <p:cNvSpPr>
              <a:spLocks/>
            </p:cNvSpPr>
            <p:nvPr/>
          </p:nvSpPr>
          <p:spPr bwMode="auto">
            <a:xfrm>
              <a:off x="4863" y="1957"/>
              <a:ext cx="20" cy="18"/>
            </a:xfrm>
            <a:custGeom>
              <a:avLst/>
              <a:gdLst>
                <a:gd name="T0" fmla="*/ 17 w 20"/>
                <a:gd name="T1" fmla="*/ 2 h 18"/>
                <a:gd name="T2" fmla="*/ 15 w 20"/>
                <a:gd name="T3" fmla="*/ 0 h 18"/>
                <a:gd name="T4" fmla="*/ 11 w 20"/>
                <a:gd name="T5" fmla="*/ 0 h 18"/>
                <a:gd name="T6" fmla="*/ 8 w 20"/>
                <a:gd name="T7" fmla="*/ 0 h 18"/>
                <a:gd name="T8" fmla="*/ 4 w 20"/>
                <a:gd name="T9" fmla="*/ 2 h 18"/>
                <a:gd name="T10" fmla="*/ 2 w 20"/>
                <a:gd name="T11" fmla="*/ 5 h 18"/>
                <a:gd name="T12" fmla="*/ 0 w 20"/>
                <a:gd name="T13" fmla="*/ 9 h 18"/>
                <a:gd name="T14" fmla="*/ 2 w 20"/>
                <a:gd name="T15" fmla="*/ 12 h 18"/>
                <a:gd name="T16" fmla="*/ 4 w 20"/>
                <a:gd name="T17" fmla="*/ 14 h 18"/>
                <a:gd name="T18" fmla="*/ 8 w 20"/>
                <a:gd name="T19" fmla="*/ 18 h 18"/>
                <a:gd name="T20" fmla="*/ 11 w 20"/>
                <a:gd name="T21" fmla="*/ 18 h 18"/>
                <a:gd name="T22" fmla="*/ 15 w 20"/>
                <a:gd name="T23" fmla="*/ 18 h 18"/>
                <a:gd name="T24" fmla="*/ 17 w 20"/>
                <a:gd name="T25" fmla="*/ 16 h 18"/>
                <a:gd name="T26" fmla="*/ 20 w 20"/>
                <a:gd name="T27" fmla="*/ 12 h 18"/>
                <a:gd name="T28" fmla="*/ 20 w 20"/>
                <a:gd name="T29" fmla="*/ 9 h 18"/>
                <a:gd name="T30" fmla="*/ 20 w 20"/>
                <a:gd name="T31" fmla="*/ 5 h 18"/>
                <a:gd name="T32" fmla="*/ 17 w 20"/>
                <a:gd name="T33" fmla="*/ 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8">
                  <a:moveTo>
                    <a:pt x="17" y="2"/>
                  </a:moveTo>
                  <a:lnTo>
                    <a:pt x="15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20" y="12"/>
                  </a:lnTo>
                  <a:lnTo>
                    <a:pt x="20" y="9"/>
                  </a:lnTo>
                  <a:lnTo>
                    <a:pt x="20" y="5"/>
                  </a:lnTo>
                  <a:lnTo>
                    <a:pt x="17" y="2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128"/>
            <p:cNvSpPr>
              <a:spLocks/>
            </p:cNvSpPr>
            <p:nvPr/>
          </p:nvSpPr>
          <p:spPr bwMode="auto">
            <a:xfrm>
              <a:off x="4789" y="1957"/>
              <a:ext cx="19" cy="18"/>
            </a:xfrm>
            <a:custGeom>
              <a:avLst/>
              <a:gdLst>
                <a:gd name="T0" fmla="*/ 16 w 19"/>
                <a:gd name="T1" fmla="*/ 2 h 18"/>
                <a:gd name="T2" fmla="*/ 12 w 19"/>
                <a:gd name="T3" fmla="*/ 0 h 18"/>
                <a:gd name="T4" fmla="*/ 9 w 19"/>
                <a:gd name="T5" fmla="*/ 0 h 18"/>
                <a:gd name="T6" fmla="*/ 5 w 19"/>
                <a:gd name="T7" fmla="*/ 0 h 18"/>
                <a:gd name="T8" fmla="*/ 3 w 19"/>
                <a:gd name="T9" fmla="*/ 2 h 18"/>
                <a:gd name="T10" fmla="*/ 0 w 19"/>
                <a:gd name="T11" fmla="*/ 5 h 18"/>
                <a:gd name="T12" fmla="*/ 0 w 19"/>
                <a:gd name="T13" fmla="*/ 9 h 18"/>
                <a:gd name="T14" fmla="*/ 0 w 19"/>
                <a:gd name="T15" fmla="*/ 12 h 18"/>
                <a:gd name="T16" fmla="*/ 1 w 19"/>
                <a:gd name="T17" fmla="*/ 14 h 18"/>
                <a:gd name="T18" fmla="*/ 5 w 19"/>
                <a:gd name="T19" fmla="*/ 18 h 18"/>
                <a:gd name="T20" fmla="*/ 9 w 19"/>
                <a:gd name="T21" fmla="*/ 18 h 18"/>
                <a:gd name="T22" fmla="*/ 12 w 19"/>
                <a:gd name="T23" fmla="*/ 18 h 18"/>
                <a:gd name="T24" fmla="*/ 16 w 19"/>
                <a:gd name="T25" fmla="*/ 16 h 18"/>
                <a:gd name="T26" fmla="*/ 17 w 19"/>
                <a:gd name="T27" fmla="*/ 12 h 18"/>
                <a:gd name="T28" fmla="*/ 19 w 19"/>
                <a:gd name="T29" fmla="*/ 9 h 18"/>
                <a:gd name="T30" fmla="*/ 17 w 19"/>
                <a:gd name="T31" fmla="*/ 5 h 18"/>
                <a:gd name="T32" fmla="*/ 16 w 19"/>
                <a:gd name="T33" fmla="*/ 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18">
                  <a:moveTo>
                    <a:pt x="16" y="2"/>
                  </a:move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7" y="12"/>
                  </a:lnTo>
                  <a:lnTo>
                    <a:pt x="19" y="9"/>
                  </a:lnTo>
                  <a:lnTo>
                    <a:pt x="17" y="5"/>
                  </a:lnTo>
                  <a:lnTo>
                    <a:pt x="16" y="2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129"/>
            <p:cNvSpPr>
              <a:spLocks/>
            </p:cNvSpPr>
            <p:nvPr/>
          </p:nvSpPr>
          <p:spPr bwMode="auto">
            <a:xfrm>
              <a:off x="4789" y="1882"/>
              <a:ext cx="19" cy="20"/>
            </a:xfrm>
            <a:custGeom>
              <a:avLst/>
              <a:gdLst>
                <a:gd name="T0" fmla="*/ 16 w 19"/>
                <a:gd name="T1" fmla="*/ 4 h 20"/>
                <a:gd name="T2" fmla="*/ 14 w 19"/>
                <a:gd name="T3" fmla="*/ 2 h 20"/>
                <a:gd name="T4" fmla="*/ 10 w 19"/>
                <a:gd name="T5" fmla="*/ 0 h 20"/>
                <a:gd name="T6" fmla="*/ 7 w 19"/>
                <a:gd name="T7" fmla="*/ 2 h 20"/>
                <a:gd name="T8" fmla="*/ 3 w 19"/>
                <a:gd name="T9" fmla="*/ 4 h 20"/>
                <a:gd name="T10" fmla="*/ 1 w 19"/>
                <a:gd name="T11" fmla="*/ 7 h 20"/>
                <a:gd name="T12" fmla="*/ 0 w 19"/>
                <a:gd name="T13" fmla="*/ 11 h 20"/>
                <a:gd name="T14" fmla="*/ 1 w 19"/>
                <a:gd name="T15" fmla="*/ 14 h 20"/>
                <a:gd name="T16" fmla="*/ 3 w 19"/>
                <a:gd name="T17" fmla="*/ 16 h 20"/>
                <a:gd name="T18" fmla="*/ 7 w 19"/>
                <a:gd name="T19" fmla="*/ 20 h 20"/>
                <a:gd name="T20" fmla="*/ 9 w 19"/>
                <a:gd name="T21" fmla="*/ 20 h 20"/>
                <a:gd name="T22" fmla="*/ 12 w 19"/>
                <a:gd name="T23" fmla="*/ 20 h 20"/>
                <a:gd name="T24" fmla="*/ 16 w 19"/>
                <a:gd name="T25" fmla="*/ 16 h 20"/>
                <a:gd name="T26" fmla="*/ 17 w 19"/>
                <a:gd name="T27" fmla="*/ 14 h 20"/>
                <a:gd name="T28" fmla="*/ 19 w 19"/>
                <a:gd name="T29" fmla="*/ 11 h 20"/>
                <a:gd name="T30" fmla="*/ 17 w 19"/>
                <a:gd name="T31" fmla="*/ 7 h 20"/>
                <a:gd name="T32" fmla="*/ 16 w 19"/>
                <a:gd name="T33" fmla="*/ 4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0">
                  <a:moveTo>
                    <a:pt x="16" y="4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3" y="16"/>
                  </a:lnTo>
                  <a:lnTo>
                    <a:pt x="7" y="20"/>
                  </a:lnTo>
                  <a:lnTo>
                    <a:pt x="9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7" y="14"/>
                  </a:lnTo>
                  <a:lnTo>
                    <a:pt x="19" y="11"/>
                  </a:lnTo>
                  <a:lnTo>
                    <a:pt x="17" y="7"/>
                  </a:lnTo>
                  <a:lnTo>
                    <a:pt x="16" y="4"/>
                  </a:lnTo>
                  <a:close/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52" name="Freeform 130"/>
          <p:cNvSpPr>
            <a:spLocks/>
          </p:cNvSpPr>
          <p:nvPr/>
        </p:nvSpPr>
        <p:spPr bwMode="auto">
          <a:xfrm>
            <a:off x="6316663" y="4321175"/>
            <a:ext cx="838200" cy="822325"/>
          </a:xfrm>
          <a:custGeom>
            <a:avLst/>
            <a:gdLst>
              <a:gd name="T0" fmla="*/ 838200 w 287"/>
              <a:gd name="T1" fmla="*/ 411163 h 282"/>
              <a:gd name="T2" fmla="*/ 832359 w 287"/>
              <a:gd name="T3" fmla="*/ 492812 h 282"/>
              <a:gd name="T4" fmla="*/ 806074 w 287"/>
              <a:gd name="T5" fmla="*/ 571545 h 282"/>
              <a:gd name="T6" fmla="*/ 771027 w 287"/>
              <a:gd name="T7" fmla="*/ 638614 h 282"/>
              <a:gd name="T8" fmla="*/ 718457 w 287"/>
              <a:gd name="T9" fmla="*/ 702767 h 282"/>
              <a:gd name="T10" fmla="*/ 654205 w 287"/>
              <a:gd name="T11" fmla="*/ 752340 h 282"/>
              <a:gd name="T12" fmla="*/ 581191 w 287"/>
              <a:gd name="T13" fmla="*/ 790248 h 282"/>
              <a:gd name="T14" fmla="*/ 505256 w 287"/>
              <a:gd name="T15" fmla="*/ 816493 h 282"/>
              <a:gd name="T16" fmla="*/ 420560 w 287"/>
              <a:gd name="T17" fmla="*/ 822325 h 282"/>
              <a:gd name="T18" fmla="*/ 373831 w 287"/>
              <a:gd name="T19" fmla="*/ 822325 h 282"/>
              <a:gd name="T20" fmla="*/ 292056 w 287"/>
              <a:gd name="T21" fmla="*/ 804829 h 282"/>
              <a:gd name="T22" fmla="*/ 219042 w 287"/>
              <a:gd name="T23" fmla="*/ 775668 h 282"/>
              <a:gd name="T24" fmla="*/ 151869 w 287"/>
              <a:gd name="T25" fmla="*/ 726095 h 282"/>
              <a:gd name="T26" fmla="*/ 93458 w 287"/>
              <a:gd name="T27" fmla="*/ 670691 h 282"/>
              <a:gd name="T28" fmla="*/ 46729 w 287"/>
              <a:gd name="T29" fmla="*/ 609454 h 282"/>
              <a:gd name="T30" fmla="*/ 14603 w 287"/>
              <a:gd name="T31" fmla="*/ 536552 h 282"/>
              <a:gd name="T32" fmla="*/ 0 w 287"/>
              <a:gd name="T33" fmla="*/ 451987 h 282"/>
              <a:gd name="T34" fmla="*/ 0 w 287"/>
              <a:gd name="T35" fmla="*/ 411163 h 282"/>
              <a:gd name="T36" fmla="*/ 5841 w 287"/>
              <a:gd name="T37" fmla="*/ 326597 h 282"/>
              <a:gd name="T38" fmla="*/ 32126 w 287"/>
              <a:gd name="T39" fmla="*/ 250780 h 282"/>
              <a:gd name="T40" fmla="*/ 67173 w 287"/>
              <a:gd name="T41" fmla="*/ 180795 h 282"/>
              <a:gd name="T42" fmla="*/ 119743 w 287"/>
              <a:gd name="T43" fmla="*/ 119558 h 282"/>
              <a:gd name="T44" fmla="*/ 181075 w 287"/>
              <a:gd name="T45" fmla="*/ 67069 h 282"/>
              <a:gd name="T46" fmla="*/ 254089 w 287"/>
              <a:gd name="T47" fmla="*/ 32077 h 282"/>
              <a:gd name="T48" fmla="*/ 332944 w 287"/>
              <a:gd name="T49" fmla="*/ 5832 h 282"/>
              <a:gd name="T50" fmla="*/ 420560 w 287"/>
              <a:gd name="T51" fmla="*/ 0 h 282"/>
              <a:gd name="T52" fmla="*/ 461448 w 287"/>
              <a:gd name="T53" fmla="*/ 0 h 282"/>
              <a:gd name="T54" fmla="*/ 546144 w 287"/>
              <a:gd name="T55" fmla="*/ 14580 h 282"/>
              <a:gd name="T56" fmla="*/ 619158 w 287"/>
              <a:gd name="T57" fmla="*/ 46657 h 282"/>
              <a:gd name="T58" fmla="*/ 686331 w 287"/>
              <a:gd name="T59" fmla="*/ 93313 h 282"/>
              <a:gd name="T60" fmla="*/ 744742 w 287"/>
              <a:gd name="T61" fmla="*/ 151634 h 282"/>
              <a:gd name="T62" fmla="*/ 791471 w 287"/>
              <a:gd name="T63" fmla="*/ 212871 h 282"/>
              <a:gd name="T64" fmla="*/ 820677 w 287"/>
              <a:gd name="T65" fmla="*/ 285773 h 282"/>
              <a:gd name="T66" fmla="*/ 838200 w 287"/>
              <a:gd name="T67" fmla="*/ 370338 h 282"/>
              <a:gd name="T68" fmla="*/ 838200 w 287"/>
              <a:gd name="T69" fmla="*/ 411163 h 28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87" h="282">
                <a:moveTo>
                  <a:pt x="287" y="141"/>
                </a:moveTo>
                <a:lnTo>
                  <a:pt x="287" y="141"/>
                </a:lnTo>
                <a:lnTo>
                  <a:pt x="287" y="155"/>
                </a:lnTo>
                <a:lnTo>
                  <a:pt x="285" y="169"/>
                </a:lnTo>
                <a:lnTo>
                  <a:pt x="281" y="184"/>
                </a:lnTo>
                <a:lnTo>
                  <a:pt x="276" y="196"/>
                </a:lnTo>
                <a:lnTo>
                  <a:pt x="271" y="209"/>
                </a:lnTo>
                <a:lnTo>
                  <a:pt x="264" y="219"/>
                </a:lnTo>
                <a:lnTo>
                  <a:pt x="255" y="230"/>
                </a:lnTo>
                <a:lnTo>
                  <a:pt x="246" y="241"/>
                </a:lnTo>
                <a:lnTo>
                  <a:pt x="235" y="249"/>
                </a:lnTo>
                <a:lnTo>
                  <a:pt x="224" y="258"/>
                </a:lnTo>
                <a:lnTo>
                  <a:pt x="212" y="266"/>
                </a:lnTo>
                <a:lnTo>
                  <a:pt x="199" y="271"/>
                </a:lnTo>
                <a:lnTo>
                  <a:pt x="187" y="276"/>
                </a:lnTo>
                <a:lnTo>
                  <a:pt x="173" y="280"/>
                </a:lnTo>
                <a:lnTo>
                  <a:pt x="158" y="282"/>
                </a:lnTo>
                <a:lnTo>
                  <a:pt x="144" y="282"/>
                </a:lnTo>
                <a:lnTo>
                  <a:pt x="128" y="282"/>
                </a:lnTo>
                <a:lnTo>
                  <a:pt x="114" y="280"/>
                </a:lnTo>
                <a:lnTo>
                  <a:pt x="100" y="276"/>
                </a:lnTo>
                <a:lnTo>
                  <a:pt x="87" y="271"/>
                </a:lnTo>
                <a:lnTo>
                  <a:pt x="75" y="266"/>
                </a:lnTo>
                <a:lnTo>
                  <a:pt x="62" y="258"/>
                </a:lnTo>
                <a:lnTo>
                  <a:pt x="52" y="249"/>
                </a:lnTo>
                <a:lnTo>
                  <a:pt x="41" y="241"/>
                </a:lnTo>
                <a:lnTo>
                  <a:pt x="32" y="230"/>
                </a:lnTo>
                <a:lnTo>
                  <a:pt x="23" y="219"/>
                </a:lnTo>
                <a:lnTo>
                  <a:pt x="16" y="209"/>
                </a:lnTo>
                <a:lnTo>
                  <a:pt x="11" y="196"/>
                </a:lnTo>
                <a:lnTo>
                  <a:pt x="5" y="184"/>
                </a:lnTo>
                <a:lnTo>
                  <a:pt x="2" y="169"/>
                </a:lnTo>
                <a:lnTo>
                  <a:pt x="0" y="155"/>
                </a:lnTo>
                <a:lnTo>
                  <a:pt x="0" y="141"/>
                </a:lnTo>
                <a:lnTo>
                  <a:pt x="0" y="127"/>
                </a:lnTo>
                <a:lnTo>
                  <a:pt x="2" y="112"/>
                </a:lnTo>
                <a:lnTo>
                  <a:pt x="5" y="98"/>
                </a:lnTo>
                <a:lnTo>
                  <a:pt x="11" y="86"/>
                </a:lnTo>
                <a:lnTo>
                  <a:pt x="16" y="73"/>
                </a:lnTo>
                <a:lnTo>
                  <a:pt x="23" y="62"/>
                </a:lnTo>
                <a:lnTo>
                  <a:pt x="32" y="52"/>
                </a:lnTo>
                <a:lnTo>
                  <a:pt x="41" y="41"/>
                </a:lnTo>
                <a:lnTo>
                  <a:pt x="52" y="32"/>
                </a:lnTo>
                <a:lnTo>
                  <a:pt x="62" y="23"/>
                </a:lnTo>
                <a:lnTo>
                  <a:pt x="75" y="16"/>
                </a:lnTo>
                <a:lnTo>
                  <a:pt x="87" y="11"/>
                </a:lnTo>
                <a:lnTo>
                  <a:pt x="100" y="5"/>
                </a:lnTo>
                <a:lnTo>
                  <a:pt x="114" y="2"/>
                </a:lnTo>
                <a:lnTo>
                  <a:pt x="128" y="0"/>
                </a:lnTo>
                <a:lnTo>
                  <a:pt x="144" y="0"/>
                </a:lnTo>
                <a:lnTo>
                  <a:pt x="158" y="0"/>
                </a:lnTo>
                <a:lnTo>
                  <a:pt x="173" y="2"/>
                </a:lnTo>
                <a:lnTo>
                  <a:pt x="187" y="5"/>
                </a:lnTo>
                <a:lnTo>
                  <a:pt x="199" y="11"/>
                </a:lnTo>
                <a:lnTo>
                  <a:pt x="212" y="16"/>
                </a:lnTo>
                <a:lnTo>
                  <a:pt x="224" y="23"/>
                </a:lnTo>
                <a:lnTo>
                  <a:pt x="235" y="32"/>
                </a:lnTo>
                <a:lnTo>
                  <a:pt x="246" y="41"/>
                </a:lnTo>
                <a:lnTo>
                  <a:pt x="255" y="52"/>
                </a:lnTo>
                <a:lnTo>
                  <a:pt x="264" y="62"/>
                </a:lnTo>
                <a:lnTo>
                  <a:pt x="271" y="73"/>
                </a:lnTo>
                <a:lnTo>
                  <a:pt x="276" y="86"/>
                </a:lnTo>
                <a:lnTo>
                  <a:pt x="281" y="98"/>
                </a:lnTo>
                <a:lnTo>
                  <a:pt x="285" y="112"/>
                </a:lnTo>
                <a:lnTo>
                  <a:pt x="287" y="127"/>
                </a:lnTo>
                <a:lnTo>
                  <a:pt x="287" y="141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9"/>
          <p:cNvSpPr>
            <a:spLocks noChangeArrowheads="1"/>
          </p:cNvSpPr>
          <p:nvPr/>
        </p:nvSpPr>
        <p:spPr bwMode="auto">
          <a:xfrm>
            <a:off x="-19050" y="-19050"/>
            <a:ext cx="9163050" cy="687705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Freeform 208"/>
          <p:cNvSpPr>
            <a:spLocks/>
          </p:cNvSpPr>
          <p:nvPr/>
        </p:nvSpPr>
        <p:spPr bwMode="auto">
          <a:xfrm flipH="1">
            <a:off x="622300" y="2587625"/>
            <a:ext cx="8085138" cy="3065463"/>
          </a:xfrm>
          <a:custGeom>
            <a:avLst/>
            <a:gdLst>
              <a:gd name="T0" fmla="*/ 6720955 w 2750"/>
              <a:gd name="T1" fmla="*/ 2171852 h 1060"/>
              <a:gd name="T2" fmla="*/ 6473991 w 2750"/>
              <a:gd name="T3" fmla="*/ 2275962 h 1060"/>
              <a:gd name="T4" fmla="*/ 6332868 w 2750"/>
              <a:gd name="T5" fmla="*/ 2411883 h 1060"/>
              <a:gd name="T6" fmla="*/ 6238786 w 2750"/>
              <a:gd name="T7" fmla="*/ 2706862 h 1060"/>
              <a:gd name="T8" fmla="*/ 6138825 w 2750"/>
              <a:gd name="T9" fmla="*/ 2949785 h 1060"/>
              <a:gd name="T10" fmla="*/ 5271510 w 2750"/>
              <a:gd name="T11" fmla="*/ 3048111 h 1060"/>
              <a:gd name="T12" fmla="*/ 5183308 w 2750"/>
              <a:gd name="T13" fmla="*/ 3036544 h 1060"/>
              <a:gd name="T14" fmla="*/ 5100987 w 2750"/>
              <a:gd name="T15" fmla="*/ 3007624 h 1060"/>
              <a:gd name="T16" fmla="*/ 5030426 w 2750"/>
              <a:gd name="T17" fmla="*/ 3059679 h 1060"/>
              <a:gd name="T18" fmla="*/ 4965745 w 2750"/>
              <a:gd name="T19" fmla="*/ 3013408 h 1060"/>
              <a:gd name="T20" fmla="*/ 4336574 w 2750"/>
              <a:gd name="T21" fmla="*/ 2978705 h 1060"/>
              <a:gd name="T22" fmla="*/ 3231115 w 2750"/>
              <a:gd name="T23" fmla="*/ 2996056 h 1060"/>
              <a:gd name="T24" fmla="*/ 3213475 w 2750"/>
              <a:gd name="T25" fmla="*/ 2891946 h 1060"/>
              <a:gd name="T26" fmla="*/ 3101753 w 2750"/>
              <a:gd name="T27" fmla="*/ 2510209 h 1060"/>
              <a:gd name="T28" fmla="*/ 2978271 w 2750"/>
              <a:gd name="T29" fmla="*/ 2342476 h 1060"/>
              <a:gd name="T30" fmla="*/ 2166817 w 2750"/>
              <a:gd name="T31" fmla="*/ 2348260 h 1060"/>
              <a:gd name="T32" fmla="*/ 2108016 w 2750"/>
              <a:gd name="T33" fmla="*/ 2406099 h 1060"/>
              <a:gd name="T34" fmla="*/ 1987474 w 2750"/>
              <a:gd name="T35" fmla="*/ 2782052 h 1060"/>
              <a:gd name="T36" fmla="*/ 1981594 w 2750"/>
              <a:gd name="T37" fmla="*/ 2944001 h 1060"/>
              <a:gd name="T38" fmla="*/ 1958073 w 2750"/>
              <a:gd name="T39" fmla="*/ 3013408 h 1060"/>
              <a:gd name="T40" fmla="*/ 388087 w 2750"/>
              <a:gd name="T41" fmla="*/ 2955569 h 1060"/>
              <a:gd name="T42" fmla="*/ 370446 w 2750"/>
              <a:gd name="T43" fmla="*/ 2863027 h 1060"/>
              <a:gd name="T44" fmla="*/ 205804 w 2750"/>
              <a:gd name="T45" fmla="*/ 1367891 h 1060"/>
              <a:gd name="T46" fmla="*/ 35281 w 2750"/>
              <a:gd name="T47" fmla="*/ 717203 h 1060"/>
              <a:gd name="T48" fmla="*/ 5880 w 2750"/>
              <a:gd name="T49" fmla="*/ 607309 h 1060"/>
              <a:gd name="T50" fmla="*/ 658571 w 2750"/>
              <a:gd name="T51" fmla="*/ 410656 h 1060"/>
              <a:gd name="T52" fmla="*/ 5806599 w 2750"/>
              <a:gd name="T53" fmla="*/ 133030 h 1060"/>
              <a:gd name="T54" fmla="*/ 5847760 w 2750"/>
              <a:gd name="T55" fmla="*/ 271843 h 1060"/>
              <a:gd name="T56" fmla="*/ 6914998 w 2750"/>
              <a:gd name="T57" fmla="*/ 433792 h 1060"/>
              <a:gd name="T58" fmla="*/ 7026720 w 2750"/>
              <a:gd name="T59" fmla="*/ 393305 h 1060"/>
              <a:gd name="T60" fmla="*/ 7673531 w 2750"/>
              <a:gd name="T61" fmla="*/ 306546 h 1060"/>
              <a:gd name="T62" fmla="*/ 7732332 w 2750"/>
              <a:gd name="T63" fmla="*/ 526334 h 1060"/>
              <a:gd name="T64" fmla="*/ 7826414 w 2750"/>
              <a:gd name="T65" fmla="*/ 537902 h 1060"/>
              <a:gd name="T66" fmla="*/ 7932255 w 2750"/>
              <a:gd name="T67" fmla="*/ 566821 h 1060"/>
              <a:gd name="T68" fmla="*/ 7908735 w 2750"/>
              <a:gd name="T69" fmla="*/ 1061344 h 1060"/>
              <a:gd name="T70" fmla="*/ 7955776 w 2750"/>
              <a:gd name="T71" fmla="*/ 1448865 h 1060"/>
              <a:gd name="T72" fmla="*/ 8043977 w 2750"/>
              <a:gd name="T73" fmla="*/ 1564543 h 1060"/>
              <a:gd name="T74" fmla="*/ 8085138 w 2750"/>
              <a:gd name="T75" fmla="*/ 1784331 h 1060"/>
              <a:gd name="T76" fmla="*/ 8032217 w 2750"/>
              <a:gd name="T77" fmla="*/ 2137148 h 1060"/>
              <a:gd name="T78" fmla="*/ 8085138 w 2750"/>
              <a:gd name="T79" fmla="*/ 2258610 h 1060"/>
              <a:gd name="T80" fmla="*/ 8032217 w 2750"/>
              <a:gd name="T81" fmla="*/ 2677942 h 1060"/>
              <a:gd name="T82" fmla="*/ 7991056 w 2750"/>
              <a:gd name="T83" fmla="*/ 2805188 h 1060"/>
              <a:gd name="T84" fmla="*/ 7896975 w 2750"/>
              <a:gd name="T85" fmla="*/ 2839891 h 1060"/>
              <a:gd name="T86" fmla="*/ 7655891 w 2750"/>
              <a:gd name="T87" fmla="*/ 2834107 h 1060"/>
              <a:gd name="T88" fmla="*/ 7279564 w 2750"/>
              <a:gd name="T89" fmla="*/ 2845675 h 1060"/>
              <a:gd name="T90" fmla="*/ 7261924 w 2750"/>
              <a:gd name="T91" fmla="*/ 2475506 h 1060"/>
              <a:gd name="T92" fmla="*/ 7109041 w 2750"/>
              <a:gd name="T93" fmla="*/ 2270178 h 1060"/>
              <a:gd name="T94" fmla="*/ 6938518 w 2750"/>
              <a:gd name="T95" fmla="*/ 2183419 h 106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750" h="1060">
                <a:moveTo>
                  <a:pt x="2330" y="749"/>
                </a:moveTo>
                <a:lnTo>
                  <a:pt x="2316" y="749"/>
                </a:lnTo>
                <a:lnTo>
                  <a:pt x="2300" y="749"/>
                </a:lnTo>
                <a:lnTo>
                  <a:pt x="2286" y="751"/>
                </a:lnTo>
                <a:lnTo>
                  <a:pt x="2272" y="755"/>
                </a:lnTo>
                <a:lnTo>
                  <a:pt x="2244" y="765"/>
                </a:lnTo>
                <a:lnTo>
                  <a:pt x="2220" y="775"/>
                </a:lnTo>
                <a:lnTo>
                  <a:pt x="2202" y="787"/>
                </a:lnTo>
                <a:lnTo>
                  <a:pt x="2186" y="798"/>
                </a:lnTo>
                <a:lnTo>
                  <a:pt x="2172" y="808"/>
                </a:lnTo>
                <a:lnTo>
                  <a:pt x="2162" y="820"/>
                </a:lnTo>
                <a:lnTo>
                  <a:pt x="2154" y="834"/>
                </a:lnTo>
                <a:lnTo>
                  <a:pt x="2146" y="850"/>
                </a:lnTo>
                <a:lnTo>
                  <a:pt x="2140" y="866"/>
                </a:lnTo>
                <a:lnTo>
                  <a:pt x="2128" y="902"/>
                </a:lnTo>
                <a:lnTo>
                  <a:pt x="2122" y="936"/>
                </a:lnTo>
                <a:lnTo>
                  <a:pt x="2118" y="968"/>
                </a:lnTo>
                <a:lnTo>
                  <a:pt x="2116" y="994"/>
                </a:lnTo>
                <a:lnTo>
                  <a:pt x="2114" y="1020"/>
                </a:lnTo>
                <a:lnTo>
                  <a:pt x="2088" y="1020"/>
                </a:lnTo>
                <a:lnTo>
                  <a:pt x="1879" y="1030"/>
                </a:lnTo>
                <a:lnTo>
                  <a:pt x="1887" y="1054"/>
                </a:lnTo>
                <a:lnTo>
                  <a:pt x="1843" y="1060"/>
                </a:lnTo>
                <a:lnTo>
                  <a:pt x="1793" y="1054"/>
                </a:lnTo>
                <a:lnTo>
                  <a:pt x="1787" y="1054"/>
                </a:lnTo>
                <a:lnTo>
                  <a:pt x="1777" y="1056"/>
                </a:lnTo>
                <a:lnTo>
                  <a:pt x="1771" y="1054"/>
                </a:lnTo>
                <a:lnTo>
                  <a:pt x="1763" y="1050"/>
                </a:lnTo>
                <a:lnTo>
                  <a:pt x="1757" y="1044"/>
                </a:lnTo>
                <a:lnTo>
                  <a:pt x="1749" y="1036"/>
                </a:lnTo>
                <a:lnTo>
                  <a:pt x="1737" y="1036"/>
                </a:lnTo>
                <a:lnTo>
                  <a:pt x="1735" y="1040"/>
                </a:lnTo>
                <a:lnTo>
                  <a:pt x="1731" y="1046"/>
                </a:lnTo>
                <a:lnTo>
                  <a:pt x="1723" y="1054"/>
                </a:lnTo>
                <a:lnTo>
                  <a:pt x="1717" y="1056"/>
                </a:lnTo>
                <a:lnTo>
                  <a:pt x="1711" y="1058"/>
                </a:lnTo>
                <a:lnTo>
                  <a:pt x="1701" y="1056"/>
                </a:lnTo>
                <a:lnTo>
                  <a:pt x="1695" y="1050"/>
                </a:lnTo>
                <a:lnTo>
                  <a:pt x="1691" y="1046"/>
                </a:lnTo>
                <a:lnTo>
                  <a:pt x="1689" y="1042"/>
                </a:lnTo>
                <a:lnTo>
                  <a:pt x="1681" y="1036"/>
                </a:lnTo>
                <a:lnTo>
                  <a:pt x="1675" y="1032"/>
                </a:lnTo>
                <a:lnTo>
                  <a:pt x="1669" y="1024"/>
                </a:lnTo>
                <a:lnTo>
                  <a:pt x="1475" y="1030"/>
                </a:lnTo>
                <a:lnTo>
                  <a:pt x="1147" y="1036"/>
                </a:lnTo>
                <a:lnTo>
                  <a:pt x="1123" y="1036"/>
                </a:lnTo>
                <a:lnTo>
                  <a:pt x="1107" y="1038"/>
                </a:lnTo>
                <a:lnTo>
                  <a:pt x="1099" y="1036"/>
                </a:lnTo>
                <a:lnTo>
                  <a:pt x="1097" y="1034"/>
                </a:lnTo>
                <a:lnTo>
                  <a:pt x="1097" y="1032"/>
                </a:lnTo>
                <a:lnTo>
                  <a:pt x="1095" y="1018"/>
                </a:lnTo>
                <a:lnTo>
                  <a:pt x="1093" y="1000"/>
                </a:lnTo>
                <a:lnTo>
                  <a:pt x="1089" y="976"/>
                </a:lnTo>
                <a:lnTo>
                  <a:pt x="1083" y="946"/>
                </a:lnTo>
                <a:lnTo>
                  <a:pt x="1071" y="908"/>
                </a:lnTo>
                <a:lnTo>
                  <a:pt x="1055" y="868"/>
                </a:lnTo>
                <a:lnTo>
                  <a:pt x="1033" y="820"/>
                </a:lnTo>
                <a:lnTo>
                  <a:pt x="1031" y="818"/>
                </a:lnTo>
                <a:lnTo>
                  <a:pt x="1025" y="814"/>
                </a:lnTo>
                <a:lnTo>
                  <a:pt x="1013" y="810"/>
                </a:lnTo>
                <a:lnTo>
                  <a:pt x="993" y="808"/>
                </a:lnTo>
                <a:lnTo>
                  <a:pt x="747" y="812"/>
                </a:lnTo>
                <a:lnTo>
                  <a:pt x="745" y="812"/>
                </a:lnTo>
                <a:lnTo>
                  <a:pt x="737" y="812"/>
                </a:lnTo>
                <a:lnTo>
                  <a:pt x="733" y="814"/>
                </a:lnTo>
                <a:lnTo>
                  <a:pt x="727" y="818"/>
                </a:lnTo>
                <a:lnTo>
                  <a:pt x="723" y="824"/>
                </a:lnTo>
                <a:lnTo>
                  <a:pt x="717" y="832"/>
                </a:lnTo>
                <a:lnTo>
                  <a:pt x="709" y="852"/>
                </a:lnTo>
                <a:lnTo>
                  <a:pt x="691" y="902"/>
                </a:lnTo>
                <a:lnTo>
                  <a:pt x="682" y="932"/>
                </a:lnTo>
                <a:lnTo>
                  <a:pt x="676" y="962"/>
                </a:lnTo>
                <a:lnTo>
                  <a:pt x="672" y="988"/>
                </a:lnTo>
                <a:lnTo>
                  <a:pt x="672" y="1000"/>
                </a:lnTo>
                <a:lnTo>
                  <a:pt x="672" y="1012"/>
                </a:lnTo>
                <a:lnTo>
                  <a:pt x="674" y="1018"/>
                </a:lnTo>
                <a:lnTo>
                  <a:pt x="674" y="1024"/>
                </a:lnTo>
                <a:lnTo>
                  <a:pt x="674" y="1030"/>
                </a:lnTo>
                <a:lnTo>
                  <a:pt x="672" y="1036"/>
                </a:lnTo>
                <a:lnTo>
                  <a:pt x="666" y="1042"/>
                </a:lnTo>
                <a:lnTo>
                  <a:pt x="656" y="1046"/>
                </a:lnTo>
                <a:lnTo>
                  <a:pt x="644" y="1046"/>
                </a:lnTo>
                <a:lnTo>
                  <a:pt x="602" y="1044"/>
                </a:lnTo>
                <a:lnTo>
                  <a:pt x="132" y="1022"/>
                </a:lnTo>
                <a:lnTo>
                  <a:pt x="106" y="1018"/>
                </a:lnTo>
                <a:lnTo>
                  <a:pt x="106" y="996"/>
                </a:lnTo>
                <a:lnTo>
                  <a:pt x="124" y="996"/>
                </a:lnTo>
                <a:lnTo>
                  <a:pt x="126" y="990"/>
                </a:lnTo>
                <a:lnTo>
                  <a:pt x="46" y="1002"/>
                </a:lnTo>
                <a:lnTo>
                  <a:pt x="32" y="653"/>
                </a:lnTo>
                <a:lnTo>
                  <a:pt x="28" y="471"/>
                </a:lnTo>
                <a:lnTo>
                  <a:pt x="70" y="473"/>
                </a:lnTo>
                <a:lnTo>
                  <a:pt x="74" y="435"/>
                </a:lnTo>
                <a:lnTo>
                  <a:pt x="82" y="355"/>
                </a:lnTo>
                <a:lnTo>
                  <a:pt x="84" y="285"/>
                </a:lnTo>
                <a:lnTo>
                  <a:pt x="12" y="248"/>
                </a:lnTo>
                <a:lnTo>
                  <a:pt x="8" y="216"/>
                </a:lnTo>
                <a:lnTo>
                  <a:pt x="6" y="216"/>
                </a:lnTo>
                <a:lnTo>
                  <a:pt x="4" y="214"/>
                </a:lnTo>
                <a:lnTo>
                  <a:pt x="2" y="210"/>
                </a:lnTo>
                <a:lnTo>
                  <a:pt x="0" y="206"/>
                </a:lnTo>
                <a:lnTo>
                  <a:pt x="0" y="188"/>
                </a:lnTo>
                <a:lnTo>
                  <a:pt x="0" y="152"/>
                </a:lnTo>
                <a:lnTo>
                  <a:pt x="224" y="142"/>
                </a:lnTo>
                <a:lnTo>
                  <a:pt x="330" y="140"/>
                </a:lnTo>
                <a:lnTo>
                  <a:pt x="1413" y="88"/>
                </a:lnTo>
                <a:lnTo>
                  <a:pt x="1965" y="0"/>
                </a:lnTo>
                <a:lnTo>
                  <a:pt x="1975" y="46"/>
                </a:lnTo>
                <a:lnTo>
                  <a:pt x="1975" y="70"/>
                </a:lnTo>
                <a:lnTo>
                  <a:pt x="1963" y="78"/>
                </a:lnTo>
                <a:lnTo>
                  <a:pt x="1961" y="94"/>
                </a:lnTo>
                <a:lnTo>
                  <a:pt x="1989" y="94"/>
                </a:lnTo>
                <a:lnTo>
                  <a:pt x="1995" y="128"/>
                </a:lnTo>
                <a:lnTo>
                  <a:pt x="1935" y="140"/>
                </a:lnTo>
                <a:lnTo>
                  <a:pt x="2350" y="154"/>
                </a:lnTo>
                <a:lnTo>
                  <a:pt x="2352" y="150"/>
                </a:lnTo>
                <a:lnTo>
                  <a:pt x="2356" y="146"/>
                </a:lnTo>
                <a:lnTo>
                  <a:pt x="2364" y="142"/>
                </a:lnTo>
                <a:lnTo>
                  <a:pt x="2374" y="138"/>
                </a:lnTo>
                <a:lnTo>
                  <a:pt x="2390" y="136"/>
                </a:lnTo>
                <a:lnTo>
                  <a:pt x="2410" y="134"/>
                </a:lnTo>
                <a:lnTo>
                  <a:pt x="2436" y="136"/>
                </a:lnTo>
                <a:lnTo>
                  <a:pt x="2522" y="106"/>
                </a:lnTo>
                <a:lnTo>
                  <a:pt x="2610" y="106"/>
                </a:lnTo>
                <a:lnTo>
                  <a:pt x="2610" y="138"/>
                </a:lnTo>
                <a:lnTo>
                  <a:pt x="2560" y="160"/>
                </a:lnTo>
                <a:lnTo>
                  <a:pt x="2600" y="172"/>
                </a:lnTo>
                <a:lnTo>
                  <a:pt x="2630" y="182"/>
                </a:lnTo>
                <a:lnTo>
                  <a:pt x="2642" y="188"/>
                </a:lnTo>
                <a:lnTo>
                  <a:pt x="2650" y="192"/>
                </a:lnTo>
                <a:lnTo>
                  <a:pt x="2656" y="188"/>
                </a:lnTo>
                <a:lnTo>
                  <a:pt x="2662" y="186"/>
                </a:lnTo>
                <a:lnTo>
                  <a:pt x="2670" y="184"/>
                </a:lnTo>
                <a:lnTo>
                  <a:pt x="2678" y="184"/>
                </a:lnTo>
                <a:lnTo>
                  <a:pt x="2688" y="188"/>
                </a:lnTo>
                <a:lnTo>
                  <a:pt x="2698" y="196"/>
                </a:lnTo>
                <a:lnTo>
                  <a:pt x="2706" y="208"/>
                </a:lnTo>
                <a:lnTo>
                  <a:pt x="2706" y="252"/>
                </a:lnTo>
                <a:lnTo>
                  <a:pt x="2674" y="273"/>
                </a:lnTo>
                <a:lnTo>
                  <a:pt x="2690" y="367"/>
                </a:lnTo>
                <a:lnTo>
                  <a:pt x="2700" y="439"/>
                </a:lnTo>
                <a:lnTo>
                  <a:pt x="2704" y="469"/>
                </a:lnTo>
                <a:lnTo>
                  <a:pt x="2706" y="487"/>
                </a:lnTo>
                <a:lnTo>
                  <a:pt x="2706" y="501"/>
                </a:lnTo>
                <a:lnTo>
                  <a:pt x="2712" y="507"/>
                </a:lnTo>
                <a:lnTo>
                  <a:pt x="2720" y="515"/>
                </a:lnTo>
                <a:lnTo>
                  <a:pt x="2728" y="527"/>
                </a:lnTo>
                <a:lnTo>
                  <a:pt x="2736" y="541"/>
                </a:lnTo>
                <a:lnTo>
                  <a:pt x="2744" y="559"/>
                </a:lnTo>
                <a:lnTo>
                  <a:pt x="2748" y="579"/>
                </a:lnTo>
                <a:lnTo>
                  <a:pt x="2750" y="605"/>
                </a:lnTo>
                <a:lnTo>
                  <a:pt x="2750" y="617"/>
                </a:lnTo>
                <a:lnTo>
                  <a:pt x="2750" y="711"/>
                </a:lnTo>
                <a:lnTo>
                  <a:pt x="2748" y="717"/>
                </a:lnTo>
                <a:lnTo>
                  <a:pt x="2738" y="731"/>
                </a:lnTo>
                <a:lnTo>
                  <a:pt x="2732" y="739"/>
                </a:lnTo>
                <a:lnTo>
                  <a:pt x="2724" y="745"/>
                </a:lnTo>
                <a:lnTo>
                  <a:pt x="2718" y="751"/>
                </a:lnTo>
                <a:lnTo>
                  <a:pt x="2710" y="753"/>
                </a:lnTo>
                <a:lnTo>
                  <a:pt x="2750" y="781"/>
                </a:lnTo>
                <a:lnTo>
                  <a:pt x="2750" y="878"/>
                </a:lnTo>
                <a:lnTo>
                  <a:pt x="2732" y="892"/>
                </a:lnTo>
                <a:lnTo>
                  <a:pt x="2734" y="910"/>
                </a:lnTo>
                <a:lnTo>
                  <a:pt x="2732" y="926"/>
                </a:lnTo>
                <a:lnTo>
                  <a:pt x="2730" y="944"/>
                </a:lnTo>
                <a:lnTo>
                  <a:pt x="2726" y="954"/>
                </a:lnTo>
                <a:lnTo>
                  <a:pt x="2724" y="962"/>
                </a:lnTo>
                <a:lnTo>
                  <a:pt x="2718" y="970"/>
                </a:lnTo>
                <a:lnTo>
                  <a:pt x="2712" y="976"/>
                </a:lnTo>
                <a:lnTo>
                  <a:pt x="2706" y="980"/>
                </a:lnTo>
                <a:lnTo>
                  <a:pt x="2696" y="982"/>
                </a:lnTo>
                <a:lnTo>
                  <a:pt x="2686" y="982"/>
                </a:lnTo>
                <a:lnTo>
                  <a:pt x="2674" y="980"/>
                </a:lnTo>
                <a:lnTo>
                  <a:pt x="2664" y="978"/>
                </a:lnTo>
                <a:lnTo>
                  <a:pt x="2648" y="978"/>
                </a:lnTo>
                <a:lnTo>
                  <a:pt x="2604" y="980"/>
                </a:lnTo>
                <a:lnTo>
                  <a:pt x="2546" y="982"/>
                </a:lnTo>
                <a:lnTo>
                  <a:pt x="2544" y="998"/>
                </a:lnTo>
                <a:lnTo>
                  <a:pt x="2518" y="998"/>
                </a:lnTo>
                <a:lnTo>
                  <a:pt x="2476" y="984"/>
                </a:lnTo>
                <a:lnTo>
                  <a:pt x="2482" y="946"/>
                </a:lnTo>
                <a:lnTo>
                  <a:pt x="2482" y="912"/>
                </a:lnTo>
                <a:lnTo>
                  <a:pt x="2478" y="882"/>
                </a:lnTo>
                <a:lnTo>
                  <a:pt x="2470" y="856"/>
                </a:lnTo>
                <a:lnTo>
                  <a:pt x="2460" y="832"/>
                </a:lnTo>
                <a:lnTo>
                  <a:pt x="2448" y="814"/>
                </a:lnTo>
                <a:lnTo>
                  <a:pt x="2434" y="798"/>
                </a:lnTo>
                <a:lnTo>
                  <a:pt x="2418" y="785"/>
                </a:lnTo>
                <a:lnTo>
                  <a:pt x="2402" y="775"/>
                </a:lnTo>
                <a:lnTo>
                  <a:pt x="2388" y="767"/>
                </a:lnTo>
                <a:lnTo>
                  <a:pt x="2372" y="761"/>
                </a:lnTo>
                <a:lnTo>
                  <a:pt x="2360" y="755"/>
                </a:lnTo>
                <a:lnTo>
                  <a:pt x="2338" y="751"/>
                </a:lnTo>
                <a:lnTo>
                  <a:pt x="2330" y="749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209"/>
          <p:cNvSpPr>
            <a:spLocks/>
          </p:cNvSpPr>
          <p:nvPr/>
        </p:nvSpPr>
        <p:spPr bwMode="auto">
          <a:xfrm flipH="1">
            <a:off x="612775" y="2879725"/>
            <a:ext cx="8013700" cy="2782888"/>
          </a:xfrm>
          <a:custGeom>
            <a:avLst/>
            <a:gdLst>
              <a:gd name="T0" fmla="*/ 36306 w 2428"/>
              <a:gd name="T1" fmla="*/ 438714 h 850"/>
              <a:gd name="T2" fmla="*/ 4805580 w 2428"/>
              <a:gd name="T3" fmla="*/ 432166 h 850"/>
              <a:gd name="T4" fmla="*/ 5129032 w 2428"/>
              <a:gd name="T5" fmla="*/ 117863 h 850"/>
              <a:gd name="T6" fmla="*/ 5208245 w 2428"/>
              <a:gd name="T7" fmla="*/ 88398 h 850"/>
              <a:gd name="T8" fmla="*/ 5287458 w 2428"/>
              <a:gd name="T9" fmla="*/ 94946 h 850"/>
              <a:gd name="T10" fmla="*/ 6855212 w 2428"/>
              <a:gd name="T11" fmla="*/ 117863 h 850"/>
              <a:gd name="T12" fmla="*/ 6950928 w 2428"/>
              <a:gd name="T13" fmla="*/ 88398 h 850"/>
              <a:gd name="T14" fmla="*/ 7343691 w 2428"/>
              <a:gd name="T15" fmla="*/ 0 h 850"/>
              <a:gd name="T16" fmla="*/ 7449308 w 2428"/>
              <a:gd name="T17" fmla="*/ 157151 h 850"/>
              <a:gd name="T18" fmla="*/ 7690248 w 2428"/>
              <a:gd name="T19" fmla="*/ 232453 h 850"/>
              <a:gd name="T20" fmla="*/ 7749657 w 2428"/>
              <a:gd name="T21" fmla="*/ 232453 h 850"/>
              <a:gd name="T22" fmla="*/ 7825569 w 2428"/>
              <a:gd name="T23" fmla="*/ 239001 h 850"/>
              <a:gd name="T24" fmla="*/ 7878378 w 2428"/>
              <a:gd name="T25" fmla="*/ 425618 h 850"/>
              <a:gd name="T26" fmla="*/ 7868476 w 2428"/>
              <a:gd name="T27" fmla="*/ 975648 h 850"/>
              <a:gd name="T28" fmla="*/ 7878378 w 2428"/>
              <a:gd name="T29" fmla="*/ 1155717 h 850"/>
              <a:gd name="T30" fmla="*/ 7944389 w 2428"/>
              <a:gd name="T31" fmla="*/ 1231019 h 850"/>
              <a:gd name="T32" fmla="*/ 8007099 w 2428"/>
              <a:gd name="T33" fmla="*/ 1381622 h 850"/>
              <a:gd name="T34" fmla="*/ 8013700 w 2428"/>
              <a:gd name="T35" fmla="*/ 1761404 h 850"/>
              <a:gd name="T36" fmla="*/ 7954290 w 2428"/>
              <a:gd name="T37" fmla="*/ 1849802 h 850"/>
              <a:gd name="T38" fmla="*/ 7898181 w 2428"/>
              <a:gd name="T39" fmla="*/ 1889090 h 850"/>
              <a:gd name="T40" fmla="*/ 7954290 w 2428"/>
              <a:gd name="T41" fmla="*/ 2298338 h 850"/>
              <a:gd name="T42" fmla="*/ 7950990 w 2428"/>
              <a:gd name="T43" fmla="*/ 2448941 h 850"/>
              <a:gd name="T44" fmla="*/ 7921285 w 2428"/>
              <a:gd name="T45" fmla="*/ 2524243 h 850"/>
              <a:gd name="T46" fmla="*/ 7855274 w 2428"/>
              <a:gd name="T47" fmla="*/ 2560257 h 850"/>
              <a:gd name="T48" fmla="*/ 7756258 w 2428"/>
              <a:gd name="T49" fmla="*/ 2550435 h 850"/>
              <a:gd name="T50" fmla="*/ 7409702 w 2428"/>
              <a:gd name="T51" fmla="*/ 2560257 h 850"/>
              <a:gd name="T52" fmla="*/ 7208369 w 2428"/>
              <a:gd name="T53" fmla="*/ 2566805 h 850"/>
              <a:gd name="T54" fmla="*/ 7208369 w 2428"/>
              <a:gd name="T55" fmla="*/ 2268872 h 850"/>
              <a:gd name="T56" fmla="*/ 7119255 w 2428"/>
              <a:gd name="T57" fmla="*/ 2069159 h 850"/>
              <a:gd name="T58" fmla="*/ 6990534 w 2428"/>
              <a:gd name="T59" fmla="*/ 1954570 h 850"/>
              <a:gd name="T60" fmla="*/ 6861813 w 2428"/>
              <a:gd name="T61" fmla="*/ 1895638 h 850"/>
              <a:gd name="T62" fmla="*/ 6733092 w 2428"/>
              <a:gd name="T63" fmla="*/ 1879268 h 850"/>
              <a:gd name="T64" fmla="*/ 6604371 w 2428"/>
              <a:gd name="T65" fmla="*/ 1895638 h 850"/>
              <a:gd name="T66" fmla="*/ 6396438 w 2428"/>
              <a:gd name="T67" fmla="*/ 1990583 h 850"/>
              <a:gd name="T68" fmla="*/ 6284219 w 2428"/>
              <a:gd name="T69" fmla="*/ 2088803 h 850"/>
              <a:gd name="T70" fmla="*/ 6214908 w 2428"/>
              <a:gd name="T71" fmla="*/ 2223036 h 850"/>
              <a:gd name="T72" fmla="*/ 6148897 w 2428"/>
              <a:gd name="T73" fmla="*/ 2520969 h 850"/>
              <a:gd name="T74" fmla="*/ 6063084 w 2428"/>
              <a:gd name="T75" fmla="*/ 2671572 h 850"/>
              <a:gd name="T76" fmla="*/ 5340266 w 2428"/>
              <a:gd name="T77" fmla="*/ 2782888 h 850"/>
              <a:gd name="T78" fmla="*/ 5145535 w 2428"/>
              <a:gd name="T79" fmla="*/ 2776340 h 850"/>
              <a:gd name="T80" fmla="*/ 5086125 w 2428"/>
              <a:gd name="T81" fmla="*/ 2740326 h 850"/>
              <a:gd name="T82" fmla="*/ 5020114 w 2428"/>
              <a:gd name="T83" fmla="*/ 2730504 h 850"/>
              <a:gd name="T84" fmla="*/ 4967306 w 2428"/>
              <a:gd name="T85" fmla="*/ 2776340 h 850"/>
              <a:gd name="T86" fmla="*/ 4904596 w 2428"/>
              <a:gd name="T87" fmla="*/ 2759970 h 850"/>
              <a:gd name="T88" fmla="*/ 4861689 w 2428"/>
              <a:gd name="T89" fmla="*/ 2717408 h 850"/>
              <a:gd name="T90" fmla="*/ 4257691 w 2428"/>
              <a:gd name="T91" fmla="*/ 2694490 h 850"/>
              <a:gd name="T92" fmla="*/ 3175115 w 2428"/>
              <a:gd name="T93" fmla="*/ 2723956 h 850"/>
              <a:gd name="T94" fmla="*/ 3145410 w 2428"/>
              <a:gd name="T95" fmla="*/ 2707586 h 850"/>
              <a:gd name="T96" fmla="*/ 3128908 w 2428"/>
              <a:gd name="T97" fmla="*/ 2543887 h 850"/>
              <a:gd name="T98" fmla="*/ 3023290 w 2428"/>
              <a:gd name="T99" fmla="*/ 2229584 h 850"/>
              <a:gd name="T100" fmla="*/ 2934176 w 2428"/>
              <a:gd name="T101" fmla="*/ 2069159 h 850"/>
              <a:gd name="T102" fmla="*/ 2122244 w 2428"/>
              <a:gd name="T103" fmla="*/ 2065885 h 850"/>
              <a:gd name="T104" fmla="*/ 2076037 w 2428"/>
              <a:gd name="T105" fmla="*/ 2069159 h 850"/>
              <a:gd name="T106" fmla="*/ 2029829 w 2428"/>
              <a:gd name="T107" fmla="*/ 2124817 h 850"/>
              <a:gd name="T108" fmla="*/ 1927513 w 2428"/>
              <a:gd name="T109" fmla="*/ 2416202 h 850"/>
              <a:gd name="T110" fmla="*/ 1894507 w 2428"/>
              <a:gd name="T111" fmla="*/ 2612641 h 850"/>
              <a:gd name="T112" fmla="*/ 1901108 w 2428"/>
              <a:gd name="T113" fmla="*/ 2678120 h 850"/>
              <a:gd name="T114" fmla="*/ 1874704 w 2428"/>
              <a:gd name="T115" fmla="*/ 2737052 h 850"/>
              <a:gd name="T116" fmla="*/ 1686574 w 2428"/>
              <a:gd name="T117" fmla="*/ 2740326 h 850"/>
              <a:gd name="T118" fmla="*/ 231037 w 2428"/>
              <a:gd name="T119" fmla="*/ 2602819 h 850"/>
              <a:gd name="T120" fmla="*/ 52809 w 2428"/>
              <a:gd name="T121" fmla="*/ 2619189 h 850"/>
              <a:gd name="T122" fmla="*/ 125420 w 2428"/>
              <a:gd name="T123" fmla="*/ 1073867 h 850"/>
              <a:gd name="T124" fmla="*/ 171628 w 2428"/>
              <a:gd name="T125" fmla="*/ 530386 h 85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428" h="850">
                <a:moveTo>
                  <a:pt x="52" y="162"/>
                </a:moveTo>
                <a:lnTo>
                  <a:pt x="0" y="134"/>
                </a:lnTo>
                <a:lnTo>
                  <a:pt x="11" y="134"/>
                </a:lnTo>
                <a:lnTo>
                  <a:pt x="659" y="134"/>
                </a:lnTo>
                <a:lnTo>
                  <a:pt x="1422" y="136"/>
                </a:lnTo>
                <a:lnTo>
                  <a:pt x="1456" y="132"/>
                </a:lnTo>
                <a:lnTo>
                  <a:pt x="1521" y="75"/>
                </a:lnTo>
                <a:lnTo>
                  <a:pt x="1521" y="32"/>
                </a:lnTo>
                <a:lnTo>
                  <a:pt x="1554" y="36"/>
                </a:lnTo>
                <a:lnTo>
                  <a:pt x="1561" y="32"/>
                </a:lnTo>
                <a:lnTo>
                  <a:pt x="1570" y="29"/>
                </a:lnTo>
                <a:lnTo>
                  <a:pt x="1578" y="27"/>
                </a:lnTo>
                <a:lnTo>
                  <a:pt x="1586" y="27"/>
                </a:lnTo>
                <a:lnTo>
                  <a:pt x="1596" y="27"/>
                </a:lnTo>
                <a:lnTo>
                  <a:pt x="1602" y="29"/>
                </a:lnTo>
                <a:lnTo>
                  <a:pt x="2070" y="43"/>
                </a:lnTo>
                <a:lnTo>
                  <a:pt x="2074" y="39"/>
                </a:lnTo>
                <a:lnTo>
                  <a:pt x="2077" y="36"/>
                </a:lnTo>
                <a:lnTo>
                  <a:pt x="2083" y="32"/>
                </a:lnTo>
                <a:lnTo>
                  <a:pt x="2092" y="29"/>
                </a:lnTo>
                <a:lnTo>
                  <a:pt x="2106" y="27"/>
                </a:lnTo>
                <a:lnTo>
                  <a:pt x="2124" y="25"/>
                </a:lnTo>
                <a:lnTo>
                  <a:pt x="2147" y="27"/>
                </a:lnTo>
                <a:lnTo>
                  <a:pt x="2225" y="0"/>
                </a:lnTo>
                <a:lnTo>
                  <a:pt x="2302" y="0"/>
                </a:lnTo>
                <a:lnTo>
                  <a:pt x="2302" y="29"/>
                </a:lnTo>
                <a:lnTo>
                  <a:pt x="2257" y="48"/>
                </a:lnTo>
                <a:lnTo>
                  <a:pt x="2293" y="59"/>
                </a:lnTo>
                <a:lnTo>
                  <a:pt x="2320" y="68"/>
                </a:lnTo>
                <a:lnTo>
                  <a:pt x="2330" y="71"/>
                </a:lnTo>
                <a:lnTo>
                  <a:pt x="2337" y="77"/>
                </a:lnTo>
                <a:lnTo>
                  <a:pt x="2343" y="73"/>
                </a:lnTo>
                <a:lnTo>
                  <a:pt x="2348" y="71"/>
                </a:lnTo>
                <a:lnTo>
                  <a:pt x="2355" y="70"/>
                </a:lnTo>
                <a:lnTo>
                  <a:pt x="2364" y="70"/>
                </a:lnTo>
                <a:lnTo>
                  <a:pt x="2371" y="73"/>
                </a:lnTo>
                <a:lnTo>
                  <a:pt x="2380" y="80"/>
                </a:lnTo>
                <a:lnTo>
                  <a:pt x="2387" y="91"/>
                </a:lnTo>
                <a:lnTo>
                  <a:pt x="2387" y="130"/>
                </a:lnTo>
                <a:lnTo>
                  <a:pt x="2359" y="150"/>
                </a:lnTo>
                <a:lnTo>
                  <a:pt x="2373" y="234"/>
                </a:lnTo>
                <a:lnTo>
                  <a:pt x="2384" y="298"/>
                </a:lnTo>
                <a:lnTo>
                  <a:pt x="2385" y="324"/>
                </a:lnTo>
                <a:lnTo>
                  <a:pt x="2387" y="340"/>
                </a:lnTo>
                <a:lnTo>
                  <a:pt x="2387" y="353"/>
                </a:lnTo>
                <a:lnTo>
                  <a:pt x="2394" y="358"/>
                </a:lnTo>
                <a:lnTo>
                  <a:pt x="2400" y="365"/>
                </a:lnTo>
                <a:lnTo>
                  <a:pt x="2407" y="376"/>
                </a:lnTo>
                <a:lnTo>
                  <a:pt x="2414" y="388"/>
                </a:lnTo>
                <a:lnTo>
                  <a:pt x="2421" y="405"/>
                </a:lnTo>
                <a:lnTo>
                  <a:pt x="2426" y="422"/>
                </a:lnTo>
                <a:lnTo>
                  <a:pt x="2428" y="444"/>
                </a:lnTo>
                <a:lnTo>
                  <a:pt x="2428" y="456"/>
                </a:lnTo>
                <a:lnTo>
                  <a:pt x="2428" y="538"/>
                </a:lnTo>
                <a:lnTo>
                  <a:pt x="2425" y="545"/>
                </a:lnTo>
                <a:lnTo>
                  <a:pt x="2416" y="558"/>
                </a:lnTo>
                <a:lnTo>
                  <a:pt x="2410" y="565"/>
                </a:lnTo>
                <a:lnTo>
                  <a:pt x="2405" y="570"/>
                </a:lnTo>
                <a:lnTo>
                  <a:pt x="2398" y="575"/>
                </a:lnTo>
                <a:lnTo>
                  <a:pt x="2393" y="577"/>
                </a:lnTo>
                <a:lnTo>
                  <a:pt x="2428" y="602"/>
                </a:lnTo>
                <a:lnTo>
                  <a:pt x="2428" y="689"/>
                </a:lnTo>
                <a:lnTo>
                  <a:pt x="2410" y="702"/>
                </a:lnTo>
                <a:lnTo>
                  <a:pt x="2412" y="716"/>
                </a:lnTo>
                <a:lnTo>
                  <a:pt x="2410" y="732"/>
                </a:lnTo>
                <a:lnTo>
                  <a:pt x="2409" y="748"/>
                </a:lnTo>
                <a:lnTo>
                  <a:pt x="2407" y="757"/>
                </a:lnTo>
                <a:lnTo>
                  <a:pt x="2403" y="764"/>
                </a:lnTo>
                <a:lnTo>
                  <a:pt x="2400" y="771"/>
                </a:lnTo>
                <a:lnTo>
                  <a:pt x="2394" y="777"/>
                </a:lnTo>
                <a:lnTo>
                  <a:pt x="2387" y="780"/>
                </a:lnTo>
                <a:lnTo>
                  <a:pt x="2380" y="782"/>
                </a:lnTo>
                <a:lnTo>
                  <a:pt x="2369" y="782"/>
                </a:lnTo>
                <a:lnTo>
                  <a:pt x="2359" y="780"/>
                </a:lnTo>
                <a:lnTo>
                  <a:pt x="2350" y="779"/>
                </a:lnTo>
                <a:lnTo>
                  <a:pt x="2336" y="779"/>
                </a:lnTo>
                <a:lnTo>
                  <a:pt x="2296" y="780"/>
                </a:lnTo>
                <a:lnTo>
                  <a:pt x="2245" y="782"/>
                </a:lnTo>
                <a:lnTo>
                  <a:pt x="2243" y="796"/>
                </a:lnTo>
                <a:lnTo>
                  <a:pt x="2220" y="796"/>
                </a:lnTo>
                <a:lnTo>
                  <a:pt x="2184" y="784"/>
                </a:lnTo>
                <a:lnTo>
                  <a:pt x="2188" y="750"/>
                </a:lnTo>
                <a:lnTo>
                  <a:pt x="2188" y="720"/>
                </a:lnTo>
                <a:lnTo>
                  <a:pt x="2184" y="693"/>
                </a:lnTo>
                <a:lnTo>
                  <a:pt x="2179" y="670"/>
                </a:lnTo>
                <a:lnTo>
                  <a:pt x="2170" y="649"/>
                </a:lnTo>
                <a:lnTo>
                  <a:pt x="2157" y="632"/>
                </a:lnTo>
                <a:lnTo>
                  <a:pt x="2145" y="618"/>
                </a:lnTo>
                <a:lnTo>
                  <a:pt x="2132" y="606"/>
                </a:lnTo>
                <a:lnTo>
                  <a:pt x="2118" y="597"/>
                </a:lnTo>
                <a:lnTo>
                  <a:pt x="2104" y="590"/>
                </a:lnTo>
                <a:lnTo>
                  <a:pt x="2092" y="584"/>
                </a:lnTo>
                <a:lnTo>
                  <a:pt x="2079" y="579"/>
                </a:lnTo>
                <a:lnTo>
                  <a:pt x="2061" y="575"/>
                </a:lnTo>
                <a:lnTo>
                  <a:pt x="2054" y="574"/>
                </a:lnTo>
                <a:lnTo>
                  <a:pt x="2040" y="574"/>
                </a:lnTo>
                <a:lnTo>
                  <a:pt x="2027" y="574"/>
                </a:lnTo>
                <a:lnTo>
                  <a:pt x="2013" y="575"/>
                </a:lnTo>
                <a:lnTo>
                  <a:pt x="2001" y="579"/>
                </a:lnTo>
                <a:lnTo>
                  <a:pt x="1977" y="588"/>
                </a:lnTo>
                <a:lnTo>
                  <a:pt x="1956" y="597"/>
                </a:lnTo>
                <a:lnTo>
                  <a:pt x="1938" y="608"/>
                </a:lnTo>
                <a:lnTo>
                  <a:pt x="1924" y="618"/>
                </a:lnTo>
                <a:lnTo>
                  <a:pt x="1913" y="627"/>
                </a:lnTo>
                <a:lnTo>
                  <a:pt x="1904" y="638"/>
                </a:lnTo>
                <a:lnTo>
                  <a:pt x="1896" y="650"/>
                </a:lnTo>
                <a:lnTo>
                  <a:pt x="1888" y="665"/>
                </a:lnTo>
                <a:lnTo>
                  <a:pt x="1883" y="679"/>
                </a:lnTo>
                <a:lnTo>
                  <a:pt x="1874" y="711"/>
                </a:lnTo>
                <a:lnTo>
                  <a:pt x="1867" y="741"/>
                </a:lnTo>
                <a:lnTo>
                  <a:pt x="1863" y="770"/>
                </a:lnTo>
                <a:lnTo>
                  <a:pt x="1862" y="793"/>
                </a:lnTo>
                <a:lnTo>
                  <a:pt x="1860" y="816"/>
                </a:lnTo>
                <a:lnTo>
                  <a:pt x="1837" y="816"/>
                </a:lnTo>
                <a:lnTo>
                  <a:pt x="1650" y="825"/>
                </a:lnTo>
                <a:lnTo>
                  <a:pt x="1657" y="846"/>
                </a:lnTo>
                <a:lnTo>
                  <a:pt x="1618" y="850"/>
                </a:lnTo>
                <a:lnTo>
                  <a:pt x="1573" y="846"/>
                </a:lnTo>
                <a:lnTo>
                  <a:pt x="1570" y="846"/>
                </a:lnTo>
                <a:lnTo>
                  <a:pt x="1559" y="848"/>
                </a:lnTo>
                <a:lnTo>
                  <a:pt x="1554" y="846"/>
                </a:lnTo>
                <a:lnTo>
                  <a:pt x="1548" y="843"/>
                </a:lnTo>
                <a:lnTo>
                  <a:pt x="1541" y="837"/>
                </a:lnTo>
                <a:lnTo>
                  <a:pt x="1534" y="830"/>
                </a:lnTo>
                <a:lnTo>
                  <a:pt x="1523" y="830"/>
                </a:lnTo>
                <a:lnTo>
                  <a:pt x="1521" y="834"/>
                </a:lnTo>
                <a:lnTo>
                  <a:pt x="1518" y="839"/>
                </a:lnTo>
                <a:lnTo>
                  <a:pt x="1511" y="846"/>
                </a:lnTo>
                <a:lnTo>
                  <a:pt x="1505" y="848"/>
                </a:lnTo>
                <a:lnTo>
                  <a:pt x="1500" y="850"/>
                </a:lnTo>
                <a:lnTo>
                  <a:pt x="1493" y="848"/>
                </a:lnTo>
                <a:lnTo>
                  <a:pt x="1486" y="843"/>
                </a:lnTo>
                <a:lnTo>
                  <a:pt x="1484" y="839"/>
                </a:lnTo>
                <a:lnTo>
                  <a:pt x="1480" y="836"/>
                </a:lnTo>
                <a:lnTo>
                  <a:pt x="1473" y="830"/>
                </a:lnTo>
                <a:lnTo>
                  <a:pt x="1468" y="827"/>
                </a:lnTo>
                <a:lnTo>
                  <a:pt x="1463" y="819"/>
                </a:lnTo>
                <a:lnTo>
                  <a:pt x="1290" y="823"/>
                </a:lnTo>
                <a:lnTo>
                  <a:pt x="998" y="830"/>
                </a:lnTo>
                <a:lnTo>
                  <a:pt x="976" y="830"/>
                </a:lnTo>
                <a:lnTo>
                  <a:pt x="962" y="832"/>
                </a:lnTo>
                <a:lnTo>
                  <a:pt x="955" y="830"/>
                </a:lnTo>
                <a:lnTo>
                  <a:pt x="953" y="828"/>
                </a:lnTo>
                <a:lnTo>
                  <a:pt x="953" y="827"/>
                </a:lnTo>
                <a:lnTo>
                  <a:pt x="953" y="814"/>
                </a:lnTo>
                <a:lnTo>
                  <a:pt x="951" y="798"/>
                </a:lnTo>
                <a:lnTo>
                  <a:pt x="948" y="777"/>
                </a:lnTo>
                <a:lnTo>
                  <a:pt x="941" y="750"/>
                </a:lnTo>
                <a:lnTo>
                  <a:pt x="930" y="716"/>
                </a:lnTo>
                <a:lnTo>
                  <a:pt x="916" y="681"/>
                </a:lnTo>
                <a:lnTo>
                  <a:pt x="896" y="638"/>
                </a:lnTo>
                <a:lnTo>
                  <a:pt x="894" y="636"/>
                </a:lnTo>
                <a:lnTo>
                  <a:pt x="889" y="632"/>
                </a:lnTo>
                <a:lnTo>
                  <a:pt x="878" y="629"/>
                </a:lnTo>
                <a:lnTo>
                  <a:pt x="862" y="627"/>
                </a:lnTo>
                <a:lnTo>
                  <a:pt x="643" y="631"/>
                </a:lnTo>
                <a:lnTo>
                  <a:pt x="640" y="631"/>
                </a:lnTo>
                <a:lnTo>
                  <a:pt x="634" y="631"/>
                </a:lnTo>
                <a:lnTo>
                  <a:pt x="629" y="632"/>
                </a:lnTo>
                <a:lnTo>
                  <a:pt x="625" y="636"/>
                </a:lnTo>
                <a:lnTo>
                  <a:pt x="620" y="641"/>
                </a:lnTo>
                <a:lnTo>
                  <a:pt x="615" y="649"/>
                </a:lnTo>
                <a:lnTo>
                  <a:pt x="608" y="666"/>
                </a:lnTo>
                <a:lnTo>
                  <a:pt x="592" y="711"/>
                </a:lnTo>
                <a:lnTo>
                  <a:pt x="584" y="738"/>
                </a:lnTo>
                <a:lnTo>
                  <a:pt x="577" y="762"/>
                </a:lnTo>
                <a:lnTo>
                  <a:pt x="574" y="787"/>
                </a:lnTo>
                <a:lnTo>
                  <a:pt x="574" y="798"/>
                </a:lnTo>
                <a:lnTo>
                  <a:pt x="574" y="809"/>
                </a:lnTo>
                <a:lnTo>
                  <a:pt x="576" y="814"/>
                </a:lnTo>
                <a:lnTo>
                  <a:pt x="576" y="818"/>
                </a:lnTo>
                <a:lnTo>
                  <a:pt x="576" y="825"/>
                </a:lnTo>
                <a:lnTo>
                  <a:pt x="574" y="830"/>
                </a:lnTo>
                <a:lnTo>
                  <a:pt x="568" y="836"/>
                </a:lnTo>
                <a:lnTo>
                  <a:pt x="561" y="839"/>
                </a:lnTo>
                <a:lnTo>
                  <a:pt x="549" y="839"/>
                </a:lnTo>
                <a:lnTo>
                  <a:pt x="511" y="837"/>
                </a:lnTo>
                <a:lnTo>
                  <a:pt x="93" y="818"/>
                </a:lnTo>
                <a:lnTo>
                  <a:pt x="70" y="814"/>
                </a:lnTo>
                <a:lnTo>
                  <a:pt x="70" y="795"/>
                </a:lnTo>
                <a:lnTo>
                  <a:pt x="86" y="795"/>
                </a:lnTo>
                <a:lnTo>
                  <a:pt x="87" y="789"/>
                </a:lnTo>
                <a:lnTo>
                  <a:pt x="16" y="800"/>
                </a:lnTo>
                <a:lnTo>
                  <a:pt x="4" y="488"/>
                </a:lnTo>
                <a:lnTo>
                  <a:pt x="0" y="326"/>
                </a:lnTo>
                <a:lnTo>
                  <a:pt x="38" y="328"/>
                </a:lnTo>
                <a:lnTo>
                  <a:pt x="41" y="294"/>
                </a:lnTo>
                <a:lnTo>
                  <a:pt x="48" y="223"/>
                </a:lnTo>
                <a:lnTo>
                  <a:pt x="52" y="16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3" name="Group 210"/>
          <p:cNvGrpSpPr>
            <a:grpSpLocks/>
          </p:cNvGrpSpPr>
          <p:nvPr/>
        </p:nvGrpSpPr>
        <p:grpSpPr bwMode="auto">
          <a:xfrm flipH="1">
            <a:off x="3841750" y="3573463"/>
            <a:ext cx="4502150" cy="1903412"/>
            <a:chOff x="477" y="3030"/>
            <a:chExt cx="1450" cy="613"/>
          </a:xfrm>
        </p:grpSpPr>
        <p:sp>
          <p:nvSpPr>
            <p:cNvPr id="7263" name="Freeform 211"/>
            <p:cNvSpPr>
              <a:spLocks/>
            </p:cNvSpPr>
            <p:nvPr/>
          </p:nvSpPr>
          <p:spPr bwMode="auto">
            <a:xfrm>
              <a:off x="1448" y="3030"/>
              <a:ext cx="479" cy="613"/>
            </a:xfrm>
            <a:custGeom>
              <a:avLst/>
              <a:gdLst>
                <a:gd name="T0" fmla="*/ 0 w 452"/>
                <a:gd name="T1" fmla="*/ 0 h 586"/>
                <a:gd name="T2" fmla="*/ 0 w 452"/>
                <a:gd name="T3" fmla="*/ 613 h 586"/>
                <a:gd name="T4" fmla="*/ 479 w 452"/>
                <a:gd name="T5" fmla="*/ 613 h 586"/>
                <a:gd name="T6" fmla="*/ 468 w 452"/>
                <a:gd name="T7" fmla="*/ 0 h 586"/>
                <a:gd name="T8" fmla="*/ 0 w 452"/>
                <a:gd name="T9" fmla="*/ 0 h 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2" h="586">
                  <a:moveTo>
                    <a:pt x="0" y="0"/>
                  </a:moveTo>
                  <a:lnTo>
                    <a:pt x="0" y="586"/>
                  </a:lnTo>
                  <a:lnTo>
                    <a:pt x="452" y="586"/>
                  </a:lnTo>
                  <a:lnTo>
                    <a:pt x="4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Freeform 212"/>
            <p:cNvSpPr>
              <a:spLocks/>
            </p:cNvSpPr>
            <p:nvPr/>
          </p:nvSpPr>
          <p:spPr bwMode="auto">
            <a:xfrm>
              <a:off x="943" y="3037"/>
              <a:ext cx="486" cy="387"/>
            </a:xfrm>
            <a:custGeom>
              <a:avLst/>
              <a:gdLst>
                <a:gd name="T0" fmla="*/ 0 w 458"/>
                <a:gd name="T1" fmla="*/ 0 h 370"/>
                <a:gd name="T2" fmla="*/ 0 w 458"/>
                <a:gd name="T3" fmla="*/ 387 h 370"/>
                <a:gd name="T4" fmla="*/ 486 w 458"/>
                <a:gd name="T5" fmla="*/ 387 h 370"/>
                <a:gd name="T6" fmla="*/ 471 w 458"/>
                <a:gd name="T7" fmla="*/ 0 h 370"/>
                <a:gd name="T8" fmla="*/ 0 w 458"/>
                <a:gd name="T9" fmla="*/ 0 h 3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8" h="370">
                  <a:moveTo>
                    <a:pt x="0" y="0"/>
                  </a:moveTo>
                  <a:lnTo>
                    <a:pt x="0" y="370"/>
                  </a:lnTo>
                  <a:lnTo>
                    <a:pt x="458" y="370"/>
                  </a:lnTo>
                  <a:lnTo>
                    <a:pt x="4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Freeform 213"/>
            <p:cNvSpPr>
              <a:spLocks/>
            </p:cNvSpPr>
            <p:nvPr/>
          </p:nvSpPr>
          <p:spPr bwMode="auto">
            <a:xfrm>
              <a:off x="477" y="3039"/>
              <a:ext cx="455" cy="595"/>
            </a:xfrm>
            <a:custGeom>
              <a:avLst/>
              <a:gdLst>
                <a:gd name="T0" fmla="*/ 0 w 429"/>
                <a:gd name="T1" fmla="*/ 0 h 568"/>
                <a:gd name="T2" fmla="*/ 0 w 429"/>
                <a:gd name="T3" fmla="*/ 595 h 568"/>
                <a:gd name="T4" fmla="*/ 455 w 429"/>
                <a:gd name="T5" fmla="*/ 595 h 568"/>
                <a:gd name="T6" fmla="*/ 440 w 429"/>
                <a:gd name="T7" fmla="*/ 0 h 568"/>
                <a:gd name="T8" fmla="*/ 0 w 429"/>
                <a:gd name="T9" fmla="*/ 0 h 5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9" h="568">
                  <a:moveTo>
                    <a:pt x="0" y="0"/>
                  </a:moveTo>
                  <a:lnTo>
                    <a:pt x="0" y="568"/>
                  </a:lnTo>
                  <a:lnTo>
                    <a:pt x="429" y="568"/>
                  </a:lnTo>
                  <a:lnTo>
                    <a:pt x="4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214"/>
          <p:cNvGrpSpPr>
            <a:grpSpLocks/>
          </p:cNvGrpSpPr>
          <p:nvPr/>
        </p:nvGrpSpPr>
        <p:grpSpPr bwMode="auto">
          <a:xfrm flipH="1">
            <a:off x="1022350" y="3181350"/>
            <a:ext cx="2198688" cy="823913"/>
            <a:chOff x="2127" y="2904"/>
            <a:chExt cx="708" cy="265"/>
          </a:xfrm>
        </p:grpSpPr>
        <p:sp>
          <p:nvSpPr>
            <p:cNvPr id="7261" name="Freeform 215"/>
            <p:cNvSpPr>
              <a:spLocks/>
            </p:cNvSpPr>
            <p:nvPr/>
          </p:nvSpPr>
          <p:spPr bwMode="auto">
            <a:xfrm>
              <a:off x="2127" y="2904"/>
              <a:ext cx="287" cy="254"/>
            </a:xfrm>
            <a:custGeom>
              <a:avLst/>
              <a:gdLst>
                <a:gd name="T0" fmla="*/ 0 w 271"/>
                <a:gd name="T1" fmla="*/ 34 h 242"/>
                <a:gd name="T2" fmla="*/ 19 w 271"/>
                <a:gd name="T3" fmla="*/ 219 h 242"/>
                <a:gd name="T4" fmla="*/ 287 w 271"/>
                <a:gd name="T5" fmla="*/ 254 h 242"/>
                <a:gd name="T6" fmla="*/ 275 w 271"/>
                <a:gd name="T7" fmla="*/ 34 h 242"/>
                <a:gd name="T8" fmla="*/ 277 w 271"/>
                <a:gd name="T9" fmla="*/ 30 h 242"/>
                <a:gd name="T10" fmla="*/ 275 w 271"/>
                <a:gd name="T11" fmla="*/ 24 h 242"/>
                <a:gd name="T12" fmla="*/ 273 w 271"/>
                <a:gd name="T13" fmla="*/ 17 h 242"/>
                <a:gd name="T14" fmla="*/ 268 w 271"/>
                <a:gd name="T15" fmla="*/ 12 h 242"/>
                <a:gd name="T16" fmla="*/ 258 w 271"/>
                <a:gd name="T17" fmla="*/ 6 h 242"/>
                <a:gd name="T18" fmla="*/ 244 w 271"/>
                <a:gd name="T19" fmla="*/ 2 h 242"/>
                <a:gd name="T20" fmla="*/ 222 w 271"/>
                <a:gd name="T21" fmla="*/ 0 h 242"/>
                <a:gd name="T22" fmla="*/ 46 w 271"/>
                <a:gd name="T23" fmla="*/ 0 h 242"/>
                <a:gd name="T24" fmla="*/ 38 w 271"/>
                <a:gd name="T25" fmla="*/ 0 h 242"/>
                <a:gd name="T26" fmla="*/ 31 w 271"/>
                <a:gd name="T27" fmla="*/ 2 h 242"/>
                <a:gd name="T28" fmla="*/ 21 w 271"/>
                <a:gd name="T29" fmla="*/ 4 h 242"/>
                <a:gd name="T30" fmla="*/ 13 w 271"/>
                <a:gd name="T31" fmla="*/ 7 h 242"/>
                <a:gd name="T32" fmla="*/ 5 w 271"/>
                <a:gd name="T33" fmla="*/ 14 h 242"/>
                <a:gd name="T34" fmla="*/ 2 w 271"/>
                <a:gd name="T35" fmla="*/ 23 h 242"/>
                <a:gd name="T36" fmla="*/ 0 w 271"/>
                <a:gd name="T37" fmla="*/ 28 h 242"/>
                <a:gd name="T38" fmla="*/ 0 w 271"/>
                <a:gd name="T39" fmla="*/ 34 h 2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1" h="242">
                  <a:moveTo>
                    <a:pt x="0" y="32"/>
                  </a:moveTo>
                  <a:lnTo>
                    <a:pt x="18" y="209"/>
                  </a:lnTo>
                  <a:lnTo>
                    <a:pt x="271" y="242"/>
                  </a:lnTo>
                  <a:lnTo>
                    <a:pt x="260" y="32"/>
                  </a:lnTo>
                  <a:lnTo>
                    <a:pt x="262" y="29"/>
                  </a:lnTo>
                  <a:lnTo>
                    <a:pt x="260" y="23"/>
                  </a:lnTo>
                  <a:lnTo>
                    <a:pt x="258" y="16"/>
                  </a:lnTo>
                  <a:lnTo>
                    <a:pt x="253" y="11"/>
                  </a:lnTo>
                  <a:lnTo>
                    <a:pt x="244" y="6"/>
                  </a:lnTo>
                  <a:lnTo>
                    <a:pt x="230" y="2"/>
                  </a:lnTo>
                  <a:lnTo>
                    <a:pt x="210" y="0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29" y="2"/>
                  </a:lnTo>
                  <a:lnTo>
                    <a:pt x="20" y="4"/>
                  </a:lnTo>
                  <a:lnTo>
                    <a:pt x="12" y="7"/>
                  </a:lnTo>
                  <a:lnTo>
                    <a:pt x="5" y="13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Freeform 216"/>
            <p:cNvSpPr>
              <a:spLocks/>
            </p:cNvSpPr>
            <p:nvPr/>
          </p:nvSpPr>
          <p:spPr bwMode="auto">
            <a:xfrm>
              <a:off x="2593" y="2925"/>
              <a:ext cx="242" cy="244"/>
            </a:xfrm>
            <a:custGeom>
              <a:avLst/>
              <a:gdLst>
                <a:gd name="T0" fmla="*/ 0 w 228"/>
                <a:gd name="T1" fmla="*/ 17 h 233"/>
                <a:gd name="T2" fmla="*/ 15 w 228"/>
                <a:gd name="T3" fmla="*/ 207 h 233"/>
                <a:gd name="T4" fmla="*/ 242 w 228"/>
                <a:gd name="T5" fmla="*/ 244 h 233"/>
                <a:gd name="T6" fmla="*/ 242 w 228"/>
                <a:gd name="T7" fmla="*/ 24 h 233"/>
                <a:gd name="T8" fmla="*/ 240 w 228"/>
                <a:gd name="T9" fmla="*/ 20 h 233"/>
                <a:gd name="T10" fmla="*/ 235 w 228"/>
                <a:gd name="T11" fmla="*/ 13 h 233"/>
                <a:gd name="T12" fmla="*/ 230 w 228"/>
                <a:gd name="T13" fmla="*/ 7 h 233"/>
                <a:gd name="T14" fmla="*/ 225 w 228"/>
                <a:gd name="T15" fmla="*/ 3 h 233"/>
                <a:gd name="T16" fmla="*/ 218 w 228"/>
                <a:gd name="T17" fmla="*/ 0 h 233"/>
                <a:gd name="T18" fmla="*/ 210 w 228"/>
                <a:gd name="T19" fmla="*/ 0 h 233"/>
                <a:gd name="T20" fmla="*/ 27 w 228"/>
                <a:gd name="T21" fmla="*/ 0 h 233"/>
                <a:gd name="T22" fmla="*/ 14 w 228"/>
                <a:gd name="T23" fmla="*/ 0 h 233"/>
                <a:gd name="T24" fmla="*/ 5 w 228"/>
                <a:gd name="T25" fmla="*/ 2 h 233"/>
                <a:gd name="T26" fmla="*/ 2 w 228"/>
                <a:gd name="T27" fmla="*/ 5 h 233"/>
                <a:gd name="T28" fmla="*/ 0 w 228"/>
                <a:gd name="T29" fmla="*/ 7 h 233"/>
                <a:gd name="T30" fmla="*/ 0 w 228"/>
                <a:gd name="T31" fmla="*/ 17 h 2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28" h="233">
                  <a:moveTo>
                    <a:pt x="0" y="16"/>
                  </a:moveTo>
                  <a:lnTo>
                    <a:pt x="14" y="198"/>
                  </a:lnTo>
                  <a:lnTo>
                    <a:pt x="228" y="233"/>
                  </a:lnTo>
                  <a:lnTo>
                    <a:pt x="228" y="23"/>
                  </a:lnTo>
                  <a:lnTo>
                    <a:pt x="226" y="19"/>
                  </a:lnTo>
                  <a:lnTo>
                    <a:pt x="221" y="12"/>
                  </a:lnTo>
                  <a:lnTo>
                    <a:pt x="217" y="7"/>
                  </a:lnTo>
                  <a:lnTo>
                    <a:pt x="212" y="3"/>
                  </a:lnTo>
                  <a:lnTo>
                    <a:pt x="205" y="0"/>
                  </a:lnTo>
                  <a:lnTo>
                    <a:pt x="198" y="0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4F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5" name="Freeform 218"/>
          <p:cNvSpPr>
            <a:spLocks/>
          </p:cNvSpPr>
          <p:nvPr/>
        </p:nvSpPr>
        <p:spPr bwMode="auto">
          <a:xfrm flipH="1">
            <a:off x="5465763" y="4930775"/>
            <a:ext cx="1257300" cy="1089025"/>
          </a:xfrm>
          <a:custGeom>
            <a:avLst/>
            <a:gdLst>
              <a:gd name="T0" fmla="*/ 6566 w 383"/>
              <a:gd name="T1" fmla="*/ 607904 h 335"/>
              <a:gd name="T2" fmla="*/ 6566 w 383"/>
              <a:gd name="T3" fmla="*/ 578646 h 335"/>
              <a:gd name="T4" fmla="*/ 0 w 383"/>
              <a:gd name="T5" fmla="*/ 546138 h 335"/>
              <a:gd name="T6" fmla="*/ 6566 w 383"/>
              <a:gd name="T7" fmla="*/ 494125 h 335"/>
              <a:gd name="T8" fmla="*/ 16414 w 383"/>
              <a:gd name="T9" fmla="*/ 422607 h 335"/>
              <a:gd name="T10" fmla="*/ 39393 w 383"/>
              <a:gd name="T11" fmla="*/ 331584 h 335"/>
              <a:gd name="T12" fmla="*/ 75504 w 383"/>
              <a:gd name="T13" fmla="*/ 221056 h 335"/>
              <a:gd name="T14" fmla="*/ 128028 w 383"/>
              <a:gd name="T15" fmla="*/ 81271 h 335"/>
              <a:gd name="T16" fmla="*/ 134593 w 383"/>
              <a:gd name="T17" fmla="*/ 71518 h 335"/>
              <a:gd name="T18" fmla="*/ 141159 w 383"/>
              <a:gd name="T19" fmla="*/ 52013 h 335"/>
              <a:gd name="T20" fmla="*/ 157573 w 383"/>
              <a:gd name="T21" fmla="*/ 35759 h 335"/>
              <a:gd name="T22" fmla="*/ 180552 w 383"/>
              <a:gd name="T23" fmla="*/ 16254 h 335"/>
              <a:gd name="T24" fmla="*/ 216663 w 383"/>
              <a:gd name="T25" fmla="*/ 6502 h 335"/>
              <a:gd name="T26" fmla="*/ 262621 w 383"/>
              <a:gd name="T27" fmla="*/ 0 h 335"/>
              <a:gd name="T28" fmla="*/ 321711 w 383"/>
              <a:gd name="T29" fmla="*/ 13003 h 335"/>
              <a:gd name="T30" fmla="*/ 945437 w 383"/>
              <a:gd name="T31" fmla="*/ 0 h 335"/>
              <a:gd name="T32" fmla="*/ 958568 w 383"/>
              <a:gd name="T33" fmla="*/ 0 h 335"/>
              <a:gd name="T34" fmla="*/ 988113 w 383"/>
              <a:gd name="T35" fmla="*/ 0 h 335"/>
              <a:gd name="T36" fmla="*/ 1027506 w 383"/>
              <a:gd name="T37" fmla="*/ 13003 h 335"/>
              <a:gd name="T38" fmla="*/ 1047203 w 383"/>
              <a:gd name="T39" fmla="*/ 22756 h 335"/>
              <a:gd name="T40" fmla="*/ 1057051 w 383"/>
              <a:gd name="T41" fmla="*/ 35759 h 335"/>
              <a:gd name="T42" fmla="*/ 1086596 w 383"/>
              <a:gd name="T43" fmla="*/ 104026 h 335"/>
              <a:gd name="T44" fmla="*/ 1162100 w 383"/>
              <a:gd name="T45" fmla="*/ 279571 h 335"/>
              <a:gd name="T46" fmla="*/ 1198210 w 383"/>
              <a:gd name="T47" fmla="*/ 377095 h 335"/>
              <a:gd name="T48" fmla="*/ 1227755 w 383"/>
              <a:gd name="T49" fmla="*/ 481121 h 335"/>
              <a:gd name="T50" fmla="*/ 1250734 w 383"/>
              <a:gd name="T51" fmla="*/ 578646 h 335"/>
              <a:gd name="T52" fmla="*/ 1257300 w 383"/>
              <a:gd name="T53" fmla="*/ 620907 h 335"/>
              <a:gd name="T54" fmla="*/ 1250734 w 383"/>
              <a:gd name="T55" fmla="*/ 659917 h 335"/>
              <a:gd name="T56" fmla="*/ 1139120 w 383"/>
              <a:gd name="T57" fmla="*/ 659917 h 335"/>
              <a:gd name="T58" fmla="*/ 1132555 w 383"/>
              <a:gd name="T59" fmla="*/ 679422 h 335"/>
              <a:gd name="T60" fmla="*/ 1116141 w 383"/>
              <a:gd name="T61" fmla="*/ 724933 h 335"/>
              <a:gd name="T62" fmla="*/ 1086596 w 383"/>
              <a:gd name="T63" fmla="*/ 793200 h 335"/>
              <a:gd name="T64" fmla="*/ 1070182 w 383"/>
              <a:gd name="T65" fmla="*/ 835461 h 335"/>
              <a:gd name="T66" fmla="*/ 1040637 w 383"/>
              <a:gd name="T67" fmla="*/ 874471 h 335"/>
              <a:gd name="T68" fmla="*/ 1011092 w 383"/>
              <a:gd name="T69" fmla="*/ 916731 h 335"/>
              <a:gd name="T70" fmla="*/ 974982 w 383"/>
              <a:gd name="T71" fmla="*/ 949240 h 335"/>
              <a:gd name="T72" fmla="*/ 929023 w 383"/>
              <a:gd name="T73" fmla="*/ 991500 h 335"/>
              <a:gd name="T74" fmla="*/ 883064 w 383"/>
              <a:gd name="T75" fmla="*/ 1020758 h 335"/>
              <a:gd name="T76" fmla="*/ 830540 w 383"/>
              <a:gd name="T77" fmla="*/ 1050015 h 335"/>
              <a:gd name="T78" fmla="*/ 764885 w 383"/>
              <a:gd name="T79" fmla="*/ 1072771 h 335"/>
              <a:gd name="T80" fmla="*/ 695947 w 383"/>
              <a:gd name="T81" fmla="*/ 1082523 h 335"/>
              <a:gd name="T82" fmla="*/ 620443 w 383"/>
              <a:gd name="T83" fmla="*/ 1089025 h 335"/>
              <a:gd name="T84" fmla="*/ 600746 w 383"/>
              <a:gd name="T85" fmla="*/ 1089025 h 335"/>
              <a:gd name="T86" fmla="*/ 548222 w 383"/>
              <a:gd name="T87" fmla="*/ 1089025 h 335"/>
              <a:gd name="T88" fmla="*/ 479284 w 383"/>
              <a:gd name="T89" fmla="*/ 1076022 h 335"/>
              <a:gd name="T90" fmla="*/ 443174 w 383"/>
              <a:gd name="T91" fmla="*/ 1066269 h 335"/>
              <a:gd name="T92" fmla="*/ 397215 w 383"/>
              <a:gd name="T93" fmla="*/ 1050015 h 335"/>
              <a:gd name="T94" fmla="*/ 354539 w 383"/>
              <a:gd name="T95" fmla="*/ 1024009 h 335"/>
              <a:gd name="T96" fmla="*/ 308580 w 383"/>
              <a:gd name="T97" fmla="*/ 1001253 h 335"/>
              <a:gd name="T98" fmla="*/ 269187 w 383"/>
              <a:gd name="T99" fmla="*/ 968745 h 335"/>
              <a:gd name="T100" fmla="*/ 219945 w 383"/>
              <a:gd name="T101" fmla="*/ 919982 h 335"/>
              <a:gd name="T102" fmla="*/ 187118 w 383"/>
              <a:gd name="T103" fmla="*/ 867969 h 335"/>
              <a:gd name="T104" fmla="*/ 151007 w 383"/>
              <a:gd name="T105" fmla="*/ 809454 h 335"/>
              <a:gd name="T106" fmla="*/ 114897 w 383"/>
              <a:gd name="T107" fmla="*/ 741187 h 335"/>
              <a:gd name="T108" fmla="*/ 91917 w 383"/>
              <a:gd name="T109" fmla="*/ 659917 h 335"/>
              <a:gd name="T110" fmla="*/ 6566 w 383"/>
              <a:gd name="T111" fmla="*/ 637161 h 335"/>
              <a:gd name="T112" fmla="*/ 6566 w 383"/>
              <a:gd name="T113" fmla="*/ 607904 h 3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83" h="335">
                <a:moveTo>
                  <a:pt x="2" y="187"/>
                </a:moveTo>
                <a:lnTo>
                  <a:pt x="2" y="178"/>
                </a:lnTo>
                <a:lnTo>
                  <a:pt x="0" y="168"/>
                </a:lnTo>
                <a:lnTo>
                  <a:pt x="2" y="152"/>
                </a:lnTo>
                <a:lnTo>
                  <a:pt x="5" y="130"/>
                </a:lnTo>
                <a:lnTo>
                  <a:pt x="12" y="102"/>
                </a:lnTo>
                <a:lnTo>
                  <a:pt x="23" y="68"/>
                </a:lnTo>
                <a:lnTo>
                  <a:pt x="39" y="25"/>
                </a:lnTo>
                <a:lnTo>
                  <a:pt x="41" y="22"/>
                </a:lnTo>
                <a:lnTo>
                  <a:pt x="43" y="16"/>
                </a:lnTo>
                <a:lnTo>
                  <a:pt x="48" y="11"/>
                </a:lnTo>
                <a:lnTo>
                  <a:pt x="55" y="5"/>
                </a:lnTo>
                <a:lnTo>
                  <a:pt x="66" y="2"/>
                </a:lnTo>
                <a:lnTo>
                  <a:pt x="80" y="0"/>
                </a:lnTo>
                <a:lnTo>
                  <a:pt x="98" y="4"/>
                </a:lnTo>
                <a:lnTo>
                  <a:pt x="288" y="0"/>
                </a:lnTo>
                <a:lnTo>
                  <a:pt x="292" y="0"/>
                </a:lnTo>
                <a:lnTo>
                  <a:pt x="301" y="0"/>
                </a:lnTo>
                <a:lnTo>
                  <a:pt x="313" y="4"/>
                </a:lnTo>
                <a:lnTo>
                  <a:pt x="319" y="7"/>
                </a:lnTo>
                <a:lnTo>
                  <a:pt x="322" y="11"/>
                </a:lnTo>
                <a:lnTo>
                  <a:pt x="331" y="32"/>
                </a:lnTo>
                <a:lnTo>
                  <a:pt x="354" y="86"/>
                </a:lnTo>
                <a:lnTo>
                  <a:pt x="365" y="116"/>
                </a:lnTo>
                <a:lnTo>
                  <a:pt x="374" y="148"/>
                </a:lnTo>
                <a:lnTo>
                  <a:pt x="381" y="178"/>
                </a:lnTo>
                <a:lnTo>
                  <a:pt x="383" y="191"/>
                </a:lnTo>
                <a:lnTo>
                  <a:pt x="381" y="203"/>
                </a:lnTo>
                <a:lnTo>
                  <a:pt x="347" y="203"/>
                </a:lnTo>
                <a:lnTo>
                  <a:pt x="345" y="209"/>
                </a:lnTo>
                <a:lnTo>
                  <a:pt x="340" y="223"/>
                </a:lnTo>
                <a:lnTo>
                  <a:pt x="331" y="244"/>
                </a:lnTo>
                <a:lnTo>
                  <a:pt x="326" y="257"/>
                </a:lnTo>
                <a:lnTo>
                  <a:pt x="317" y="269"/>
                </a:lnTo>
                <a:lnTo>
                  <a:pt x="308" y="282"/>
                </a:lnTo>
                <a:lnTo>
                  <a:pt x="297" y="292"/>
                </a:lnTo>
                <a:lnTo>
                  <a:pt x="283" y="305"/>
                </a:lnTo>
                <a:lnTo>
                  <a:pt x="269" y="314"/>
                </a:lnTo>
                <a:lnTo>
                  <a:pt x="253" y="323"/>
                </a:lnTo>
                <a:lnTo>
                  <a:pt x="233" y="330"/>
                </a:lnTo>
                <a:lnTo>
                  <a:pt x="212" y="333"/>
                </a:lnTo>
                <a:lnTo>
                  <a:pt x="189" y="335"/>
                </a:lnTo>
                <a:lnTo>
                  <a:pt x="183" y="335"/>
                </a:lnTo>
                <a:lnTo>
                  <a:pt x="167" y="335"/>
                </a:lnTo>
                <a:lnTo>
                  <a:pt x="146" y="331"/>
                </a:lnTo>
                <a:lnTo>
                  <a:pt x="135" y="328"/>
                </a:lnTo>
                <a:lnTo>
                  <a:pt x="121" y="323"/>
                </a:lnTo>
                <a:lnTo>
                  <a:pt x="108" y="315"/>
                </a:lnTo>
                <a:lnTo>
                  <a:pt x="94" y="308"/>
                </a:lnTo>
                <a:lnTo>
                  <a:pt x="82" y="298"/>
                </a:lnTo>
                <a:lnTo>
                  <a:pt x="67" y="283"/>
                </a:lnTo>
                <a:lnTo>
                  <a:pt x="57" y="267"/>
                </a:lnTo>
                <a:lnTo>
                  <a:pt x="46" y="249"/>
                </a:lnTo>
                <a:lnTo>
                  <a:pt x="35" y="228"/>
                </a:lnTo>
                <a:lnTo>
                  <a:pt x="28" y="203"/>
                </a:lnTo>
                <a:lnTo>
                  <a:pt x="2" y="196"/>
                </a:lnTo>
                <a:lnTo>
                  <a:pt x="2" y="1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219"/>
          <p:cNvSpPr>
            <a:spLocks/>
          </p:cNvSpPr>
          <p:nvPr/>
        </p:nvSpPr>
        <p:spPr bwMode="auto">
          <a:xfrm flipH="1">
            <a:off x="1414463" y="4752975"/>
            <a:ext cx="1069975" cy="1127125"/>
          </a:xfrm>
          <a:custGeom>
            <a:avLst/>
            <a:gdLst>
              <a:gd name="T0" fmla="*/ 0 w 323"/>
              <a:gd name="T1" fmla="*/ 784087 h 345"/>
              <a:gd name="T2" fmla="*/ 76190 w 323"/>
              <a:gd name="T3" fmla="*/ 784087 h 345"/>
              <a:gd name="T4" fmla="*/ 102691 w 323"/>
              <a:gd name="T5" fmla="*/ 842893 h 345"/>
              <a:gd name="T6" fmla="*/ 129192 w 323"/>
              <a:gd name="T7" fmla="*/ 895166 h 345"/>
              <a:gd name="T8" fmla="*/ 178881 w 323"/>
              <a:gd name="T9" fmla="*/ 960507 h 345"/>
              <a:gd name="T10" fmla="*/ 208695 w 323"/>
              <a:gd name="T11" fmla="*/ 986643 h 345"/>
              <a:gd name="T12" fmla="*/ 241821 w 323"/>
              <a:gd name="T13" fmla="*/ 1016046 h 345"/>
              <a:gd name="T14" fmla="*/ 278260 w 323"/>
              <a:gd name="T15" fmla="*/ 1045449 h 345"/>
              <a:gd name="T16" fmla="*/ 324636 w 323"/>
              <a:gd name="T17" fmla="*/ 1074853 h 345"/>
              <a:gd name="T18" fmla="*/ 371013 w 323"/>
              <a:gd name="T19" fmla="*/ 1094455 h 345"/>
              <a:gd name="T20" fmla="*/ 427327 w 323"/>
              <a:gd name="T21" fmla="*/ 1110790 h 345"/>
              <a:gd name="T22" fmla="*/ 483642 w 323"/>
              <a:gd name="T23" fmla="*/ 1120591 h 345"/>
              <a:gd name="T24" fmla="*/ 556520 w 323"/>
              <a:gd name="T25" fmla="*/ 1127125 h 345"/>
              <a:gd name="T26" fmla="*/ 573083 w 323"/>
              <a:gd name="T27" fmla="*/ 1127125 h 345"/>
              <a:gd name="T28" fmla="*/ 616147 w 323"/>
              <a:gd name="T29" fmla="*/ 1127125 h 345"/>
              <a:gd name="T30" fmla="*/ 685712 w 323"/>
              <a:gd name="T31" fmla="*/ 1117324 h 345"/>
              <a:gd name="T32" fmla="*/ 725463 w 323"/>
              <a:gd name="T33" fmla="*/ 1104256 h 345"/>
              <a:gd name="T34" fmla="*/ 768527 w 323"/>
              <a:gd name="T35" fmla="*/ 1087921 h 345"/>
              <a:gd name="T36" fmla="*/ 808278 w 323"/>
              <a:gd name="T37" fmla="*/ 1065051 h 345"/>
              <a:gd name="T38" fmla="*/ 851342 w 323"/>
              <a:gd name="T39" fmla="*/ 1035648 h 345"/>
              <a:gd name="T40" fmla="*/ 891094 w 323"/>
              <a:gd name="T41" fmla="*/ 999711 h 345"/>
              <a:gd name="T42" fmla="*/ 934158 w 323"/>
              <a:gd name="T43" fmla="*/ 960507 h 345"/>
              <a:gd name="T44" fmla="*/ 973909 w 323"/>
              <a:gd name="T45" fmla="*/ 908234 h 345"/>
              <a:gd name="T46" fmla="*/ 1010348 w 323"/>
              <a:gd name="T47" fmla="*/ 842893 h 345"/>
              <a:gd name="T48" fmla="*/ 1040161 w 323"/>
              <a:gd name="T49" fmla="*/ 774286 h 345"/>
              <a:gd name="T50" fmla="*/ 1063350 w 323"/>
              <a:gd name="T51" fmla="*/ 686076 h 345"/>
              <a:gd name="T52" fmla="*/ 1063350 w 323"/>
              <a:gd name="T53" fmla="*/ 656673 h 345"/>
              <a:gd name="T54" fmla="*/ 1069975 w 323"/>
              <a:gd name="T55" fmla="*/ 581531 h 345"/>
              <a:gd name="T56" fmla="*/ 1063350 w 323"/>
              <a:gd name="T57" fmla="*/ 470452 h 345"/>
              <a:gd name="T58" fmla="*/ 1050099 w 323"/>
              <a:gd name="T59" fmla="*/ 411646 h 345"/>
              <a:gd name="T60" fmla="*/ 1040161 w 323"/>
              <a:gd name="T61" fmla="*/ 349572 h 345"/>
              <a:gd name="T62" fmla="*/ 1016973 w 323"/>
              <a:gd name="T63" fmla="*/ 284232 h 345"/>
              <a:gd name="T64" fmla="*/ 987160 w 323"/>
              <a:gd name="T65" fmla="*/ 218891 h 345"/>
              <a:gd name="T66" fmla="*/ 950721 w 323"/>
              <a:gd name="T67" fmla="*/ 163351 h 345"/>
              <a:gd name="T68" fmla="*/ 904344 w 323"/>
              <a:gd name="T69" fmla="*/ 111079 h 345"/>
              <a:gd name="T70" fmla="*/ 874531 w 323"/>
              <a:gd name="T71" fmla="*/ 84943 h 345"/>
              <a:gd name="T72" fmla="*/ 838092 w 323"/>
              <a:gd name="T73" fmla="*/ 68608 h 345"/>
              <a:gd name="T74" fmla="*/ 808278 w 323"/>
              <a:gd name="T75" fmla="*/ 45738 h 345"/>
              <a:gd name="T76" fmla="*/ 768527 w 323"/>
              <a:gd name="T77" fmla="*/ 32670 h 345"/>
              <a:gd name="T78" fmla="*/ 725463 w 323"/>
              <a:gd name="T79" fmla="*/ 16335 h 345"/>
              <a:gd name="T80" fmla="*/ 685712 w 323"/>
              <a:gd name="T81" fmla="*/ 9801 h 345"/>
              <a:gd name="T82" fmla="*/ 632710 w 323"/>
              <a:gd name="T83" fmla="*/ 0 h 345"/>
              <a:gd name="T84" fmla="*/ 586333 w 323"/>
              <a:gd name="T85" fmla="*/ 0 h 345"/>
              <a:gd name="T86" fmla="*/ 543269 w 323"/>
              <a:gd name="T87" fmla="*/ 0 h 345"/>
              <a:gd name="T88" fmla="*/ 503518 w 323"/>
              <a:gd name="T89" fmla="*/ 9801 h 345"/>
              <a:gd name="T90" fmla="*/ 443891 w 323"/>
              <a:gd name="T91" fmla="*/ 22869 h 345"/>
              <a:gd name="T92" fmla="*/ 377638 w 323"/>
              <a:gd name="T93" fmla="*/ 45738 h 345"/>
              <a:gd name="T94" fmla="*/ 301448 w 323"/>
              <a:gd name="T95" fmla="*/ 81676 h 345"/>
              <a:gd name="T96" fmla="*/ 231883 w 323"/>
              <a:gd name="T97" fmla="*/ 127414 h 345"/>
              <a:gd name="T98" fmla="*/ 188819 w 323"/>
              <a:gd name="T99" fmla="*/ 163351 h 345"/>
              <a:gd name="T100" fmla="*/ 155693 w 323"/>
              <a:gd name="T101" fmla="*/ 196022 h 345"/>
              <a:gd name="T102" fmla="*/ 129192 w 323"/>
              <a:gd name="T103" fmla="*/ 225425 h 345"/>
              <a:gd name="T104" fmla="*/ 106004 w 323"/>
              <a:gd name="T105" fmla="*/ 271163 h 345"/>
              <a:gd name="T106" fmla="*/ 76190 w 323"/>
              <a:gd name="T107" fmla="*/ 329970 h 345"/>
              <a:gd name="T108" fmla="*/ 53002 w 323"/>
              <a:gd name="T109" fmla="*/ 411646 h 345"/>
              <a:gd name="T110" fmla="*/ 29814 w 323"/>
              <a:gd name="T111" fmla="*/ 516191 h 345"/>
              <a:gd name="T112" fmla="*/ 6625 w 323"/>
              <a:gd name="T113" fmla="*/ 640338 h 345"/>
              <a:gd name="T114" fmla="*/ 0 w 323"/>
              <a:gd name="T115" fmla="*/ 784087 h 34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23" h="345">
                <a:moveTo>
                  <a:pt x="0" y="240"/>
                </a:moveTo>
                <a:lnTo>
                  <a:pt x="23" y="240"/>
                </a:lnTo>
                <a:lnTo>
                  <a:pt x="31" y="258"/>
                </a:lnTo>
                <a:lnTo>
                  <a:pt x="39" y="274"/>
                </a:lnTo>
                <a:lnTo>
                  <a:pt x="54" y="294"/>
                </a:lnTo>
                <a:lnTo>
                  <a:pt x="63" y="302"/>
                </a:lnTo>
                <a:lnTo>
                  <a:pt x="73" y="311"/>
                </a:lnTo>
                <a:lnTo>
                  <a:pt x="84" y="320"/>
                </a:lnTo>
                <a:lnTo>
                  <a:pt x="98" y="329"/>
                </a:lnTo>
                <a:lnTo>
                  <a:pt x="112" y="335"/>
                </a:lnTo>
                <a:lnTo>
                  <a:pt x="129" y="340"/>
                </a:lnTo>
                <a:lnTo>
                  <a:pt x="146" y="343"/>
                </a:lnTo>
                <a:lnTo>
                  <a:pt x="168" y="345"/>
                </a:lnTo>
                <a:lnTo>
                  <a:pt x="173" y="345"/>
                </a:lnTo>
                <a:lnTo>
                  <a:pt x="186" y="345"/>
                </a:lnTo>
                <a:lnTo>
                  <a:pt x="207" y="342"/>
                </a:lnTo>
                <a:lnTo>
                  <a:pt x="219" y="338"/>
                </a:lnTo>
                <a:lnTo>
                  <a:pt x="232" y="333"/>
                </a:lnTo>
                <a:lnTo>
                  <a:pt x="244" y="326"/>
                </a:lnTo>
                <a:lnTo>
                  <a:pt x="257" y="317"/>
                </a:lnTo>
                <a:lnTo>
                  <a:pt x="269" y="306"/>
                </a:lnTo>
                <a:lnTo>
                  <a:pt x="282" y="294"/>
                </a:lnTo>
                <a:lnTo>
                  <a:pt x="294" y="278"/>
                </a:lnTo>
                <a:lnTo>
                  <a:pt x="305" y="258"/>
                </a:lnTo>
                <a:lnTo>
                  <a:pt x="314" y="237"/>
                </a:lnTo>
                <a:lnTo>
                  <a:pt x="321" y="210"/>
                </a:lnTo>
                <a:lnTo>
                  <a:pt x="321" y="201"/>
                </a:lnTo>
                <a:lnTo>
                  <a:pt x="323" y="178"/>
                </a:lnTo>
                <a:lnTo>
                  <a:pt x="321" y="144"/>
                </a:lnTo>
                <a:lnTo>
                  <a:pt x="317" y="126"/>
                </a:lnTo>
                <a:lnTo>
                  <a:pt x="314" y="107"/>
                </a:lnTo>
                <a:lnTo>
                  <a:pt x="307" y="87"/>
                </a:lnTo>
                <a:lnTo>
                  <a:pt x="298" y="67"/>
                </a:lnTo>
                <a:lnTo>
                  <a:pt x="287" y="50"/>
                </a:lnTo>
                <a:lnTo>
                  <a:pt x="273" y="34"/>
                </a:lnTo>
                <a:lnTo>
                  <a:pt x="264" y="26"/>
                </a:lnTo>
                <a:lnTo>
                  <a:pt x="253" y="21"/>
                </a:lnTo>
                <a:lnTo>
                  <a:pt x="244" y="14"/>
                </a:lnTo>
                <a:lnTo>
                  <a:pt x="232" y="10"/>
                </a:lnTo>
                <a:lnTo>
                  <a:pt x="219" y="5"/>
                </a:lnTo>
                <a:lnTo>
                  <a:pt x="207" y="3"/>
                </a:lnTo>
                <a:lnTo>
                  <a:pt x="191" y="0"/>
                </a:lnTo>
                <a:lnTo>
                  <a:pt x="177" y="0"/>
                </a:lnTo>
                <a:lnTo>
                  <a:pt x="164" y="0"/>
                </a:lnTo>
                <a:lnTo>
                  <a:pt x="152" y="3"/>
                </a:lnTo>
                <a:lnTo>
                  <a:pt x="134" y="7"/>
                </a:lnTo>
                <a:lnTo>
                  <a:pt x="114" y="14"/>
                </a:lnTo>
                <a:lnTo>
                  <a:pt x="91" y="25"/>
                </a:lnTo>
                <a:lnTo>
                  <a:pt x="70" y="39"/>
                </a:lnTo>
                <a:lnTo>
                  <a:pt x="57" y="50"/>
                </a:lnTo>
                <a:lnTo>
                  <a:pt x="47" y="60"/>
                </a:lnTo>
                <a:lnTo>
                  <a:pt x="39" y="69"/>
                </a:lnTo>
                <a:lnTo>
                  <a:pt x="32" y="83"/>
                </a:lnTo>
                <a:lnTo>
                  <a:pt x="23" y="101"/>
                </a:lnTo>
                <a:lnTo>
                  <a:pt x="16" y="126"/>
                </a:lnTo>
                <a:lnTo>
                  <a:pt x="9" y="158"/>
                </a:lnTo>
                <a:lnTo>
                  <a:pt x="2" y="196"/>
                </a:lnTo>
                <a:lnTo>
                  <a:pt x="0" y="2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220"/>
          <p:cNvSpPr>
            <a:spLocks/>
          </p:cNvSpPr>
          <p:nvPr/>
        </p:nvSpPr>
        <p:spPr bwMode="auto">
          <a:xfrm flipH="1">
            <a:off x="600075" y="4691063"/>
            <a:ext cx="2959100" cy="977900"/>
          </a:xfrm>
          <a:custGeom>
            <a:avLst/>
            <a:gdLst>
              <a:gd name="T0" fmla="*/ 2922609 w 892"/>
              <a:gd name="T1" fmla="*/ 16244 h 301"/>
              <a:gd name="T2" fmla="*/ 2906022 w 892"/>
              <a:gd name="T3" fmla="*/ 51981 h 301"/>
              <a:gd name="T4" fmla="*/ 2866213 w 892"/>
              <a:gd name="T5" fmla="*/ 77972 h 301"/>
              <a:gd name="T6" fmla="*/ 2959100 w 892"/>
              <a:gd name="T7" fmla="*/ 172188 h 301"/>
              <a:gd name="T8" fmla="*/ 2906022 w 892"/>
              <a:gd name="T9" fmla="*/ 490574 h 301"/>
              <a:gd name="T10" fmla="*/ 2906022 w 892"/>
              <a:gd name="T11" fmla="*/ 588040 h 301"/>
              <a:gd name="T12" fmla="*/ 2889435 w 892"/>
              <a:gd name="T13" fmla="*/ 669260 h 301"/>
              <a:gd name="T14" fmla="*/ 2866213 w 892"/>
              <a:gd name="T15" fmla="*/ 714744 h 301"/>
              <a:gd name="T16" fmla="*/ 2829722 w 892"/>
              <a:gd name="T17" fmla="*/ 743984 h 301"/>
              <a:gd name="T18" fmla="*/ 2770010 w 892"/>
              <a:gd name="T19" fmla="*/ 750481 h 301"/>
              <a:gd name="T20" fmla="*/ 2706979 w 892"/>
              <a:gd name="T21" fmla="*/ 740735 h 301"/>
              <a:gd name="T22" fmla="*/ 2527841 w 892"/>
              <a:gd name="T23" fmla="*/ 743984 h 301"/>
              <a:gd name="T24" fmla="*/ 2352020 w 892"/>
              <a:gd name="T25" fmla="*/ 795965 h 301"/>
              <a:gd name="T26" fmla="*/ 2149660 w 892"/>
              <a:gd name="T27" fmla="*/ 763477 h 301"/>
              <a:gd name="T28" fmla="*/ 2156295 w 892"/>
              <a:gd name="T29" fmla="*/ 565298 h 301"/>
              <a:gd name="T30" fmla="*/ 2119804 w 892"/>
              <a:gd name="T31" fmla="*/ 415851 h 301"/>
              <a:gd name="T32" fmla="*/ 2056774 w 892"/>
              <a:gd name="T33" fmla="*/ 292395 h 301"/>
              <a:gd name="T34" fmla="*/ 1973839 w 892"/>
              <a:gd name="T35" fmla="*/ 207926 h 301"/>
              <a:gd name="T36" fmla="*/ 1884270 w 892"/>
              <a:gd name="T37" fmla="*/ 142949 h 301"/>
              <a:gd name="T38" fmla="*/ 1748258 w 892"/>
              <a:gd name="T39" fmla="*/ 90967 h 301"/>
              <a:gd name="T40" fmla="*/ 1671958 w 892"/>
              <a:gd name="T41" fmla="*/ 84470 h 301"/>
              <a:gd name="T42" fmla="*/ 1535945 w 892"/>
              <a:gd name="T43" fmla="*/ 113709 h 301"/>
              <a:gd name="T44" fmla="*/ 1393298 w 892"/>
              <a:gd name="T45" fmla="*/ 172188 h 301"/>
              <a:gd name="T46" fmla="*/ 1303729 w 892"/>
              <a:gd name="T47" fmla="*/ 230667 h 301"/>
              <a:gd name="T48" fmla="*/ 1247334 w 892"/>
              <a:gd name="T49" fmla="*/ 289147 h 301"/>
              <a:gd name="T50" fmla="*/ 1194256 w 892"/>
              <a:gd name="T51" fmla="*/ 373616 h 301"/>
              <a:gd name="T52" fmla="*/ 1144495 w 892"/>
              <a:gd name="T53" fmla="*/ 526312 h 301"/>
              <a:gd name="T54" fmla="*/ 1111321 w 892"/>
              <a:gd name="T55" fmla="*/ 714744 h 301"/>
              <a:gd name="T56" fmla="*/ 1098052 w 892"/>
              <a:gd name="T57" fmla="*/ 867440 h 301"/>
              <a:gd name="T58" fmla="*/ 381498 w 892"/>
              <a:gd name="T59" fmla="*/ 890181 h 301"/>
              <a:gd name="T60" fmla="*/ 272025 w 892"/>
              <a:gd name="T61" fmla="*/ 977900 h 301"/>
              <a:gd name="T62" fmla="*/ 112791 w 892"/>
              <a:gd name="T63" fmla="*/ 964905 h 301"/>
              <a:gd name="T64" fmla="*/ 63030 w 892"/>
              <a:gd name="T65" fmla="*/ 958407 h 301"/>
              <a:gd name="T66" fmla="*/ 16587 w 892"/>
              <a:gd name="T67" fmla="*/ 935665 h 301"/>
              <a:gd name="T68" fmla="*/ 3317 w 892"/>
              <a:gd name="T69" fmla="*/ 0 h 30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92" h="301">
                <a:moveTo>
                  <a:pt x="1" y="0"/>
                </a:moveTo>
                <a:lnTo>
                  <a:pt x="881" y="5"/>
                </a:lnTo>
                <a:lnTo>
                  <a:pt x="880" y="8"/>
                </a:lnTo>
                <a:lnTo>
                  <a:pt x="876" y="16"/>
                </a:lnTo>
                <a:lnTo>
                  <a:pt x="867" y="23"/>
                </a:lnTo>
                <a:lnTo>
                  <a:pt x="864" y="24"/>
                </a:lnTo>
                <a:lnTo>
                  <a:pt x="857" y="26"/>
                </a:lnTo>
                <a:lnTo>
                  <a:pt x="892" y="53"/>
                </a:lnTo>
                <a:lnTo>
                  <a:pt x="892" y="140"/>
                </a:lnTo>
                <a:lnTo>
                  <a:pt x="876" y="151"/>
                </a:lnTo>
                <a:lnTo>
                  <a:pt x="876" y="167"/>
                </a:lnTo>
                <a:lnTo>
                  <a:pt x="876" y="181"/>
                </a:lnTo>
                <a:lnTo>
                  <a:pt x="874" y="197"/>
                </a:lnTo>
                <a:lnTo>
                  <a:pt x="871" y="206"/>
                </a:lnTo>
                <a:lnTo>
                  <a:pt x="867" y="213"/>
                </a:lnTo>
                <a:lnTo>
                  <a:pt x="864" y="220"/>
                </a:lnTo>
                <a:lnTo>
                  <a:pt x="858" y="226"/>
                </a:lnTo>
                <a:lnTo>
                  <a:pt x="853" y="229"/>
                </a:lnTo>
                <a:lnTo>
                  <a:pt x="844" y="231"/>
                </a:lnTo>
                <a:lnTo>
                  <a:pt x="835" y="231"/>
                </a:lnTo>
                <a:lnTo>
                  <a:pt x="824" y="229"/>
                </a:lnTo>
                <a:lnTo>
                  <a:pt x="816" y="228"/>
                </a:lnTo>
                <a:lnTo>
                  <a:pt x="800" y="228"/>
                </a:lnTo>
                <a:lnTo>
                  <a:pt x="762" y="229"/>
                </a:lnTo>
                <a:lnTo>
                  <a:pt x="710" y="233"/>
                </a:lnTo>
                <a:lnTo>
                  <a:pt x="709" y="245"/>
                </a:lnTo>
                <a:lnTo>
                  <a:pt x="684" y="245"/>
                </a:lnTo>
                <a:lnTo>
                  <a:pt x="648" y="235"/>
                </a:lnTo>
                <a:lnTo>
                  <a:pt x="652" y="204"/>
                </a:lnTo>
                <a:lnTo>
                  <a:pt x="650" y="174"/>
                </a:lnTo>
                <a:lnTo>
                  <a:pt x="646" y="149"/>
                </a:lnTo>
                <a:lnTo>
                  <a:pt x="639" y="128"/>
                </a:lnTo>
                <a:lnTo>
                  <a:pt x="630" y="108"/>
                </a:lnTo>
                <a:lnTo>
                  <a:pt x="620" y="90"/>
                </a:lnTo>
                <a:lnTo>
                  <a:pt x="607" y="76"/>
                </a:lnTo>
                <a:lnTo>
                  <a:pt x="595" y="64"/>
                </a:lnTo>
                <a:lnTo>
                  <a:pt x="582" y="53"/>
                </a:lnTo>
                <a:lnTo>
                  <a:pt x="568" y="44"/>
                </a:lnTo>
                <a:lnTo>
                  <a:pt x="545" y="33"/>
                </a:lnTo>
                <a:lnTo>
                  <a:pt x="527" y="28"/>
                </a:lnTo>
                <a:lnTo>
                  <a:pt x="520" y="26"/>
                </a:lnTo>
                <a:lnTo>
                  <a:pt x="504" y="26"/>
                </a:lnTo>
                <a:lnTo>
                  <a:pt x="490" y="28"/>
                </a:lnTo>
                <a:lnTo>
                  <a:pt x="463" y="35"/>
                </a:lnTo>
                <a:lnTo>
                  <a:pt x="440" y="42"/>
                </a:lnTo>
                <a:lnTo>
                  <a:pt x="420" y="53"/>
                </a:lnTo>
                <a:lnTo>
                  <a:pt x="406" y="62"/>
                </a:lnTo>
                <a:lnTo>
                  <a:pt x="393" y="71"/>
                </a:lnTo>
                <a:lnTo>
                  <a:pt x="384" y="78"/>
                </a:lnTo>
                <a:lnTo>
                  <a:pt x="376" y="89"/>
                </a:lnTo>
                <a:lnTo>
                  <a:pt x="367" y="103"/>
                </a:lnTo>
                <a:lnTo>
                  <a:pt x="360" y="115"/>
                </a:lnTo>
                <a:lnTo>
                  <a:pt x="354" y="131"/>
                </a:lnTo>
                <a:lnTo>
                  <a:pt x="345" y="162"/>
                </a:lnTo>
                <a:lnTo>
                  <a:pt x="338" y="194"/>
                </a:lnTo>
                <a:lnTo>
                  <a:pt x="335" y="220"/>
                </a:lnTo>
                <a:lnTo>
                  <a:pt x="333" y="245"/>
                </a:lnTo>
                <a:lnTo>
                  <a:pt x="331" y="267"/>
                </a:lnTo>
                <a:lnTo>
                  <a:pt x="303" y="265"/>
                </a:lnTo>
                <a:lnTo>
                  <a:pt x="115" y="274"/>
                </a:lnTo>
                <a:lnTo>
                  <a:pt x="123" y="295"/>
                </a:lnTo>
                <a:lnTo>
                  <a:pt x="82" y="301"/>
                </a:lnTo>
                <a:lnTo>
                  <a:pt x="37" y="295"/>
                </a:lnTo>
                <a:lnTo>
                  <a:pt x="34" y="297"/>
                </a:lnTo>
                <a:lnTo>
                  <a:pt x="25" y="297"/>
                </a:lnTo>
                <a:lnTo>
                  <a:pt x="19" y="295"/>
                </a:lnTo>
                <a:lnTo>
                  <a:pt x="12" y="292"/>
                </a:lnTo>
                <a:lnTo>
                  <a:pt x="5" y="288"/>
                </a:lnTo>
                <a:lnTo>
                  <a:pt x="0" y="279"/>
                </a:lnTo>
                <a:lnTo>
                  <a:pt x="1" y="0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8" name="Group 329"/>
          <p:cNvGrpSpPr>
            <a:grpSpLocks/>
          </p:cNvGrpSpPr>
          <p:nvPr/>
        </p:nvGrpSpPr>
        <p:grpSpPr bwMode="auto">
          <a:xfrm>
            <a:off x="823913" y="3048000"/>
            <a:ext cx="2651125" cy="1668463"/>
            <a:chOff x="519" y="1920"/>
            <a:chExt cx="1670" cy="1051"/>
          </a:xfrm>
        </p:grpSpPr>
        <p:sp>
          <p:nvSpPr>
            <p:cNvPr id="7259" name="Freeform 217"/>
            <p:cNvSpPr>
              <a:spLocks/>
            </p:cNvSpPr>
            <p:nvPr/>
          </p:nvSpPr>
          <p:spPr bwMode="auto">
            <a:xfrm flipH="1">
              <a:off x="1376" y="1920"/>
              <a:ext cx="813" cy="1051"/>
            </a:xfrm>
            <a:custGeom>
              <a:avLst/>
              <a:gdLst>
                <a:gd name="T0" fmla="*/ 680 w 392"/>
                <a:gd name="T1" fmla="*/ 35 h 514"/>
                <a:gd name="T2" fmla="*/ 707 w 392"/>
                <a:gd name="T3" fmla="*/ 39 h 514"/>
                <a:gd name="T4" fmla="*/ 722 w 392"/>
                <a:gd name="T5" fmla="*/ 47 h 514"/>
                <a:gd name="T6" fmla="*/ 736 w 392"/>
                <a:gd name="T7" fmla="*/ 57 h 514"/>
                <a:gd name="T8" fmla="*/ 742 w 392"/>
                <a:gd name="T9" fmla="*/ 65 h 514"/>
                <a:gd name="T10" fmla="*/ 747 w 392"/>
                <a:gd name="T11" fmla="*/ 72 h 514"/>
                <a:gd name="T12" fmla="*/ 751 w 392"/>
                <a:gd name="T13" fmla="*/ 80 h 514"/>
                <a:gd name="T14" fmla="*/ 751 w 392"/>
                <a:gd name="T15" fmla="*/ 86 h 514"/>
                <a:gd name="T16" fmla="*/ 784 w 392"/>
                <a:gd name="T17" fmla="*/ 476 h 514"/>
                <a:gd name="T18" fmla="*/ 751 w 392"/>
                <a:gd name="T19" fmla="*/ 491 h 514"/>
                <a:gd name="T20" fmla="*/ 742 w 392"/>
                <a:gd name="T21" fmla="*/ 499 h 514"/>
                <a:gd name="T22" fmla="*/ 736 w 392"/>
                <a:gd name="T23" fmla="*/ 509 h 514"/>
                <a:gd name="T24" fmla="*/ 732 w 392"/>
                <a:gd name="T25" fmla="*/ 515 h 514"/>
                <a:gd name="T26" fmla="*/ 732 w 392"/>
                <a:gd name="T27" fmla="*/ 523 h 514"/>
                <a:gd name="T28" fmla="*/ 740 w 392"/>
                <a:gd name="T29" fmla="*/ 534 h 514"/>
                <a:gd name="T30" fmla="*/ 751 w 392"/>
                <a:gd name="T31" fmla="*/ 546 h 514"/>
                <a:gd name="T32" fmla="*/ 761 w 392"/>
                <a:gd name="T33" fmla="*/ 552 h 514"/>
                <a:gd name="T34" fmla="*/ 778 w 392"/>
                <a:gd name="T35" fmla="*/ 560 h 514"/>
                <a:gd name="T36" fmla="*/ 813 w 392"/>
                <a:gd name="T37" fmla="*/ 593 h 514"/>
                <a:gd name="T38" fmla="*/ 813 w 392"/>
                <a:gd name="T39" fmla="*/ 949 h 514"/>
                <a:gd name="T40" fmla="*/ 792 w 392"/>
                <a:gd name="T41" fmla="*/ 953 h 514"/>
                <a:gd name="T42" fmla="*/ 769 w 392"/>
                <a:gd name="T43" fmla="*/ 967 h 514"/>
                <a:gd name="T44" fmla="*/ 742 w 392"/>
                <a:gd name="T45" fmla="*/ 986 h 514"/>
                <a:gd name="T46" fmla="*/ 722 w 392"/>
                <a:gd name="T47" fmla="*/ 1004 h 514"/>
                <a:gd name="T48" fmla="*/ 689 w 392"/>
                <a:gd name="T49" fmla="*/ 1037 h 514"/>
                <a:gd name="T50" fmla="*/ 676 w 392"/>
                <a:gd name="T51" fmla="*/ 1051 h 514"/>
                <a:gd name="T52" fmla="*/ 0 w 392"/>
                <a:gd name="T53" fmla="*/ 1051 h 514"/>
                <a:gd name="T54" fmla="*/ 31 w 392"/>
                <a:gd name="T55" fmla="*/ 0 h 514"/>
                <a:gd name="T56" fmla="*/ 680 w 392"/>
                <a:gd name="T57" fmla="*/ 35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2" h="514">
                  <a:moveTo>
                    <a:pt x="328" y="17"/>
                  </a:moveTo>
                  <a:lnTo>
                    <a:pt x="341" y="19"/>
                  </a:lnTo>
                  <a:lnTo>
                    <a:pt x="348" y="23"/>
                  </a:lnTo>
                  <a:lnTo>
                    <a:pt x="355" y="28"/>
                  </a:lnTo>
                  <a:lnTo>
                    <a:pt x="358" y="32"/>
                  </a:lnTo>
                  <a:lnTo>
                    <a:pt x="360" y="35"/>
                  </a:lnTo>
                  <a:lnTo>
                    <a:pt x="362" y="39"/>
                  </a:lnTo>
                  <a:lnTo>
                    <a:pt x="362" y="42"/>
                  </a:lnTo>
                  <a:lnTo>
                    <a:pt x="378" y="233"/>
                  </a:lnTo>
                  <a:lnTo>
                    <a:pt x="362" y="240"/>
                  </a:lnTo>
                  <a:lnTo>
                    <a:pt x="358" y="244"/>
                  </a:lnTo>
                  <a:lnTo>
                    <a:pt x="355" y="249"/>
                  </a:lnTo>
                  <a:lnTo>
                    <a:pt x="353" y="252"/>
                  </a:lnTo>
                  <a:lnTo>
                    <a:pt x="353" y="256"/>
                  </a:lnTo>
                  <a:lnTo>
                    <a:pt x="357" y="261"/>
                  </a:lnTo>
                  <a:lnTo>
                    <a:pt x="362" y="267"/>
                  </a:lnTo>
                  <a:lnTo>
                    <a:pt x="367" y="270"/>
                  </a:lnTo>
                  <a:lnTo>
                    <a:pt x="375" y="274"/>
                  </a:lnTo>
                  <a:lnTo>
                    <a:pt x="392" y="290"/>
                  </a:lnTo>
                  <a:lnTo>
                    <a:pt x="392" y="464"/>
                  </a:lnTo>
                  <a:lnTo>
                    <a:pt x="382" y="466"/>
                  </a:lnTo>
                  <a:lnTo>
                    <a:pt x="371" y="473"/>
                  </a:lnTo>
                  <a:lnTo>
                    <a:pt x="358" y="482"/>
                  </a:lnTo>
                  <a:lnTo>
                    <a:pt x="348" y="491"/>
                  </a:lnTo>
                  <a:lnTo>
                    <a:pt x="332" y="507"/>
                  </a:lnTo>
                  <a:lnTo>
                    <a:pt x="326" y="514"/>
                  </a:lnTo>
                  <a:lnTo>
                    <a:pt x="0" y="514"/>
                  </a:lnTo>
                  <a:lnTo>
                    <a:pt x="15" y="0"/>
                  </a:lnTo>
                  <a:lnTo>
                    <a:pt x="328" y="17"/>
                  </a:lnTo>
                  <a:close/>
                </a:path>
              </a:pathLst>
            </a:custGeom>
            <a:solidFill>
              <a:srgbClr val="A718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221"/>
            <p:cNvSpPr>
              <a:spLocks/>
            </p:cNvSpPr>
            <p:nvPr/>
          </p:nvSpPr>
          <p:spPr bwMode="auto">
            <a:xfrm flipH="1">
              <a:off x="519" y="1973"/>
              <a:ext cx="649" cy="998"/>
            </a:xfrm>
            <a:custGeom>
              <a:avLst/>
              <a:gdLst>
                <a:gd name="T0" fmla="*/ 438 w 314"/>
                <a:gd name="T1" fmla="*/ 18 h 488"/>
                <a:gd name="T2" fmla="*/ 471 w 314"/>
                <a:gd name="T3" fmla="*/ 22 h 488"/>
                <a:gd name="T4" fmla="*/ 498 w 314"/>
                <a:gd name="T5" fmla="*/ 29 h 488"/>
                <a:gd name="T6" fmla="*/ 531 w 314"/>
                <a:gd name="T7" fmla="*/ 41 h 488"/>
                <a:gd name="T8" fmla="*/ 550 w 314"/>
                <a:gd name="T9" fmla="*/ 47 h 488"/>
                <a:gd name="T10" fmla="*/ 552 w 314"/>
                <a:gd name="T11" fmla="*/ 55 h 488"/>
                <a:gd name="T12" fmla="*/ 564 w 314"/>
                <a:gd name="T13" fmla="*/ 110 h 488"/>
                <a:gd name="T14" fmla="*/ 579 w 314"/>
                <a:gd name="T15" fmla="*/ 121 h 488"/>
                <a:gd name="T16" fmla="*/ 589 w 314"/>
                <a:gd name="T17" fmla="*/ 131 h 488"/>
                <a:gd name="T18" fmla="*/ 608 w 314"/>
                <a:gd name="T19" fmla="*/ 157 h 488"/>
                <a:gd name="T20" fmla="*/ 622 w 314"/>
                <a:gd name="T21" fmla="*/ 186 h 488"/>
                <a:gd name="T22" fmla="*/ 630 w 314"/>
                <a:gd name="T23" fmla="*/ 213 h 488"/>
                <a:gd name="T24" fmla="*/ 630 w 314"/>
                <a:gd name="T25" fmla="*/ 237 h 488"/>
                <a:gd name="T26" fmla="*/ 630 w 314"/>
                <a:gd name="T27" fmla="*/ 260 h 488"/>
                <a:gd name="T28" fmla="*/ 630 w 314"/>
                <a:gd name="T29" fmla="*/ 278 h 488"/>
                <a:gd name="T30" fmla="*/ 641 w 314"/>
                <a:gd name="T31" fmla="*/ 344 h 488"/>
                <a:gd name="T32" fmla="*/ 645 w 314"/>
                <a:gd name="T33" fmla="*/ 401 h 488"/>
                <a:gd name="T34" fmla="*/ 649 w 314"/>
                <a:gd name="T35" fmla="*/ 452 h 488"/>
                <a:gd name="T36" fmla="*/ 645 w 314"/>
                <a:gd name="T37" fmla="*/ 493 h 488"/>
                <a:gd name="T38" fmla="*/ 641 w 314"/>
                <a:gd name="T39" fmla="*/ 521 h 488"/>
                <a:gd name="T40" fmla="*/ 637 w 314"/>
                <a:gd name="T41" fmla="*/ 544 h 488"/>
                <a:gd name="T42" fmla="*/ 630 w 314"/>
                <a:gd name="T43" fmla="*/ 562 h 488"/>
                <a:gd name="T44" fmla="*/ 630 w 314"/>
                <a:gd name="T45" fmla="*/ 630 h 488"/>
                <a:gd name="T46" fmla="*/ 630 w 314"/>
                <a:gd name="T47" fmla="*/ 998 h 488"/>
                <a:gd name="T48" fmla="*/ 372 w 314"/>
                <a:gd name="T49" fmla="*/ 998 h 488"/>
                <a:gd name="T50" fmla="*/ 236 w 314"/>
                <a:gd name="T51" fmla="*/ 896 h 488"/>
                <a:gd name="T52" fmla="*/ 213 w 314"/>
                <a:gd name="T53" fmla="*/ 881 h 488"/>
                <a:gd name="T54" fmla="*/ 184 w 314"/>
                <a:gd name="T55" fmla="*/ 875 h 488"/>
                <a:gd name="T56" fmla="*/ 151 w 314"/>
                <a:gd name="T57" fmla="*/ 867 h 488"/>
                <a:gd name="T58" fmla="*/ 114 w 314"/>
                <a:gd name="T59" fmla="*/ 863 h 488"/>
                <a:gd name="T60" fmla="*/ 52 w 314"/>
                <a:gd name="T61" fmla="*/ 857 h 488"/>
                <a:gd name="T62" fmla="*/ 27 w 314"/>
                <a:gd name="T63" fmla="*/ 857 h 488"/>
                <a:gd name="T64" fmla="*/ 0 w 314"/>
                <a:gd name="T65" fmla="*/ 0 h 488"/>
                <a:gd name="T66" fmla="*/ 438 w 314"/>
                <a:gd name="T67" fmla="*/ 18 h 4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14" h="488">
                  <a:moveTo>
                    <a:pt x="212" y="9"/>
                  </a:moveTo>
                  <a:lnTo>
                    <a:pt x="228" y="11"/>
                  </a:lnTo>
                  <a:lnTo>
                    <a:pt x="241" y="14"/>
                  </a:lnTo>
                  <a:lnTo>
                    <a:pt x="257" y="20"/>
                  </a:lnTo>
                  <a:lnTo>
                    <a:pt x="266" y="23"/>
                  </a:lnTo>
                  <a:lnTo>
                    <a:pt x="267" y="27"/>
                  </a:lnTo>
                  <a:lnTo>
                    <a:pt x="273" y="54"/>
                  </a:lnTo>
                  <a:lnTo>
                    <a:pt x="280" y="59"/>
                  </a:lnTo>
                  <a:lnTo>
                    <a:pt x="285" y="64"/>
                  </a:lnTo>
                  <a:lnTo>
                    <a:pt x="294" y="77"/>
                  </a:lnTo>
                  <a:lnTo>
                    <a:pt x="301" y="91"/>
                  </a:lnTo>
                  <a:lnTo>
                    <a:pt x="305" y="104"/>
                  </a:lnTo>
                  <a:lnTo>
                    <a:pt x="305" y="116"/>
                  </a:lnTo>
                  <a:lnTo>
                    <a:pt x="305" y="127"/>
                  </a:lnTo>
                  <a:lnTo>
                    <a:pt x="305" y="136"/>
                  </a:lnTo>
                  <a:lnTo>
                    <a:pt x="310" y="168"/>
                  </a:lnTo>
                  <a:lnTo>
                    <a:pt x="312" y="196"/>
                  </a:lnTo>
                  <a:lnTo>
                    <a:pt x="314" y="221"/>
                  </a:lnTo>
                  <a:lnTo>
                    <a:pt x="312" y="241"/>
                  </a:lnTo>
                  <a:lnTo>
                    <a:pt x="310" y="255"/>
                  </a:lnTo>
                  <a:lnTo>
                    <a:pt x="308" y="266"/>
                  </a:lnTo>
                  <a:lnTo>
                    <a:pt x="305" y="275"/>
                  </a:lnTo>
                  <a:lnTo>
                    <a:pt x="305" y="308"/>
                  </a:lnTo>
                  <a:lnTo>
                    <a:pt x="305" y="488"/>
                  </a:lnTo>
                  <a:lnTo>
                    <a:pt x="180" y="488"/>
                  </a:lnTo>
                  <a:lnTo>
                    <a:pt x="114" y="438"/>
                  </a:lnTo>
                  <a:lnTo>
                    <a:pt x="103" y="431"/>
                  </a:lnTo>
                  <a:lnTo>
                    <a:pt x="89" y="428"/>
                  </a:lnTo>
                  <a:lnTo>
                    <a:pt x="73" y="424"/>
                  </a:lnTo>
                  <a:lnTo>
                    <a:pt x="55" y="422"/>
                  </a:lnTo>
                  <a:lnTo>
                    <a:pt x="25" y="419"/>
                  </a:lnTo>
                  <a:lnTo>
                    <a:pt x="13" y="419"/>
                  </a:lnTo>
                  <a:lnTo>
                    <a:pt x="0" y="0"/>
                  </a:lnTo>
                  <a:lnTo>
                    <a:pt x="212" y="9"/>
                  </a:lnTo>
                  <a:close/>
                </a:path>
              </a:pathLst>
            </a:custGeom>
            <a:solidFill>
              <a:srgbClr val="A718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9" name="Freeform 222"/>
          <p:cNvSpPr>
            <a:spLocks/>
          </p:cNvSpPr>
          <p:nvPr/>
        </p:nvSpPr>
        <p:spPr bwMode="auto">
          <a:xfrm flipH="1">
            <a:off x="3876675" y="3352800"/>
            <a:ext cx="4579938" cy="266700"/>
          </a:xfrm>
          <a:custGeom>
            <a:avLst/>
            <a:gdLst>
              <a:gd name="T0" fmla="*/ 6580 w 1392"/>
              <a:gd name="T1" fmla="*/ 65049 h 82"/>
              <a:gd name="T2" fmla="*/ 4553617 w 1392"/>
              <a:gd name="T3" fmla="*/ 0 h 82"/>
              <a:gd name="T4" fmla="*/ 4579938 w 1392"/>
              <a:gd name="T5" fmla="*/ 221166 h 82"/>
              <a:gd name="T6" fmla="*/ 0 w 1392"/>
              <a:gd name="T7" fmla="*/ 266700 h 82"/>
              <a:gd name="T8" fmla="*/ 6580 w 1392"/>
              <a:gd name="T9" fmla="*/ 65049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2" h="82">
                <a:moveTo>
                  <a:pt x="2" y="20"/>
                </a:moveTo>
                <a:lnTo>
                  <a:pt x="1384" y="0"/>
                </a:lnTo>
                <a:lnTo>
                  <a:pt x="1392" y="68"/>
                </a:lnTo>
                <a:lnTo>
                  <a:pt x="0" y="82"/>
                </a:lnTo>
                <a:lnTo>
                  <a:pt x="2" y="20"/>
                </a:lnTo>
                <a:close/>
              </a:path>
            </a:pathLst>
          </a:custGeom>
          <a:solidFill>
            <a:srgbClr val="C0D2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223"/>
          <p:cNvSpPr>
            <a:spLocks/>
          </p:cNvSpPr>
          <p:nvPr/>
        </p:nvSpPr>
        <p:spPr bwMode="auto">
          <a:xfrm flipH="1">
            <a:off x="4130675" y="2824163"/>
            <a:ext cx="4583113" cy="571500"/>
          </a:xfrm>
          <a:custGeom>
            <a:avLst/>
            <a:gdLst>
              <a:gd name="T0" fmla="*/ 4583113 w 1393"/>
              <a:gd name="T1" fmla="*/ 0 h 176"/>
              <a:gd name="T2" fmla="*/ 4583113 w 1393"/>
              <a:gd name="T3" fmla="*/ 103909 h 176"/>
              <a:gd name="T4" fmla="*/ 4313325 w 1393"/>
              <a:gd name="T5" fmla="*/ 120145 h 176"/>
              <a:gd name="T6" fmla="*/ 4326485 w 1393"/>
              <a:gd name="T7" fmla="*/ 487074 h 176"/>
              <a:gd name="T8" fmla="*/ 246758 w 1393"/>
              <a:gd name="T9" fmla="*/ 571500 h 176"/>
              <a:gd name="T10" fmla="*/ 29611 w 1393"/>
              <a:gd name="T11" fmla="*/ 461097 h 176"/>
              <a:gd name="T12" fmla="*/ 23031 w 1393"/>
              <a:gd name="T13" fmla="*/ 363682 h 176"/>
              <a:gd name="T14" fmla="*/ 16451 w 1393"/>
              <a:gd name="T15" fmla="*/ 363682 h 176"/>
              <a:gd name="T16" fmla="*/ 6580 w 1393"/>
              <a:gd name="T17" fmla="*/ 357188 h 176"/>
              <a:gd name="T18" fmla="*/ 0 w 1393"/>
              <a:gd name="T19" fmla="*/ 353940 h 176"/>
              <a:gd name="T20" fmla="*/ 0 w 1393"/>
              <a:gd name="T21" fmla="*/ 340952 h 176"/>
              <a:gd name="T22" fmla="*/ 0 w 1393"/>
              <a:gd name="T23" fmla="*/ 282503 h 176"/>
              <a:gd name="T24" fmla="*/ 0 w 1393"/>
              <a:gd name="T25" fmla="*/ 185088 h 176"/>
              <a:gd name="T26" fmla="*/ 658021 w 1393"/>
              <a:gd name="T27" fmla="*/ 155864 h 176"/>
              <a:gd name="T28" fmla="*/ 960710 w 1393"/>
              <a:gd name="T29" fmla="*/ 146122 h 176"/>
              <a:gd name="T30" fmla="*/ 4142239 w 1393"/>
              <a:gd name="T31" fmla="*/ 0 h 176"/>
              <a:gd name="T32" fmla="*/ 4583113 w 1393"/>
              <a:gd name="T33" fmla="*/ 0 h 176"/>
              <a:gd name="T34" fmla="*/ 743563 w 1393"/>
              <a:gd name="T35" fmla="*/ 253278 h 176"/>
              <a:gd name="T36" fmla="*/ 743563 w 1393"/>
              <a:gd name="T37" fmla="*/ 324716 h 176"/>
              <a:gd name="T38" fmla="*/ 868587 w 1393"/>
              <a:gd name="T39" fmla="*/ 340952 h 176"/>
              <a:gd name="T40" fmla="*/ 1049543 w 1393"/>
              <a:gd name="T41" fmla="*/ 409142 h 176"/>
              <a:gd name="T42" fmla="*/ 1049543 w 1393"/>
              <a:gd name="T43" fmla="*/ 480580 h 176"/>
              <a:gd name="T44" fmla="*/ 2243850 w 1393"/>
              <a:gd name="T45" fmla="*/ 480580 h 176"/>
              <a:gd name="T46" fmla="*/ 2237270 w 1393"/>
              <a:gd name="T47" fmla="*/ 201324 h 176"/>
              <a:gd name="T48" fmla="*/ 743563 w 1393"/>
              <a:gd name="T49" fmla="*/ 253278 h 176"/>
              <a:gd name="T50" fmla="*/ 4583113 w 1393"/>
              <a:gd name="T51" fmla="*/ 0 h 176"/>
              <a:gd name="T52" fmla="*/ 2398485 w 1393"/>
              <a:gd name="T53" fmla="*/ 201324 h 176"/>
              <a:gd name="T54" fmla="*/ 2398485 w 1393"/>
              <a:gd name="T55" fmla="*/ 480580 h 176"/>
              <a:gd name="T56" fmla="*/ 4201461 w 1393"/>
              <a:gd name="T57" fmla="*/ 480580 h 176"/>
              <a:gd name="T58" fmla="*/ 4201461 w 1393"/>
              <a:gd name="T59" fmla="*/ 133134 h 176"/>
              <a:gd name="T60" fmla="*/ 2398485 w 1393"/>
              <a:gd name="T61" fmla="*/ 201324 h 176"/>
              <a:gd name="T62" fmla="*/ 4583113 w 1393"/>
              <a:gd name="T63" fmla="*/ 0 h 1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393" h="176">
                <a:moveTo>
                  <a:pt x="1393" y="0"/>
                </a:moveTo>
                <a:lnTo>
                  <a:pt x="1393" y="32"/>
                </a:lnTo>
                <a:lnTo>
                  <a:pt x="1311" y="37"/>
                </a:lnTo>
                <a:lnTo>
                  <a:pt x="1315" y="150"/>
                </a:lnTo>
                <a:lnTo>
                  <a:pt x="75" y="176"/>
                </a:lnTo>
                <a:lnTo>
                  <a:pt x="9" y="142"/>
                </a:lnTo>
                <a:lnTo>
                  <a:pt x="7" y="112"/>
                </a:lnTo>
                <a:lnTo>
                  <a:pt x="5" y="112"/>
                </a:lnTo>
                <a:lnTo>
                  <a:pt x="2" y="110"/>
                </a:lnTo>
                <a:lnTo>
                  <a:pt x="0" y="109"/>
                </a:lnTo>
                <a:lnTo>
                  <a:pt x="0" y="105"/>
                </a:lnTo>
                <a:lnTo>
                  <a:pt x="0" y="87"/>
                </a:lnTo>
                <a:lnTo>
                  <a:pt x="0" y="57"/>
                </a:lnTo>
                <a:lnTo>
                  <a:pt x="200" y="48"/>
                </a:lnTo>
                <a:lnTo>
                  <a:pt x="292" y="45"/>
                </a:lnTo>
                <a:lnTo>
                  <a:pt x="1259" y="0"/>
                </a:lnTo>
                <a:lnTo>
                  <a:pt x="1393" y="0"/>
                </a:lnTo>
                <a:lnTo>
                  <a:pt x="226" y="78"/>
                </a:lnTo>
                <a:lnTo>
                  <a:pt x="226" y="100"/>
                </a:lnTo>
                <a:lnTo>
                  <a:pt x="264" y="105"/>
                </a:lnTo>
                <a:lnTo>
                  <a:pt x="319" y="126"/>
                </a:lnTo>
                <a:lnTo>
                  <a:pt x="319" y="148"/>
                </a:lnTo>
                <a:lnTo>
                  <a:pt x="682" y="148"/>
                </a:lnTo>
                <a:lnTo>
                  <a:pt x="680" y="62"/>
                </a:lnTo>
                <a:lnTo>
                  <a:pt x="226" y="78"/>
                </a:lnTo>
                <a:lnTo>
                  <a:pt x="1393" y="0"/>
                </a:lnTo>
                <a:lnTo>
                  <a:pt x="729" y="62"/>
                </a:lnTo>
                <a:lnTo>
                  <a:pt x="729" y="148"/>
                </a:lnTo>
                <a:lnTo>
                  <a:pt x="1277" y="148"/>
                </a:lnTo>
                <a:lnTo>
                  <a:pt x="1277" y="41"/>
                </a:lnTo>
                <a:lnTo>
                  <a:pt x="729" y="62"/>
                </a:lnTo>
                <a:lnTo>
                  <a:pt x="1393" y="0"/>
                </a:lnTo>
                <a:close/>
              </a:path>
            </a:pathLst>
          </a:custGeom>
          <a:solidFill>
            <a:srgbClr val="6E73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224"/>
          <p:cNvSpPr>
            <a:spLocks/>
          </p:cNvSpPr>
          <p:nvPr/>
        </p:nvSpPr>
        <p:spPr bwMode="auto">
          <a:xfrm flipH="1">
            <a:off x="1414463" y="4849813"/>
            <a:ext cx="1014412" cy="1030287"/>
          </a:xfrm>
          <a:custGeom>
            <a:avLst/>
            <a:gdLst>
              <a:gd name="T0" fmla="*/ 1007825 w 308"/>
              <a:gd name="T1" fmla="*/ 568770 h 317"/>
              <a:gd name="T2" fmla="*/ 991357 w 308"/>
              <a:gd name="T3" fmla="*/ 666274 h 317"/>
              <a:gd name="T4" fmla="*/ 948541 w 308"/>
              <a:gd name="T5" fmla="*/ 760527 h 317"/>
              <a:gd name="T6" fmla="*/ 895844 w 308"/>
              <a:gd name="T7" fmla="*/ 845030 h 317"/>
              <a:gd name="T8" fmla="*/ 826680 w 308"/>
              <a:gd name="T9" fmla="*/ 916533 h 317"/>
              <a:gd name="T10" fmla="*/ 750928 w 308"/>
              <a:gd name="T11" fmla="*/ 968535 h 317"/>
              <a:gd name="T12" fmla="*/ 655416 w 308"/>
              <a:gd name="T13" fmla="*/ 1007536 h 317"/>
              <a:gd name="T14" fmla="*/ 556609 w 308"/>
              <a:gd name="T15" fmla="*/ 1030287 h 317"/>
              <a:gd name="T16" fmla="*/ 454509 w 308"/>
              <a:gd name="T17" fmla="*/ 1030287 h 317"/>
              <a:gd name="T18" fmla="*/ 355703 w 308"/>
              <a:gd name="T19" fmla="*/ 1007536 h 317"/>
              <a:gd name="T20" fmla="*/ 263484 w 308"/>
              <a:gd name="T21" fmla="*/ 968535 h 317"/>
              <a:gd name="T22" fmla="*/ 187732 w 308"/>
              <a:gd name="T23" fmla="*/ 916533 h 317"/>
              <a:gd name="T24" fmla="*/ 115274 w 308"/>
              <a:gd name="T25" fmla="*/ 845030 h 317"/>
              <a:gd name="T26" fmla="*/ 62577 w 308"/>
              <a:gd name="T27" fmla="*/ 760527 h 317"/>
              <a:gd name="T28" fmla="*/ 23055 w 308"/>
              <a:gd name="T29" fmla="*/ 666274 h 317"/>
              <a:gd name="T30" fmla="*/ 3294 w 308"/>
              <a:gd name="T31" fmla="*/ 568770 h 317"/>
              <a:gd name="T32" fmla="*/ 3294 w 308"/>
              <a:gd name="T33" fmla="*/ 464767 h 317"/>
              <a:gd name="T34" fmla="*/ 23055 w 308"/>
              <a:gd name="T35" fmla="*/ 360763 h 317"/>
              <a:gd name="T36" fmla="*/ 62577 w 308"/>
              <a:gd name="T37" fmla="*/ 266510 h 317"/>
              <a:gd name="T38" fmla="*/ 115274 w 308"/>
              <a:gd name="T39" fmla="*/ 185257 h 317"/>
              <a:gd name="T40" fmla="*/ 187732 w 308"/>
              <a:gd name="T41" fmla="*/ 117004 h 317"/>
              <a:gd name="T42" fmla="*/ 263484 w 308"/>
              <a:gd name="T43" fmla="*/ 58502 h 317"/>
              <a:gd name="T44" fmla="*/ 355703 w 308"/>
              <a:gd name="T45" fmla="*/ 22751 h 317"/>
              <a:gd name="T46" fmla="*/ 454509 w 308"/>
              <a:gd name="T47" fmla="*/ 0 h 317"/>
              <a:gd name="T48" fmla="*/ 556609 w 308"/>
              <a:gd name="T49" fmla="*/ 0 h 317"/>
              <a:gd name="T50" fmla="*/ 655416 w 308"/>
              <a:gd name="T51" fmla="*/ 22751 h 317"/>
              <a:gd name="T52" fmla="*/ 750928 w 308"/>
              <a:gd name="T53" fmla="*/ 58502 h 317"/>
              <a:gd name="T54" fmla="*/ 826680 w 308"/>
              <a:gd name="T55" fmla="*/ 117004 h 317"/>
              <a:gd name="T56" fmla="*/ 895844 w 308"/>
              <a:gd name="T57" fmla="*/ 185257 h 317"/>
              <a:gd name="T58" fmla="*/ 948541 w 308"/>
              <a:gd name="T59" fmla="*/ 266510 h 317"/>
              <a:gd name="T60" fmla="*/ 991357 w 308"/>
              <a:gd name="T61" fmla="*/ 360763 h 317"/>
              <a:gd name="T62" fmla="*/ 1007825 w 308"/>
              <a:gd name="T63" fmla="*/ 464767 h 31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8" h="317">
                <a:moveTo>
                  <a:pt x="308" y="159"/>
                </a:moveTo>
                <a:lnTo>
                  <a:pt x="306" y="175"/>
                </a:lnTo>
                <a:lnTo>
                  <a:pt x="304" y="191"/>
                </a:lnTo>
                <a:lnTo>
                  <a:pt x="301" y="205"/>
                </a:lnTo>
                <a:lnTo>
                  <a:pt x="295" y="221"/>
                </a:lnTo>
                <a:lnTo>
                  <a:pt x="288" y="234"/>
                </a:lnTo>
                <a:lnTo>
                  <a:pt x="281" y="248"/>
                </a:lnTo>
                <a:lnTo>
                  <a:pt x="272" y="260"/>
                </a:lnTo>
                <a:lnTo>
                  <a:pt x="263" y="271"/>
                </a:lnTo>
                <a:lnTo>
                  <a:pt x="251" y="282"/>
                </a:lnTo>
                <a:lnTo>
                  <a:pt x="240" y="291"/>
                </a:lnTo>
                <a:lnTo>
                  <a:pt x="228" y="298"/>
                </a:lnTo>
                <a:lnTo>
                  <a:pt x="213" y="305"/>
                </a:lnTo>
                <a:lnTo>
                  <a:pt x="199" y="310"/>
                </a:lnTo>
                <a:lnTo>
                  <a:pt x="185" y="314"/>
                </a:lnTo>
                <a:lnTo>
                  <a:pt x="169" y="317"/>
                </a:lnTo>
                <a:lnTo>
                  <a:pt x="154" y="317"/>
                </a:lnTo>
                <a:lnTo>
                  <a:pt x="138" y="317"/>
                </a:lnTo>
                <a:lnTo>
                  <a:pt x="122" y="314"/>
                </a:lnTo>
                <a:lnTo>
                  <a:pt x="108" y="310"/>
                </a:lnTo>
                <a:lnTo>
                  <a:pt x="94" y="305"/>
                </a:lnTo>
                <a:lnTo>
                  <a:pt x="80" y="298"/>
                </a:lnTo>
                <a:lnTo>
                  <a:pt x="67" y="291"/>
                </a:lnTo>
                <a:lnTo>
                  <a:pt x="57" y="282"/>
                </a:lnTo>
                <a:lnTo>
                  <a:pt x="46" y="271"/>
                </a:lnTo>
                <a:lnTo>
                  <a:pt x="35" y="260"/>
                </a:lnTo>
                <a:lnTo>
                  <a:pt x="26" y="248"/>
                </a:lnTo>
                <a:lnTo>
                  <a:pt x="19" y="234"/>
                </a:lnTo>
                <a:lnTo>
                  <a:pt x="12" y="221"/>
                </a:lnTo>
                <a:lnTo>
                  <a:pt x="7" y="205"/>
                </a:lnTo>
                <a:lnTo>
                  <a:pt x="3" y="191"/>
                </a:lnTo>
                <a:lnTo>
                  <a:pt x="1" y="175"/>
                </a:lnTo>
                <a:lnTo>
                  <a:pt x="0" y="159"/>
                </a:lnTo>
                <a:lnTo>
                  <a:pt x="1" y="143"/>
                </a:lnTo>
                <a:lnTo>
                  <a:pt x="3" y="127"/>
                </a:lnTo>
                <a:lnTo>
                  <a:pt x="7" y="111"/>
                </a:lnTo>
                <a:lnTo>
                  <a:pt x="12" y="96"/>
                </a:lnTo>
                <a:lnTo>
                  <a:pt x="19" y="82"/>
                </a:lnTo>
                <a:lnTo>
                  <a:pt x="26" y="70"/>
                </a:lnTo>
                <a:lnTo>
                  <a:pt x="35" y="57"/>
                </a:lnTo>
                <a:lnTo>
                  <a:pt x="46" y="47"/>
                </a:lnTo>
                <a:lnTo>
                  <a:pt x="57" y="36"/>
                </a:lnTo>
                <a:lnTo>
                  <a:pt x="67" y="27"/>
                </a:lnTo>
                <a:lnTo>
                  <a:pt x="80" y="18"/>
                </a:lnTo>
                <a:lnTo>
                  <a:pt x="94" y="13"/>
                </a:lnTo>
                <a:lnTo>
                  <a:pt x="108" y="7"/>
                </a:lnTo>
                <a:lnTo>
                  <a:pt x="122" y="2"/>
                </a:lnTo>
                <a:lnTo>
                  <a:pt x="138" y="0"/>
                </a:lnTo>
                <a:lnTo>
                  <a:pt x="154" y="0"/>
                </a:lnTo>
                <a:lnTo>
                  <a:pt x="169" y="0"/>
                </a:lnTo>
                <a:lnTo>
                  <a:pt x="185" y="2"/>
                </a:lnTo>
                <a:lnTo>
                  <a:pt x="199" y="7"/>
                </a:lnTo>
                <a:lnTo>
                  <a:pt x="213" y="13"/>
                </a:lnTo>
                <a:lnTo>
                  <a:pt x="228" y="18"/>
                </a:lnTo>
                <a:lnTo>
                  <a:pt x="240" y="27"/>
                </a:lnTo>
                <a:lnTo>
                  <a:pt x="251" y="36"/>
                </a:lnTo>
                <a:lnTo>
                  <a:pt x="263" y="47"/>
                </a:lnTo>
                <a:lnTo>
                  <a:pt x="272" y="57"/>
                </a:lnTo>
                <a:lnTo>
                  <a:pt x="281" y="70"/>
                </a:lnTo>
                <a:lnTo>
                  <a:pt x="288" y="82"/>
                </a:lnTo>
                <a:lnTo>
                  <a:pt x="295" y="96"/>
                </a:lnTo>
                <a:lnTo>
                  <a:pt x="301" y="111"/>
                </a:lnTo>
                <a:lnTo>
                  <a:pt x="304" y="127"/>
                </a:lnTo>
                <a:lnTo>
                  <a:pt x="306" y="143"/>
                </a:lnTo>
                <a:lnTo>
                  <a:pt x="308" y="159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236"/>
          <p:cNvSpPr>
            <a:spLocks/>
          </p:cNvSpPr>
          <p:nvPr/>
        </p:nvSpPr>
        <p:spPr bwMode="auto">
          <a:xfrm flipH="1">
            <a:off x="1636713" y="5070475"/>
            <a:ext cx="571500" cy="592138"/>
          </a:xfrm>
          <a:custGeom>
            <a:avLst/>
            <a:gdLst>
              <a:gd name="T0" fmla="*/ 571500 w 173"/>
              <a:gd name="T1" fmla="*/ 296069 h 182"/>
              <a:gd name="T2" fmla="*/ 564893 w 173"/>
              <a:gd name="T3" fmla="*/ 354632 h 182"/>
              <a:gd name="T4" fmla="*/ 548376 w 173"/>
              <a:gd name="T5" fmla="*/ 409942 h 182"/>
              <a:gd name="T6" fmla="*/ 525251 w 173"/>
              <a:gd name="T7" fmla="*/ 458744 h 182"/>
              <a:gd name="T8" fmla="*/ 488913 w 173"/>
              <a:gd name="T9" fmla="*/ 504293 h 182"/>
              <a:gd name="T10" fmla="*/ 449272 w 173"/>
              <a:gd name="T11" fmla="*/ 540082 h 182"/>
              <a:gd name="T12" fmla="*/ 399720 w 173"/>
              <a:gd name="T13" fmla="*/ 566110 h 182"/>
              <a:gd name="T14" fmla="*/ 346864 w 173"/>
              <a:gd name="T15" fmla="*/ 585631 h 182"/>
              <a:gd name="T16" fmla="*/ 287402 w 173"/>
              <a:gd name="T17" fmla="*/ 592138 h 182"/>
              <a:gd name="T18" fmla="*/ 231243 w 173"/>
              <a:gd name="T19" fmla="*/ 585631 h 182"/>
              <a:gd name="T20" fmla="*/ 178387 w 173"/>
              <a:gd name="T21" fmla="*/ 566110 h 182"/>
              <a:gd name="T22" fmla="*/ 128835 w 173"/>
              <a:gd name="T23" fmla="*/ 540082 h 182"/>
              <a:gd name="T24" fmla="*/ 89194 w 173"/>
              <a:gd name="T25" fmla="*/ 504293 h 182"/>
              <a:gd name="T26" fmla="*/ 52855 w 173"/>
              <a:gd name="T27" fmla="*/ 458744 h 182"/>
              <a:gd name="T28" fmla="*/ 23124 w 173"/>
              <a:gd name="T29" fmla="*/ 409942 h 182"/>
              <a:gd name="T30" fmla="*/ 6607 w 173"/>
              <a:gd name="T31" fmla="*/ 354632 h 182"/>
              <a:gd name="T32" fmla="*/ 0 w 173"/>
              <a:gd name="T33" fmla="*/ 296069 h 182"/>
              <a:gd name="T34" fmla="*/ 6607 w 173"/>
              <a:gd name="T35" fmla="*/ 237506 h 182"/>
              <a:gd name="T36" fmla="*/ 23124 w 173"/>
              <a:gd name="T37" fmla="*/ 178943 h 182"/>
              <a:gd name="T38" fmla="*/ 52855 w 173"/>
              <a:gd name="T39" fmla="*/ 126887 h 182"/>
              <a:gd name="T40" fmla="*/ 89194 w 173"/>
              <a:gd name="T41" fmla="*/ 87845 h 182"/>
              <a:gd name="T42" fmla="*/ 128835 w 173"/>
              <a:gd name="T43" fmla="*/ 52056 h 182"/>
              <a:gd name="T44" fmla="*/ 178387 w 173"/>
              <a:gd name="T45" fmla="*/ 22775 h 182"/>
              <a:gd name="T46" fmla="*/ 231243 w 173"/>
              <a:gd name="T47" fmla="*/ 6507 h 182"/>
              <a:gd name="T48" fmla="*/ 287402 w 173"/>
              <a:gd name="T49" fmla="*/ 0 h 182"/>
              <a:gd name="T50" fmla="*/ 346864 w 173"/>
              <a:gd name="T51" fmla="*/ 6507 h 182"/>
              <a:gd name="T52" fmla="*/ 399720 w 173"/>
              <a:gd name="T53" fmla="*/ 22775 h 182"/>
              <a:gd name="T54" fmla="*/ 449272 w 173"/>
              <a:gd name="T55" fmla="*/ 52056 h 182"/>
              <a:gd name="T56" fmla="*/ 488913 w 173"/>
              <a:gd name="T57" fmla="*/ 87845 h 182"/>
              <a:gd name="T58" fmla="*/ 525251 w 173"/>
              <a:gd name="T59" fmla="*/ 126887 h 182"/>
              <a:gd name="T60" fmla="*/ 548376 w 173"/>
              <a:gd name="T61" fmla="*/ 178943 h 182"/>
              <a:gd name="T62" fmla="*/ 564893 w 173"/>
              <a:gd name="T63" fmla="*/ 237506 h 182"/>
              <a:gd name="T64" fmla="*/ 571500 w 173"/>
              <a:gd name="T65" fmla="*/ 296069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3" h="182">
                <a:moveTo>
                  <a:pt x="173" y="91"/>
                </a:moveTo>
                <a:lnTo>
                  <a:pt x="171" y="109"/>
                </a:lnTo>
                <a:lnTo>
                  <a:pt x="166" y="126"/>
                </a:lnTo>
                <a:lnTo>
                  <a:pt x="159" y="141"/>
                </a:lnTo>
                <a:lnTo>
                  <a:pt x="148" y="155"/>
                </a:lnTo>
                <a:lnTo>
                  <a:pt x="136" y="166"/>
                </a:lnTo>
                <a:lnTo>
                  <a:pt x="121" y="174"/>
                </a:lnTo>
                <a:lnTo>
                  <a:pt x="105" y="180"/>
                </a:lnTo>
                <a:lnTo>
                  <a:pt x="87" y="182"/>
                </a:lnTo>
                <a:lnTo>
                  <a:pt x="70" y="180"/>
                </a:lnTo>
                <a:lnTo>
                  <a:pt x="54" y="174"/>
                </a:lnTo>
                <a:lnTo>
                  <a:pt x="39" y="166"/>
                </a:lnTo>
                <a:lnTo>
                  <a:pt x="27" y="155"/>
                </a:lnTo>
                <a:lnTo>
                  <a:pt x="16" y="141"/>
                </a:lnTo>
                <a:lnTo>
                  <a:pt x="7" y="126"/>
                </a:lnTo>
                <a:lnTo>
                  <a:pt x="2" y="109"/>
                </a:lnTo>
                <a:lnTo>
                  <a:pt x="0" y="91"/>
                </a:lnTo>
                <a:lnTo>
                  <a:pt x="2" y="73"/>
                </a:lnTo>
                <a:lnTo>
                  <a:pt x="7" y="55"/>
                </a:lnTo>
                <a:lnTo>
                  <a:pt x="16" y="39"/>
                </a:lnTo>
                <a:lnTo>
                  <a:pt x="27" y="27"/>
                </a:lnTo>
                <a:lnTo>
                  <a:pt x="39" y="16"/>
                </a:lnTo>
                <a:lnTo>
                  <a:pt x="54" y="7"/>
                </a:lnTo>
                <a:lnTo>
                  <a:pt x="70" y="2"/>
                </a:lnTo>
                <a:lnTo>
                  <a:pt x="87" y="0"/>
                </a:lnTo>
                <a:lnTo>
                  <a:pt x="105" y="2"/>
                </a:lnTo>
                <a:lnTo>
                  <a:pt x="121" y="7"/>
                </a:lnTo>
                <a:lnTo>
                  <a:pt x="136" y="16"/>
                </a:lnTo>
                <a:lnTo>
                  <a:pt x="148" y="27"/>
                </a:lnTo>
                <a:lnTo>
                  <a:pt x="159" y="39"/>
                </a:lnTo>
                <a:lnTo>
                  <a:pt x="166" y="55"/>
                </a:lnTo>
                <a:lnTo>
                  <a:pt x="171" y="73"/>
                </a:lnTo>
                <a:lnTo>
                  <a:pt x="173" y="91"/>
                </a:lnTo>
                <a:close/>
              </a:path>
            </a:pathLst>
          </a:custGeom>
          <a:solidFill>
            <a:srgbClr val="B0B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83" name="Group 237"/>
          <p:cNvGrpSpPr>
            <a:grpSpLocks/>
          </p:cNvGrpSpPr>
          <p:nvPr/>
        </p:nvGrpSpPr>
        <p:grpSpPr bwMode="auto">
          <a:xfrm flipH="1">
            <a:off x="1697038" y="5129213"/>
            <a:ext cx="452437" cy="474662"/>
            <a:chOff x="2448" y="3515"/>
            <a:chExt cx="146" cy="153"/>
          </a:xfrm>
        </p:grpSpPr>
        <p:sp>
          <p:nvSpPr>
            <p:cNvPr id="7250" name="Freeform 238"/>
            <p:cNvSpPr>
              <a:spLocks/>
            </p:cNvSpPr>
            <p:nvPr/>
          </p:nvSpPr>
          <p:spPr bwMode="auto">
            <a:xfrm>
              <a:off x="2484" y="3554"/>
              <a:ext cx="76" cy="76"/>
            </a:xfrm>
            <a:custGeom>
              <a:avLst/>
              <a:gdLst>
                <a:gd name="T0" fmla="*/ 37 w 71"/>
                <a:gd name="T1" fmla="*/ 0 h 73"/>
                <a:gd name="T2" fmla="*/ 30 w 71"/>
                <a:gd name="T3" fmla="*/ 0 h 73"/>
                <a:gd name="T4" fmla="*/ 22 w 71"/>
                <a:gd name="T5" fmla="*/ 2 h 73"/>
                <a:gd name="T6" fmla="*/ 17 w 71"/>
                <a:gd name="T7" fmla="*/ 5 h 73"/>
                <a:gd name="T8" fmla="*/ 12 w 71"/>
                <a:gd name="T9" fmla="*/ 11 h 73"/>
                <a:gd name="T10" fmla="*/ 7 w 71"/>
                <a:gd name="T11" fmla="*/ 17 h 73"/>
                <a:gd name="T12" fmla="*/ 3 w 71"/>
                <a:gd name="T13" fmla="*/ 22 h 73"/>
                <a:gd name="T14" fmla="*/ 2 w 71"/>
                <a:gd name="T15" fmla="*/ 30 h 73"/>
                <a:gd name="T16" fmla="*/ 0 w 71"/>
                <a:gd name="T17" fmla="*/ 37 h 73"/>
                <a:gd name="T18" fmla="*/ 2 w 71"/>
                <a:gd name="T19" fmla="*/ 47 h 73"/>
                <a:gd name="T20" fmla="*/ 3 w 71"/>
                <a:gd name="T21" fmla="*/ 52 h 73"/>
                <a:gd name="T22" fmla="*/ 7 w 71"/>
                <a:gd name="T23" fmla="*/ 59 h 73"/>
                <a:gd name="T24" fmla="*/ 12 w 71"/>
                <a:gd name="T25" fmla="*/ 65 h 73"/>
                <a:gd name="T26" fmla="*/ 17 w 71"/>
                <a:gd name="T27" fmla="*/ 71 h 73"/>
                <a:gd name="T28" fmla="*/ 22 w 71"/>
                <a:gd name="T29" fmla="*/ 74 h 73"/>
                <a:gd name="T30" fmla="*/ 30 w 71"/>
                <a:gd name="T31" fmla="*/ 76 h 73"/>
                <a:gd name="T32" fmla="*/ 37 w 71"/>
                <a:gd name="T33" fmla="*/ 76 h 73"/>
                <a:gd name="T34" fmla="*/ 46 w 71"/>
                <a:gd name="T35" fmla="*/ 76 h 73"/>
                <a:gd name="T36" fmla="*/ 54 w 71"/>
                <a:gd name="T37" fmla="*/ 74 h 73"/>
                <a:gd name="T38" fmla="*/ 59 w 71"/>
                <a:gd name="T39" fmla="*/ 71 h 73"/>
                <a:gd name="T40" fmla="*/ 64 w 71"/>
                <a:gd name="T41" fmla="*/ 65 h 73"/>
                <a:gd name="T42" fmla="*/ 69 w 71"/>
                <a:gd name="T43" fmla="*/ 59 h 73"/>
                <a:gd name="T44" fmla="*/ 73 w 71"/>
                <a:gd name="T45" fmla="*/ 52 h 73"/>
                <a:gd name="T46" fmla="*/ 74 w 71"/>
                <a:gd name="T47" fmla="*/ 47 h 73"/>
                <a:gd name="T48" fmla="*/ 76 w 71"/>
                <a:gd name="T49" fmla="*/ 37 h 73"/>
                <a:gd name="T50" fmla="*/ 74 w 71"/>
                <a:gd name="T51" fmla="*/ 30 h 73"/>
                <a:gd name="T52" fmla="*/ 73 w 71"/>
                <a:gd name="T53" fmla="*/ 22 h 73"/>
                <a:gd name="T54" fmla="*/ 69 w 71"/>
                <a:gd name="T55" fmla="*/ 17 h 73"/>
                <a:gd name="T56" fmla="*/ 64 w 71"/>
                <a:gd name="T57" fmla="*/ 11 h 73"/>
                <a:gd name="T58" fmla="*/ 59 w 71"/>
                <a:gd name="T59" fmla="*/ 5 h 73"/>
                <a:gd name="T60" fmla="*/ 54 w 71"/>
                <a:gd name="T61" fmla="*/ 2 h 73"/>
                <a:gd name="T62" fmla="*/ 46 w 71"/>
                <a:gd name="T63" fmla="*/ 0 h 73"/>
                <a:gd name="T64" fmla="*/ 37 w 71"/>
                <a:gd name="T65" fmla="*/ 0 h 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1" h="73">
                  <a:moveTo>
                    <a:pt x="35" y="0"/>
                  </a:moveTo>
                  <a:lnTo>
                    <a:pt x="28" y="0"/>
                  </a:lnTo>
                  <a:lnTo>
                    <a:pt x="21" y="2"/>
                  </a:lnTo>
                  <a:lnTo>
                    <a:pt x="16" y="5"/>
                  </a:lnTo>
                  <a:lnTo>
                    <a:pt x="11" y="11"/>
                  </a:lnTo>
                  <a:lnTo>
                    <a:pt x="7" y="16"/>
                  </a:lnTo>
                  <a:lnTo>
                    <a:pt x="3" y="21"/>
                  </a:lnTo>
                  <a:lnTo>
                    <a:pt x="2" y="29"/>
                  </a:lnTo>
                  <a:lnTo>
                    <a:pt x="0" y="36"/>
                  </a:lnTo>
                  <a:lnTo>
                    <a:pt x="2" y="45"/>
                  </a:lnTo>
                  <a:lnTo>
                    <a:pt x="3" y="50"/>
                  </a:lnTo>
                  <a:lnTo>
                    <a:pt x="7" y="57"/>
                  </a:lnTo>
                  <a:lnTo>
                    <a:pt x="11" y="62"/>
                  </a:lnTo>
                  <a:lnTo>
                    <a:pt x="16" y="68"/>
                  </a:lnTo>
                  <a:lnTo>
                    <a:pt x="21" y="71"/>
                  </a:lnTo>
                  <a:lnTo>
                    <a:pt x="28" y="73"/>
                  </a:lnTo>
                  <a:lnTo>
                    <a:pt x="35" y="73"/>
                  </a:lnTo>
                  <a:lnTo>
                    <a:pt x="43" y="73"/>
                  </a:lnTo>
                  <a:lnTo>
                    <a:pt x="50" y="71"/>
                  </a:lnTo>
                  <a:lnTo>
                    <a:pt x="55" y="68"/>
                  </a:lnTo>
                  <a:lnTo>
                    <a:pt x="60" y="62"/>
                  </a:lnTo>
                  <a:lnTo>
                    <a:pt x="64" y="57"/>
                  </a:lnTo>
                  <a:lnTo>
                    <a:pt x="68" y="50"/>
                  </a:lnTo>
                  <a:lnTo>
                    <a:pt x="69" y="45"/>
                  </a:lnTo>
                  <a:lnTo>
                    <a:pt x="71" y="36"/>
                  </a:lnTo>
                  <a:lnTo>
                    <a:pt x="69" y="29"/>
                  </a:lnTo>
                  <a:lnTo>
                    <a:pt x="68" y="21"/>
                  </a:lnTo>
                  <a:lnTo>
                    <a:pt x="64" y="16"/>
                  </a:lnTo>
                  <a:lnTo>
                    <a:pt x="60" y="11"/>
                  </a:lnTo>
                  <a:lnTo>
                    <a:pt x="55" y="5"/>
                  </a:lnTo>
                  <a:lnTo>
                    <a:pt x="50" y="2"/>
                  </a:lnTo>
                  <a:lnTo>
                    <a:pt x="43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239"/>
            <p:cNvSpPr>
              <a:spLocks/>
            </p:cNvSpPr>
            <p:nvPr/>
          </p:nvSpPr>
          <p:spPr bwMode="auto">
            <a:xfrm>
              <a:off x="2509" y="3515"/>
              <a:ext cx="22" cy="24"/>
            </a:xfrm>
            <a:custGeom>
              <a:avLst/>
              <a:gdLst>
                <a:gd name="T0" fmla="*/ 12 w 21"/>
                <a:gd name="T1" fmla="*/ 0 h 23"/>
                <a:gd name="T2" fmla="*/ 7 w 21"/>
                <a:gd name="T3" fmla="*/ 1 h 23"/>
                <a:gd name="T4" fmla="*/ 4 w 21"/>
                <a:gd name="T5" fmla="*/ 3 h 23"/>
                <a:gd name="T6" fmla="*/ 2 w 21"/>
                <a:gd name="T7" fmla="*/ 7 h 23"/>
                <a:gd name="T8" fmla="*/ 0 w 21"/>
                <a:gd name="T9" fmla="*/ 10 h 23"/>
                <a:gd name="T10" fmla="*/ 2 w 21"/>
                <a:gd name="T11" fmla="*/ 17 h 23"/>
                <a:gd name="T12" fmla="*/ 4 w 21"/>
                <a:gd name="T13" fmla="*/ 20 h 23"/>
                <a:gd name="T14" fmla="*/ 7 w 21"/>
                <a:gd name="T15" fmla="*/ 22 h 23"/>
                <a:gd name="T16" fmla="*/ 12 w 21"/>
                <a:gd name="T17" fmla="*/ 24 h 23"/>
                <a:gd name="T18" fmla="*/ 15 w 21"/>
                <a:gd name="T19" fmla="*/ 22 h 23"/>
                <a:gd name="T20" fmla="*/ 19 w 21"/>
                <a:gd name="T21" fmla="*/ 20 h 23"/>
                <a:gd name="T22" fmla="*/ 22 w 21"/>
                <a:gd name="T23" fmla="*/ 17 h 23"/>
                <a:gd name="T24" fmla="*/ 22 w 21"/>
                <a:gd name="T25" fmla="*/ 10 h 23"/>
                <a:gd name="T26" fmla="*/ 22 w 21"/>
                <a:gd name="T27" fmla="*/ 7 h 23"/>
                <a:gd name="T28" fmla="*/ 19 w 21"/>
                <a:gd name="T29" fmla="*/ 3 h 23"/>
                <a:gd name="T30" fmla="*/ 15 w 21"/>
                <a:gd name="T31" fmla="*/ 1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21" y="16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8" y="3"/>
                  </a:lnTo>
                  <a:lnTo>
                    <a:pt x="14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240"/>
            <p:cNvSpPr>
              <a:spLocks/>
            </p:cNvSpPr>
            <p:nvPr/>
          </p:nvSpPr>
          <p:spPr bwMode="auto">
            <a:xfrm>
              <a:off x="2571" y="3578"/>
              <a:ext cx="23" cy="24"/>
            </a:xfrm>
            <a:custGeom>
              <a:avLst/>
              <a:gdLst>
                <a:gd name="T0" fmla="*/ 12 w 21"/>
                <a:gd name="T1" fmla="*/ 0 h 23"/>
                <a:gd name="T2" fmla="*/ 8 w 21"/>
                <a:gd name="T3" fmla="*/ 2 h 23"/>
                <a:gd name="T4" fmla="*/ 3 w 21"/>
                <a:gd name="T5" fmla="*/ 4 h 23"/>
                <a:gd name="T6" fmla="*/ 2 w 21"/>
                <a:gd name="T7" fmla="*/ 7 h 23"/>
                <a:gd name="T8" fmla="*/ 0 w 21"/>
                <a:gd name="T9" fmla="*/ 11 h 23"/>
                <a:gd name="T10" fmla="*/ 2 w 21"/>
                <a:gd name="T11" fmla="*/ 17 h 23"/>
                <a:gd name="T12" fmla="*/ 3 w 21"/>
                <a:gd name="T13" fmla="*/ 21 h 23"/>
                <a:gd name="T14" fmla="*/ 8 w 21"/>
                <a:gd name="T15" fmla="*/ 23 h 23"/>
                <a:gd name="T16" fmla="*/ 12 w 21"/>
                <a:gd name="T17" fmla="*/ 24 h 23"/>
                <a:gd name="T18" fmla="*/ 15 w 21"/>
                <a:gd name="T19" fmla="*/ 23 h 23"/>
                <a:gd name="T20" fmla="*/ 20 w 21"/>
                <a:gd name="T21" fmla="*/ 21 h 23"/>
                <a:gd name="T22" fmla="*/ 23 w 21"/>
                <a:gd name="T23" fmla="*/ 17 h 23"/>
                <a:gd name="T24" fmla="*/ 23 w 21"/>
                <a:gd name="T25" fmla="*/ 11 h 23"/>
                <a:gd name="T26" fmla="*/ 23 w 21"/>
                <a:gd name="T27" fmla="*/ 7 h 23"/>
                <a:gd name="T28" fmla="*/ 20 w 21"/>
                <a:gd name="T29" fmla="*/ 4 h 23"/>
                <a:gd name="T30" fmla="*/ 15 w 21"/>
                <a:gd name="T31" fmla="*/ 2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2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1" y="16"/>
                  </a:lnTo>
                  <a:lnTo>
                    <a:pt x="21" y="11"/>
                  </a:lnTo>
                  <a:lnTo>
                    <a:pt x="21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241"/>
            <p:cNvSpPr>
              <a:spLocks/>
            </p:cNvSpPr>
            <p:nvPr/>
          </p:nvSpPr>
          <p:spPr bwMode="auto">
            <a:xfrm>
              <a:off x="2513" y="3645"/>
              <a:ext cx="20" cy="23"/>
            </a:xfrm>
            <a:custGeom>
              <a:avLst/>
              <a:gdLst>
                <a:gd name="T0" fmla="*/ 8 w 19"/>
                <a:gd name="T1" fmla="*/ 0 h 22"/>
                <a:gd name="T2" fmla="*/ 5 w 19"/>
                <a:gd name="T3" fmla="*/ 0 h 22"/>
                <a:gd name="T4" fmla="*/ 1 w 19"/>
                <a:gd name="T5" fmla="*/ 2 h 22"/>
                <a:gd name="T6" fmla="*/ 0 w 19"/>
                <a:gd name="T7" fmla="*/ 6 h 22"/>
                <a:gd name="T8" fmla="*/ 0 w 19"/>
                <a:gd name="T9" fmla="*/ 12 h 22"/>
                <a:gd name="T10" fmla="*/ 0 w 19"/>
                <a:gd name="T11" fmla="*/ 16 h 22"/>
                <a:gd name="T12" fmla="*/ 1 w 19"/>
                <a:gd name="T13" fmla="*/ 19 h 22"/>
                <a:gd name="T14" fmla="*/ 5 w 19"/>
                <a:gd name="T15" fmla="*/ 23 h 22"/>
                <a:gd name="T16" fmla="*/ 8 w 19"/>
                <a:gd name="T17" fmla="*/ 23 h 22"/>
                <a:gd name="T18" fmla="*/ 15 w 19"/>
                <a:gd name="T19" fmla="*/ 23 h 22"/>
                <a:gd name="T20" fmla="*/ 18 w 19"/>
                <a:gd name="T21" fmla="*/ 19 h 22"/>
                <a:gd name="T22" fmla="*/ 20 w 19"/>
                <a:gd name="T23" fmla="*/ 16 h 22"/>
                <a:gd name="T24" fmla="*/ 20 w 19"/>
                <a:gd name="T25" fmla="*/ 12 h 22"/>
                <a:gd name="T26" fmla="*/ 20 w 19"/>
                <a:gd name="T27" fmla="*/ 6 h 22"/>
                <a:gd name="T28" fmla="*/ 18 w 19"/>
                <a:gd name="T29" fmla="*/ 2 h 22"/>
                <a:gd name="T30" fmla="*/ 15 w 19"/>
                <a:gd name="T31" fmla="*/ 0 h 22"/>
                <a:gd name="T32" fmla="*/ 8 w 19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2">
                  <a:moveTo>
                    <a:pt x="8" y="0"/>
                  </a:move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5" y="22"/>
                  </a:lnTo>
                  <a:lnTo>
                    <a:pt x="8" y="22"/>
                  </a:lnTo>
                  <a:lnTo>
                    <a:pt x="14" y="22"/>
                  </a:lnTo>
                  <a:lnTo>
                    <a:pt x="17" y="18"/>
                  </a:lnTo>
                  <a:lnTo>
                    <a:pt x="19" y="15"/>
                  </a:lnTo>
                  <a:lnTo>
                    <a:pt x="19" y="11"/>
                  </a:lnTo>
                  <a:lnTo>
                    <a:pt x="19" y="6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242"/>
            <p:cNvSpPr>
              <a:spLocks/>
            </p:cNvSpPr>
            <p:nvPr/>
          </p:nvSpPr>
          <p:spPr bwMode="auto">
            <a:xfrm>
              <a:off x="2448" y="3578"/>
              <a:ext cx="23" cy="24"/>
            </a:xfrm>
            <a:custGeom>
              <a:avLst/>
              <a:gdLst>
                <a:gd name="T0" fmla="*/ 12 w 21"/>
                <a:gd name="T1" fmla="*/ 0 h 23"/>
                <a:gd name="T2" fmla="*/ 8 w 21"/>
                <a:gd name="T3" fmla="*/ 2 h 23"/>
                <a:gd name="T4" fmla="*/ 4 w 21"/>
                <a:gd name="T5" fmla="*/ 4 h 23"/>
                <a:gd name="T6" fmla="*/ 2 w 21"/>
                <a:gd name="T7" fmla="*/ 7 h 23"/>
                <a:gd name="T8" fmla="*/ 0 w 21"/>
                <a:gd name="T9" fmla="*/ 11 h 23"/>
                <a:gd name="T10" fmla="*/ 2 w 21"/>
                <a:gd name="T11" fmla="*/ 17 h 23"/>
                <a:gd name="T12" fmla="*/ 4 w 21"/>
                <a:gd name="T13" fmla="*/ 21 h 23"/>
                <a:gd name="T14" fmla="*/ 8 w 21"/>
                <a:gd name="T15" fmla="*/ 23 h 23"/>
                <a:gd name="T16" fmla="*/ 12 w 21"/>
                <a:gd name="T17" fmla="*/ 24 h 23"/>
                <a:gd name="T18" fmla="*/ 15 w 21"/>
                <a:gd name="T19" fmla="*/ 23 h 23"/>
                <a:gd name="T20" fmla="*/ 20 w 21"/>
                <a:gd name="T21" fmla="*/ 21 h 23"/>
                <a:gd name="T22" fmla="*/ 22 w 21"/>
                <a:gd name="T23" fmla="*/ 17 h 23"/>
                <a:gd name="T24" fmla="*/ 23 w 21"/>
                <a:gd name="T25" fmla="*/ 11 h 23"/>
                <a:gd name="T26" fmla="*/ 22 w 21"/>
                <a:gd name="T27" fmla="*/ 7 h 23"/>
                <a:gd name="T28" fmla="*/ 20 w 21"/>
                <a:gd name="T29" fmla="*/ 4 h 23"/>
                <a:gd name="T30" fmla="*/ 15 w 21"/>
                <a:gd name="T31" fmla="*/ 2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1" y="11"/>
                  </a:lnTo>
                  <a:lnTo>
                    <a:pt x="20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243"/>
            <p:cNvSpPr>
              <a:spLocks/>
            </p:cNvSpPr>
            <p:nvPr/>
          </p:nvSpPr>
          <p:spPr bwMode="auto">
            <a:xfrm>
              <a:off x="2554" y="3532"/>
              <a:ext cx="23" cy="22"/>
            </a:xfrm>
            <a:custGeom>
              <a:avLst/>
              <a:gdLst>
                <a:gd name="T0" fmla="*/ 20 w 21"/>
                <a:gd name="T1" fmla="*/ 3 h 21"/>
                <a:gd name="T2" fmla="*/ 15 w 21"/>
                <a:gd name="T3" fmla="*/ 0 h 21"/>
                <a:gd name="T4" fmla="*/ 11 w 21"/>
                <a:gd name="T5" fmla="*/ 0 h 21"/>
                <a:gd name="T6" fmla="*/ 5 w 21"/>
                <a:gd name="T7" fmla="*/ 0 h 21"/>
                <a:gd name="T8" fmla="*/ 3 w 21"/>
                <a:gd name="T9" fmla="*/ 3 h 21"/>
                <a:gd name="T10" fmla="*/ 0 w 21"/>
                <a:gd name="T11" fmla="*/ 7 h 21"/>
                <a:gd name="T12" fmla="*/ 0 w 21"/>
                <a:gd name="T13" fmla="*/ 10 h 21"/>
                <a:gd name="T14" fmla="*/ 0 w 21"/>
                <a:gd name="T15" fmla="*/ 15 h 21"/>
                <a:gd name="T16" fmla="*/ 2 w 21"/>
                <a:gd name="T17" fmla="*/ 19 h 21"/>
                <a:gd name="T18" fmla="*/ 5 w 21"/>
                <a:gd name="T19" fmla="*/ 22 h 21"/>
                <a:gd name="T20" fmla="*/ 11 w 21"/>
                <a:gd name="T21" fmla="*/ 22 h 21"/>
                <a:gd name="T22" fmla="*/ 15 w 21"/>
                <a:gd name="T23" fmla="*/ 22 h 21"/>
                <a:gd name="T24" fmla="*/ 20 w 21"/>
                <a:gd name="T25" fmla="*/ 20 h 21"/>
                <a:gd name="T26" fmla="*/ 21 w 21"/>
                <a:gd name="T27" fmla="*/ 17 h 21"/>
                <a:gd name="T28" fmla="*/ 23 w 21"/>
                <a:gd name="T29" fmla="*/ 10 h 21"/>
                <a:gd name="T30" fmla="*/ 21 w 21"/>
                <a:gd name="T31" fmla="*/ 7 h 21"/>
                <a:gd name="T32" fmla="*/ 20 w 21"/>
                <a:gd name="T33" fmla="*/ 3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1">
                  <a:moveTo>
                    <a:pt x="18" y="3"/>
                  </a:moveTo>
                  <a:lnTo>
                    <a:pt x="14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5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19" y="16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244"/>
            <p:cNvSpPr>
              <a:spLocks/>
            </p:cNvSpPr>
            <p:nvPr/>
          </p:nvSpPr>
          <p:spPr bwMode="auto">
            <a:xfrm>
              <a:off x="2556" y="3625"/>
              <a:ext cx="23" cy="24"/>
            </a:xfrm>
            <a:custGeom>
              <a:avLst/>
              <a:gdLst>
                <a:gd name="T0" fmla="*/ 19 w 21"/>
                <a:gd name="T1" fmla="*/ 3 h 23"/>
                <a:gd name="T2" fmla="*/ 15 w 21"/>
                <a:gd name="T3" fmla="*/ 2 h 23"/>
                <a:gd name="T4" fmla="*/ 11 w 21"/>
                <a:gd name="T5" fmla="*/ 0 h 23"/>
                <a:gd name="T6" fmla="*/ 8 w 21"/>
                <a:gd name="T7" fmla="*/ 2 h 23"/>
                <a:gd name="T8" fmla="*/ 3 w 21"/>
                <a:gd name="T9" fmla="*/ 3 h 23"/>
                <a:gd name="T10" fmla="*/ 0 w 21"/>
                <a:gd name="T11" fmla="*/ 7 h 23"/>
                <a:gd name="T12" fmla="*/ 0 w 21"/>
                <a:gd name="T13" fmla="*/ 13 h 23"/>
                <a:gd name="T14" fmla="*/ 0 w 21"/>
                <a:gd name="T15" fmla="*/ 17 h 23"/>
                <a:gd name="T16" fmla="*/ 1 w 21"/>
                <a:gd name="T17" fmla="*/ 20 h 23"/>
                <a:gd name="T18" fmla="*/ 5 w 21"/>
                <a:gd name="T19" fmla="*/ 22 h 23"/>
                <a:gd name="T20" fmla="*/ 11 w 21"/>
                <a:gd name="T21" fmla="*/ 24 h 23"/>
                <a:gd name="T22" fmla="*/ 15 w 21"/>
                <a:gd name="T23" fmla="*/ 22 h 23"/>
                <a:gd name="T24" fmla="*/ 19 w 21"/>
                <a:gd name="T25" fmla="*/ 20 h 23"/>
                <a:gd name="T26" fmla="*/ 21 w 21"/>
                <a:gd name="T27" fmla="*/ 17 h 23"/>
                <a:gd name="T28" fmla="*/ 23 w 21"/>
                <a:gd name="T29" fmla="*/ 13 h 23"/>
                <a:gd name="T30" fmla="*/ 21 w 21"/>
                <a:gd name="T31" fmla="*/ 7 h 23"/>
                <a:gd name="T32" fmla="*/ 19 w 21"/>
                <a:gd name="T33" fmla="*/ 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7" y="3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5" y="21"/>
                  </a:lnTo>
                  <a:lnTo>
                    <a:pt x="10" y="23"/>
                  </a:lnTo>
                  <a:lnTo>
                    <a:pt x="14" y="21"/>
                  </a:lnTo>
                  <a:lnTo>
                    <a:pt x="17" y="19"/>
                  </a:lnTo>
                  <a:lnTo>
                    <a:pt x="19" y="16"/>
                  </a:lnTo>
                  <a:lnTo>
                    <a:pt x="21" y="12"/>
                  </a:lnTo>
                  <a:lnTo>
                    <a:pt x="19" y="7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245"/>
            <p:cNvSpPr>
              <a:spLocks/>
            </p:cNvSpPr>
            <p:nvPr/>
          </p:nvSpPr>
          <p:spPr bwMode="auto">
            <a:xfrm>
              <a:off x="2465" y="3625"/>
              <a:ext cx="23" cy="24"/>
            </a:xfrm>
            <a:custGeom>
              <a:avLst/>
              <a:gdLst>
                <a:gd name="T0" fmla="*/ 20 w 21"/>
                <a:gd name="T1" fmla="*/ 3 h 23"/>
                <a:gd name="T2" fmla="*/ 15 w 21"/>
                <a:gd name="T3" fmla="*/ 2 h 23"/>
                <a:gd name="T4" fmla="*/ 12 w 21"/>
                <a:gd name="T5" fmla="*/ 0 h 23"/>
                <a:gd name="T6" fmla="*/ 8 w 21"/>
                <a:gd name="T7" fmla="*/ 2 h 23"/>
                <a:gd name="T8" fmla="*/ 4 w 21"/>
                <a:gd name="T9" fmla="*/ 3 h 23"/>
                <a:gd name="T10" fmla="*/ 0 w 21"/>
                <a:gd name="T11" fmla="*/ 7 h 23"/>
                <a:gd name="T12" fmla="*/ 0 w 21"/>
                <a:gd name="T13" fmla="*/ 13 h 23"/>
                <a:gd name="T14" fmla="*/ 0 w 21"/>
                <a:gd name="T15" fmla="*/ 17 h 23"/>
                <a:gd name="T16" fmla="*/ 4 w 21"/>
                <a:gd name="T17" fmla="*/ 20 h 23"/>
                <a:gd name="T18" fmla="*/ 8 w 21"/>
                <a:gd name="T19" fmla="*/ 22 h 23"/>
                <a:gd name="T20" fmla="*/ 12 w 21"/>
                <a:gd name="T21" fmla="*/ 24 h 23"/>
                <a:gd name="T22" fmla="*/ 15 w 21"/>
                <a:gd name="T23" fmla="*/ 24 h 23"/>
                <a:gd name="T24" fmla="*/ 20 w 21"/>
                <a:gd name="T25" fmla="*/ 20 h 23"/>
                <a:gd name="T26" fmla="*/ 22 w 21"/>
                <a:gd name="T27" fmla="*/ 17 h 23"/>
                <a:gd name="T28" fmla="*/ 23 w 21"/>
                <a:gd name="T29" fmla="*/ 13 h 23"/>
                <a:gd name="T30" fmla="*/ 22 w 21"/>
                <a:gd name="T31" fmla="*/ 7 h 23"/>
                <a:gd name="T32" fmla="*/ 20 w 21"/>
                <a:gd name="T33" fmla="*/ 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8" y="3"/>
                  </a:move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4" y="23"/>
                  </a:lnTo>
                  <a:lnTo>
                    <a:pt x="18" y="19"/>
                  </a:lnTo>
                  <a:lnTo>
                    <a:pt x="20" y="16"/>
                  </a:lnTo>
                  <a:lnTo>
                    <a:pt x="21" y="12"/>
                  </a:lnTo>
                  <a:lnTo>
                    <a:pt x="20" y="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246"/>
            <p:cNvSpPr>
              <a:spLocks/>
            </p:cNvSpPr>
            <p:nvPr/>
          </p:nvSpPr>
          <p:spPr bwMode="auto">
            <a:xfrm>
              <a:off x="2465" y="3534"/>
              <a:ext cx="23" cy="24"/>
            </a:xfrm>
            <a:custGeom>
              <a:avLst/>
              <a:gdLst>
                <a:gd name="T0" fmla="*/ 20 w 21"/>
                <a:gd name="T1" fmla="*/ 3 h 23"/>
                <a:gd name="T2" fmla="*/ 18 w 21"/>
                <a:gd name="T3" fmla="*/ 1 h 23"/>
                <a:gd name="T4" fmla="*/ 12 w 21"/>
                <a:gd name="T5" fmla="*/ 0 h 23"/>
                <a:gd name="T6" fmla="*/ 8 w 21"/>
                <a:gd name="T7" fmla="*/ 1 h 23"/>
                <a:gd name="T8" fmla="*/ 4 w 21"/>
                <a:gd name="T9" fmla="*/ 3 h 23"/>
                <a:gd name="T10" fmla="*/ 2 w 21"/>
                <a:gd name="T11" fmla="*/ 7 h 23"/>
                <a:gd name="T12" fmla="*/ 0 w 21"/>
                <a:gd name="T13" fmla="*/ 10 h 23"/>
                <a:gd name="T14" fmla="*/ 2 w 21"/>
                <a:gd name="T15" fmla="*/ 17 h 23"/>
                <a:gd name="T16" fmla="*/ 4 w 21"/>
                <a:gd name="T17" fmla="*/ 20 h 23"/>
                <a:gd name="T18" fmla="*/ 8 w 21"/>
                <a:gd name="T19" fmla="*/ 22 h 23"/>
                <a:gd name="T20" fmla="*/ 12 w 21"/>
                <a:gd name="T21" fmla="*/ 24 h 23"/>
                <a:gd name="T22" fmla="*/ 15 w 21"/>
                <a:gd name="T23" fmla="*/ 22 h 23"/>
                <a:gd name="T24" fmla="*/ 20 w 21"/>
                <a:gd name="T25" fmla="*/ 20 h 23"/>
                <a:gd name="T26" fmla="*/ 23 w 21"/>
                <a:gd name="T27" fmla="*/ 17 h 23"/>
                <a:gd name="T28" fmla="*/ 23 w 21"/>
                <a:gd name="T29" fmla="*/ 13 h 23"/>
                <a:gd name="T30" fmla="*/ 23 w 21"/>
                <a:gd name="T31" fmla="*/ 7 h 23"/>
                <a:gd name="T32" fmla="*/ 20 w 21"/>
                <a:gd name="T33" fmla="*/ 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8" y="3"/>
                  </a:moveTo>
                  <a:lnTo>
                    <a:pt x="16" y="1"/>
                  </a:lnTo>
                  <a:lnTo>
                    <a:pt x="11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21" y="16"/>
                  </a:lnTo>
                  <a:lnTo>
                    <a:pt x="21" y="12"/>
                  </a:lnTo>
                  <a:lnTo>
                    <a:pt x="21" y="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4" name="Freeform 247"/>
          <p:cNvSpPr>
            <a:spLocks/>
          </p:cNvSpPr>
          <p:nvPr/>
        </p:nvSpPr>
        <p:spPr bwMode="auto">
          <a:xfrm flipH="1">
            <a:off x="5592763" y="4989513"/>
            <a:ext cx="1039812" cy="1036637"/>
          </a:xfrm>
          <a:custGeom>
            <a:avLst/>
            <a:gdLst>
              <a:gd name="T0" fmla="*/ 1039812 w 316"/>
              <a:gd name="T1" fmla="*/ 571938 h 319"/>
              <a:gd name="T2" fmla="*/ 1013488 w 316"/>
              <a:gd name="T3" fmla="*/ 672677 h 319"/>
              <a:gd name="T4" fmla="*/ 974001 w 316"/>
              <a:gd name="T5" fmla="*/ 763667 h 319"/>
              <a:gd name="T6" fmla="*/ 921352 w 316"/>
              <a:gd name="T7" fmla="*/ 844908 h 319"/>
              <a:gd name="T8" fmla="*/ 852251 w 316"/>
              <a:gd name="T9" fmla="*/ 919650 h 319"/>
              <a:gd name="T10" fmla="*/ 769987 w 316"/>
              <a:gd name="T11" fmla="*/ 971644 h 319"/>
              <a:gd name="T12" fmla="*/ 674562 w 316"/>
              <a:gd name="T13" fmla="*/ 1013889 h 319"/>
              <a:gd name="T14" fmla="*/ 575845 w 316"/>
              <a:gd name="T15" fmla="*/ 1030138 h 319"/>
              <a:gd name="T16" fmla="*/ 463967 w 316"/>
              <a:gd name="T17" fmla="*/ 1030138 h 319"/>
              <a:gd name="T18" fmla="*/ 365250 w 316"/>
              <a:gd name="T19" fmla="*/ 1013889 h 319"/>
              <a:gd name="T20" fmla="*/ 269825 w 316"/>
              <a:gd name="T21" fmla="*/ 971644 h 319"/>
              <a:gd name="T22" fmla="*/ 187561 w 316"/>
              <a:gd name="T23" fmla="*/ 919650 h 319"/>
              <a:gd name="T24" fmla="*/ 118460 w 316"/>
              <a:gd name="T25" fmla="*/ 844908 h 319"/>
              <a:gd name="T26" fmla="*/ 65811 w 316"/>
              <a:gd name="T27" fmla="*/ 763667 h 319"/>
              <a:gd name="T28" fmla="*/ 23034 w 316"/>
              <a:gd name="T29" fmla="*/ 672677 h 319"/>
              <a:gd name="T30" fmla="*/ 0 w 316"/>
              <a:gd name="T31" fmla="*/ 571938 h 319"/>
              <a:gd name="T32" fmla="*/ 0 w 316"/>
              <a:gd name="T33" fmla="*/ 461450 h 319"/>
              <a:gd name="T34" fmla="*/ 23034 w 316"/>
              <a:gd name="T35" fmla="*/ 363960 h 319"/>
              <a:gd name="T36" fmla="*/ 65811 w 316"/>
              <a:gd name="T37" fmla="*/ 272970 h 319"/>
              <a:gd name="T38" fmla="*/ 118460 w 316"/>
              <a:gd name="T39" fmla="*/ 191729 h 319"/>
              <a:gd name="T40" fmla="*/ 187561 w 316"/>
              <a:gd name="T41" fmla="*/ 120237 h 319"/>
              <a:gd name="T42" fmla="*/ 269825 w 316"/>
              <a:gd name="T43" fmla="*/ 64993 h 319"/>
              <a:gd name="T44" fmla="*/ 365250 w 316"/>
              <a:gd name="T45" fmla="*/ 22748 h 319"/>
              <a:gd name="T46" fmla="*/ 463967 w 316"/>
              <a:gd name="T47" fmla="*/ 6499 h 319"/>
              <a:gd name="T48" fmla="*/ 575845 w 316"/>
              <a:gd name="T49" fmla="*/ 6499 h 319"/>
              <a:gd name="T50" fmla="*/ 674562 w 316"/>
              <a:gd name="T51" fmla="*/ 22748 h 319"/>
              <a:gd name="T52" fmla="*/ 769987 w 316"/>
              <a:gd name="T53" fmla="*/ 64993 h 319"/>
              <a:gd name="T54" fmla="*/ 852251 w 316"/>
              <a:gd name="T55" fmla="*/ 120237 h 319"/>
              <a:gd name="T56" fmla="*/ 921352 w 316"/>
              <a:gd name="T57" fmla="*/ 191729 h 319"/>
              <a:gd name="T58" fmla="*/ 974001 w 316"/>
              <a:gd name="T59" fmla="*/ 272970 h 319"/>
              <a:gd name="T60" fmla="*/ 1013488 w 316"/>
              <a:gd name="T61" fmla="*/ 363960 h 319"/>
              <a:gd name="T62" fmla="*/ 1039812 w 316"/>
              <a:gd name="T63" fmla="*/ 461450 h 31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16" h="319">
                <a:moveTo>
                  <a:pt x="316" y="160"/>
                </a:moveTo>
                <a:lnTo>
                  <a:pt x="316" y="176"/>
                </a:lnTo>
                <a:lnTo>
                  <a:pt x="312" y="192"/>
                </a:lnTo>
                <a:lnTo>
                  <a:pt x="308" y="207"/>
                </a:lnTo>
                <a:lnTo>
                  <a:pt x="303" y="221"/>
                </a:lnTo>
                <a:lnTo>
                  <a:pt x="296" y="235"/>
                </a:lnTo>
                <a:lnTo>
                  <a:pt x="289" y="249"/>
                </a:lnTo>
                <a:lnTo>
                  <a:pt x="280" y="260"/>
                </a:lnTo>
                <a:lnTo>
                  <a:pt x="269" y="272"/>
                </a:lnTo>
                <a:lnTo>
                  <a:pt x="259" y="283"/>
                </a:lnTo>
                <a:lnTo>
                  <a:pt x="246" y="292"/>
                </a:lnTo>
                <a:lnTo>
                  <a:pt x="234" y="299"/>
                </a:lnTo>
                <a:lnTo>
                  <a:pt x="219" y="306"/>
                </a:lnTo>
                <a:lnTo>
                  <a:pt x="205" y="312"/>
                </a:lnTo>
                <a:lnTo>
                  <a:pt x="189" y="315"/>
                </a:lnTo>
                <a:lnTo>
                  <a:pt x="175" y="317"/>
                </a:lnTo>
                <a:lnTo>
                  <a:pt x="157" y="319"/>
                </a:lnTo>
                <a:lnTo>
                  <a:pt x="141" y="317"/>
                </a:lnTo>
                <a:lnTo>
                  <a:pt x="127" y="315"/>
                </a:lnTo>
                <a:lnTo>
                  <a:pt x="111" y="312"/>
                </a:lnTo>
                <a:lnTo>
                  <a:pt x="96" y="306"/>
                </a:lnTo>
                <a:lnTo>
                  <a:pt x="82" y="299"/>
                </a:lnTo>
                <a:lnTo>
                  <a:pt x="70" y="292"/>
                </a:lnTo>
                <a:lnTo>
                  <a:pt x="57" y="283"/>
                </a:lnTo>
                <a:lnTo>
                  <a:pt x="47" y="272"/>
                </a:lnTo>
                <a:lnTo>
                  <a:pt x="36" y="260"/>
                </a:lnTo>
                <a:lnTo>
                  <a:pt x="27" y="249"/>
                </a:lnTo>
                <a:lnTo>
                  <a:pt x="20" y="235"/>
                </a:lnTo>
                <a:lnTo>
                  <a:pt x="13" y="221"/>
                </a:lnTo>
                <a:lnTo>
                  <a:pt x="7" y="207"/>
                </a:lnTo>
                <a:lnTo>
                  <a:pt x="4" y="192"/>
                </a:lnTo>
                <a:lnTo>
                  <a:pt x="0" y="176"/>
                </a:lnTo>
                <a:lnTo>
                  <a:pt x="0" y="160"/>
                </a:lnTo>
                <a:lnTo>
                  <a:pt x="0" y="142"/>
                </a:lnTo>
                <a:lnTo>
                  <a:pt x="4" y="128"/>
                </a:lnTo>
                <a:lnTo>
                  <a:pt x="7" y="112"/>
                </a:lnTo>
                <a:lnTo>
                  <a:pt x="13" y="98"/>
                </a:lnTo>
                <a:lnTo>
                  <a:pt x="20" y="84"/>
                </a:lnTo>
                <a:lnTo>
                  <a:pt x="27" y="71"/>
                </a:lnTo>
                <a:lnTo>
                  <a:pt x="36" y="59"/>
                </a:lnTo>
                <a:lnTo>
                  <a:pt x="47" y="46"/>
                </a:lnTo>
                <a:lnTo>
                  <a:pt x="57" y="37"/>
                </a:lnTo>
                <a:lnTo>
                  <a:pt x="70" y="28"/>
                </a:lnTo>
                <a:lnTo>
                  <a:pt x="82" y="20"/>
                </a:lnTo>
                <a:lnTo>
                  <a:pt x="96" y="12"/>
                </a:lnTo>
                <a:lnTo>
                  <a:pt x="111" y="7"/>
                </a:lnTo>
                <a:lnTo>
                  <a:pt x="127" y="4"/>
                </a:lnTo>
                <a:lnTo>
                  <a:pt x="141" y="2"/>
                </a:lnTo>
                <a:lnTo>
                  <a:pt x="157" y="0"/>
                </a:lnTo>
                <a:lnTo>
                  <a:pt x="175" y="2"/>
                </a:lnTo>
                <a:lnTo>
                  <a:pt x="189" y="4"/>
                </a:lnTo>
                <a:lnTo>
                  <a:pt x="205" y="7"/>
                </a:lnTo>
                <a:lnTo>
                  <a:pt x="219" y="12"/>
                </a:lnTo>
                <a:lnTo>
                  <a:pt x="234" y="20"/>
                </a:lnTo>
                <a:lnTo>
                  <a:pt x="246" y="28"/>
                </a:lnTo>
                <a:lnTo>
                  <a:pt x="259" y="37"/>
                </a:lnTo>
                <a:lnTo>
                  <a:pt x="269" y="46"/>
                </a:lnTo>
                <a:lnTo>
                  <a:pt x="280" y="59"/>
                </a:lnTo>
                <a:lnTo>
                  <a:pt x="289" y="71"/>
                </a:lnTo>
                <a:lnTo>
                  <a:pt x="296" y="84"/>
                </a:lnTo>
                <a:lnTo>
                  <a:pt x="303" y="98"/>
                </a:lnTo>
                <a:lnTo>
                  <a:pt x="308" y="112"/>
                </a:lnTo>
                <a:lnTo>
                  <a:pt x="312" y="128"/>
                </a:lnTo>
                <a:lnTo>
                  <a:pt x="316" y="142"/>
                </a:lnTo>
                <a:lnTo>
                  <a:pt x="316" y="160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248"/>
          <p:cNvSpPr>
            <a:spLocks/>
          </p:cNvSpPr>
          <p:nvPr/>
        </p:nvSpPr>
        <p:spPr bwMode="auto">
          <a:xfrm flipH="1">
            <a:off x="5822950" y="5213350"/>
            <a:ext cx="581025" cy="592138"/>
          </a:xfrm>
          <a:custGeom>
            <a:avLst/>
            <a:gdLst>
              <a:gd name="T0" fmla="*/ 581025 w 176"/>
              <a:gd name="T1" fmla="*/ 296069 h 182"/>
              <a:gd name="T2" fmla="*/ 574422 w 176"/>
              <a:gd name="T3" fmla="*/ 354632 h 182"/>
              <a:gd name="T4" fmla="*/ 557916 w 176"/>
              <a:gd name="T5" fmla="*/ 406688 h 182"/>
              <a:gd name="T6" fmla="*/ 534807 w 176"/>
              <a:gd name="T7" fmla="*/ 458744 h 182"/>
              <a:gd name="T8" fmla="*/ 498493 w 176"/>
              <a:gd name="T9" fmla="*/ 504293 h 182"/>
              <a:gd name="T10" fmla="*/ 452275 w 176"/>
              <a:gd name="T11" fmla="*/ 540082 h 182"/>
              <a:gd name="T12" fmla="*/ 406057 w 176"/>
              <a:gd name="T13" fmla="*/ 569363 h 182"/>
              <a:gd name="T14" fmla="*/ 353237 w 176"/>
              <a:gd name="T15" fmla="*/ 585631 h 182"/>
              <a:gd name="T16" fmla="*/ 293814 w 176"/>
              <a:gd name="T17" fmla="*/ 592138 h 182"/>
              <a:gd name="T18" fmla="*/ 234391 w 176"/>
              <a:gd name="T19" fmla="*/ 585631 h 182"/>
              <a:gd name="T20" fmla="*/ 174968 w 176"/>
              <a:gd name="T21" fmla="*/ 569363 h 182"/>
              <a:gd name="T22" fmla="*/ 128750 w 176"/>
              <a:gd name="T23" fmla="*/ 540082 h 182"/>
              <a:gd name="T24" fmla="*/ 85833 w 176"/>
              <a:gd name="T25" fmla="*/ 504293 h 182"/>
              <a:gd name="T26" fmla="*/ 46218 w 176"/>
              <a:gd name="T27" fmla="*/ 458744 h 182"/>
              <a:gd name="T28" fmla="*/ 23109 w 176"/>
              <a:gd name="T29" fmla="*/ 406688 h 182"/>
              <a:gd name="T30" fmla="*/ 6603 w 176"/>
              <a:gd name="T31" fmla="*/ 354632 h 182"/>
              <a:gd name="T32" fmla="*/ 0 w 176"/>
              <a:gd name="T33" fmla="*/ 296069 h 182"/>
              <a:gd name="T34" fmla="*/ 6603 w 176"/>
              <a:gd name="T35" fmla="*/ 234252 h 182"/>
              <a:gd name="T36" fmla="*/ 23109 w 176"/>
              <a:gd name="T37" fmla="*/ 182196 h 182"/>
              <a:gd name="T38" fmla="*/ 46218 w 176"/>
              <a:gd name="T39" fmla="*/ 130140 h 182"/>
              <a:gd name="T40" fmla="*/ 85833 w 176"/>
              <a:gd name="T41" fmla="*/ 87845 h 182"/>
              <a:gd name="T42" fmla="*/ 128750 w 176"/>
              <a:gd name="T43" fmla="*/ 48803 h 182"/>
              <a:gd name="T44" fmla="*/ 174968 w 176"/>
              <a:gd name="T45" fmla="*/ 26028 h 182"/>
              <a:gd name="T46" fmla="*/ 234391 w 176"/>
              <a:gd name="T47" fmla="*/ 6507 h 182"/>
              <a:gd name="T48" fmla="*/ 293814 w 176"/>
              <a:gd name="T49" fmla="*/ 0 h 182"/>
              <a:gd name="T50" fmla="*/ 353237 w 176"/>
              <a:gd name="T51" fmla="*/ 6507 h 182"/>
              <a:gd name="T52" fmla="*/ 406057 w 176"/>
              <a:gd name="T53" fmla="*/ 26028 h 182"/>
              <a:gd name="T54" fmla="*/ 452275 w 176"/>
              <a:gd name="T55" fmla="*/ 48803 h 182"/>
              <a:gd name="T56" fmla="*/ 498493 w 176"/>
              <a:gd name="T57" fmla="*/ 87845 h 182"/>
              <a:gd name="T58" fmla="*/ 534807 w 176"/>
              <a:gd name="T59" fmla="*/ 130140 h 182"/>
              <a:gd name="T60" fmla="*/ 557916 w 176"/>
              <a:gd name="T61" fmla="*/ 182196 h 182"/>
              <a:gd name="T62" fmla="*/ 574422 w 176"/>
              <a:gd name="T63" fmla="*/ 234252 h 182"/>
              <a:gd name="T64" fmla="*/ 581025 w 176"/>
              <a:gd name="T65" fmla="*/ 296069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6" h="182">
                <a:moveTo>
                  <a:pt x="176" y="91"/>
                </a:moveTo>
                <a:lnTo>
                  <a:pt x="174" y="109"/>
                </a:lnTo>
                <a:lnTo>
                  <a:pt x="169" y="125"/>
                </a:lnTo>
                <a:lnTo>
                  <a:pt x="162" y="141"/>
                </a:lnTo>
                <a:lnTo>
                  <a:pt x="151" y="155"/>
                </a:lnTo>
                <a:lnTo>
                  <a:pt x="137" y="166"/>
                </a:lnTo>
                <a:lnTo>
                  <a:pt x="123" y="175"/>
                </a:lnTo>
                <a:lnTo>
                  <a:pt x="107" y="180"/>
                </a:lnTo>
                <a:lnTo>
                  <a:pt x="89" y="182"/>
                </a:lnTo>
                <a:lnTo>
                  <a:pt x="71" y="180"/>
                </a:lnTo>
                <a:lnTo>
                  <a:pt x="53" y="175"/>
                </a:lnTo>
                <a:lnTo>
                  <a:pt x="39" y="166"/>
                </a:lnTo>
                <a:lnTo>
                  <a:pt x="26" y="155"/>
                </a:lnTo>
                <a:lnTo>
                  <a:pt x="14" y="141"/>
                </a:lnTo>
                <a:lnTo>
                  <a:pt x="7" y="125"/>
                </a:lnTo>
                <a:lnTo>
                  <a:pt x="2" y="109"/>
                </a:lnTo>
                <a:lnTo>
                  <a:pt x="0" y="91"/>
                </a:lnTo>
                <a:lnTo>
                  <a:pt x="2" y="72"/>
                </a:lnTo>
                <a:lnTo>
                  <a:pt x="7" y="56"/>
                </a:lnTo>
                <a:lnTo>
                  <a:pt x="14" y="40"/>
                </a:lnTo>
                <a:lnTo>
                  <a:pt x="26" y="27"/>
                </a:lnTo>
                <a:lnTo>
                  <a:pt x="39" y="15"/>
                </a:lnTo>
                <a:lnTo>
                  <a:pt x="53" y="8"/>
                </a:lnTo>
                <a:lnTo>
                  <a:pt x="71" y="2"/>
                </a:lnTo>
                <a:lnTo>
                  <a:pt x="89" y="0"/>
                </a:lnTo>
                <a:lnTo>
                  <a:pt x="107" y="2"/>
                </a:lnTo>
                <a:lnTo>
                  <a:pt x="123" y="8"/>
                </a:lnTo>
                <a:lnTo>
                  <a:pt x="137" y="15"/>
                </a:lnTo>
                <a:lnTo>
                  <a:pt x="151" y="27"/>
                </a:lnTo>
                <a:lnTo>
                  <a:pt x="162" y="40"/>
                </a:lnTo>
                <a:lnTo>
                  <a:pt x="169" y="56"/>
                </a:lnTo>
                <a:lnTo>
                  <a:pt x="174" y="72"/>
                </a:lnTo>
                <a:lnTo>
                  <a:pt x="176" y="91"/>
                </a:lnTo>
                <a:close/>
              </a:path>
            </a:pathLst>
          </a:custGeom>
          <a:solidFill>
            <a:srgbClr val="B0B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86" name="Group 249"/>
          <p:cNvGrpSpPr>
            <a:grpSpLocks/>
          </p:cNvGrpSpPr>
          <p:nvPr/>
        </p:nvGrpSpPr>
        <p:grpSpPr bwMode="auto">
          <a:xfrm flipH="1">
            <a:off x="5881688" y="5272088"/>
            <a:ext cx="463550" cy="474662"/>
            <a:chOff x="1097" y="3561"/>
            <a:chExt cx="149" cy="153"/>
          </a:xfrm>
        </p:grpSpPr>
        <p:sp>
          <p:nvSpPr>
            <p:cNvPr id="7241" name="Freeform 250"/>
            <p:cNvSpPr>
              <a:spLocks/>
            </p:cNvSpPr>
            <p:nvPr/>
          </p:nvSpPr>
          <p:spPr bwMode="auto">
            <a:xfrm>
              <a:off x="1135" y="3599"/>
              <a:ext cx="75" cy="78"/>
            </a:xfrm>
            <a:custGeom>
              <a:avLst/>
              <a:gdLst>
                <a:gd name="T0" fmla="*/ 38 w 71"/>
                <a:gd name="T1" fmla="*/ 0 h 75"/>
                <a:gd name="T2" fmla="*/ 31 w 71"/>
                <a:gd name="T3" fmla="*/ 2 h 75"/>
                <a:gd name="T4" fmla="*/ 23 w 71"/>
                <a:gd name="T5" fmla="*/ 3 h 75"/>
                <a:gd name="T6" fmla="*/ 17 w 71"/>
                <a:gd name="T7" fmla="*/ 7 h 75"/>
                <a:gd name="T8" fmla="*/ 12 w 71"/>
                <a:gd name="T9" fmla="*/ 11 h 75"/>
                <a:gd name="T10" fmla="*/ 6 w 71"/>
                <a:gd name="T11" fmla="*/ 19 h 75"/>
                <a:gd name="T12" fmla="*/ 2 w 71"/>
                <a:gd name="T13" fmla="*/ 24 h 75"/>
                <a:gd name="T14" fmla="*/ 0 w 71"/>
                <a:gd name="T15" fmla="*/ 31 h 75"/>
                <a:gd name="T16" fmla="*/ 0 w 71"/>
                <a:gd name="T17" fmla="*/ 38 h 75"/>
                <a:gd name="T18" fmla="*/ 0 w 71"/>
                <a:gd name="T19" fmla="*/ 46 h 75"/>
                <a:gd name="T20" fmla="*/ 2 w 71"/>
                <a:gd name="T21" fmla="*/ 53 h 75"/>
                <a:gd name="T22" fmla="*/ 6 w 71"/>
                <a:gd name="T23" fmla="*/ 61 h 75"/>
                <a:gd name="T24" fmla="*/ 12 w 71"/>
                <a:gd name="T25" fmla="*/ 67 h 75"/>
                <a:gd name="T26" fmla="*/ 17 w 71"/>
                <a:gd name="T27" fmla="*/ 71 h 75"/>
                <a:gd name="T28" fmla="*/ 23 w 71"/>
                <a:gd name="T29" fmla="*/ 74 h 75"/>
                <a:gd name="T30" fmla="*/ 31 w 71"/>
                <a:gd name="T31" fmla="*/ 78 h 75"/>
                <a:gd name="T32" fmla="*/ 38 w 71"/>
                <a:gd name="T33" fmla="*/ 78 h 75"/>
                <a:gd name="T34" fmla="*/ 45 w 71"/>
                <a:gd name="T35" fmla="*/ 78 h 75"/>
                <a:gd name="T36" fmla="*/ 53 w 71"/>
                <a:gd name="T37" fmla="*/ 74 h 75"/>
                <a:gd name="T38" fmla="*/ 58 w 71"/>
                <a:gd name="T39" fmla="*/ 71 h 75"/>
                <a:gd name="T40" fmla="*/ 64 w 71"/>
                <a:gd name="T41" fmla="*/ 67 h 75"/>
                <a:gd name="T42" fmla="*/ 70 w 71"/>
                <a:gd name="T43" fmla="*/ 61 h 75"/>
                <a:gd name="T44" fmla="*/ 74 w 71"/>
                <a:gd name="T45" fmla="*/ 53 h 75"/>
                <a:gd name="T46" fmla="*/ 75 w 71"/>
                <a:gd name="T47" fmla="*/ 46 h 75"/>
                <a:gd name="T48" fmla="*/ 75 w 71"/>
                <a:gd name="T49" fmla="*/ 38 h 75"/>
                <a:gd name="T50" fmla="*/ 75 w 71"/>
                <a:gd name="T51" fmla="*/ 31 h 75"/>
                <a:gd name="T52" fmla="*/ 74 w 71"/>
                <a:gd name="T53" fmla="*/ 24 h 75"/>
                <a:gd name="T54" fmla="*/ 70 w 71"/>
                <a:gd name="T55" fmla="*/ 19 h 75"/>
                <a:gd name="T56" fmla="*/ 64 w 71"/>
                <a:gd name="T57" fmla="*/ 11 h 75"/>
                <a:gd name="T58" fmla="*/ 58 w 71"/>
                <a:gd name="T59" fmla="*/ 7 h 75"/>
                <a:gd name="T60" fmla="*/ 53 w 71"/>
                <a:gd name="T61" fmla="*/ 3 h 75"/>
                <a:gd name="T62" fmla="*/ 45 w 71"/>
                <a:gd name="T63" fmla="*/ 2 h 75"/>
                <a:gd name="T64" fmla="*/ 38 w 71"/>
                <a:gd name="T65" fmla="*/ 0 h 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1" h="75">
                  <a:moveTo>
                    <a:pt x="36" y="0"/>
                  </a:moveTo>
                  <a:lnTo>
                    <a:pt x="29" y="2"/>
                  </a:lnTo>
                  <a:lnTo>
                    <a:pt x="22" y="3"/>
                  </a:lnTo>
                  <a:lnTo>
                    <a:pt x="16" y="7"/>
                  </a:lnTo>
                  <a:lnTo>
                    <a:pt x="11" y="11"/>
                  </a:lnTo>
                  <a:lnTo>
                    <a:pt x="6" y="18"/>
                  </a:lnTo>
                  <a:lnTo>
                    <a:pt x="2" y="23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2" y="51"/>
                  </a:lnTo>
                  <a:lnTo>
                    <a:pt x="6" y="59"/>
                  </a:lnTo>
                  <a:lnTo>
                    <a:pt x="11" y="64"/>
                  </a:lnTo>
                  <a:lnTo>
                    <a:pt x="16" y="68"/>
                  </a:lnTo>
                  <a:lnTo>
                    <a:pt x="22" y="71"/>
                  </a:lnTo>
                  <a:lnTo>
                    <a:pt x="29" y="75"/>
                  </a:lnTo>
                  <a:lnTo>
                    <a:pt x="36" y="75"/>
                  </a:lnTo>
                  <a:lnTo>
                    <a:pt x="43" y="75"/>
                  </a:lnTo>
                  <a:lnTo>
                    <a:pt x="50" y="71"/>
                  </a:lnTo>
                  <a:lnTo>
                    <a:pt x="55" y="68"/>
                  </a:lnTo>
                  <a:lnTo>
                    <a:pt x="61" y="64"/>
                  </a:lnTo>
                  <a:lnTo>
                    <a:pt x="66" y="59"/>
                  </a:lnTo>
                  <a:lnTo>
                    <a:pt x="70" y="51"/>
                  </a:lnTo>
                  <a:lnTo>
                    <a:pt x="71" y="44"/>
                  </a:lnTo>
                  <a:lnTo>
                    <a:pt x="71" y="37"/>
                  </a:lnTo>
                  <a:lnTo>
                    <a:pt x="71" y="30"/>
                  </a:lnTo>
                  <a:lnTo>
                    <a:pt x="70" y="23"/>
                  </a:lnTo>
                  <a:lnTo>
                    <a:pt x="66" y="18"/>
                  </a:lnTo>
                  <a:lnTo>
                    <a:pt x="61" y="11"/>
                  </a:lnTo>
                  <a:lnTo>
                    <a:pt x="55" y="7"/>
                  </a:lnTo>
                  <a:lnTo>
                    <a:pt x="50" y="3"/>
                  </a:lnTo>
                  <a:lnTo>
                    <a:pt x="43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251"/>
            <p:cNvSpPr>
              <a:spLocks/>
            </p:cNvSpPr>
            <p:nvPr/>
          </p:nvSpPr>
          <p:spPr bwMode="auto">
            <a:xfrm>
              <a:off x="1159" y="3561"/>
              <a:ext cx="23" cy="24"/>
            </a:xfrm>
            <a:custGeom>
              <a:avLst/>
              <a:gdLst>
                <a:gd name="T0" fmla="*/ 12 w 22"/>
                <a:gd name="T1" fmla="*/ 0 h 23"/>
                <a:gd name="T2" fmla="*/ 7 w 22"/>
                <a:gd name="T3" fmla="*/ 0 h 23"/>
                <a:gd name="T4" fmla="*/ 4 w 22"/>
                <a:gd name="T5" fmla="*/ 4 h 23"/>
                <a:gd name="T6" fmla="*/ 0 w 22"/>
                <a:gd name="T7" fmla="*/ 7 h 23"/>
                <a:gd name="T8" fmla="*/ 0 w 22"/>
                <a:gd name="T9" fmla="*/ 11 h 23"/>
                <a:gd name="T10" fmla="*/ 0 w 22"/>
                <a:gd name="T11" fmla="*/ 17 h 23"/>
                <a:gd name="T12" fmla="*/ 4 w 22"/>
                <a:gd name="T13" fmla="*/ 21 h 23"/>
                <a:gd name="T14" fmla="*/ 7 w 22"/>
                <a:gd name="T15" fmla="*/ 23 h 23"/>
                <a:gd name="T16" fmla="*/ 12 w 22"/>
                <a:gd name="T17" fmla="*/ 24 h 23"/>
                <a:gd name="T18" fmla="*/ 16 w 22"/>
                <a:gd name="T19" fmla="*/ 23 h 23"/>
                <a:gd name="T20" fmla="*/ 19 w 22"/>
                <a:gd name="T21" fmla="*/ 21 h 23"/>
                <a:gd name="T22" fmla="*/ 23 w 22"/>
                <a:gd name="T23" fmla="*/ 17 h 23"/>
                <a:gd name="T24" fmla="*/ 23 w 22"/>
                <a:gd name="T25" fmla="*/ 11 h 23"/>
                <a:gd name="T26" fmla="*/ 23 w 22"/>
                <a:gd name="T27" fmla="*/ 7 h 23"/>
                <a:gd name="T28" fmla="*/ 19 w 22"/>
                <a:gd name="T29" fmla="*/ 4 h 23"/>
                <a:gd name="T30" fmla="*/ 16 w 22"/>
                <a:gd name="T31" fmla="*/ 0 h 23"/>
                <a:gd name="T32" fmla="*/ 12 w 22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3">
                  <a:moveTo>
                    <a:pt x="11" y="0"/>
                  </a:moveTo>
                  <a:lnTo>
                    <a:pt x="7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5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18" y="4"/>
                  </a:lnTo>
                  <a:lnTo>
                    <a:pt x="15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252"/>
            <p:cNvSpPr>
              <a:spLocks/>
            </p:cNvSpPr>
            <p:nvPr/>
          </p:nvSpPr>
          <p:spPr bwMode="auto">
            <a:xfrm>
              <a:off x="1224" y="3625"/>
              <a:ext cx="22" cy="22"/>
            </a:xfrm>
            <a:custGeom>
              <a:avLst/>
              <a:gdLst>
                <a:gd name="T0" fmla="*/ 12 w 21"/>
                <a:gd name="T1" fmla="*/ 0 h 21"/>
                <a:gd name="T2" fmla="*/ 7 w 21"/>
                <a:gd name="T3" fmla="*/ 0 h 21"/>
                <a:gd name="T4" fmla="*/ 3 w 21"/>
                <a:gd name="T5" fmla="*/ 3 h 21"/>
                <a:gd name="T6" fmla="*/ 0 w 21"/>
                <a:gd name="T7" fmla="*/ 7 h 21"/>
                <a:gd name="T8" fmla="*/ 0 w 21"/>
                <a:gd name="T9" fmla="*/ 10 h 21"/>
                <a:gd name="T10" fmla="*/ 0 w 21"/>
                <a:gd name="T11" fmla="*/ 17 h 21"/>
                <a:gd name="T12" fmla="*/ 3 w 21"/>
                <a:gd name="T13" fmla="*/ 20 h 21"/>
                <a:gd name="T14" fmla="*/ 7 w 21"/>
                <a:gd name="T15" fmla="*/ 22 h 21"/>
                <a:gd name="T16" fmla="*/ 12 w 21"/>
                <a:gd name="T17" fmla="*/ 22 h 21"/>
                <a:gd name="T18" fmla="*/ 15 w 21"/>
                <a:gd name="T19" fmla="*/ 22 h 21"/>
                <a:gd name="T20" fmla="*/ 19 w 21"/>
                <a:gd name="T21" fmla="*/ 20 h 21"/>
                <a:gd name="T22" fmla="*/ 20 w 21"/>
                <a:gd name="T23" fmla="*/ 17 h 21"/>
                <a:gd name="T24" fmla="*/ 22 w 21"/>
                <a:gd name="T25" fmla="*/ 10 h 21"/>
                <a:gd name="T26" fmla="*/ 20 w 21"/>
                <a:gd name="T27" fmla="*/ 7 h 21"/>
                <a:gd name="T28" fmla="*/ 19 w 21"/>
                <a:gd name="T29" fmla="*/ 3 h 21"/>
                <a:gd name="T30" fmla="*/ 15 w 21"/>
                <a:gd name="T31" fmla="*/ 0 h 21"/>
                <a:gd name="T32" fmla="*/ 12 w 21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1">
                  <a:moveTo>
                    <a:pt x="11" y="0"/>
                  </a:move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1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19" y="16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253"/>
            <p:cNvSpPr>
              <a:spLocks/>
            </p:cNvSpPr>
            <p:nvPr/>
          </p:nvSpPr>
          <p:spPr bwMode="auto">
            <a:xfrm>
              <a:off x="1161" y="3690"/>
              <a:ext cx="22" cy="24"/>
            </a:xfrm>
            <a:custGeom>
              <a:avLst/>
              <a:gdLst>
                <a:gd name="T0" fmla="*/ 12 w 21"/>
                <a:gd name="T1" fmla="*/ 0 h 23"/>
                <a:gd name="T2" fmla="*/ 7 w 21"/>
                <a:gd name="T3" fmla="*/ 2 h 23"/>
                <a:gd name="T4" fmla="*/ 4 w 21"/>
                <a:gd name="T5" fmla="*/ 4 h 23"/>
                <a:gd name="T6" fmla="*/ 2 w 21"/>
                <a:gd name="T7" fmla="*/ 7 h 23"/>
                <a:gd name="T8" fmla="*/ 0 w 21"/>
                <a:gd name="T9" fmla="*/ 14 h 23"/>
                <a:gd name="T10" fmla="*/ 2 w 21"/>
                <a:gd name="T11" fmla="*/ 17 h 23"/>
                <a:gd name="T12" fmla="*/ 4 w 21"/>
                <a:gd name="T13" fmla="*/ 21 h 23"/>
                <a:gd name="T14" fmla="*/ 7 w 21"/>
                <a:gd name="T15" fmla="*/ 22 h 23"/>
                <a:gd name="T16" fmla="*/ 12 w 21"/>
                <a:gd name="T17" fmla="*/ 24 h 23"/>
                <a:gd name="T18" fmla="*/ 17 w 21"/>
                <a:gd name="T19" fmla="*/ 22 h 23"/>
                <a:gd name="T20" fmla="*/ 21 w 21"/>
                <a:gd name="T21" fmla="*/ 21 h 23"/>
                <a:gd name="T22" fmla="*/ 22 w 21"/>
                <a:gd name="T23" fmla="*/ 17 h 23"/>
                <a:gd name="T24" fmla="*/ 22 w 21"/>
                <a:gd name="T25" fmla="*/ 14 h 23"/>
                <a:gd name="T26" fmla="*/ 22 w 21"/>
                <a:gd name="T27" fmla="*/ 7 h 23"/>
                <a:gd name="T28" fmla="*/ 21 w 21"/>
                <a:gd name="T29" fmla="*/ 4 h 23"/>
                <a:gd name="T30" fmla="*/ 17 w 21"/>
                <a:gd name="T31" fmla="*/ 2 h 23"/>
                <a:gd name="T32" fmla="*/ 12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1" y="0"/>
                  </a:moveTo>
                  <a:lnTo>
                    <a:pt x="7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6" y="21"/>
                  </a:lnTo>
                  <a:lnTo>
                    <a:pt x="20" y="20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7"/>
                  </a:lnTo>
                  <a:lnTo>
                    <a:pt x="20" y="4"/>
                  </a:lnTo>
                  <a:lnTo>
                    <a:pt x="16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254"/>
            <p:cNvSpPr>
              <a:spLocks/>
            </p:cNvSpPr>
            <p:nvPr/>
          </p:nvSpPr>
          <p:spPr bwMode="auto">
            <a:xfrm>
              <a:off x="1097" y="3625"/>
              <a:ext cx="23" cy="22"/>
            </a:xfrm>
            <a:custGeom>
              <a:avLst/>
              <a:gdLst>
                <a:gd name="T0" fmla="*/ 11 w 21"/>
                <a:gd name="T1" fmla="*/ 0 h 21"/>
                <a:gd name="T2" fmla="*/ 8 w 21"/>
                <a:gd name="T3" fmla="*/ 0 h 21"/>
                <a:gd name="T4" fmla="*/ 3 w 21"/>
                <a:gd name="T5" fmla="*/ 3 h 21"/>
                <a:gd name="T6" fmla="*/ 0 w 21"/>
                <a:gd name="T7" fmla="*/ 7 h 21"/>
                <a:gd name="T8" fmla="*/ 0 w 21"/>
                <a:gd name="T9" fmla="*/ 10 h 21"/>
                <a:gd name="T10" fmla="*/ 0 w 21"/>
                <a:gd name="T11" fmla="*/ 17 h 21"/>
                <a:gd name="T12" fmla="*/ 3 w 21"/>
                <a:gd name="T13" fmla="*/ 20 h 21"/>
                <a:gd name="T14" fmla="*/ 8 w 21"/>
                <a:gd name="T15" fmla="*/ 22 h 21"/>
                <a:gd name="T16" fmla="*/ 11 w 21"/>
                <a:gd name="T17" fmla="*/ 22 h 21"/>
                <a:gd name="T18" fmla="*/ 15 w 21"/>
                <a:gd name="T19" fmla="*/ 22 h 21"/>
                <a:gd name="T20" fmla="*/ 19 w 21"/>
                <a:gd name="T21" fmla="*/ 20 h 21"/>
                <a:gd name="T22" fmla="*/ 23 w 21"/>
                <a:gd name="T23" fmla="*/ 17 h 21"/>
                <a:gd name="T24" fmla="*/ 23 w 21"/>
                <a:gd name="T25" fmla="*/ 10 h 21"/>
                <a:gd name="T26" fmla="*/ 23 w 21"/>
                <a:gd name="T27" fmla="*/ 7 h 21"/>
                <a:gd name="T28" fmla="*/ 19 w 21"/>
                <a:gd name="T29" fmla="*/ 3 h 21"/>
                <a:gd name="T30" fmla="*/ 15 w 21"/>
                <a:gd name="T31" fmla="*/ 0 h 21"/>
                <a:gd name="T32" fmla="*/ 11 w 21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1">
                  <a:moveTo>
                    <a:pt x="10" y="0"/>
                  </a:move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17" y="19"/>
                  </a:lnTo>
                  <a:lnTo>
                    <a:pt x="21" y="16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7" y="3"/>
                  </a:lnTo>
                  <a:lnTo>
                    <a:pt x="1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255"/>
            <p:cNvSpPr>
              <a:spLocks/>
            </p:cNvSpPr>
            <p:nvPr/>
          </p:nvSpPr>
          <p:spPr bwMode="auto">
            <a:xfrm>
              <a:off x="1204" y="3578"/>
              <a:ext cx="23" cy="23"/>
            </a:xfrm>
            <a:custGeom>
              <a:avLst/>
              <a:gdLst>
                <a:gd name="T0" fmla="*/ 20 w 21"/>
                <a:gd name="T1" fmla="*/ 4 h 22"/>
                <a:gd name="T2" fmla="*/ 15 w 21"/>
                <a:gd name="T3" fmla="*/ 0 h 22"/>
                <a:gd name="T4" fmla="*/ 12 w 21"/>
                <a:gd name="T5" fmla="*/ 0 h 22"/>
                <a:gd name="T6" fmla="*/ 8 w 21"/>
                <a:gd name="T7" fmla="*/ 0 h 22"/>
                <a:gd name="T8" fmla="*/ 4 w 21"/>
                <a:gd name="T9" fmla="*/ 2 h 22"/>
                <a:gd name="T10" fmla="*/ 2 w 21"/>
                <a:gd name="T11" fmla="*/ 6 h 22"/>
                <a:gd name="T12" fmla="*/ 0 w 21"/>
                <a:gd name="T13" fmla="*/ 12 h 22"/>
                <a:gd name="T14" fmla="*/ 0 w 21"/>
                <a:gd name="T15" fmla="*/ 15 h 22"/>
                <a:gd name="T16" fmla="*/ 4 w 21"/>
                <a:gd name="T17" fmla="*/ 19 h 22"/>
                <a:gd name="T18" fmla="*/ 8 w 21"/>
                <a:gd name="T19" fmla="*/ 23 h 22"/>
                <a:gd name="T20" fmla="*/ 12 w 21"/>
                <a:gd name="T21" fmla="*/ 23 h 22"/>
                <a:gd name="T22" fmla="*/ 15 w 21"/>
                <a:gd name="T23" fmla="*/ 23 h 22"/>
                <a:gd name="T24" fmla="*/ 20 w 21"/>
                <a:gd name="T25" fmla="*/ 19 h 22"/>
                <a:gd name="T26" fmla="*/ 23 w 21"/>
                <a:gd name="T27" fmla="*/ 15 h 22"/>
                <a:gd name="T28" fmla="*/ 23 w 21"/>
                <a:gd name="T29" fmla="*/ 12 h 22"/>
                <a:gd name="T30" fmla="*/ 23 w 21"/>
                <a:gd name="T31" fmla="*/ 7 h 22"/>
                <a:gd name="T32" fmla="*/ 20 w 21"/>
                <a:gd name="T33" fmla="*/ 4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2">
                  <a:moveTo>
                    <a:pt x="18" y="4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7" y="22"/>
                  </a:lnTo>
                  <a:lnTo>
                    <a:pt x="11" y="22"/>
                  </a:lnTo>
                  <a:lnTo>
                    <a:pt x="14" y="22"/>
                  </a:lnTo>
                  <a:lnTo>
                    <a:pt x="18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21" y="7"/>
                  </a:lnTo>
                  <a:lnTo>
                    <a:pt x="1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256"/>
            <p:cNvSpPr>
              <a:spLocks/>
            </p:cNvSpPr>
            <p:nvPr/>
          </p:nvSpPr>
          <p:spPr bwMode="auto">
            <a:xfrm>
              <a:off x="1207" y="3671"/>
              <a:ext cx="22" cy="24"/>
            </a:xfrm>
            <a:custGeom>
              <a:avLst/>
              <a:gdLst>
                <a:gd name="T0" fmla="*/ 20 w 21"/>
                <a:gd name="T1" fmla="*/ 4 h 23"/>
                <a:gd name="T2" fmla="*/ 17 w 21"/>
                <a:gd name="T3" fmla="*/ 2 h 23"/>
                <a:gd name="T4" fmla="*/ 12 w 21"/>
                <a:gd name="T5" fmla="*/ 0 h 23"/>
                <a:gd name="T6" fmla="*/ 7 w 21"/>
                <a:gd name="T7" fmla="*/ 2 h 23"/>
                <a:gd name="T8" fmla="*/ 3 w 21"/>
                <a:gd name="T9" fmla="*/ 4 h 23"/>
                <a:gd name="T10" fmla="*/ 2 w 21"/>
                <a:gd name="T11" fmla="*/ 7 h 23"/>
                <a:gd name="T12" fmla="*/ 0 w 21"/>
                <a:gd name="T13" fmla="*/ 11 h 23"/>
                <a:gd name="T14" fmla="*/ 2 w 21"/>
                <a:gd name="T15" fmla="*/ 17 h 23"/>
                <a:gd name="T16" fmla="*/ 3 w 21"/>
                <a:gd name="T17" fmla="*/ 21 h 23"/>
                <a:gd name="T18" fmla="*/ 7 w 21"/>
                <a:gd name="T19" fmla="*/ 23 h 23"/>
                <a:gd name="T20" fmla="*/ 12 w 21"/>
                <a:gd name="T21" fmla="*/ 24 h 23"/>
                <a:gd name="T22" fmla="*/ 15 w 21"/>
                <a:gd name="T23" fmla="*/ 23 h 23"/>
                <a:gd name="T24" fmla="*/ 19 w 21"/>
                <a:gd name="T25" fmla="*/ 21 h 23"/>
                <a:gd name="T26" fmla="*/ 22 w 21"/>
                <a:gd name="T27" fmla="*/ 17 h 23"/>
                <a:gd name="T28" fmla="*/ 22 w 21"/>
                <a:gd name="T29" fmla="*/ 14 h 23"/>
                <a:gd name="T30" fmla="*/ 22 w 21"/>
                <a:gd name="T31" fmla="*/ 7 h 23"/>
                <a:gd name="T32" fmla="*/ 20 w 21"/>
                <a:gd name="T33" fmla="*/ 4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9" y="4"/>
                  </a:moveTo>
                  <a:lnTo>
                    <a:pt x="16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1" y="23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7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257"/>
            <p:cNvSpPr>
              <a:spLocks/>
            </p:cNvSpPr>
            <p:nvPr/>
          </p:nvSpPr>
          <p:spPr bwMode="auto">
            <a:xfrm>
              <a:off x="1114" y="3671"/>
              <a:ext cx="23" cy="24"/>
            </a:xfrm>
            <a:custGeom>
              <a:avLst/>
              <a:gdLst>
                <a:gd name="T0" fmla="*/ 19 w 21"/>
                <a:gd name="T1" fmla="*/ 4 h 23"/>
                <a:gd name="T2" fmla="*/ 15 w 21"/>
                <a:gd name="T3" fmla="*/ 2 h 23"/>
                <a:gd name="T4" fmla="*/ 11 w 21"/>
                <a:gd name="T5" fmla="*/ 0 h 23"/>
                <a:gd name="T6" fmla="*/ 8 w 21"/>
                <a:gd name="T7" fmla="*/ 2 h 23"/>
                <a:gd name="T8" fmla="*/ 3 w 21"/>
                <a:gd name="T9" fmla="*/ 4 h 23"/>
                <a:gd name="T10" fmla="*/ 1 w 21"/>
                <a:gd name="T11" fmla="*/ 7 h 23"/>
                <a:gd name="T12" fmla="*/ 0 w 21"/>
                <a:gd name="T13" fmla="*/ 11 h 23"/>
                <a:gd name="T14" fmla="*/ 0 w 21"/>
                <a:gd name="T15" fmla="*/ 17 h 23"/>
                <a:gd name="T16" fmla="*/ 3 w 21"/>
                <a:gd name="T17" fmla="*/ 21 h 23"/>
                <a:gd name="T18" fmla="*/ 8 w 21"/>
                <a:gd name="T19" fmla="*/ 23 h 23"/>
                <a:gd name="T20" fmla="*/ 11 w 21"/>
                <a:gd name="T21" fmla="*/ 24 h 23"/>
                <a:gd name="T22" fmla="*/ 15 w 21"/>
                <a:gd name="T23" fmla="*/ 23 h 23"/>
                <a:gd name="T24" fmla="*/ 19 w 21"/>
                <a:gd name="T25" fmla="*/ 21 h 23"/>
                <a:gd name="T26" fmla="*/ 23 w 21"/>
                <a:gd name="T27" fmla="*/ 17 h 23"/>
                <a:gd name="T28" fmla="*/ 23 w 21"/>
                <a:gd name="T29" fmla="*/ 14 h 23"/>
                <a:gd name="T30" fmla="*/ 23 w 21"/>
                <a:gd name="T31" fmla="*/ 7 h 23"/>
                <a:gd name="T32" fmla="*/ 19 w 21"/>
                <a:gd name="T33" fmla="*/ 4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3">
                  <a:moveTo>
                    <a:pt x="17" y="4"/>
                  </a:move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0" y="23"/>
                  </a:lnTo>
                  <a:lnTo>
                    <a:pt x="14" y="22"/>
                  </a:lnTo>
                  <a:lnTo>
                    <a:pt x="17" y="20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7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258"/>
            <p:cNvSpPr>
              <a:spLocks/>
            </p:cNvSpPr>
            <p:nvPr/>
          </p:nvSpPr>
          <p:spPr bwMode="auto">
            <a:xfrm>
              <a:off x="1114" y="3580"/>
              <a:ext cx="25" cy="24"/>
            </a:xfrm>
            <a:custGeom>
              <a:avLst/>
              <a:gdLst>
                <a:gd name="T0" fmla="*/ 21 w 23"/>
                <a:gd name="T1" fmla="*/ 4 h 23"/>
                <a:gd name="T2" fmla="*/ 17 w 23"/>
                <a:gd name="T3" fmla="*/ 2 h 23"/>
                <a:gd name="T4" fmla="*/ 13 w 23"/>
                <a:gd name="T5" fmla="*/ 0 h 23"/>
                <a:gd name="T6" fmla="*/ 8 w 23"/>
                <a:gd name="T7" fmla="*/ 2 h 23"/>
                <a:gd name="T8" fmla="*/ 3 w 23"/>
                <a:gd name="T9" fmla="*/ 4 h 23"/>
                <a:gd name="T10" fmla="*/ 1 w 23"/>
                <a:gd name="T11" fmla="*/ 7 h 23"/>
                <a:gd name="T12" fmla="*/ 0 w 23"/>
                <a:gd name="T13" fmla="*/ 11 h 23"/>
                <a:gd name="T14" fmla="*/ 1 w 23"/>
                <a:gd name="T15" fmla="*/ 17 h 23"/>
                <a:gd name="T16" fmla="*/ 3 w 23"/>
                <a:gd name="T17" fmla="*/ 21 h 23"/>
                <a:gd name="T18" fmla="*/ 8 w 23"/>
                <a:gd name="T19" fmla="*/ 22 h 23"/>
                <a:gd name="T20" fmla="*/ 11 w 23"/>
                <a:gd name="T21" fmla="*/ 24 h 23"/>
                <a:gd name="T22" fmla="*/ 17 w 23"/>
                <a:gd name="T23" fmla="*/ 22 h 23"/>
                <a:gd name="T24" fmla="*/ 21 w 23"/>
                <a:gd name="T25" fmla="*/ 21 h 23"/>
                <a:gd name="T26" fmla="*/ 23 w 23"/>
                <a:gd name="T27" fmla="*/ 17 h 23"/>
                <a:gd name="T28" fmla="*/ 25 w 23"/>
                <a:gd name="T29" fmla="*/ 13 h 23"/>
                <a:gd name="T30" fmla="*/ 23 w 23"/>
                <a:gd name="T31" fmla="*/ 7 h 23"/>
                <a:gd name="T32" fmla="*/ 21 w 23"/>
                <a:gd name="T33" fmla="*/ 4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3">
                  <a:moveTo>
                    <a:pt x="19" y="4"/>
                  </a:moveTo>
                  <a:lnTo>
                    <a:pt x="16" y="2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6"/>
                  </a:lnTo>
                  <a:lnTo>
                    <a:pt x="3" y="20"/>
                  </a:lnTo>
                  <a:lnTo>
                    <a:pt x="7" y="21"/>
                  </a:lnTo>
                  <a:lnTo>
                    <a:pt x="10" y="23"/>
                  </a:lnTo>
                  <a:lnTo>
                    <a:pt x="16" y="21"/>
                  </a:lnTo>
                  <a:lnTo>
                    <a:pt x="19" y="20"/>
                  </a:lnTo>
                  <a:lnTo>
                    <a:pt x="21" y="16"/>
                  </a:lnTo>
                  <a:lnTo>
                    <a:pt x="23" y="12"/>
                  </a:lnTo>
                  <a:lnTo>
                    <a:pt x="21" y="7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7" name="Group 259"/>
          <p:cNvGrpSpPr>
            <a:grpSpLocks/>
          </p:cNvGrpSpPr>
          <p:nvPr/>
        </p:nvGrpSpPr>
        <p:grpSpPr bwMode="auto">
          <a:xfrm flipH="1">
            <a:off x="1077913" y="2667000"/>
            <a:ext cx="6950075" cy="1344613"/>
            <a:chOff x="4760" y="-1038"/>
            <a:chExt cx="2360" cy="457"/>
          </a:xfrm>
        </p:grpSpPr>
        <p:sp>
          <p:nvSpPr>
            <p:cNvPr id="7220" name="Rectangle 260"/>
            <p:cNvSpPr>
              <a:spLocks noChangeArrowheads="1"/>
            </p:cNvSpPr>
            <p:nvPr/>
          </p:nvSpPr>
          <p:spPr bwMode="auto">
            <a:xfrm>
              <a:off x="4760" y="-884"/>
              <a:ext cx="42" cy="30"/>
            </a:xfrm>
            <a:prstGeom prst="rect">
              <a:avLst/>
            </a:pr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1" name="Freeform 261"/>
            <p:cNvSpPr>
              <a:spLocks/>
            </p:cNvSpPr>
            <p:nvPr/>
          </p:nvSpPr>
          <p:spPr bwMode="auto">
            <a:xfrm>
              <a:off x="4814" y="-900"/>
              <a:ext cx="457" cy="62"/>
            </a:xfrm>
            <a:custGeom>
              <a:avLst/>
              <a:gdLst>
                <a:gd name="T0" fmla="*/ 0 w 457"/>
                <a:gd name="T1" fmla="*/ 16 h 62"/>
                <a:gd name="T2" fmla="*/ 0 w 457"/>
                <a:gd name="T3" fmla="*/ 54 h 62"/>
                <a:gd name="T4" fmla="*/ 32 w 457"/>
                <a:gd name="T5" fmla="*/ 62 h 62"/>
                <a:gd name="T6" fmla="*/ 457 w 457"/>
                <a:gd name="T7" fmla="*/ 40 h 62"/>
                <a:gd name="T8" fmla="*/ 453 w 457"/>
                <a:gd name="T9" fmla="*/ 0 h 62"/>
                <a:gd name="T10" fmla="*/ 0 w 457"/>
                <a:gd name="T11" fmla="*/ 16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7" h="62">
                  <a:moveTo>
                    <a:pt x="0" y="16"/>
                  </a:moveTo>
                  <a:lnTo>
                    <a:pt x="0" y="54"/>
                  </a:lnTo>
                  <a:lnTo>
                    <a:pt x="32" y="62"/>
                  </a:lnTo>
                  <a:lnTo>
                    <a:pt x="457" y="40"/>
                  </a:lnTo>
                  <a:lnTo>
                    <a:pt x="453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262"/>
            <p:cNvSpPr>
              <a:spLocks/>
            </p:cNvSpPr>
            <p:nvPr/>
          </p:nvSpPr>
          <p:spPr bwMode="auto">
            <a:xfrm>
              <a:off x="5323" y="-922"/>
              <a:ext cx="306" cy="54"/>
            </a:xfrm>
            <a:custGeom>
              <a:avLst/>
              <a:gdLst>
                <a:gd name="T0" fmla="*/ 0 w 306"/>
                <a:gd name="T1" fmla="*/ 20 h 54"/>
                <a:gd name="T2" fmla="*/ 0 w 306"/>
                <a:gd name="T3" fmla="*/ 54 h 54"/>
                <a:gd name="T4" fmla="*/ 306 w 306"/>
                <a:gd name="T5" fmla="*/ 0 h 54"/>
                <a:gd name="T6" fmla="*/ 0 w 306"/>
                <a:gd name="T7" fmla="*/ 20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54">
                  <a:moveTo>
                    <a:pt x="0" y="20"/>
                  </a:moveTo>
                  <a:lnTo>
                    <a:pt x="0" y="54"/>
                  </a:lnTo>
                  <a:lnTo>
                    <a:pt x="30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263"/>
            <p:cNvSpPr>
              <a:spLocks/>
            </p:cNvSpPr>
            <p:nvPr/>
          </p:nvSpPr>
          <p:spPr bwMode="auto">
            <a:xfrm>
              <a:off x="6127" y="-892"/>
              <a:ext cx="110" cy="88"/>
            </a:xfrm>
            <a:custGeom>
              <a:avLst/>
              <a:gdLst>
                <a:gd name="T0" fmla="*/ 110 w 110"/>
                <a:gd name="T1" fmla="*/ 0 h 88"/>
                <a:gd name="T2" fmla="*/ 0 w 110"/>
                <a:gd name="T3" fmla="*/ 16 h 88"/>
                <a:gd name="T4" fmla="*/ 0 w 110"/>
                <a:gd name="T5" fmla="*/ 88 h 88"/>
                <a:gd name="T6" fmla="*/ 32 w 110"/>
                <a:gd name="T7" fmla="*/ 88 h 88"/>
                <a:gd name="T8" fmla="*/ 110 w 110"/>
                <a:gd name="T9" fmla="*/ 20 h 88"/>
                <a:gd name="T10" fmla="*/ 110 w 110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0" h="88">
                  <a:moveTo>
                    <a:pt x="110" y="0"/>
                  </a:moveTo>
                  <a:lnTo>
                    <a:pt x="0" y="16"/>
                  </a:lnTo>
                  <a:lnTo>
                    <a:pt x="0" y="88"/>
                  </a:lnTo>
                  <a:lnTo>
                    <a:pt x="32" y="88"/>
                  </a:lnTo>
                  <a:lnTo>
                    <a:pt x="110" y="2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264"/>
            <p:cNvSpPr>
              <a:spLocks/>
            </p:cNvSpPr>
            <p:nvPr/>
          </p:nvSpPr>
          <p:spPr bwMode="auto">
            <a:xfrm>
              <a:off x="5979" y="-870"/>
              <a:ext cx="102" cy="66"/>
            </a:xfrm>
            <a:custGeom>
              <a:avLst/>
              <a:gdLst>
                <a:gd name="T0" fmla="*/ 0 w 102"/>
                <a:gd name="T1" fmla="*/ 22 h 66"/>
                <a:gd name="T2" fmla="*/ 0 w 102"/>
                <a:gd name="T3" fmla="*/ 66 h 66"/>
                <a:gd name="T4" fmla="*/ 102 w 102"/>
                <a:gd name="T5" fmla="*/ 66 h 66"/>
                <a:gd name="T6" fmla="*/ 102 w 102"/>
                <a:gd name="T7" fmla="*/ 0 h 66"/>
                <a:gd name="T8" fmla="*/ 0 w 102"/>
                <a:gd name="T9" fmla="*/ 22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66">
                  <a:moveTo>
                    <a:pt x="0" y="22"/>
                  </a:moveTo>
                  <a:lnTo>
                    <a:pt x="0" y="66"/>
                  </a:lnTo>
                  <a:lnTo>
                    <a:pt x="102" y="66"/>
                  </a:lnTo>
                  <a:lnTo>
                    <a:pt x="102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265"/>
            <p:cNvSpPr>
              <a:spLocks/>
            </p:cNvSpPr>
            <p:nvPr/>
          </p:nvSpPr>
          <p:spPr bwMode="auto">
            <a:xfrm>
              <a:off x="5823" y="-848"/>
              <a:ext cx="116" cy="20"/>
            </a:xfrm>
            <a:custGeom>
              <a:avLst/>
              <a:gdLst>
                <a:gd name="T0" fmla="*/ 0 w 116"/>
                <a:gd name="T1" fmla="*/ 20 h 20"/>
                <a:gd name="T2" fmla="*/ 116 w 116"/>
                <a:gd name="T3" fmla="*/ 20 h 20"/>
                <a:gd name="T4" fmla="*/ 116 w 116"/>
                <a:gd name="T5" fmla="*/ 0 h 20"/>
                <a:gd name="T6" fmla="*/ 0 w 116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6" h="20">
                  <a:moveTo>
                    <a:pt x="0" y="20"/>
                  </a:moveTo>
                  <a:lnTo>
                    <a:pt x="116" y="20"/>
                  </a:lnTo>
                  <a:lnTo>
                    <a:pt x="11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266"/>
            <p:cNvSpPr>
              <a:spLocks/>
            </p:cNvSpPr>
            <p:nvPr/>
          </p:nvSpPr>
          <p:spPr bwMode="auto">
            <a:xfrm>
              <a:off x="5331" y="-1028"/>
              <a:ext cx="1122" cy="208"/>
            </a:xfrm>
            <a:custGeom>
              <a:avLst/>
              <a:gdLst>
                <a:gd name="T0" fmla="*/ 1120 w 1122"/>
                <a:gd name="T1" fmla="*/ 0 h 208"/>
                <a:gd name="T2" fmla="*/ 0 w 1122"/>
                <a:gd name="T3" fmla="*/ 200 h 208"/>
                <a:gd name="T4" fmla="*/ 2 w 1122"/>
                <a:gd name="T5" fmla="*/ 208 h 208"/>
                <a:gd name="T6" fmla="*/ 1122 w 1122"/>
                <a:gd name="T7" fmla="*/ 10 h 208"/>
                <a:gd name="T8" fmla="*/ 1120 w 1122"/>
                <a:gd name="T9" fmla="*/ 0 h 2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2" h="208">
                  <a:moveTo>
                    <a:pt x="1120" y="0"/>
                  </a:moveTo>
                  <a:lnTo>
                    <a:pt x="0" y="200"/>
                  </a:lnTo>
                  <a:lnTo>
                    <a:pt x="2" y="208"/>
                  </a:lnTo>
                  <a:lnTo>
                    <a:pt x="1122" y="10"/>
                  </a:lnTo>
                  <a:lnTo>
                    <a:pt x="112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267"/>
            <p:cNvSpPr>
              <a:spLocks/>
            </p:cNvSpPr>
            <p:nvPr/>
          </p:nvSpPr>
          <p:spPr bwMode="auto">
            <a:xfrm>
              <a:off x="5327" y="-85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268"/>
            <p:cNvSpPr>
              <a:spLocks/>
            </p:cNvSpPr>
            <p:nvPr/>
          </p:nvSpPr>
          <p:spPr bwMode="auto">
            <a:xfrm>
              <a:off x="5433" y="-874"/>
              <a:ext cx="78" cy="18"/>
            </a:xfrm>
            <a:custGeom>
              <a:avLst/>
              <a:gdLst>
                <a:gd name="T0" fmla="*/ 78 w 78"/>
                <a:gd name="T1" fmla="*/ 0 h 18"/>
                <a:gd name="T2" fmla="*/ 0 w 78"/>
                <a:gd name="T3" fmla="*/ 14 h 18"/>
                <a:gd name="T4" fmla="*/ 0 w 78"/>
                <a:gd name="T5" fmla="*/ 18 h 18"/>
                <a:gd name="T6" fmla="*/ 78 w 78"/>
                <a:gd name="T7" fmla="*/ 6 h 18"/>
                <a:gd name="T8" fmla="*/ 78 w 7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8">
                  <a:moveTo>
                    <a:pt x="78" y="0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78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269"/>
            <p:cNvSpPr>
              <a:spLocks/>
            </p:cNvSpPr>
            <p:nvPr/>
          </p:nvSpPr>
          <p:spPr bwMode="auto">
            <a:xfrm>
              <a:off x="5525" y="-888"/>
              <a:ext cx="80" cy="16"/>
            </a:xfrm>
            <a:custGeom>
              <a:avLst/>
              <a:gdLst>
                <a:gd name="T0" fmla="*/ 80 w 80"/>
                <a:gd name="T1" fmla="*/ 0 h 16"/>
                <a:gd name="T2" fmla="*/ 0 w 80"/>
                <a:gd name="T3" fmla="*/ 12 h 16"/>
                <a:gd name="T4" fmla="*/ 0 w 80"/>
                <a:gd name="T5" fmla="*/ 16 h 16"/>
                <a:gd name="T6" fmla="*/ 80 w 80"/>
                <a:gd name="T7" fmla="*/ 4 h 16"/>
                <a:gd name="T8" fmla="*/ 80 w 80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6">
                  <a:moveTo>
                    <a:pt x="80" y="0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80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270"/>
            <p:cNvSpPr>
              <a:spLocks/>
            </p:cNvSpPr>
            <p:nvPr/>
          </p:nvSpPr>
          <p:spPr bwMode="auto">
            <a:xfrm>
              <a:off x="5625" y="-90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271"/>
            <p:cNvSpPr>
              <a:spLocks/>
            </p:cNvSpPr>
            <p:nvPr/>
          </p:nvSpPr>
          <p:spPr bwMode="auto">
            <a:xfrm>
              <a:off x="6073" y="-98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272"/>
            <p:cNvSpPr>
              <a:spLocks/>
            </p:cNvSpPr>
            <p:nvPr/>
          </p:nvSpPr>
          <p:spPr bwMode="auto">
            <a:xfrm>
              <a:off x="6179" y="-1004"/>
              <a:ext cx="78" cy="18"/>
            </a:xfrm>
            <a:custGeom>
              <a:avLst/>
              <a:gdLst>
                <a:gd name="T0" fmla="*/ 78 w 78"/>
                <a:gd name="T1" fmla="*/ 0 h 18"/>
                <a:gd name="T2" fmla="*/ 0 w 78"/>
                <a:gd name="T3" fmla="*/ 14 h 18"/>
                <a:gd name="T4" fmla="*/ 0 w 78"/>
                <a:gd name="T5" fmla="*/ 18 h 18"/>
                <a:gd name="T6" fmla="*/ 78 w 78"/>
                <a:gd name="T7" fmla="*/ 6 h 18"/>
                <a:gd name="T8" fmla="*/ 78 w 7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8">
                  <a:moveTo>
                    <a:pt x="78" y="0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78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273"/>
            <p:cNvSpPr>
              <a:spLocks/>
            </p:cNvSpPr>
            <p:nvPr/>
          </p:nvSpPr>
          <p:spPr bwMode="auto">
            <a:xfrm>
              <a:off x="6271" y="-1022"/>
              <a:ext cx="80" cy="20"/>
            </a:xfrm>
            <a:custGeom>
              <a:avLst/>
              <a:gdLst>
                <a:gd name="T0" fmla="*/ 78 w 80"/>
                <a:gd name="T1" fmla="*/ 0 h 20"/>
                <a:gd name="T2" fmla="*/ 0 w 80"/>
                <a:gd name="T3" fmla="*/ 14 h 20"/>
                <a:gd name="T4" fmla="*/ 2 w 80"/>
                <a:gd name="T5" fmla="*/ 20 h 20"/>
                <a:gd name="T6" fmla="*/ 80 w 80"/>
                <a:gd name="T7" fmla="*/ 6 h 20"/>
                <a:gd name="T8" fmla="*/ 78 w 8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0">
                  <a:moveTo>
                    <a:pt x="78" y="0"/>
                  </a:moveTo>
                  <a:lnTo>
                    <a:pt x="0" y="14"/>
                  </a:lnTo>
                  <a:lnTo>
                    <a:pt x="2" y="20"/>
                  </a:lnTo>
                  <a:lnTo>
                    <a:pt x="80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274"/>
            <p:cNvSpPr>
              <a:spLocks/>
            </p:cNvSpPr>
            <p:nvPr/>
          </p:nvSpPr>
          <p:spPr bwMode="auto">
            <a:xfrm>
              <a:off x="6371" y="-1038"/>
              <a:ext cx="80" cy="16"/>
            </a:xfrm>
            <a:custGeom>
              <a:avLst/>
              <a:gdLst>
                <a:gd name="T0" fmla="*/ 80 w 80"/>
                <a:gd name="T1" fmla="*/ 0 h 16"/>
                <a:gd name="T2" fmla="*/ 0 w 80"/>
                <a:gd name="T3" fmla="*/ 12 h 16"/>
                <a:gd name="T4" fmla="*/ 2 w 80"/>
                <a:gd name="T5" fmla="*/ 16 h 16"/>
                <a:gd name="T6" fmla="*/ 80 w 80"/>
                <a:gd name="T7" fmla="*/ 4 h 16"/>
                <a:gd name="T8" fmla="*/ 80 w 80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6">
                  <a:moveTo>
                    <a:pt x="80" y="0"/>
                  </a:moveTo>
                  <a:lnTo>
                    <a:pt x="0" y="12"/>
                  </a:lnTo>
                  <a:lnTo>
                    <a:pt x="2" y="16"/>
                  </a:lnTo>
                  <a:lnTo>
                    <a:pt x="80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275"/>
            <p:cNvSpPr>
              <a:spLocks/>
            </p:cNvSpPr>
            <p:nvPr/>
          </p:nvSpPr>
          <p:spPr bwMode="auto">
            <a:xfrm>
              <a:off x="6077" y="-946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276"/>
            <p:cNvSpPr>
              <a:spLocks/>
            </p:cNvSpPr>
            <p:nvPr/>
          </p:nvSpPr>
          <p:spPr bwMode="auto">
            <a:xfrm>
              <a:off x="6183" y="-966"/>
              <a:ext cx="80" cy="20"/>
            </a:xfrm>
            <a:custGeom>
              <a:avLst/>
              <a:gdLst>
                <a:gd name="T0" fmla="*/ 78 w 80"/>
                <a:gd name="T1" fmla="*/ 0 h 20"/>
                <a:gd name="T2" fmla="*/ 0 w 80"/>
                <a:gd name="T3" fmla="*/ 14 h 20"/>
                <a:gd name="T4" fmla="*/ 0 w 80"/>
                <a:gd name="T5" fmla="*/ 20 h 20"/>
                <a:gd name="T6" fmla="*/ 80 w 80"/>
                <a:gd name="T7" fmla="*/ 6 h 20"/>
                <a:gd name="T8" fmla="*/ 78 w 8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0">
                  <a:moveTo>
                    <a:pt x="78" y="0"/>
                  </a:moveTo>
                  <a:lnTo>
                    <a:pt x="0" y="14"/>
                  </a:lnTo>
                  <a:lnTo>
                    <a:pt x="0" y="20"/>
                  </a:lnTo>
                  <a:lnTo>
                    <a:pt x="80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277"/>
            <p:cNvSpPr>
              <a:spLocks/>
            </p:cNvSpPr>
            <p:nvPr/>
          </p:nvSpPr>
          <p:spPr bwMode="auto">
            <a:xfrm>
              <a:off x="6275" y="-980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278"/>
            <p:cNvSpPr>
              <a:spLocks/>
            </p:cNvSpPr>
            <p:nvPr/>
          </p:nvSpPr>
          <p:spPr bwMode="auto">
            <a:xfrm>
              <a:off x="6375" y="-998"/>
              <a:ext cx="80" cy="18"/>
            </a:xfrm>
            <a:custGeom>
              <a:avLst/>
              <a:gdLst>
                <a:gd name="T0" fmla="*/ 80 w 80"/>
                <a:gd name="T1" fmla="*/ 0 h 18"/>
                <a:gd name="T2" fmla="*/ 0 w 80"/>
                <a:gd name="T3" fmla="*/ 12 h 18"/>
                <a:gd name="T4" fmla="*/ 2 w 80"/>
                <a:gd name="T5" fmla="*/ 18 h 18"/>
                <a:gd name="T6" fmla="*/ 80 w 80"/>
                <a:gd name="T7" fmla="*/ 6 h 18"/>
                <a:gd name="T8" fmla="*/ 80 w 80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8">
                  <a:moveTo>
                    <a:pt x="80" y="0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279"/>
            <p:cNvSpPr>
              <a:spLocks/>
            </p:cNvSpPr>
            <p:nvPr/>
          </p:nvSpPr>
          <p:spPr bwMode="auto">
            <a:xfrm>
              <a:off x="6371" y="-864"/>
              <a:ext cx="303" cy="271"/>
            </a:xfrm>
            <a:custGeom>
              <a:avLst/>
              <a:gdLst>
                <a:gd name="T0" fmla="*/ 0 w 303"/>
                <a:gd name="T1" fmla="*/ 36 h 271"/>
                <a:gd name="T2" fmla="*/ 22 w 303"/>
                <a:gd name="T3" fmla="*/ 233 h 271"/>
                <a:gd name="T4" fmla="*/ 303 w 303"/>
                <a:gd name="T5" fmla="*/ 271 h 271"/>
                <a:gd name="T6" fmla="*/ 293 w 303"/>
                <a:gd name="T7" fmla="*/ 36 h 271"/>
                <a:gd name="T8" fmla="*/ 293 w 303"/>
                <a:gd name="T9" fmla="*/ 30 h 271"/>
                <a:gd name="T10" fmla="*/ 293 w 303"/>
                <a:gd name="T11" fmla="*/ 24 h 271"/>
                <a:gd name="T12" fmla="*/ 289 w 303"/>
                <a:gd name="T13" fmla="*/ 18 h 271"/>
                <a:gd name="T14" fmla="*/ 283 w 303"/>
                <a:gd name="T15" fmla="*/ 12 h 271"/>
                <a:gd name="T16" fmla="*/ 273 w 303"/>
                <a:gd name="T17" fmla="*/ 6 h 271"/>
                <a:gd name="T18" fmla="*/ 257 w 303"/>
                <a:gd name="T19" fmla="*/ 2 h 271"/>
                <a:gd name="T20" fmla="*/ 235 w 303"/>
                <a:gd name="T21" fmla="*/ 0 h 271"/>
                <a:gd name="T22" fmla="*/ 48 w 303"/>
                <a:gd name="T23" fmla="*/ 0 h 271"/>
                <a:gd name="T24" fmla="*/ 40 w 303"/>
                <a:gd name="T25" fmla="*/ 0 h 271"/>
                <a:gd name="T26" fmla="*/ 32 w 303"/>
                <a:gd name="T27" fmla="*/ 0 h 271"/>
                <a:gd name="T28" fmla="*/ 22 w 303"/>
                <a:gd name="T29" fmla="*/ 2 h 271"/>
                <a:gd name="T30" fmla="*/ 14 w 303"/>
                <a:gd name="T31" fmla="*/ 6 h 271"/>
                <a:gd name="T32" fmla="*/ 6 w 303"/>
                <a:gd name="T33" fmla="*/ 14 h 271"/>
                <a:gd name="T34" fmla="*/ 2 w 303"/>
                <a:gd name="T35" fmla="*/ 22 h 271"/>
                <a:gd name="T36" fmla="*/ 0 w 303"/>
                <a:gd name="T37" fmla="*/ 30 h 271"/>
                <a:gd name="T38" fmla="*/ 0 w 303"/>
                <a:gd name="T39" fmla="*/ 36 h 2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3" h="271">
                  <a:moveTo>
                    <a:pt x="0" y="36"/>
                  </a:moveTo>
                  <a:lnTo>
                    <a:pt x="22" y="233"/>
                  </a:lnTo>
                  <a:lnTo>
                    <a:pt x="303" y="271"/>
                  </a:lnTo>
                  <a:lnTo>
                    <a:pt x="293" y="36"/>
                  </a:lnTo>
                  <a:lnTo>
                    <a:pt x="293" y="30"/>
                  </a:lnTo>
                  <a:lnTo>
                    <a:pt x="293" y="24"/>
                  </a:lnTo>
                  <a:lnTo>
                    <a:pt x="289" y="18"/>
                  </a:lnTo>
                  <a:lnTo>
                    <a:pt x="283" y="12"/>
                  </a:lnTo>
                  <a:lnTo>
                    <a:pt x="273" y="6"/>
                  </a:lnTo>
                  <a:lnTo>
                    <a:pt x="257" y="2"/>
                  </a:lnTo>
                  <a:lnTo>
                    <a:pt x="235" y="0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280"/>
            <p:cNvSpPr>
              <a:spLocks/>
            </p:cNvSpPr>
            <p:nvPr/>
          </p:nvSpPr>
          <p:spPr bwMode="auto">
            <a:xfrm>
              <a:off x="6866" y="-844"/>
              <a:ext cx="254" cy="263"/>
            </a:xfrm>
            <a:custGeom>
              <a:avLst/>
              <a:gdLst>
                <a:gd name="T0" fmla="*/ 0 w 254"/>
                <a:gd name="T1" fmla="*/ 18 h 263"/>
                <a:gd name="T2" fmla="*/ 16 w 254"/>
                <a:gd name="T3" fmla="*/ 223 h 263"/>
                <a:gd name="T4" fmla="*/ 254 w 254"/>
                <a:gd name="T5" fmla="*/ 263 h 263"/>
                <a:gd name="T6" fmla="*/ 254 w 254"/>
                <a:gd name="T7" fmla="*/ 28 h 263"/>
                <a:gd name="T8" fmla="*/ 252 w 254"/>
                <a:gd name="T9" fmla="*/ 24 h 263"/>
                <a:gd name="T10" fmla="*/ 246 w 254"/>
                <a:gd name="T11" fmla="*/ 14 h 263"/>
                <a:gd name="T12" fmla="*/ 242 w 254"/>
                <a:gd name="T13" fmla="*/ 10 h 263"/>
                <a:gd name="T14" fmla="*/ 236 w 254"/>
                <a:gd name="T15" fmla="*/ 6 h 263"/>
                <a:gd name="T16" fmla="*/ 228 w 254"/>
                <a:gd name="T17" fmla="*/ 2 h 263"/>
                <a:gd name="T18" fmla="*/ 220 w 254"/>
                <a:gd name="T19" fmla="*/ 0 h 263"/>
                <a:gd name="T20" fmla="*/ 26 w 254"/>
                <a:gd name="T21" fmla="*/ 0 h 263"/>
                <a:gd name="T22" fmla="*/ 12 w 254"/>
                <a:gd name="T23" fmla="*/ 2 h 263"/>
                <a:gd name="T24" fmla="*/ 4 w 254"/>
                <a:gd name="T25" fmla="*/ 4 h 263"/>
                <a:gd name="T26" fmla="*/ 0 w 254"/>
                <a:gd name="T27" fmla="*/ 6 h 263"/>
                <a:gd name="T28" fmla="*/ 0 w 254"/>
                <a:gd name="T29" fmla="*/ 10 h 263"/>
                <a:gd name="T30" fmla="*/ 0 w 254"/>
                <a:gd name="T31" fmla="*/ 18 h 2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4" h="263">
                  <a:moveTo>
                    <a:pt x="0" y="18"/>
                  </a:moveTo>
                  <a:lnTo>
                    <a:pt x="16" y="223"/>
                  </a:lnTo>
                  <a:lnTo>
                    <a:pt x="254" y="263"/>
                  </a:lnTo>
                  <a:lnTo>
                    <a:pt x="254" y="28"/>
                  </a:lnTo>
                  <a:lnTo>
                    <a:pt x="252" y="24"/>
                  </a:lnTo>
                  <a:lnTo>
                    <a:pt x="246" y="14"/>
                  </a:lnTo>
                  <a:lnTo>
                    <a:pt x="242" y="10"/>
                  </a:lnTo>
                  <a:lnTo>
                    <a:pt x="236" y="6"/>
                  </a:lnTo>
                  <a:lnTo>
                    <a:pt x="228" y="2"/>
                  </a:lnTo>
                  <a:lnTo>
                    <a:pt x="220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2A0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8" name="Group 328"/>
          <p:cNvGrpSpPr>
            <a:grpSpLocks/>
          </p:cNvGrpSpPr>
          <p:nvPr/>
        </p:nvGrpSpPr>
        <p:grpSpPr bwMode="auto">
          <a:xfrm>
            <a:off x="1790700" y="4057650"/>
            <a:ext cx="6540500" cy="649288"/>
            <a:chOff x="1128" y="2556"/>
            <a:chExt cx="4120" cy="409"/>
          </a:xfrm>
        </p:grpSpPr>
        <p:grpSp>
          <p:nvGrpSpPr>
            <p:cNvPr id="7205" name="Group 225"/>
            <p:cNvGrpSpPr>
              <a:grpSpLocks/>
            </p:cNvGrpSpPr>
            <p:nvPr/>
          </p:nvGrpSpPr>
          <p:grpSpPr bwMode="auto">
            <a:xfrm flipH="1">
              <a:off x="2240" y="2556"/>
              <a:ext cx="3008" cy="401"/>
              <a:chOff x="481" y="3186"/>
              <a:chExt cx="1538" cy="205"/>
            </a:xfrm>
          </p:grpSpPr>
          <p:sp>
            <p:nvSpPr>
              <p:cNvPr id="7210" name="Rectangle 226"/>
              <p:cNvSpPr>
                <a:spLocks noChangeArrowheads="1"/>
              </p:cNvSpPr>
              <p:nvPr/>
            </p:nvSpPr>
            <p:spPr bwMode="auto">
              <a:xfrm>
                <a:off x="1448" y="3190"/>
                <a:ext cx="105" cy="138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1" name="Rectangle 227"/>
              <p:cNvSpPr>
                <a:spLocks noChangeArrowheads="1"/>
              </p:cNvSpPr>
              <p:nvPr/>
            </p:nvSpPr>
            <p:spPr bwMode="auto">
              <a:xfrm>
                <a:off x="1553" y="3328"/>
                <a:ext cx="266" cy="63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2" name="Rectangle 228"/>
              <p:cNvSpPr>
                <a:spLocks noChangeArrowheads="1"/>
              </p:cNvSpPr>
              <p:nvPr/>
            </p:nvSpPr>
            <p:spPr bwMode="auto">
              <a:xfrm>
                <a:off x="1819" y="3190"/>
                <a:ext cx="95" cy="138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3" name="Rectangle 229"/>
              <p:cNvSpPr>
                <a:spLocks noChangeArrowheads="1"/>
              </p:cNvSpPr>
              <p:nvPr/>
            </p:nvSpPr>
            <p:spPr bwMode="auto">
              <a:xfrm>
                <a:off x="946" y="3192"/>
                <a:ext cx="105" cy="140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4" name="Rectangle 230"/>
              <p:cNvSpPr>
                <a:spLocks noChangeArrowheads="1"/>
              </p:cNvSpPr>
              <p:nvPr/>
            </p:nvSpPr>
            <p:spPr bwMode="auto">
              <a:xfrm>
                <a:off x="1051" y="3326"/>
                <a:ext cx="270" cy="63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5" name="Rectangle 231"/>
              <p:cNvSpPr>
                <a:spLocks noChangeArrowheads="1"/>
              </p:cNvSpPr>
              <p:nvPr/>
            </p:nvSpPr>
            <p:spPr bwMode="auto">
              <a:xfrm>
                <a:off x="1321" y="3186"/>
                <a:ext cx="94" cy="140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6" name="Rectangle 232"/>
              <p:cNvSpPr>
                <a:spLocks noChangeArrowheads="1"/>
              </p:cNvSpPr>
              <p:nvPr/>
            </p:nvSpPr>
            <p:spPr bwMode="auto">
              <a:xfrm>
                <a:off x="481" y="3193"/>
                <a:ext cx="98" cy="136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7" name="Rectangle 233"/>
              <p:cNvSpPr>
                <a:spLocks noChangeArrowheads="1"/>
              </p:cNvSpPr>
              <p:nvPr/>
            </p:nvSpPr>
            <p:spPr bwMode="auto">
              <a:xfrm>
                <a:off x="577" y="3329"/>
                <a:ext cx="253" cy="60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8" name="Rectangle 234"/>
              <p:cNvSpPr>
                <a:spLocks noChangeArrowheads="1"/>
              </p:cNvSpPr>
              <p:nvPr/>
            </p:nvSpPr>
            <p:spPr bwMode="auto">
              <a:xfrm>
                <a:off x="830" y="3193"/>
                <a:ext cx="89" cy="136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9" name="Rectangle 235"/>
              <p:cNvSpPr>
                <a:spLocks noChangeArrowheads="1"/>
              </p:cNvSpPr>
              <p:nvPr/>
            </p:nvSpPr>
            <p:spPr bwMode="auto">
              <a:xfrm>
                <a:off x="1914" y="3190"/>
                <a:ext cx="105" cy="138"/>
              </a:xfrm>
              <a:prstGeom prst="rect">
                <a:avLst/>
              </a:prstGeom>
              <a:solidFill>
                <a:srgbClr val="A01D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206" name="Rectangle 305"/>
            <p:cNvSpPr>
              <a:spLocks noChangeArrowheads="1"/>
            </p:cNvSpPr>
            <p:nvPr/>
          </p:nvSpPr>
          <p:spPr bwMode="auto">
            <a:xfrm flipH="1">
              <a:off x="2039" y="2572"/>
              <a:ext cx="206" cy="270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7" name="Rectangle 306"/>
            <p:cNvSpPr>
              <a:spLocks noChangeArrowheads="1"/>
            </p:cNvSpPr>
            <p:nvPr/>
          </p:nvSpPr>
          <p:spPr bwMode="auto">
            <a:xfrm flipH="1">
              <a:off x="1519" y="2842"/>
              <a:ext cx="520" cy="123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8" name="Rectangle 307"/>
            <p:cNvSpPr>
              <a:spLocks noChangeArrowheads="1"/>
            </p:cNvSpPr>
            <p:nvPr/>
          </p:nvSpPr>
          <p:spPr bwMode="auto">
            <a:xfrm flipH="1">
              <a:off x="1333" y="2572"/>
              <a:ext cx="186" cy="270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9" name="Rectangle 314"/>
            <p:cNvSpPr>
              <a:spLocks noChangeArrowheads="1"/>
            </p:cNvSpPr>
            <p:nvPr/>
          </p:nvSpPr>
          <p:spPr bwMode="auto">
            <a:xfrm flipH="1">
              <a:off x="1128" y="2572"/>
              <a:ext cx="205" cy="270"/>
            </a:xfrm>
            <a:prstGeom prst="rect">
              <a:avLst/>
            </a:prstGeom>
            <a:solidFill>
              <a:srgbClr val="A01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189" name="Group 327"/>
          <p:cNvGrpSpPr>
            <a:grpSpLocks/>
          </p:cNvGrpSpPr>
          <p:nvPr/>
        </p:nvGrpSpPr>
        <p:grpSpPr bwMode="auto">
          <a:xfrm>
            <a:off x="1797050" y="4064000"/>
            <a:ext cx="6534150" cy="630238"/>
            <a:chOff x="1132" y="2560"/>
            <a:chExt cx="4116" cy="397"/>
          </a:xfrm>
        </p:grpSpPr>
        <p:grpSp>
          <p:nvGrpSpPr>
            <p:cNvPr id="7190" name="Group 281"/>
            <p:cNvGrpSpPr>
              <a:grpSpLocks/>
            </p:cNvGrpSpPr>
            <p:nvPr/>
          </p:nvGrpSpPr>
          <p:grpSpPr bwMode="auto">
            <a:xfrm flipH="1">
              <a:off x="2236" y="2560"/>
              <a:ext cx="3012" cy="397"/>
              <a:chOff x="481" y="3188"/>
              <a:chExt cx="1540" cy="203"/>
            </a:xfrm>
          </p:grpSpPr>
          <p:sp>
            <p:nvSpPr>
              <p:cNvPr id="7195" name="Rectangle 282"/>
              <p:cNvSpPr>
                <a:spLocks noChangeArrowheads="1"/>
              </p:cNvSpPr>
              <p:nvPr/>
            </p:nvSpPr>
            <p:spPr bwMode="auto">
              <a:xfrm>
                <a:off x="1555" y="3190"/>
                <a:ext cx="266" cy="138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6" name="Rectangle 283"/>
              <p:cNvSpPr>
                <a:spLocks noChangeArrowheads="1"/>
              </p:cNvSpPr>
              <p:nvPr/>
            </p:nvSpPr>
            <p:spPr bwMode="auto">
              <a:xfrm>
                <a:off x="1450" y="3328"/>
                <a:ext cx="105" cy="63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7" name="Rectangle 284"/>
              <p:cNvSpPr>
                <a:spLocks noChangeArrowheads="1"/>
              </p:cNvSpPr>
              <p:nvPr/>
            </p:nvSpPr>
            <p:spPr bwMode="auto">
              <a:xfrm>
                <a:off x="1821" y="3328"/>
                <a:ext cx="95" cy="63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8" name="Rectangle 285"/>
              <p:cNvSpPr>
                <a:spLocks noChangeArrowheads="1"/>
              </p:cNvSpPr>
              <p:nvPr/>
            </p:nvSpPr>
            <p:spPr bwMode="auto">
              <a:xfrm>
                <a:off x="1053" y="3188"/>
                <a:ext cx="270" cy="138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9" name="Rectangle 286"/>
              <p:cNvSpPr>
                <a:spLocks noChangeArrowheads="1"/>
              </p:cNvSpPr>
              <p:nvPr/>
            </p:nvSpPr>
            <p:spPr bwMode="auto">
              <a:xfrm>
                <a:off x="948" y="3326"/>
                <a:ext cx="105" cy="63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0" name="Rectangle 287"/>
              <p:cNvSpPr>
                <a:spLocks noChangeArrowheads="1"/>
              </p:cNvSpPr>
              <p:nvPr/>
            </p:nvSpPr>
            <p:spPr bwMode="auto">
              <a:xfrm>
                <a:off x="1323" y="3326"/>
                <a:ext cx="94" cy="63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1" name="Rectangle 288"/>
              <p:cNvSpPr>
                <a:spLocks noChangeArrowheads="1"/>
              </p:cNvSpPr>
              <p:nvPr/>
            </p:nvSpPr>
            <p:spPr bwMode="auto">
              <a:xfrm>
                <a:off x="579" y="3193"/>
                <a:ext cx="253" cy="136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2" name="Rectangle 289"/>
              <p:cNvSpPr>
                <a:spLocks noChangeArrowheads="1"/>
              </p:cNvSpPr>
              <p:nvPr/>
            </p:nvSpPr>
            <p:spPr bwMode="auto">
              <a:xfrm>
                <a:off x="481" y="3329"/>
                <a:ext cx="98" cy="60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3" name="Rectangle 290"/>
              <p:cNvSpPr>
                <a:spLocks noChangeArrowheads="1"/>
              </p:cNvSpPr>
              <p:nvPr/>
            </p:nvSpPr>
            <p:spPr bwMode="auto">
              <a:xfrm>
                <a:off x="832" y="3329"/>
                <a:ext cx="89" cy="60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4" name="Rectangle 291"/>
              <p:cNvSpPr>
                <a:spLocks noChangeArrowheads="1"/>
              </p:cNvSpPr>
              <p:nvPr/>
            </p:nvSpPr>
            <p:spPr bwMode="auto">
              <a:xfrm>
                <a:off x="1916" y="3327"/>
                <a:ext cx="105" cy="64"/>
              </a:xfrm>
              <a:prstGeom prst="rect">
                <a:avLst/>
              </a:prstGeom>
              <a:solidFill>
                <a:srgbClr val="EAFF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191" name="Rectangle 316"/>
            <p:cNvSpPr>
              <a:spLocks noChangeArrowheads="1"/>
            </p:cNvSpPr>
            <p:nvPr/>
          </p:nvSpPr>
          <p:spPr bwMode="auto">
            <a:xfrm flipH="1">
              <a:off x="1523" y="2564"/>
              <a:ext cx="520" cy="270"/>
            </a:xfrm>
            <a:prstGeom prst="rect">
              <a:avLst/>
            </a:prstGeom>
            <a:solidFill>
              <a:srgbClr val="EAFF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2" name="Rectangle 317"/>
            <p:cNvSpPr>
              <a:spLocks noChangeArrowheads="1"/>
            </p:cNvSpPr>
            <p:nvPr/>
          </p:nvSpPr>
          <p:spPr bwMode="auto">
            <a:xfrm flipH="1">
              <a:off x="2043" y="2834"/>
              <a:ext cx="206" cy="123"/>
            </a:xfrm>
            <a:prstGeom prst="rect">
              <a:avLst/>
            </a:prstGeom>
            <a:solidFill>
              <a:srgbClr val="EAFF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3" name="Rectangle 318"/>
            <p:cNvSpPr>
              <a:spLocks noChangeArrowheads="1"/>
            </p:cNvSpPr>
            <p:nvPr/>
          </p:nvSpPr>
          <p:spPr bwMode="auto">
            <a:xfrm flipH="1">
              <a:off x="1337" y="2834"/>
              <a:ext cx="186" cy="123"/>
            </a:xfrm>
            <a:prstGeom prst="rect">
              <a:avLst/>
            </a:prstGeom>
            <a:solidFill>
              <a:srgbClr val="EAFF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4" name="Rectangle 325"/>
            <p:cNvSpPr>
              <a:spLocks noChangeArrowheads="1"/>
            </p:cNvSpPr>
            <p:nvPr/>
          </p:nvSpPr>
          <p:spPr bwMode="auto">
            <a:xfrm flipH="1">
              <a:off x="1132" y="2832"/>
              <a:ext cx="205" cy="125"/>
            </a:xfrm>
            <a:prstGeom prst="rect">
              <a:avLst/>
            </a:prstGeom>
            <a:solidFill>
              <a:srgbClr val="EAFF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61"/>
          <p:cNvGrpSpPr>
            <a:grpSpLocks/>
          </p:cNvGrpSpPr>
          <p:nvPr/>
        </p:nvGrpSpPr>
        <p:grpSpPr bwMode="auto">
          <a:xfrm>
            <a:off x="0" y="0"/>
            <a:ext cx="9144000" cy="6862763"/>
            <a:chOff x="0" y="0"/>
            <a:chExt cx="5760" cy="4323"/>
          </a:xfrm>
        </p:grpSpPr>
        <p:sp>
          <p:nvSpPr>
            <p:cNvPr id="9305" name="Rectangle 216"/>
            <p:cNvSpPr>
              <a:spLocks noChangeArrowheads="1"/>
            </p:cNvSpPr>
            <p:nvPr/>
          </p:nvSpPr>
          <p:spPr bwMode="auto">
            <a:xfrm>
              <a:off x="0" y="0"/>
              <a:ext cx="5760" cy="1564"/>
            </a:xfrm>
            <a:prstGeom prst="rect">
              <a:avLst/>
            </a:prstGeom>
            <a:solidFill>
              <a:srgbClr val="D7F0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6" name="Rectangle 217"/>
            <p:cNvSpPr>
              <a:spLocks noChangeArrowheads="1"/>
            </p:cNvSpPr>
            <p:nvPr/>
          </p:nvSpPr>
          <p:spPr bwMode="auto">
            <a:xfrm>
              <a:off x="0" y="1564"/>
              <a:ext cx="5760" cy="2258"/>
            </a:xfrm>
            <a:prstGeom prst="rect">
              <a:avLst/>
            </a:pr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7" name="Rectangle 235"/>
            <p:cNvSpPr>
              <a:spLocks noChangeArrowheads="1"/>
            </p:cNvSpPr>
            <p:nvPr/>
          </p:nvSpPr>
          <p:spPr bwMode="auto">
            <a:xfrm>
              <a:off x="0" y="3814"/>
              <a:ext cx="5760" cy="509"/>
            </a:xfrm>
            <a:prstGeom prst="rect">
              <a:avLst/>
            </a:pr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8" name="Freeform 236"/>
            <p:cNvSpPr>
              <a:spLocks/>
            </p:cNvSpPr>
            <p:nvPr/>
          </p:nvSpPr>
          <p:spPr bwMode="auto">
            <a:xfrm>
              <a:off x="163" y="2331"/>
              <a:ext cx="856" cy="54"/>
            </a:xfrm>
            <a:custGeom>
              <a:avLst/>
              <a:gdLst>
                <a:gd name="T0" fmla="*/ 856 w 801"/>
                <a:gd name="T1" fmla="*/ 54 h 54"/>
                <a:gd name="T2" fmla="*/ 0 w 801"/>
                <a:gd name="T3" fmla="*/ 54 h 54"/>
                <a:gd name="T4" fmla="*/ 83 w 801"/>
                <a:gd name="T5" fmla="*/ 0 h 54"/>
                <a:gd name="T6" fmla="*/ 759 w 801"/>
                <a:gd name="T7" fmla="*/ 0 h 54"/>
                <a:gd name="T8" fmla="*/ 856 w 801"/>
                <a:gd name="T9" fmla="*/ 5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1" h="54">
                  <a:moveTo>
                    <a:pt x="801" y="54"/>
                  </a:moveTo>
                  <a:lnTo>
                    <a:pt x="0" y="54"/>
                  </a:lnTo>
                  <a:lnTo>
                    <a:pt x="78" y="0"/>
                  </a:lnTo>
                  <a:lnTo>
                    <a:pt x="710" y="0"/>
                  </a:lnTo>
                  <a:lnTo>
                    <a:pt x="801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9" name="Freeform 237"/>
            <p:cNvSpPr>
              <a:spLocks/>
            </p:cNvSpPr>
            <p:nvPr/>
          </p:nvSpPr>
          <p:spPr bwMode="auto">
            <a:xfrm>
              <a:off x="1638" y="2358"/>
              <a:ext cx="927" cy="46"/>
            </a:xfrm>
            <a:custGeom>
              <a:avLst/>
              <a:gdLst>
                <a:gd name="T0" fmla="*/ 927 w 799"/>
                <a:gd name="T1" fmla="*/ 46 h 54"/>
                <a:gd name="T2" fmla="*/ 0 w 799"/>
                <a:gd name="T3" fmla="*/ 46 h 54"/>
                <a:gd name="T4" fmla="*/ 90 w 799"/>
                <a:gd name="T5" fmla="*/ 0 h 54"/>
                <a:gd name="T6" fmla="*/ 824 w 799"/>
                <a:gd name="T7" fmla="*/ 0 h 54"/>
                <a:gd name="T8" fmla="*/ 927 w 799"/>
                <a:gd name="T9" fmla="*/ 46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99" h="54">
                  <a:moveTo>
                    <a:pt x="799" y="54"/>
                  </a:moveTo>
                  <a:lnTo>
                    <a:pt x="0" y="54"/>
                  </a:lnTo>
                  <a:lnTo>
                    <a:pt x="78" y="0"/>
                  </a:lnTo>
                  <a:lnTo>
                    <a:pt x="710" y="0"/>
                  </a:lnTo>
                  <a:lnTo>
                    <a:pt x="799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0" name="Freeform 238"/>
            <p:cNvSpPr>
              <a:spLocks/>
            </p:cNvSpPr>
            <p:nvPr/>
          </p:nvSpPr>
          <p:spPr bwMode="auto">
            <a:xfrm>
              <a:off x="4616" y="2331"/>
              <a:ext cx="856" cy="54"/>
            </a:xfrm>
            <a:custGeom>
              <a:avLst/>
              <a:gdLst>
                <a:gd name="T0" fmla="*/ 856 w 801"/>
                <a:gd name="T1" fmla="*/ 54 h 54"/>
                <a:gd name="T2" fmla="*/ 0 w 801"/>
                <a:gd name="T3" fmla="*/ 54 h 54"/>
                <a:gd name="T4" fmla="*/ 83 w 801"/>
                <a:gd name="T5" fmla="*/ 0 h 54"/>
                <a:gd name="T6" fmla="*/ 760 w 801"/>
                <a:gd name="T7" fmla="*/ 0 h 54"/>
                <a:gd name="T8" fmla="*/ 856 w 801"/>
                <a:gd name="T9" fmla="*/ 5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1" h="54">
                  <a:moveTo>
                    <a:pt x="801" y="54"/>
                  </a:moveTo>
                  <a:lnTo>
                    <a:pt x="0" y="54"/>
                  </a:lnTo>
                  <a:lnTo>
                    <a:pt x="78" y="0"/>
                  </a:lnTo>
                  <a:lnTo>
                    <a:pt x="711" y="0"/>
                  </a:lnTo>
                  <a:lnTo>
                    <a:pt x="801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1" name="Freeform 239"/>
            <p:cNvSpPr>
              <a:spLocks/>
            </p:cNvSpPr>
            <p:nvPr/>
          </p:nvSpPr>
          <p:spPr bwMode="auto">
            <a:xfrm>
              <a:off x="3161" y="2358"/>
              <a:ext cx="959" cy="54"/>
            </a:xfrm>
            <a:custGeom>
              <a:avLst/>
              <a:gdLst>
                <a:gd name="T0" fmla="*/ 959 w 799"/>
                <a:gd name="T1" fmla="*/ 54 h 54"/>
                <a:gd name="T2" fmla="*/ 0 w 799"/>
                <a:gd name="T3" fmla="*/ 54 h 54"/>
                <a:gd name="T4" fmla="*/ 94 w 799"/>
                <a:gd name="T5" fmla="*/ 0 h 54"/>
                <a:gd name="T6" fmla="*/ 850 w 799"/>
                <a:gd name="T7" fmla="*/ 0 h 54"/>
                <a:gd name="T8" fmla="*/ 959 w 799"/>
                <a:gd name="T9" fmla="*/ 5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99" h="54">
                  <a:moveTo>
                    <a:pt x="799" y="54"/>
                  </a:moveTo>
                  <a:lnTo>
                    <a:pt x="0" y="54"/>
                  </a:lnTo>
                  <a:lnTo>
                    <a:pt x="78" y="0"/>
                  </a:lnTo>
                  <a:lnTo>
                    <a:pt x="708" y="0"/>
                  </a:lnTo>
                  <a:lnTo>
                    <a:pt x="799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Freeform 262"/>
          <p:cNvSpPr>
            <a:spLocks/>
          </p:cNvSpPr>
          <p:nvPr/>
        </p:nvSpPr>
        <p:spPr bwMode="auto">
          <a:xfrm>
            <a:off x="2170113" y="2886075"/>
            <a:ext cx="6637337" cy="2452688"/>
          </a:xfrm>
          <a:custGeom>
            <a:avLst/>
            <a:gdLst>
              <a:gd name="T0" fmla="*/ 1805722 w 2029"/>
              <a:gd name="T1" fmla="*/ 833914 h 750"/>
              <a:gd name="T2" fmla="*/ 2495953 w 2029"/>
              <a:gd name="T3" fmla="*/ 170053 h 750"/>
              <a:gd name="T4" fmla="*/ 2505766 w 2029"/>
              <a:gd name="T5" fmla="*/ 58865 h 750"/>
              <a:gd name="T6" fmla="*/ 2518851 w 2029"/>
              <a:gd name="T7" fmla="*/ 16351 h 750"/>
              <a:gd name="T8" fmla="*/ 2774008 w 2029"/>
              <a:gd name="T9" fmla="*/ 29432 h 750"/>
              <a:gd name="T10" fmla="*/ 2895043 w 2029"/>
              <a:gd name="T11" fmla="*/ 75216 h 750"/>
              <a:gd name="T12" fmla="*/ 3788091 w 2029"/>
              <a:gd name="T13" fmla="*/ 16351 h 750"/>
              <a:gd name="T14" fmla="*/ 4488135 w 2029"/>
              <a:gd name="T15" fmla="*/ 22892 h 750"/>
              <a:gd name="T16" fmla="*/ 5211078 w 2029"/>
              <a:gd name="T17" fmla="*/ 81756 h 750"/>
              <a:gd name="T18" fmla="*/ 5479320 w 2029"/>
              <a:gd name="T19" fmla="*/ 127540 h 750"/>
              <a:gd name="T20" fmla="*/ 5639610 w 2029"/>
              <a:gd name="T21" fmla="*/ 199485 h 750"/>
              <a:gd name="T22" fmla="*/ 5845698 w 2029"/>
              <a:gd name="T23" fmla="*/ 379349 h 750"/>
              <a:gd name="T24" fmla="*/ 6009260 w 2029"/>
              <a:gd name="T25" fmla="*/ 611537 h 750"/>
              <a:gd name="T26" fmla="*/ 6189178 w 2029"/>
              <a:gd name="T27" fmla="*/ 990886 h 750"/>
              <a:gd name="T28" fmla="*/ 6287315 w 2029"/>
              <a:gd name="T29" fmla="*/ 1072642 h 750"/>
              <a:gd name="T30" fmla="*/ 6362553 w 2029"/>
              <a:gd name="T31" fmla="*/ 1164209 h 750"/>
              <a:gd name="T32" fmla="*/ 6457419 w 2029"/>
              <a:gd name="T33" fmla="*/ 1252506 h 750"/>
              <a:gd name="T34" fmla="*/ 6532657 w 2029"/>
              <a:gd name="T35" fmla="*/ 1370235 h 750"/>
              <a:gd name="T36" fmla="*/ 6575184 w 2029"/>
              <a:gd name="T37" fmla="*/ 1507586 h 750"/>
              <a:gd name="T38" fmla="*/ 6562099 w 2029"/>
              <a:gd name="T39" fmla="*/ 1635125 h 750"/>
              <a:gd name="T40" fmla="*/ 6620981 w 2029"/>
              <a:gd name="T41" fmla="*/ 1798638 h 750"/>
              <a:gd name="T42" fmla="*/ 6637337 w 2029"/>
              <a:gd name="T43" fmla="*/ 1909826 h 750"/>
              <a:gd name="T44" fmla="*/ 6601353 w 2029"/>
              <a:gd name="T45" fmla="*/ 2119122 h 750"/>
              <a:gd name="T46" fmla="*/ 6228433 w 2029"/>
              <a:gd name="T47" fmla="*/ 2312067 h 750"/>
              <a:gd name="T48" fmla="*/ 6212076 w 2029"/>
              <a:gd name="T49" fmla="*/ 2138744 h 750"/>
              <a:gd name="T50" fmla="*/ 6166279 w 2029"/>
              <a:gd name="T51" fmla="*/ 2004664 h 750"/>
              <a:gd name="T52" fmla="*/ 6019073 w 2029"/>
              <a:gd name="T53" fmla="*/ 1811719 h 750"/>
              <a:gd name="T54" fmla="*/ 5839156 w 2029"/>
              <a:gd name="T55" fmla="*/ 1716882 h 750"/>
              <a:gd name="T56" fmla="*/ 5682136 w 2029"/>
              <a:gd name="T57" fmla="*/ 1677639 h 750"/>
              <a:gd name="T58" fmla="*/ 5525117 w 2029"/>
              <a:gd name="T59" fmla="*/ 1684179 h 750"/>
              <a:gd name="T60" fmla="*/ 5377911 w 2029"/>
              <a:gd name="T61" fmla="*/ 1723422 h 750"/>
              <a:gd name="T62" fmla="*/ 5263418 w 2029"/>
              <a:gd name="T63" fmla="*/ 1788827 h 750"/>
              <a:gd name="T64" fmla="*/ 5135840 w 2029"/>
              <a:gd name="T65" fmla="*/ 1932718 h 750"/>
              <a:gd name="T66" fmla="*/ 5057330 w 2029"/>
              <a:gd name="T67" fmla="*/ 2125663 h 750"/>
              <a:gd name="T68" fmla="*/ 5034432 w 2029"/>
              <a:gd name="T69" fmla="*/ 2295716 h 750"/>
              <a:gd name="T70" fmla="*/ 3640885 w 2029"/>
              <a:gd name="T71" fmla="*/ 2406904 h 750"/>
              <a:gd name="T72" fmla="*/ 1864604 w 2029"/>
              <a:gd name="T73" fmla="*/ 2305527 h 750"/>
              <a:gd name="T74" fmla="*/ 1848248 w 2029"/>
              <a:gd name="T75" fmla="*/ 2132203 h 750"/>
              <a:gd name="T76" fmla="*/ 1743569 w 2029"/>
              <a:gd name="T77" fmla="*/ 1886935 h 750"/>
              <a:gd name="T78" fmla="*/ 1586549 w 2029"/>
              <a:gd name="T79" fmla="*/ 1746314 h 750"/>
              <a:gd name="T80" fmla="*/ 1429530 w 2029"/>
              <a:gd name="T81" fmla="*/ 1684179 h 750"/>
              <a:gd name="T82" fmla="*/ 1295409 w 2029"/>
              <a:gd name="T83" fmla="*/ 1664558 h 750"/>
              <a:gd name="T84" fmla="*/ 1131848 w 2029"/>
              <a:gd name="T85" fmla="*/ 1684179 h 750"/>
              <a:gd name="T86" fmla="*/ 997727 w 2029"/>
              <a:gd name="T87" fmla="*/ 1736503 h 750"/>
              <a:gd name="T88" fmla="*/ 814538 w 2029"/>
              <a:gd name="T89" fmla="*/ 1886935 h 750"/>
              <a:gd name="T90" fmla="*/ 716401 w 2029"/>
              <a:gd name="T91" fmla="*/ 2079879 h 750"/>
              <a:gd name="T92" fmla="*/ 683688 w 2029"/>
              <a:gd name="T93" fmla="*/ 2249932 h 750"/>
              <a:gd name="T94" fmla="*/ 654247 w 2029"/>
              <a:gd name="T95" fmla="*/ 2348040 h 750"/>
              <a:gd name="T96" fmla="*/ 484143 w 2029"/>
              <a:gd name="T97" fmla="*/ 2393823 h 750"/>
              <a:gd name="T98" fmla="*/ 304225 w 2029"/>
              <a:gd name="T99" fmla="*/ 2364391 h 750"/>
              <a:gd name="T100" fmla="*/ 199545 w 2029"/>
              <a:gd name="T101" fmla="*/ 2325148 h 750"/>
              <a:gd name="T102" fmla="*/ 127578 w 2029"/>
              <a:gd name="T103" fmla="*/ 2249932 h 750"/>
              <a:gd name="T104" fmla="*/ 58882 w 2029"/>
              <a:gd name="T105" fmla="*/ 2142014 h 750"/>
              <a:gd name="T106" fmla="*/ 0 w 2029"/>
              <a:gd name="T107" fmla="*/ 1886935 h 750"/>
              <a:gd name="T108" fmla="*/ 16356 w 2029"/>
              <a:gd name="T109" fmla="*/ 1828070 h 750"/>
              <a:gd name="T110" fmla="*/ 134121 w 2029"/>
              <a:gd name="T111" fmla="*/ 1723422 h 750"/>
              <a:gd name="T112" fmla="*/ 314039 w 2029"/>
              <a:gd name="T113" fmla="*/ 1183831 h 750"/>
              <a:gd name="T114" fmla="*/ 886505 w 2029"/>
              <a:gd name="T115" fmla="*/ 1066102 h 75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029" h="750">
                <a:moveTo>
                  <a:pt x="460" y="292"/>
                </a:moveTo>
                <a:lnTo>
                  <a:pt x="494" y="296"/>
                </a:lnTo>
                <a:lnTo>
                  <a:pt x="552" y="255"/>
                </a:lnTo>
                <a:lnTo>
                  <a:pt x="763" y="61"/>
                </a:lnTo>
                <a:lnTo>
                  <a:pt x="761" y="57"/>
                </a:lnTo>
                <a:lnTo>
                  <a:pt x="763" y="52"/>
                </a:lnTo>
                <a:lnTo>
                  <a:pt x="766" y="39"/>
                </a:lnTo>
                <a:lnTo>
                  <a:pt x="773" y="25"/>
                </a:lnTo>
                <a:lnTo>
                  <a:pt x="766" y="18"/>
                </a:lnTo>
                <a:lnTo>
                  <a:pt x="764" y="13"/>
                </a:lnTo>
                <a:lnTo>
                  <a:pt x="766" y="9"/>
                </a:lnTo>
                <a:lnTo>
                  <a:pt x="770" y="5"/>
                </a:lnTo>
                <a:lnTo>
                  <a:pt x="779" y="2"/>
                </a:lnTo>
                <a:lnTo>
                  <a:pt x="784" y="0"/>
                </a:lnTo>
                <a:lnTo>
                  <a:pt x="848" y="9"/>
                </a:lnTo>
                <a:lnTo>
                  <a:pt x="861" y="11"/>
                </a:lnTo>
                <a:lnTo>
                  <a:pt x="873" y="16"/>
                </a:lnTo>
                <a:lnTo>
                  <a:pt x="885" y="23"/>
                </a:lnTo>
                <a:lnTo>
                  <a:pt x="978" y="11"/>
                </a:lnTo>
                <a:lnTo>
                  <a:pt x="1073" y="7"/>
                </a:lnTo>
                <a:lnTo>
                  <a:pt x="1158" y="5"/>
                </a:lnTo>
                <a:lnTo>
                  <a:pt x="1236" y="5"/>
                </a:lnTo>
                <a:lnTo>
                  <a:pt x="1308" y="5"/>
                </a:lnTo>
                <a:lnTo>
                  <a:pt x="1372" y="7"/>
                </a:lnTo>
                <a:lnTo>
                  <a:pt x="1429" y="9"/>
                </a:lnTo>
                <a:lnTo>
                  <a:pt x="1523" y="16"/>
                </a:lnTo>
                <a:lnTo>
                  <a:pt x="1593" y="25"/>
                </a:lnTo>
                <a:lnTo>
                  <a:pt x="1641" y="32"/>
                </a:lnTo>
                <a:lnTo>
                  <a:pt x="1667" y="37"/>
                </a:lnTo>
                <a:lnTo>
                  <a:pt x="1675" y="39"/>
                </a:lnTo>
                <a:lnTo>
                  <a:pt x="1689" y="43"/>
                </a:lnTo>
                <a:lnTo>
                  <a:pt x="1701" y="48"/>
                </a:lnTo>
                <a:lnTo>
                  <a:pt x="1724" y="61"/>
                </a:lnTo>
                <a:lnTo>
                  <a:pt x="1746" y="77"/>
                </a:lnTo>
                <a:lnTo>
                  <a:pt x="1767" y="94"/>
                </a:lnTo>
                <a:lnTo>
                  <a:pt x="1787" y="116"/>
                </a:lnTo>
                <a:lnTo>
                  <a:pt x="1806" y="139"/>
                </a:lnTo>
                <a:lnTo>
                  <a:pt x="1822" y="164"/>
                </a:lnTo>
                <a:lnTo>
                  <a:pt x="1837" y="187"/>
                </a:lnTo>
                <a:lnTo>
                  <a:pt x="1863" y="235"/>
                </a:lnTo>
                <a:lnTo>
                  <a:pt x="1881" y="274"/>
                </a:lnTo>
                <a:lnTo>
                  <a:pt x="1892" y="303"/>
                </a:lnTo>
                <a:lnTo>
                  <a:pt x="1897" y="313"/>
                </a:lnTo>
                <a:lnTo>
                  <a:pt x="1912" y="319"/>
                </a:lnTo>
                <a:lnTo>
                  <a:pt x="1922" y="328"/>
                </a:lnTo>
                <a:lnTo>
                  <a:pt x="1931" y="335"/>
                </a:lnTo>
                <a:lnTo>
                  <a:pt x="1938" y="344"/>
                </a:lnTo>
                <a:lnTo>
                  <a:pt x="1945" y="356"/>
                </a:lnTo>
                <a:lnTo>
                  <a:pt x="1947" y="362"/>
                </a:lnTo>
                <a:lnTo>
                  <a:pt x="1961" y="369"/>
                </a:lnTo>
                <a:lnTo>
                  <a:pt x="1974" y="383"/>
                </a:lnTo>
                <a:lnTo>
                  <a:pt x="1983" y="395"/>
                </a:lnTo>
                <a:lnTo>
                  <a:pt x="1992" y="408"/>
                </a:lnTo>
                <a:lnTo>
                  <a:pt x="1997" y="419"/>
                </a:lnTo>
                <a:lnTo>
                  <a:pt x="2002" y="431"/>
                </a:lnTo>
                <a:lnTo>
                  <a:pt x="2006" y="442"/>
                </a:lnTo>
                <a:lnTo>
                  <a:pt x="2010" y="461"/>
                </a:lnTo>
                <a:lnTo>
                  <a:pt x="2010" y="477"/>
                </a:lnTo>
                <a:lnTo>
                  <a:pt x="2008" y="490"/>
                </a:lnTo>
                <a:lnTo>
                  <a:pt x="2006" y="500"/>
                </a:lnTo>
                <a:lnTo>
                  <a:pt x="1995" y="527"/>
                </a:lnTo>
                <a:lnTo>
                  <a:pt x="2020" y="540"/>
                </a:lnTo>
                <a:lnTo>
                  <a:pt x="2024" y="550"/>
                </a:lnTo>
                <a:lnTo>
                  <a:pt x="2027" y="561"/>
                </a:lnTo>
                <a:lnTo>
                  <a:pt x="2029" y="574"/>
                </a:lnTo>
                <a:lnTo>
                  <a:pt x="2029" y="584"/>
                </a:lnTo>
                <a:lnTo>
                  <a:pt x="2027" y="607"/>
                </a:lnTo>
                <a:lnTo>
                  <a:pt x="2024" y="629"/>
                </a:lnTo>
                <a:lnTo>
                  <a:pt x="2018" y="648"/>
                </a:lnTo>
                <a:lnTo>
                  <a:pt x="2013" y="664"/>
                </a:lnTo>
                <a:lnTo>
                  <a:pt x="2008" y="677"/>
                </a:lnTo>
                <a:lnTo>
                  <a:pt x="1904" y="707"/>
                </a:lnTo>
                <a:lnTo>
                  <a:pt x="1904" y="688"/>
                </a:lnTo>
                <a:lnTo>
                  <a:pt x="1903" y="671"/>
                </a:lnTo>
                <a:lnTo>
                  <a:pt x="1899" y="654"/>
                </a:lnTo>
                <a:lnTo>
                  <a:pt x="1896" y="639"/>
                </a:lnTo>
                <a:lnTo>
                  <a:pt x="1890" y="625"/>
                </a:lnTo>
                <a:lnTo>
                  <a:pt x="1885" y="613"/>
                </a:lnTo>
                <a:lnTo>
                  <a:pt x="1872" y="590"/>
                </a:lnTo>
                <a:lnTo>
                  <a:pt x="1856" y="570"/>
                </a:lnTo>
                <a:lnTo>
                  <a:pt x="1840" y="554"/>
                </a:lnTo>
                <a:lnTo>
                  <a:pt x="1822" y="541"/>
                </a:lnTo>
                <a:lnTo>
                  <a:pt x="1805" y="533"/>
                </a:lnTo>
                <a:lnTo>
                  <a:pt x="1785" y="525"/>
                </a:lnTo>
                <a:lnTo>
                  <a:pt x="1769" y="520"/>
                </a:lnTo>
                <a:lnTo>
                  <a:pt x="1751" y="517"/>
                </a:lnTo>
                <a:lnTo>
                  <a:pt x="1737" y="513"/>
                </a:lnTo>
                <a:lnTo>
                  <a:pt x="1716" y="513"/>
                </a:lnTo>
                <a:lnTo>
                  <a:pt x="1707" y="513"/>
                </a:lnTo>
                <a:lnTo>
                  <a:pt x="1689" y="515"/>
                </a:lnTo>
                <a:lnTo>
                  <a:pt x="1673" y="518"/>
                </a:lnTo>
                <a:lnTo>
                  <a:pt x="1657" y="522"/>
                </a:lnTo>
                <a:lnTo>
                  <a:pt x="1644" y="527"/>
                </a:lnTo>
                <a:lnTo>
                  <a:pt x="1630" y="534"/>
                </a:lnTo>
                <a:lnTo>
                  <a:pt x="1619" y="540"/>
                </a:lnTo>
                <a:lnTo>
                  <a:pt x="1609" y="547"/>
                </a:lnTo>
                <a:lnTo>
                  <a:pt x="1598" y="556"/>
                </a:lnTo>
                <a:lnTo>
                  <a:pt x="1582" y="574"/>
                </a:lnTo>
                <a:lnTo>
                  <a:pt x="1570" y="591"/>
                </a:lnTo>
                <a:lnTo>
                  <a:pt x="1559" y="611"/>
                </a:lnTo>
                <a:lnTo>
                  <a:pt x="1552" y="631"/>
                </a:lnTo>
                <a:lnTo>
                  <a:pt x="1546" y="650"/>
                </a:lnTo>
                <a:lnTo>
                  <a:pt x="1543" y="670"/>
                </a:lnTo>
                <a:lnTo>
                  <a:pt x="1541" y="688"/>
                </a:lnTo>
                <a:lnTo>
                  <a:pt x="1539" y="702"/>
                </a:lnTo>
                <a:lnTo>
                  <a:pt x="1541" y="725"/>
                </a:lnTo>
                <a:lnTo>
                  <a:pt x="1541" y="734"/>
                </a:lnTo>
                <a:lnTo>
                  <a:pt x="1113" y="736"/>
                </a:lnTo>
                <a:lnTo>
                  <a:pt x="570" y="750"/>
                </a:lnTo>
                <a:lnTo>
                  <a:pt x="570" y="725"/>
                </a:lnTo>
                <a:lnTo>
                  <a:pt x="570" y="705"/>
                </a:lnTo>
                <a:lnTo>
                  <a:pt x="570" y="686"/>
                </a:lnTo>
                <a:lnTo>
                  <a:pt x="567" y="668"/>
                </a:lnTo>
                <a:lnTo>
                  <a:pt x="565" y="652"/>
                </a:lnTo>
                <a:lnTo>
                  <a:pt x="556" y="623"/>
                </a:lnTo>
                <a:lnTo>
                  <a:pt x="545" y="598"/>
                </a:lnTo>
                <a:lnTo>
                  <a:pt x="533" y="577"/>
                </a:lnTo>
                <a:lnTo>
                  <a:pt x="517" y="559"/>
                </a:lnTo>
                <a:lnTo>
                  <a:pt x="501" y="545"/>
                </a:lnTo>
                <a:lnTo>
                  <a:pt x="485" y="534"/>
                </a:lnTo>
                <a:lnTo>
                  <a:pt x="469" y="525"/>
                </a:lnTo>
                <a:lnTo>
                  <a:pt x="453" y="518"/>
                </a:lnTo>
                <a:lnTo>
                  <a:pt x="437" y="515"/>
                </a:lnTo>
                <a:lnTo>
                  <a:pt x="422" y="511"/>
                </a:lnTo>
                <a:lnTo>
                  <a:pt x="403" y="509"/>
                </a:lnTo>
                <a:lnTo>
                  <a:pt x="396" y="509"/>
                </a:lnTo>
                <a:lnTo>
                  <a:pt x="378" y="509"/>
                </a:lnTo>
                <a:lnTo>
                  <a:pt x="360" y="513"/>
                </a:lnTo>
                <a:lnTo>
                  <a:pt x="346" y="515"/>
                </a:lnTo>
                <a:lnTo>
                  <a:pt x="330" y="520"/>
                </a:lnTo>
                <a:lnTo>
                  <a:pt x="317" y="524"/>
                </a:lnTo>
                <a:lnTo>
                  <a:pt x="305" y="531"/>
                </a:lnTo>
                <a:lnTo>
                  <a:pt x="283" y="543"/>
                </a:lnTo>
                <a:lnTo>
                  <a:pt x="264" y="559"/>
                </a:lnTo>
                <a:lnTo>
                  <a:pt x="249" y="577"/>
                </a:lnTo>
                <a:lnTo>
                  <a:pt x="237" y="597"/>
                </a:lnTo>
                <a:lnTo>
                  <a:pt x="228" y="616"/>
                </a:lnTo>
                <a:lnTo>
                  <a:pt x="219" y="636"/>
                </a:lnTo>
                <a:lnTo>
                  <a:pt x="214" y="654"/>
                </a:lnTo>
                <a:lnTo>
                  <a:pt x="210" y="671"/>
                </a:lnTo>
                <a:lnTo>
                  <a:pt x="209" y="688"/>
                </a:lnTo>
                <a:lnTo>
                  <a:pt x="207" y="711"/>
                </a:lnTo>
                <a:lnTo>
                  <a:pt x="207" y="720"/>
                </a:lnTo>
                <a:lnTo>
                  <a:pt x="200" y="718"/>
                </a:lnTo>
                <a:lnTo>
                  <a:pt x="198" y="732"/>
                </a:lnTo>
                <a:lnTo>
                  <a:pt x="171" y="732"/>
                </a:lnTo>
                <a:lnTo>
                  <a:pt x="148" y="732"/>
                </a:lnTo>
                <a:lnTo>
                  <a:pt x="127" y="728"/>
                </a:lnTo>
                <a:lnTo>
                  <a:pt x="109" y="727"/>
                </a:lnTo>
                <a:lnTo>
                  <a:pt x="93" y="723"/>
                </a:lnTo>
                <a:lnTo>
                  <a:pt x="80" y="720"/>
                </a:lnTo>
                <a:lnTo>
                  <a:pt x="70" y="714"/>
                </a:lnTo>
                <a:lnTo>
                  <a:pt x="61" y="711"/>
                </a:lnTo>
                <a:lnTo>
                  <a:pt x="48" y="702"/>
                </a:lnTo>
                <a:lnTo>
                  <a:pt x="41" y="693"/>
                </a:lnTo>
                <a:lnTo>
                  <a:pt x="39" y="688"/>
                </a:lnTo>
                <a:lnTo>
                  <a:pt x="38" y="686"/>
                </a:lnTo>
                <a:lnTo>
                  <a:pt x="30" y="655"/>
                </a:lnTo>
                <a:lnTo>
                  <a:pt x="18" y="655"/>
                </a:lnTo>
                <a:lnTo>
                  <a:pt x="4" y="602"/>
                </a:lnTo>
                <a:lnTo>
                  <a:pt x="0" y="588"/>
                </a:lnTo>
                <a:lnTo>
                  <a:pt x="0" y="577"/>
                </a:lnTo>
                <a:lnTo>
                  <a:pt x="2" y="568"/>
                </a:lnTo>
                <a:lnTo>
                  <a:pt x="4" y="563"/>
                </a:lnTo>
                <a:lnTo>
                  <a:pt x="5" y="559"/>
                </a:lnTo>
                <a:lnTo>
                  <a:pt x="9" y="557"/>
                </a:lnTo>
                <a:lnTo>
                  <a:pt x="11" y="556"/>
                </a:lnTo>
                <a:lnTo>
                  <a:pt x="41" y="527"/>
                </a:lnTo>
                <a:lnTo>
                  <a:pt x="80" y="369"/>
                </a:lnTo>
                <a:lnTo>
                  <a:pt x="84" y="365"/>
                </a:lnTo>
                <a:lnTo>
                  <a:pt x="96" y="362"/>
                </a:lnTo>
                <a:lnTo>
                  <a:pt x="141" y="351"/>
                </a:lnTo>
                <a:lnTo>
                  <a:pt x="201" y="338"/>
                </a:lnTo>
                <a:lnTo>
                  <a:pt x="271" y="326"/>
                </a:lnTo>
                <a:lnTo>
                  <a:pt x="401" y="303"/>
                </a:lnTo>
                <a:lnTo>
                  <a:pt x="460" y="2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263"/>
          <p:cNvSpPr>
            <a:spLocks/>
          </p:cNvSpPr>
          <p:nvPr/>
        </p:nvSpPr>
        <p:spPr bwMode="auto">
          <a:xfrm>
            <a:off x="4430713" y="3141663"/>
            <a:ext cx="1341437" cy="817562"/>
          </a:xfrm>
          <a:custGeom>
            <a:avLst/>
            <a:gdLst>
              <a:gd name="T0" fmla="*/ 827765 w 410"/>
              <a:gd name="T1" fmla="*/ 42513 h 250"/>
              <a:gd name="T2" fmla="*/ 745970 w 410"/>
              <a:gd name="T3" fmla="*/ 52324 h 250"/>
              <a:gd name="T4" fmla="*/ 670719 w 410"/>
              <a:gd name="T5" fmla="*/ 71945 h 250"/>
              <a:gd name="T6" fmla="*/ 608554 w 410"/>
              <a:gd name="T7" fmla="*/ 101378 h 250"/>
              <a:gd name="T8" fmla="*/ 556206 w 410"/>
              <a:gd name="T9" fmla="*/ 130810 h 250"/>
              <a:gd name="T10" fmla="*/ 507129 w 410"/>
              <a:gd name="T11" fmla="*/ 156972 h 250"/>
              <a:gd name="T12" fmla="*/ 477682 w 410"/>
              <a:gd name="T13" fmla="*/ 186404 h 250"/>
              <a:gd name="T14" fmla="*/ 448236 w 410"/>
              <a:gd name="T15" fmla="*/ 212566 h 250"/>
              <a:gd name="T16" fmla="*/ 52349 w 410"/>
              <a:gd name="T17" fmla="*/ 683482 h 250"/>
              <a:gd name="T18" fmla="*/ 22903 w 410"/>
              <a:gd name="T19" fmla="*/ 712914 h 250"/>
              <a:gd name="T20" fmla="*/ 13087 w 410"/>
              <a:gd name="T21" fmla="*/ 735806 h 250"/>
              <a:gd name="T22" fmla="*/ 0 w 410"/>
              <a:gd name="T23" fmla="*/ 758698 h 250"/>
              <a:gd name="T24" fmla="*/ 0 w 410"/>
              <a:gd name="T25" fmla="*/ 775049 h 250"/>
              <a:gd name="T26" fmla="*/ 6544 w 410"/>
              <a:gd name="T27" fmla="*/ 788130 h 250"/>
              <a:gd name="T28" fmla="*/ 13087 w 410"/>
              <a:gd name="T29" fmla="*/ 797941 h 250"/>
              <a:gd name="T30" fmla="*/ 29446 w 410"/>
              <a:gd name="T31" fmla="*/ 804481 h 250"/>
              <a:gd name="T32" fmla="*/ 42533 w 410"/>
              <a:gd name="T33" fmla="*/ 811022 h 250"/>
              <a:gd name="T34" fmla="*/ 75251 w 410"/>
              <a:gd name="T35" fmla="*/ 817562 h 250"/>
              <a:gd name="T36" fmla="*/ 111241 w 410"/>
              <a:gd name="T37" fmla="*/ 811022 h 250"/>
              <a:gd name="T38" fmla="*/ 153774 w 410"/>
              <a:gd name="T39" fmla="*/ 811022 h 250"/>
              <a:gd name="T40" fmla="*/ 1272729 w 410"/>
              <a:gd name="T41" fmla="*/ 788130 h 250"/>
              <a:gd name="T42" fmla="*/ 1341437 w 410"/>
              <a:gd name="T43" fmla="*/ 0 h 250"/>
              <a:gd name="T44" fmla="*/ 827765 w 410"/>
              <a:gd name="T45" fmla="*/ 42513 h 25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10" h="250">
                <a:moveTo>
                  <a:pt x="253" y="13"/>
                </a:moveTo>
                <a:lnTo>
                  <a:pt x="228" y="16"/>
                </a:lnTo>
                <a:lnTo>
                  <a:pt x="205" y="22"/>
                </a:lnTo>
                <a:lnTo>
                  <a:pt x="186" y="31"/>
                </a:lnTo>
                <a:lnTo>
                  <a:pt x="170" y="40"/>
                </a:lnTo>
                <a:lnTo>
                  <a:pt x="155" y="48"/>
                </a:lnTo>
                <a:lnTo>
                  <a:pt x="146" y="57"/>
                </a:lnTo>
                <a:lnTo>
                  <a:pt x="137" y="65"/>
                </a:lnTo>
                <a:lnTo>
                  <a:pt x="16" y="209"/>
                </a:lnTo>
                <a:lnTo>
                  <a:pt x="7" y="218"/>
                </a:lnTo>
                <a:lnTo>
                  <a:pt x="4" y="225"/>
                </a:lnTo>
                <a:lnTo>
                  <a:pt x="0" y="232"/>
                </a:lnTo>
                <a:lnTo>
                  <a:pt x="0" y="237"/>
                </a:lnTo>
                <a:lnTo>
                  <a:pt x="2" y="241"/>
                </a:lnTo>
                <a:lnTo>
                  <a:pt x="4" y="244"/>
                </a:lnTo>
                <a:lnTo>
                  <a:pt x="9" y="246"/>
                </a:lnTo>
                <a:lnTo>
                  <a:pt x="13" y="248"/>
                </a:lnTo>
                <a:lnTo>
                  <a:pt x="23" y="250"/>
                </a:lnTo>
                <a:lnTo>
                  <a:pt x="34" y="248"/>
                </a:lnTo>
                <a:lnTo>
                  <a:pt x="47" y="248"/>
                </a:lnTo>
                <a:lnTo>
                  <a:pt x="389" y="241"/>
                </a:lnTo>
                <a:lnTo>
                  <a:pt x="410" y="0"/>
                </a:lnTo>
                <a:lnTo>
                  <a:pt x="253" y="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264"/>
          <p:cNvSpPr>
            <a:spLocks/>
          </p:cNvSpPr>
          <p:nvPr/>
        </p:nvSpPr>
        <p:spPr bwMode="auto">
          <a:xfrm>
            <a:off x="5951538" y="3124200"/>
            <a:ext cx="1162050" cy="804863"/>
          </a:xfrm>
          <a:custGeom>
            <a:avLst/>
            <a:gdLst>
              <a:gd name="T0" fmla="*/ 0 w 355"/>
              <a:gd name="T1" fmla="*/ 16359 h 246"/>
              <a:gd name="T2" fmla="*/ 19640 w 355"/>
              <a:gd name="T3" fmla="*/ 804863 h 246"/>
              <a:gd name="T4" fmla="*/ 1162050 w 355"/>
              <a:gd name="T5" fmla="*/ 768873 h 246"/>
              <a:gd name="T6" fmla="*/ 1050755 w 355"/>
              <a:gd name="T7" fmla="*/ 6544 h 246"/>
              <a:gd name="T8" fmla="*/ 559748 w 355"/>
              <a:gd name="T9" fmla="*/ 0 h 246"/>
              <a:gd name="T10" fmla="*/ 206223 w 355"/>
              <a:gd name="T11" fmla="*/ 0 h 246"/>
              <a:gd name="T12" fmla="*/ 75288 w 355"/>
              <a:gd name="T13" fmla="*/ 13087 h 246"/>
              <a:gd name="T14" fmla="*/ 29460 w 355"/>
              <a:gd name="T15" fmla="*/ 13087 h 246"/>
              <a:gd name="T16" fmla="*/ 0 w 355"/>
              <a:gd name="T17" fmla="*/ 16359 h 2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5" h="246">
                <a:moveTo>
                  <a:pt x="0" y="5"/>
                </a:moveTo>
                <a:lnTo>
                  <a:pt x="6" y="246"/>
                </a:lnTo>
                <a:lnTo>
                  <a:pt x="355" y="235"/>
                </a:lnTo>
                <a:lnTo>
                  <a:pt x="321" y="2"/>
                </a:lnTo>
                <a:lnTo>
                  <a:pt x="171" y="0"/>
                </a:lnTo>
                <a:lnTo>
                  <a:pt x="63" y="0"/>
                </a:lnTo>
                <a:lnTo>
                  <a:pt x="23" y="4"/>
                </a:lnTo>
                <a:lnTo>
                  <a:pt x="9" y="4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265"/>
          <p:cNvSpPr>
            <a:spLocks/>
          </p:cNvSpPr>
          <p:nvPr/>
        </p:nvSpPr>
        <p:spPr bwMode="auto">
          <a:xfrm>
            <a:off x="2549525" y="4237038"/>
            <a:ext cx="144463" cy="327025"/>
          </a:xfrm>
          <a:custGeom>
            <a:avLst/>
            <a:gdLst>
              <a:gd name="T0" fmla="*/ 118197 w 44"/>
              <a:gd name="T1" fmla="*/ 13081 h 100"/>
              <a:gd name="T2" fmla="*/ 91931 w 44"/>
              <a:gd name="T3" fmla="*/ 52324 h 100"/>
              <a:gd name="T4" fmla="*/ 45966 w 44"/>
              <a:gd name="T5" fmla="*/ 153702 h 100"/>
              <a:gd name="T6" fmla="*/ 22983 w 44"/>
              <a:gd name="T7" fmla="*/ 206026 h 100"/>
              <a:gd name="T8" fmla="*/ 6567 w 44"/>
              <a:gd name="T9" fmla="*/ 258350 h 100"/>
              <a:gd name="T10" fmla="*/ 0 w 44"/>
              <a:gd name="T11" fmla="*/ 297593 h 100"/>
              <a:gd name="T12" fmla="*/ 0 w 44"/>
              <a:gd name="T13" fmla="*/ 313944 h 100"/>
              <a:gd name="T14" fmla="*/ 0 w 44"/>
              <a:gd name="T15" fmla="*/ 327025 h 100"/>
              <a:gd name="T16" fmla="*/ 6567 w 44"/>
              <a:gd name="T17" fmla="*/ 327025 h 100"/>
              <a:gd name="T18" fmla="*/ 16416 w 44"/>
              <a:gd name="T19" fmla="*/ 327025 h 100"/>
              <a:gd name="T20" fmla="*/ 29549 w 44"/>
              <a:gd name="T21" fmla="*/ 313944 h 100"/>
              <a:gd name="T22" fmla="*/ 45966 w 44"/>
              <a:gd name="T23" fmla="*/ 281242 h 100"/>
              <a:gd name="T24" fmla="*/ 68948 w 44"/>
              <a:gd name="T25" fmla="*/ 228918 h 100"/>
              <a:gd name="T26" fmla="*/ 98498 w 44"/>
              <a:gd name="T27" fmla="*/ 153702 h 100"/>
              <a:gd name="T28" fmla="*/ 141180 w 44"/>
              <a:gd name="T29" fmla="*/ 35973 h 100"/>
              <a:gd name="T30" fmla="*/ 144463 w 44"/>
              <a:gd name="T31" fmla="*/ 13081 h 100"/>
              <a:gd name="T32" fmla="*/ 141180 w 44"/>
              <a:gd name="T33" fmla="*/ 6541 h 100"/>
              <a:gd name="T34" fmla="*/ 134613 w 44"/>
              <a:gd name="T35" fmla="*/ 0 h 100"/>
              <a:gd name="T36" fmla="*/ 128047 w 44"/>
              <a:gd name="T37" fmla="*/ 6541 h 100"/>
              <a:gd name="T38" fmla="*/ 118197 w 44"/>
              <a:gd name="T39" fmla="*/ 13081 h 1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4" h="100">
                <a:moveTo>
                  <a:pt x="36" y="4"/>
                </a:moveTo>
                <a:lnTo>
                  <a:pt x="28" y="16"/>
                </a:lnTo>
                <a:lnTo>
                  <a:pt x="14" y="47"/>
                </a:lnTo>
                <a:lnTo>
                  <a:pt x="7" y="63"/>
                </a:lnTo>
                <a:lnTo>
                  <a:pt x="2" y="79"/>
                </a:lnTo>
                <a:lnTo>
                  <a:pt x="0" y="91"/>
                </a:lnTo>
                <a:lnTo>
                  <a:pt x="0" y="96"/>
                </a:lnTo>
                <a:lnTo>
                  <a:pt x="0" y="100"/>
                </a:lnTo>
                <a:lnTo>
                  <a:pt x="2" y="100"/>
                </a:lnTo>
                <a:lnTo>
                  <a:pt x="5" y="100"/>
                </a:lnTo>
                <a:lnTo>
                  <a:pt x="9" y="96"/>
                </a:lnTo>
                <a:lnTo>
                  <a:pt x="14" y="86"/>
                </a:lnTo>
                <a:lnTo>
                  <a:pt x="21" y="70"/>
                </a:lnTo>
                <a:lnTo>
                  <a:pt x="30" y="47"/>
                </a:lnTo>
                <a:lnTo>
                  <a:pt x="43" y="11"/>
                </a:lnTo>
                <a:lnTo>
                  <a:pt x="44" y="4"/>
                </a:lnTo>
                <a:lnTo>
                  <a:pt x="43" y="2"/>
                </a:lnTo>
                <a:lnTo>
                  <a:pt x="41" y="0"/>
                </a:lnTo>
                <a:lnTo>
                  <a:pt x="39" y="2"/>
                </a:lnTo>
                <a:lnTo>
                  <a:pt x="36" y="4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266"/>
          <p:cNvSpPr>
            <a:spLocks/>
          </p:cNvSpPr>
          <p:nvPr/>
        </p:nvSpPr>
        <p:spPr bwMode="auto">
          <a:xfrm>
            <a:off x="2170113" y="4705350"/>
            <a:ext cx="788987" cy="574675"/>
          </a:xfrm>
          <a:custGeom>
            <a:avLst/>
            <a:gdLst>
              <a:gd name="T0" fmla="*/ 788987 w 241"/>
              <a:gd name="T1" fmla="*/ 111017 h 176"/>
              <a:gd name="T2" fmla="*/ 700594 w 241"/>
              <a:gd name="T3" fmla="*/ 111017 h 176"/>
              <a:gd name="T4" fmla="*/ 605654 w 241"/>
              <a:gd name="T5" fmla="*/ 111017 h 176"/>
              <a:gd name="T6" fmla="*/ 491071 w 241"/>
              <a:gd name="T7" fmla="*/ 104486 h 176"/>
              <a:gd name="T8" fmla="*/ 366666 w 241"/>
              <a:gd name="T9" fmla="*/ 91426 h 176"/>
              <a:gd name="T10" fmla="*/ 238988 w 241"/>
              <a:gd name="T11" fmla="*/ 75100 h 176"/>
              <a:gd name="T12" fmla="*/ 180059 w 241"/>
              <a:gd name="T13" fmla="*/ 58774 h 176"/>
              <a:gd name="T14" fmla="*/ 127678 w 241"/>
              <a:gd name="T15" fmla="*/ 45713 h 176"/>
              <a:gd name="T16" fmla="*/ 81845 w 241"/>
              <a:gd name="T17" fmla="*/ 22856 h 176"/>
              <a:gd name="T18" fmla="*/ 36012 w 241"/>
              <a:gd name="T19" fmla="*/ 0 h 176"/>
              <a:gd name="T20" fmla="*/ 22917 w 241"/>
              <a:gd name="T21" fmla="*/ 3265 h 176"/>
              <a:gd name="T22" fmla="*/ 13095 w 241"/>
              <a:gd name="T23" fmla="*/ 22856 h 176"/>
              <a:gd name="T24" fmla="*/ 0 w 241"/>
              <a:gd name="T25" fmla="*/ 45713 h 176"/>
              <a:gd name="T26" fmla="*/ 0 w 241"/>
              <a:gd name="T27" fmla="*/ 81630 h 176"/>
              <a:gd name="T28" fmla="*/ 6548 w 241"/>
              <a:gd name="T29" fmla="*/ 137138 h 176"/>
              <a:gd name="T30" fmla="*/ 22917 w 241"/>
              <a:gd name="T31" fmla="*/ 218768 h 176"/>
              <a:gd name="T32" fmla="*/ 58928 w 241"/>
              <a:gd name="T33" fmla="*/ 323255 h 176"/>
              <a:gd name="T34" fmla="*/ 98214 w 241"/>
              <a:gd name="T35" fmla="*/ 323255 h 176"/>
              <a:gd name="T36" fmla="*/ 104762 w 241"/>
              <a:gd name="T37" fmla="*/ 342846 h 176"/>
              <a:gd name="T38" fmla="*/ 111309 w 241"/>
              <a:gd name="T39" fmla="*/ 388559 h 176"/>
              <a:gd name="T40" fmla="*/ 134226 w 241"/>
              <a:gd name="T41" fmla="*/ 440802 h 176"/>
              <a:gd name="T42" fmla="*/ 147321 w 241"/>
              <a:gd name="T43" fmla="*/ 457128 h 176"/>
              <a:gd name="T44" fmla="*/ 163690 w 241"/>
              <a:gd name="T45" fmla="*/ 476719 h 176"/>
              <a:gd name="T46" fmla="*/ 180059 w 241"/>
              <a:gd name="T47" fmla="*/ 493045 h 176"/>
              <a:gd name="T48" fmla="*/ 216071 w 241"/>
              <a:gd name="T49" fmla="*/ 509371 h 176"/>
              <a:gd name="T50" fmla="*/ 261904 w 241"/>
              <a:gd name="T51" fmla="*/ 535493 h 176"/>
              <a:gd name="T52" fmla="*/ 327380 w 241"/>
              <a:gd name="T53" fmla="*/ 551819 h 176"/>
              <a:gd name="T54" fmla="*/ 409226 w 241"/>
              <a:gd name="T55" fmla="*/ 561614 h 176"/>
              <a:gd name="T56" fmla="*/ 520535 w 241"/>
              <a:gd name="T57" fmla="*/ 574675 h 176"/>
              <a:gd name="T58" fmla="*/ 648213 w 241"/>
              <a:gd name="T59" fmla="*/ 574675 h 176"/>
              <a:gd name="T60" fmla="*/ 654761 w 241"/>
              <a:gd name="T61" fmla="*/ 528962 h 176"/>
              <a:gd name="T62" fmla="*/ 677678 w 241"/>
              <a:gd name="T63" fmla="*/ 535493 h 176"/>
              <a:gd name="T64" fmla="*/ 677678 w 241"/>
              <a:gd name="T65" fmla="*/ 483249 h 176"/>
              <a:gd name="T66" fmla="*/ 687499 w 241"/>
              <a:gd name="T67" fmla="*/ 372233 h 176"/>
              <a:gd name="T68" fmla="*/ 707142 w 241"/>
              <a:gd name="T69" fmla="*/ 300398 h 176"/>
              <a:gd name="T70" fmla="*/ 723511 w 241"/>
              <a:gd name="T71" fmla="*/ 231829 h 176"/>
              <a:gd name="T72" fmla="*/ 752975 w 241"/>
              <a:gd name="T73" fmla="*/ 166525 h 176"/>
              <a:gd name="T74" fmla="*/ 769344 w 241"/>
              <a:gd name="T75" fmla="*/ 137138 h 176"/>
              <a:gd name="T76" fmla="*/ 788987 w 241"/>
              <a:gd name="T77" fmla="*/ 111017 h 17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41" h="176">
                <a:moveTo>
                  <a:pt x="241" y="34"/>
                </a:moveTo>
                <a:lnTo>
                  <a:pt x="214" y="34"/>
                </a:lnTo>
                <a:lnTo>
                  <a:pt x="185" y="34"/>
                </a:lnTo>
                <a:lnTo>
                  <a:pt x="150" y="32"/>
                </a:lnTo>
                <a:lnTo>
                  <a:pt x="112" y="28"/>
                </a:lnTo>
                <a:lnTo>
                  <a:pt x="73" y="23"/>
                </a:lnTo>
                <a:lnTo>
                  <a:pt x="55" y="18"/>
                </a:lnTo>
                <a:lnTo>
                  <a:pt x="39" y="14"/>
                </a:lnTo>
                <a:lnTo>
                  <a:pt x="25" y="7"/>
                </a:lnTo>
                <a:lnTo>
                  <a:pt x="11" y="0"/>
                </a:lnTo>
                <a:lnTo>
                  <a:pt x="7" y="1"/>
                </a:lnTo>
                <a:lnTo>
                  <a:pt x="4" y="7"/>
                </a:lnTo>
                <a:lnTo>
                  <a:pt x="0" y="14"/>
                </a:lnTo>
                <a:lnTo>
                  <a:pt x="0" y="25"/>
                </a:lnTo>
                <a:lnTo>
                  <a:pt x="2" y="42"/>
                </a:lnTo>
                <a:lnTo>
                  <a:pt x="7" y="67"/>
                </a:lnTo>
                <a:lnTo>
                  <a:pt x="18" y="99"/>
                </a:lnTo>
                <a:lnTo>
                  <a:pt x="30" y="99"/>
                </a:lnTo>
                <a:lnTo>
                  <a:pt x="32" y="105"/>
                </a:lnTo>
                <a:lnTo>
                  <a:pt x="34" y="119"/>
                </a:lnTo>
                <a:lnTo>
                  <a:pt x="41" y="135"/>
                </a:lnTo>
                <a:lnTo>
                  <a:pt x="45" y="140"/>
                </a:lnTo>
                <a:lnTo>
                  <a:pt x="50" y="146"/>
                </a:lnTo>
                <a:lnTo>
                  <a:pt x="55" y="151"/>
                </a:lnTo>
                <a:lnTo>
                  <a:pt x="66" y="156"/>
                </a:lnTo>
                <a:lnTo>
                  <a:pt x="80" y="164"/>
                </a:lnTo>
                <a:lnTo>
                  <a:pt x="100" y="169"/>
                </a:lnTo>
                <a:lnTo>
                  <a:pt x="125" y="172"/>
                </a:lnTo>
                <a:lnTo>
                  <a:pt x="159" y="176"/>
                </a:lnTo>
                <a:lnTo>
                  <a:pt x="198" y="176"/>
                </a:lnTo>
                <a:lnTo>
                  <a:pt x="200" y="162"/>
                </a:lnTo>
                <a:lnTo>
                  <a:pt x="207" y="164"/>
                </a:lnTo>
                <a:lnTo>
                  <a:pt x="207" y="148"/>
                </a:lnTo>
                <a:lnTo>
                  <a:pt x="210" y="114"/>
                </a:lnTo>
                <a:lnTo>
                  <a:pt x="216" y="92"/>
                </a:lnTo>
                <a:lnTo>
                  <a:pt x="221" y="71"/>
                </a:lnTo>
                <a:lnTo>
                  <a:pt x="230" y="51"/>
                </a:lnTo>
                <a:lnTo>
                  <a:pt x="235" y="42"/>
                </a:lnTo>
                <a:lnTo>
                  <a:pt x="241" y="34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267"/>
          <p:cNvSpPr>
            <a:spLocks/>
          </p:cNvSpPr>
          <p:nvPr/>
        </p:nvSpPr>
        <p:spPr bwMode="auto">
          <a:xfrm>
            <a:off x="2863850" y="4548188"/>
            <a:ext cx="1177925" cy="1144587"/>
          </a:xfrm>
          <a:custGeom>
            <a:avLst/>
            <a:gdLst>
              <a:gd name="T0" fmla="*/ 1171381 w 360"/>
              <a:gd name="T1" fmla="*/ 640969 h 350"/>
              <a:gd name="T2" fmla="*/ 1148477 w 360"/>
              <a:gd name="T3" fmla="*/ 748887 h 350"/>
              <a:gd name="T4" fmla="*/ 1102669 w 360"/>
              <a:gd name="T5" fmla="*/ 850265 h 350"/>
              <a:gd name="T6" fmla="*/ 1037228 w 360"/>
              <a:gd name="T7" fmla="*/ 941832 h 350"/>
              <a:gd name="T8" fmla="*/ 955428 w 360"/>
              <a:gd name="T9" fmla="*/ 1017047 h 350"/>
              <a:gd name="T10" fmla="*/ 863812 w 360"/>
              <a:gd name="T11" fmla="*/ 1082452 h 350"/>
              <a:gd name="T12" fmla="*/ 759107 w 360"/>
              <a:gd name="T13" fmla="*/ 1121695 h 350"/>
              <a:gd name="T14" fmla="*/ 641315 w 360"/>
              <a:gd name="T15" fmla="*/ 1144587 h 350"/>
              <a:gd name="T16" fmla="*/ 523522 w 360"/>
              <a:gd name="T17" fmla="*/ 1141317 h 350"/>
              <a:gd name="T18" fmla="*/ 409002 w 360"/>
              <a:gd name="T19" fmla="*/ 1118425 h 350"/>
              <a:gd name="T20" fmla="*/ 304297 w 360"/>
              <a:gd name="T21" fmla="*/ 1075912 h 350"/>
              <a:gd name="T22" fmla="*/ 209409 w 360"/>
              <a:gd name="T23" fmla="*/ 1013777 h 350"/>
              <a:gd name="T24" fmla="*/ 127609 w 360"/>
              <a:gd name="T25" fmla="*/ 935291 h 350"/>
              <a:gd name="T26" fmla="*/ 68712 w 360"/>
              <a:gd name="T27" fmla="*/ 843724 h 350"/>
              <a:gd name="T28" fmla="*/ 22904 w 360"/>
              <a:gd name="T29" fmla="*/ 739076 h 350"/>
              <a:gd name="T30" fmla="*/ 0 w 360"/>
              <a:gd name="T31" fmla="*/ 627888 h 350"/>
              <a:gd name="T32" fmla="*/ 6544 w 360"/>
              <a:gd name="T33" fmla="*/ 510159 h 350"/>
              <a:gd name="T34" fmla="*/ 29448 w 360"/>
              <a:gd name="T35" fmla="*/ 402241 h 350"/>
              <a:gd name="T36" fmla="*/ 75256 w 360"/>
              <a:gd name="T37" fmla="*/ 294322 h 350"/>
              <a:gd name="T38" fmla="*/ 140697 w 360"/>
              <a:gd name="T39" fmla="*/ 209296 h 350"/>
              <a:gd name="T40" fmla="*/ 215953 w 360"/>
              <a:gd name="T41" fmla="*/ 127540 h 350"/>
              <a:gd name="T42" fmla="*/ 310841 w 360"/>
              <a:gd name="T43" fmla="*/ 68675 h 350"/>
              <a:gd name="T44" fmla="*/ 418818 w 360"/>
              <a:gd name="T45" fmla="*/ 29432 h 350"/>
              <a:gd name="T46" fmla="*/ 530066 w 360"/>
              <a:gd name="T47" fmla="*/ 3270 h 350"/>
              <a:gd name="T48" fmla="*/ 654403 w 360"/>
              <a:gd name="T49" fmla="*/ 3270 h 350"/>
              <a:gd name="T50" fmla="*/ 762379 w 360"/>
              <a:gd name="T51" fmla="*/ 29432 h 350"/>
              <a:gd name="T52" fmla="*/ 870356 w 360"/>
              <a:gd name="T53" fmla="*/ 75216 h 350"/>
              <a:gd name="T54" fmla="*/ 961972 w 360"/>
              <a:gd name="T55" fmla="*/ 134080 h 350"/>
              <a:gd name="T56" fmla="*/ 1043772 w 360"/>
              <a:gd name="T57" fmla="*/ 215836 h 350"/>
              <a:gd name="T58" fmla="*/ 1109213 w 360"/>
              <a:gd name="T59" fmla="*/ 307403 h 350"/>
              <a:gd name="T60" fmla="*/ 1148477 w 360"/>
              <a:gd name="T61" fmla="*/ 405511 h 350"/>
              <a:gd name="T62" fmla="*/ 1171381 w 360"/>
              <a:gd name="T63" fmla="*/ 523240 h 3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60" h="350">
                <a:moveTo>
                  <a:pt x="360" y="178"/>
                </a:moveTo>
                <a:lnTo>
                  <a:pt x="358" y="196"/>
                </a:lnTo>
                <a:lnTo>
                  <a:pt x="355" y="212"/>
                </a:lnTo>
                <a:lnTo>
                  <a:pt x="351" y="229"/>
                </a:lnTo>
                <a:lnTo>
                  <a:pt x="344" y="245"/>
                </a:lnTo>
                <a:lnTo>
                  <a:pt x="337" y="260"/>
                </a:lnTo>
                <a:lnTo>
                  <a:pt x="328" y="274"/>
                </a:lnTo>
                <a:lnTo>
                  <a:pt x="317" y="288"/>
                </a:lnTo>
                <a:lnTo>
                  <a:pt x="305" y="301"/>
                </a:lnTo>
                <a:lnTo>
                  <a:pt x="292" y="311"/>
                </a:lnTo>
                <a:lnTo>
                  <a:pt x="278" y="322"/>
                </a:lnTo>
                <a:lnTo>
                  <a:pt x="264" y="331"/>
                </a:lnTo>
                <a:lnTo>
                  <a:pt x="248" y="338"/>
                </a:lnTo>
                <a:lnTo>
                  <a:pt x="232" y="343"/>
                </a:lnTo>
                <a:lnTo>
                  <a:pt x="214" y="347"/>
                </a:lnTo>
                <a:lnTo>
                  <a:pt x="196" y="350"/>
                </a:lnTo>
                <a:lnTo>
                  <a:pt x="178" y="350"/>
                </a:lnTo>
                <a:lnTo>
                  <a:pt x="160" y="349"/>
                </a:lnTo>
                <a:lnTo>
                  <a:pt x="143" y="347"/>
                </a:lnTo>
                <a:lnTo>
                  <a:pt x="125" y="342"/>
                </a:lnTo>
                <a:lnTo>
                  <a:pt x="109" y="336"/>
                </a:lnTo>
                <a:lnTo>
                  <a:pt x="93" y="329"/>
                </a:lnTo>
                <a:lnTo>
                  <a:pt x="78" y="320"/>
                </a:lnTo>
                <a:lnTo>
                  <a:pt x="64" y="310"/>
                </a:lnTo>
                <a:lnTo>
                  <a:pt x="52" y="299"/>
                </a:lnTo>
                <a:lnTo>
                  <a:pt x="39" y="286"/>
                </a:lnTo>
                <a:lnTo>
                  <a:pt x="30" y="272"/>
                </a:lnTo>
                <a:lnTo>
                  <a:pt x="21" y="258"/>
                </a:lnTo>
                <a:lnTo>
                  <a:pt x="14" y="242"/>
                </a:lnTo>
                <a:lnTo>
                  <a:pt x="7" y="226"/>
                </a:lnTo>
                <a:lnTo>
                  <a:pt x="4" y="210"/>
                </a:lnTo>
                <a:lnTo>
                  <a:pt x="0" y="192"/>
                </a:lnTo>
                <a:lnTo>
                  <a:pt x="0" y="174"/>
                </a:lnTo>
                <a:lnTo>
                  <a:pt x="2" y="156"/>
                </a:lnTo>
                <a:lnTo>
                  <a:pt x="4" y="139"/>
                </a:lnTo>
                <a:lnTo>
                  <a:pt x="9" y="123"/>
                </a:lnTo>
                <a:lnTo>
                  <a:pt x="14" y="106"/>
                </a:lnTo>
                <a:lnTo>
                  <a:pt x="23" y="90"/>
                </a:lnTo>
                <a:lnTo>
                  <a:pt x="32" y="76"/>
                </a:lnTo>
                <a:lnTo>
                  <a:pt x="43" y="64"/>
                </a:lnTo>
                <a:lnTo>
                  <a:pt x="54" y="51"/>
                </a:lnTo>
                <a:lnTo>
                  <a:pt x="66" y="39"/>
                </a:lnTo>
                <a:lnTo>
                  <a:pt x="80" y="30"/>
                </a:lnTo>
                <a:lnTo>
                  <a:pt x="95" y="21"/>
                </a:lnTo>
                <a:lnTo>
                  <a:pt x="111" y="14"/>
                </a:lnTo>
                <a:lnTo>
                  <a:pt x="128" y="9"/>
                </a:lnTo>
                <a:lnTo>
                  <a:pt x="144" y="3"/>
                </a:lnTo>
                <a:lnTo>
                  <a:pt x="162" y="1"/>
                </a:lnTo>
                <a:lnTo>
                  <a:pt x="182" y="0"/>
                </a:lnTo>
                <a:lnTo>
                  <a:pt x="200" y="1"/>
                </a:lnTo>
                <a:lnTo>
                  <a:pt x="217" y="5"/>
                </a:lnTo>
                <a:lnTo>
                  <a:pt x="233" y="9"/>
                </a:lnTo>
                <a:lnTo>
                  <a:pt x="251" y="14"/>
                </a:lnTo>
                <a:lnTo>
                  <a:pt x="266" y="23"/>
                </a:lnTo>
                <a:lnTo>
                  <a:pt x="282" y="32"/>
                </a:lnTo>
                <a:lnTo>
                  <a:pt x="294" y="41"/>
                </a:lnTo>
                <a:lnTo>
                  <a:pt x="308" y="53"/>
                </a:lnTo>
                <a:lnTo>
                  <a:pt x="319" y="66"/>
                </a:lnTo>
                <a:lnTo>
                  <a:pt x="330" y="78"/>
                </a:lnTo>
                <a:lnTo>
                  <a:pt x="339" y="94"/>
                </a:lnTo>
                <a:lnTo>
                  <a:pt x="346" y="108"/>
                </a:lnTo>
                <a:lnTo>
                  <a:pt x="351" y="124"/>
                </a:lnTo>
                <a:lnTo>
                  <a:pt x="356" y="142"/>
                </a:lnTo>
                <a:lnTo>
                  <a:pt x="358" y="160"/>
                </a:lnTo>
                <a:lnTo>
                  <a:pt x="360" y="17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268"/>
          <p:cNvSpPr>
            <a:spLocks/>
          </p:cNvSpPr>
          <p:nvPr/>
        </p:nvSpPr>
        <p:spPr bwMode="auto">
          <a:xfrm>
            <a:off x="3108325" y="4795838"/>
            <a:ext cx="677863" cy="665162"/>
          </a:xfrm>
          <a:custGeom>
            <a:avLst/>
            <a:gdLst>
              <a:gd name="T0" fmla="*/ 677863 w 207"/>
              <a:gd name="T1" fmla="*/ 334219 h 203"/>
              <a:gd name="T2" fmla="*/ 677863 w 207"/>
              <a:gd name="T3" fmla="*/ 366986 h 203"/>
              <a:gd name="T4" fmla="*/ 671314 w 207"/>
              <a:gd name="T5" fmla="*/ 403029 h 203"/>
              <a:gd name="T6" fmla="*/ 648391 w 207"/>
              <a:gd name="T7" fmla="*/ 468562 h 203"/>
              <a:gd name="T8" fmla="*/ 618918 w 207"/>
              <a:gd name="T9" fmla="*/ 520989 h 203"/>
              <a:gd name="T10" fmla="*/ 576347 w 207"/>
              <a:gd name="T11" fmla="*/ 573416 h 203"/>
              <a:gd name="T12" fmla="*/ 523952 w 207"/>
              <a:gd name="T13" fmla="*/ 612735 h 203"/>
              <a:gd name="T14" fmla="*/ 465007 w 207"/>
              <a:gd name="T15" fmla="*/ 642225 h 203"/>
              <a:gd name="T16" fmla="*/ 402788 w 207"/>
              <a:gd name="T17" fmla="*/ 658609 h 203"/>
              <a:gd name="T18" fmla="*/ 330745 w 207"/>
              <a:gd name="T19" fmla="*/ 665162 h 203"/>
              <a:gd name="T20" fmla="*/ 268525 w 207"/>
              <a:gd name="T21" fmla="*/ 658609 h 203"/>
              <a:gd name="T22" fmla="*/ 203031 w 207"/>
              <a:gd name="T23" fmla="*/ 642225 h 203"/>
              <a:gd name="T24" fmla="*/ 144087 w 207"/>
              <a:gd name="T25" fmla="*/ 606182 h 203"/>
              <a:gd name="T26" fmla="*/ 91692 w 207"/>
              <a:gd name="T27" fmla="*/ 566862 h 203"/>
              <a:gd name="T28" fmla="*/ 52395 w 207"/>
              <a:gd name="T29" fmla="*/ 520989 h 203"/>
              <a:gd name="T30" fmla="*/ 22923 w 207"/>
              <a:gd name="T31" fmla="*/ 462009 h 203"/>
              <a:gd name="T32" fmla="*/ 6549 w 207"/>
              <a:gd name="T33" fmla="*/ 396476 h 203"/>
              <a:gd name="T34" fmla="*/ 0 w 207"/>
              <a:gd name="T35" fmla="*/ 363709 h 203"/>
              <a:gd name="T36" fmla="*/ 0 w 207"/>
              <a:gd name="T37" fmla="*/ 327666 h 203"/>
              <a:gd name="T38" fmla="*/ 0 w 207"/>
              <a:gd name="T39" fmla="*/ 298176 h 203"/>
              <a:gd name="T40" fmla="*/ 6549 w 207"/>
              <a:gd name="T41" fmla="*/ 262133 h 203"/>
              <a:gd name="T42" fmla="*/ 22923 w 207"/>
              <a:gd name="T43" fmla="*/ 199876 h 203"/>
              <a:gd name="T44" fmla="*/ 58945 w 207"/>
              <a:gd name="T45" fmla="*/ 147450 h 203"/>
              <a:gd name="T46" fmla="*/ 98241 w 207"/>
              <a:gd name="T47" fmla="*/ 95023 h 203"/>
              <a:gd name="T48" fmla="*/ 150636 w 207"/>
              <a:gd name="T49" fmla="*/ 52427 h 203"/>
              <a:gd name="T50" fmla="*/ 209581 w 207"/>
              <a:gd name="T51" fmla="*/ 22937 h 203"/>
              <a:gd name="T52" fmla="*/ 275075 w 207"/>
              <a:gd name="T53" fmla="*/ 6553 h 203"/>
              <a:gd name="T54" fmla="*/ 337294 w 207"/>
              <a:gd name="T55" fmla="*/ 0 h 203"/>
              <a:gd name="T56" fmla="*/ 409338 w 207"/>
              <a:gd name="T57" fmla="*/ 6553 h 203"/>
              <a:gd name="T58" fmla="*/ 471557 w 207"/>
              <a:gd name="T59" fmla="*/ 22937 h 203"/>
              <a:gd name="T60" fmla="*/ 530501 w 207"/>
              <a:gd name="T61" fmla="*/ 58980 h 203"/>
              <a:gd name="T62" fmla="*/ 576347 w 207"/>
              <a:gd name="T63" fmla="*/ 98300 h 203"/>
              <a:gd name="T64" fmla="*/ 618918 w 207"/>
              <a:gd name="T65" fmla="*/ 147450 h 203"/>
              <a:gd name="T66" fmla="*/ 651665 w 207"/>
              <a:gd name="T67" fmla="*/ 206430 h 203"/>
              <a:gd name="T68" fmla="*/ 671314 w 207"/>
              <a:gd name="T69" fmla="*/ 268686 h 203"/>
              <a:gd name="T70" fmla="*/ 677863 w 207"/>
              <a:gd name="T71" fmla="*/ 304729 h 203"/>
              <a:gd name="T72" fmla="*/ 677863 w 207"/>
              <a:gd name="T73" fmla="*/ 334219 h 20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7" h="203">
                <a:moveTo>
                  <a:pt x="207" y="102"/>
                </a:moveTo>
                <a:lnTo>
                  <a:pt x="207" y="112"/>
                </a:lnTo>
                <a:lnTo>
                  <a:pt x="205" y="123"/>
                </a:lnTo>
                <a:lnTo>
                  <a:pt x="198" y="143"/>
                </a:lnTo>
                <a:lnTo>
                  <a:pt x="189" y="159"/>
                </a:lnTo>
                <a:lnTo>
                  <a:pt x="176" y="175"/>
                </a:lnTo>
                <a:lnTo>
                  <a:pt x="160" y="187"/>
                </a:lnTo>
                <a:lnTo>
                  <a:pt x="142" y="196"/>
                </a:lnTo>
                <a:lnTo>
                  <a:pt x="123" y="201"/>
                </a:lnTo>
                <a:lnTo>
                  <a:pt x="101" y="203"/>
                </a:lnTo>
                <a:lnTo>
                  <a:pt x="82" y="201"/>
                </a:lnTo>
                <a:lnTo>
                  <a:pt x="62" y="196"/>
                </a:lnTo>
                <a:lnTo>
                  <a:pt x="44" y="185"/>
                </a:lnTo>
                <a:lnTo>
                  <a:pt x="28" y="173"/>
                </a:lnTo>
                <a:lnTo>
                  <a:pt x="16" y="159"/>
                </a:lnTo>
                <a:lnTo>
                  <a:pt x="7" y="141"/>
                </a:lnTo>
                <a:lnTo>
                  <a:pt x="2" y="121"/>
                </a:lnTo>
                <a:lnTo>
                  <a:pt x="0" y="111"/>
                </a:lnTo>
                <a:lnTo>
                  <a:pt x="0" y="100"/>
                </a:lnTo>
                <a:lnTo>
                  <a:pt x="0" y="91"/>
                </a:lnTo>
                <a:lnTo>
                  <a:pt x="2" y="80"/>
                </a:lnTo>
                <a:lnTo>
                  <a:pt x="7" y="61"/>
                </a:lnTo>
                <a:lnTo>
                  <a:pt x="18" y="45"/>
                </a:lnTo>
                <a:lnTo>
                  <a:pt x="30" y="29"/>
                </a:lnTo>
                <a:lnTo>
                  <a:pt x="46" y="16"/>
                </a:lnTo>
                <a:lnTo>
                  <a:pt x="64" y="7"/>
                </a:lnTo>
                <a:lnTo>
                  <a:pt x="84" y="2"/>
                </a:lnTo>
                <a:lnTo>
                  <a:pt x="103" y="0"/>
                </a:lnTo>
                <a:lnTo>
                  <a:pt x="125" y="2"/>
                </a:lnTo>
                <a:lnTo>
                  <a:pt x="144" y="7"/>
                </a:lnTo>
                <a:lnTo>
                  <a:pt x="162" y="18"/>
                </a:lnTo>
                <a:lnTo>
                  <a:pt x="176" y="30"/>
                </a:lnTo>
                <a:lnTo>
                  <a:pt x="189" y="45"/>
                </a:lnTo>
                <a:lnTo>
                  <a:pt x="199" y="63"/>
                </a:lnTo>
                <a:lnTo>
                  <a:pt x="205" y="82"/>
                </a:lnTo>
                <a:lnTo>
                  <a:pt x="207" y="93"/>
                </a:lnTo>
                <a:lnTo>
                  <a:pt x="207" y="102"/>
                </a:lnTo>
                <a:close/>
              </a:path>
            </a:pathLst>
          </a:custGeom>
          <a:solidFill>
            <a:srgbClr val="898E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6" name="Group 269"/>
          <p:cNvGrpSpPr>
            <a:grpSpLocks/>
          </p:cNvGrpSpPr>
          <p:nvPr/>
        </p:nvGrpSpPr>
        <p:grpSpPr bwMode="auto">
          <a:xfrm>
            <a:off x="3148013" y="4832350"/>
            <a:ext cx="585787" cy="595313"/>
            <a:chOff x="3666" y="3421"/>
            <a:chExt cx="179" cy="182"/>
          </a:xfrm>
        </p:grpSpPr>
        <p:sp>
          <p:nvSpPr>
            <p:cNvPr id="9299" name="Freeform 270"/>
            <p:cNvSpPr>
              <a:spLocks/>
            </p:cNvSpPr>
            <p:nvPr/>
          </p:nvSpPr>
          <p:spPr bwMode="auto">
            <a:xfrm>
              <a:off x="3666" y="3442"/>
              <a:ext cx="31" cy="45"/>
            </a:xfrm>
            <a:custGeom>
              <a:avLst/>
              <a:gdLst>
                <a:gd name="T0" fmla="*/ 27 w 31"/>
                <a:gd name="T1" fmla="*/ 0 h 45"/>
                <a:gd name="T2" fmla="*/ 24 w 31"/>
                <a:gd name="T3" fmla="*/ 6 h 45"/>
                <a:gd name="T4" fmla="*/ 15 w 31"/>
                <a:gd name="T5" fmla="*/ 15 h 45"/>
                <a:gd name="T6" fmla="*/ 6 w 31"/>
                <a:gd name="T7" fmla="*/ 29 h 45"/>
                <a:gd name="T8" fmla="*/ 2 w 31"/>
                <a:gd name="T9" fmla="*/ 38 h 45"/>
                <a:gd name="T10" fmla="*/ 0 w 31"/>
                <a:gd name="T11" fmla="*/ 45 h 45"/>
                <a:gd name="T12" fmla="*/ 2 w 31"/>
                <a:gd name="T13" fmla="*/ 45 h 45"/>
                <a:gd name="T14" fmla="*/ 8 w 31"/>
                <a:gd name="T15" fmla="*/ 45 h 45"/>
                <a:gd name="T16" fmla="*/ 13 w 31"/>
                <a:gd name="T17" fmla="*/ 41 h 45"/>
                <a:gd name="T18" fmla="*/ 22 w 31"/>
                <a:gd name="T19" fmla="*/ 31 h 45"/>
                <a:gd name="T20" fmla="*/ 24 w 31"/>
                <a:gd name="T21" fmla="*/ 27 h 45"/>
                <a:gd name="T22" fmla="*/ 29 w 31"/>
                <a:gd name="T23" fmla="*/ 18 h 45"/>
                <a:gd name="T24" fmla="*/ 31 w 31"/>
                <a:gd name="T25" fmla="*/ 15 h 45"/>
                <a:gd name="T26" fmla="*/ 31 w 31"/>
                <a:gd name="T27" fmla="*/ 9 h 45"/>
                <a:gd name="T28" fmla="*/ 31 w 31"/>
                <a:gd name="T29" fmla="*/ 4 h 45"/>
                <a:gd name="T30" fmla="*/ 27 w 31"/>
                <a:gd name="T31" fmla="*/ 0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" h="45">
                  <a:moveTo>
                    <a:pt x="27" y="0"/>
                  </a:moveTo>
                  <a:lnTo>
                    <a:pt x="24" y="6"/>
                  </a:lnTo>
                  <a:lnTo>
                    <a:pt x="15" y="15"/>
                  </a:lnTo>
                  <a:lnTo>
                    <a:pt x="6" y="29"/>
                  </a:lnTo>
                  <a:lnTo>
                    <a:pt x="2" y="38"/>
                  </a:lnTo>
                  <a:lnTo>
                    <a:pt x="0" y="45"/>
                  </a:lnTo>
                  <a:lnTo>
                    <a:pt x="2" y="45"/>
                  </a:lnTo>
                  <a:lnTo>
                    <a:pt x="8" y="45"/>
                  </a:lnTo>
                  <a:lnTo>
                    <a:pt x="13" y="41"/>
                  </a:lnTo>
                  <a:lnTo>
                    <a:pt x="22" y="31"/>
                  </a:lnTo>
                  <a:lnTo>
                    <a:pt x="24" y="27"/>
                  </a:lnTo>
                  <a:lnTo>
                    <a:pt x="29" y="18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31" y="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Freeform 271"/>
            <p:cNvSpPr>
              <a:spLocks/>
            </p:cNvSpPr>
            <p:nvPr/>
          </p:nvSpPr>
          <p:spPr bwMode="auto">
            <a:xfrm>
              <a:off x="3734" y="3421"/>
              <a:ext cx="48" cy="16"/>
            </a:xfrm>
            <a:custGeom>
              <a:avLst/>
              <a:gdLst>
                <a:gd name="T0" fmla="*/ 23 w 48"/>
                <a:gd name="T1" fmla="*/ 16 h 16"/>
                <a:gd name="T2" fmla="*/ 32 w 48"/>
                <a:gd name="T3" fmla="*/ 16 h 16"/>
                <a:gd name="T4" fmla="*/ 39 w 48"/>
                <a:gd name="T5" fmla="*/ 14 h 16"/>
                <a:gd name="T6" fmla="*/ 43 w 48"/>
                <a:gd name="T7" fmla="*/ 14 h 16"/>
                <a:gd name="T8" fmla="*/ 46 w 48"/>
                <a:gd name="T9" fmla="*/ 12 h 16"/>
                <a:gd name="T10" fmla="*/ 48 w 48"/>
                <a:gd name="T11" fmla="*/ 7 h 16"/>
                <a:gd name="T12" fmla="*/ 48 w 48"/>
                <a:gd name="T13" fmla="*/ 5 h 16"/>
                <a:gd name="T14" fmla="*/ 41 w 48"/>
                <a:gd name="T15" fmla="*/ 2 h 16"/>
                <a:gd name="T16" fmla="*/ 34 w 48"/>
                <a:gd name="T17" fmla="*/ 0 h 16"/>
                <a:gd name="T18" fmla="*/ 18 w 48"/>
                <a:gd name="T19" fmla="*/ 0 h 16"/>
                <a:gd name="T20" fmla="*/ 5 w 48"/>
                <a:gd name="T21" fmla="*/ 2 h 16"/>
                <a:gd name="T22" fmla="*/ 0 w 48"/>
                <a:gd name="T23" fmla="*/ 2 h 16"/>
                <a:gd name="T24" fmla="*/ 0 w 48"/>
                <a:gd name="T25" fmla="*/ 7 h 16"/>
                <a:gd name="T26" fmla="*/ 2 w 48"/>
                <a:gd name="T27" fmla="*/ 11 h 16"/>
                <a:gd name="T28" fmla="*/ 5 w 48"/>
                <a:gd name="T29" fmla="*/ 12 h 16"/>
                <a:gd name="T30" fmla="*/ 9 w 48"/>
                <a:gd name="T31" fmla="*/ 14 h 16"/>
                <a:gd name="T32" fmla="*/ 18 w 48"/>
                <a:gd name="T33" fmla="*/ 14 h 16"/>
                <a:gd name="T34" fmla="*/ 23 w 48"/>
                <a:gd name="T35" fmla="*/ 16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8" h="16">
                  <a:moveTo>
                    <a:pt x="23" y="16"/>
                  </a:moveTo>
                  <a:lnTo>
                    <a:pt x="32" y="16"/>
                  </a:lnTo>
                  <a:lnTo>
                    <a:pt x="39" y="14"/>
                  </a:lnTo>
                  <a:lnTo>
                    <a:pt x="43" y="14"/>
                  </a:lnTo>
                  <a:lnTo>
                    <a:pt x="46" y="12"/>
                  </a:lnTo>
                  <a:lnTo>
                    <a:pt x="48" y="7"/>
                  </a:lnTo>
                  <a:lnTo>
                    <a:pt x="48" y="5"/>
                  </a:lnTo>
                  <a:lnTo>
                    <a:pt x="41" y="2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2"/>
                  </a:lnTo>
                  <a:lnTo>
                    <a:pt x="9" y="14"/>
                  </a:lnTo>
                  <a:lnTo>
                    <a:pt x="18" y="14"/>
                  </a:lnTo>
                  <a:lnTo>
                    <a:pt x="2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Freeform 272"/>
            <p:cNvSpPr>
              <a:spLocks/>
            </p:cNvSpPr>
            <p:nvPr/>
          </p:nvSpPr>
          <p:spPr bwMode="auto">
            <a:xfrm>
              <a:off x="3814" y="3448"/>
              <a:ext cx="31" cy="44"/>
            </a:xfrm>
            <a:custGeom>
              <a:avLst/>
              <a:gdLst>
                <a:gd name="T0" fmla="*/ 9 w 31"/>
                <a:gd name="T1" fmla="*/ 26 h 44"/>
                <a:gd name="T2" fmla="*/ 13 w 31"/>
                <a:gd name="T3" fmla="*/ 35 h 44"/>
                <a:gd name="T4" fmla="*/ 18 w 31"/>
                <a:gd name="T5" fmla="*/ 41 h 44"/>
                <a:gd name="T6" fmla="*/ 22 w 31"/>
                <a:gd name="T7" fmla="*/ 42 h 44"/>
                <a:gd name="T8" fmla="*/ 25 w 31"/>
                <a:gd name="T9" fmla="*/ 44 h 44"/>
                <a:gd name="T10" fmla="*/ 29 w 31"/>
                <a:gd name="T11" fmla="*/ 44 h 44"/>
                <a:gd name="T12" fmla="*/ 31 w 31"/>
                <a:gd name="T13" fmla="*/ 44 h 44"/>
                <a:gd name="T14" fmla="*/ 29 w 31"/>
                <a:gd name="T15" fmla="*/ 33 h 44"/>
                <a:gd name="T16" fmla="*/ 27 w 31"/>
                <a:gd name="T17" fmla="*/ 26 h 44"/>
                <a:gd name="T18" fmla="*/ 18 w 31"/>
                <a:gd name="T19" fmla="*/ 12 h 44"/>
                <a:gd name="T20" fmla="*/ 9 w 31"/>
                <a:gd name="T21" fmla="*/ 3 h 44"/>
                <a:gd name="T22" fmla="*/ 6 w 31"/>
                <a:gd name="T23" fmla="*/ 0 h 44"/>
                <a:gd name="T24" fmla="*/ 2 w 31"/>
                <a:gd name="T25" fmla="*/ 0 h 44"/>
                <a:gd name="T26" fmla="*/ 0 w 31"/>
                <a:gd name="T27" fmla="*/ 3 h 44"/>
                <a:gd name="T28" fmla="*/ 0 w 31"/>
                <a:gd name="T29" fmla="*/ 7 h 44"/>
                <a:gd name="T30" fmla="*/ 2 w 31"/>
                <a:gd name="T31" fmla="*/ 12 h 44"/>
                <a:gd name="T32" fmla="*/ 6 w 31"/>
                <a:gd name="T33" fmla="*/ 23 h 44"/>
                <a:gd name="T34" fmla="*/ 9 w 31"/>
                <a:gd name="T35" fmla="*/ 26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44">
                  <a:moveTo>
                    <a:pt x="9" y="26"/>
                  </a:moveTo>
                  <a:lnTo>
                    <a:pt x="13" y="35"/>
                  </a:lnTo>
                  <a:lnTo>
                    <a:pt x="18" y="41"/>
                  </a:lnTo>
                  <a:lnTo>
                    <a:pt x="22" y="42"/>
                  </a:lnTo>
                  <a:lnTo>
                    <a:pt x="25" y="44"/>
                  </a:lnTo>
                  <a:lnTo>
                    <a:pt x="29" y="44"/>
                  </a:lnTo>
                  <a:lnTo>
                    <a:pt x="31" y="44"/>
                  </a:lnTo>
                  <a:lnTo>
                    <a:pt x="29" y="33"/>
                  </a:lnTo>
                  <a:lnTo>
                    <a:pt x="27" y="26"/>
                  </a:lnTo>
                  <a:lnTo>
                    <a:pt x="18" y="12"/>
                  </a:lnTo>
                  <a:lnTo>
                    <a:pt x="9" y="3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2" y="12"/>
                  </a:lnTo>
                  <a:lnTo>
                    <a:pt x="6" y="23"/>
                  </a:lnTo>
                  <a:lnTo>
                    <a:pt x="9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2" name="Freeform 273"/>
            <p:cNvSpPr>
              <a:spLocks/>
            </p:cNvSpPr>
            <p:nvPr/>
          </p:nvSpPr>
          <p:spPr bwMode="auto">
            <a:xfrm>
              <a:off x="3666" y="3531"/>
              <a:ext cx="31" cy="43"/>
            </a:xfrm>
            <a:custGeom>
              <a:avLst/>
              <a:gdLst>
                <a:gd name="T0" fmla="*/ 0 w 31"/>
                <a:gd name="T1" fmla="*/ 4 h 43"/>
                <a:gd name="T2" fmla="*/ 9 w 31"/>
                <a:gd name="T3" fmla="*/ 22 h 43"/>
                <a:gd name="T4" fmla="*/ 16 w 31"/>
                <a:gd name="T5" fmla="*/ 34 h 43"/>
                <a:gd name="T6" fmla="*/ 20 w 31"/>
                <a:gd name="T7" fmla="*/ 39 h 43"/>
                <a:gd name="T8" fmla="*/ 25 w 31"/>
                <a:gd name="T9" fmla="*/ 43 h 43"/>
                <a:gd name="T10" fmla="*/ 27 w 31"/>
                <a:gd name="T11" fmla="*/ 43 h 43"/>
                <a:gd name="T12" fmla="*/ 29 w 31"/>
                <a:gd name="T13" fmla="*/ 43 h 43"/>
                <a:gd name="T14" fmla="*/ 31 w 31"/>
                <a:gd name="T15" fmla="*/ 41 h 43"/>
                <a:gd name="T16" fmla="*/ 31 w 31"/>
                <a:gd name="T17" fmla="*/ 39 h 43"/>
                <a:gd name="T18" fmla="*/ 31 w 31"/>
                <a:gd name="T19" fmla="*/ 34 h 43"/>
                <a:gd name="T20" fmla="*/ 27 w 31"/>
                <a:gd name="T21" fmla="*/ 27 h 43"/>
                <a:gd name="T22" fmla="*/ 22 w 31"/>
                <a:gd name="T23" fmla="*/ 16 h 43"/>
                <a:gd name="T24" fmla="*/ 20 w 31"/>
                <a:gd name="T25" fmla="*/ 13 h 43"/>
                <a:gd name="T26" fmla="*/ 15 w 31"/>
                <a:gd name="T27" fmla="*/ 6 h 43"/>
                <a:gd name="T28" fmla="*/ 11 w 31"/>
                <a:gd name="T29" fmla="*/ 2 h 43"/>
                <a:gd name="T30" fmla="*/ 8 w 31"/>
                <a:gd name="T31" fmla="*/ 0 h 43"/>
                <a:gd name="T32" fmla="*/ 4 w 31"/>
                <a:gd name="T33" fmla="*/ 0 h 43"/>
                <a:gd name="T34" fmla="*/ 0 w 31"/>
                <a:gd name="T35" fmla="*/ 4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43">
                  <a:moveTo>
                    <a:pt x="0" y="4"/>
                  </a:moveTo>
                  <a:lnTo>
                    <a:pt x="9" y="22"/>
                  </a:lnTo>
                  <a:lnTo>
                    <a:pt x="16" y="34"/>
                  </a:lnTo>
                  <a:lnTo>
                    <a:pt x="20" y="39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29" y="43"/>
                  </a:lnTo>
                  <a:lnTo>
                    <a:pt x="31" y="41"/>
                  </a:lnTo>
                  <a:lnTo>
                    <a:pt x="31" y="39"/>
                  </a:lnTo>
                  <a:lnTo>
                    <a:pt x="31" y="34"/>
                  </a:lnTo>
                  <a:lnTo>
                    <a:pt x="27" y="27"/>
                  </a:lnTo>
                  <a:lnTo>
                    <a:pt x="22" y="16"/>
                  </a:lnTo>
                  <a:lnTo>
                    <a:pt x="20" y="13"/>
                  </a:lnTo>
                  <a:lnTo>
                    <a:pt x="15" y="6"/>
                  </a:lnTo>
                  <a:lnTo>
                    <a:pt x="11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3" name="Freeform 274"/>
            <p:cNvSpPr>
              <a:spLocks/>
            </p:cNvSpPr>
            <p:nvPr/>
          </p:nvSpPr>
          <p:spPr bwMode="auto">
            <a:xfrm>
              <a:off x="3727" y="3588"/>
              <a:ext cx="50" cy="15"/>
            </a:xfrm>
            <a:custGeom>
              <a:avLst/>
              <a:gdLst>
                <a:gd name="T0" fmla="*/ 5 w 50"/>
                <a:gd name="T1" fmla="*/ 11 h 15"/>
                <a:gd name="T2" fmla="*/ 21 w 50"/>
                <a:gd name="T3" fmla="*/ 15 h 15"/>
                <a:gd name="T4" fmla="*/ 36 w 50"/>
                <a:gd name="T5" fmla="*/ 15 h 15"/>
                <a:gd name="T6" fmla="*/ 41 w 50"/>
                <a:gd name="T7" fmla="*/ 15 h 15"/>
                <a:gd name="T8" fmla="*/ 48 w 50"/>
                <a:gd name="T9" fmla="*/ 13 h 15"/>
                <a:gd name="T10" fmla="*/ 48 w 50"/>
                <a:gd name="T11" fmla="*/ 11 h 15"/>
                <a:gd name="T12" fmla="*/ 50 w 50"/>
                <a:gd name="T13" fmla="*/ 9 h 15"/>
                <a:gd name="T14" fmla="*/ 50 w 50"/>
                <a:gd name="T15" fmla="*/ 7 h 15"/>
                <a:gd name="T16" fmla="*/ 48 w 50"/>
                <a:gd name="T17" fmla="*/ 4 h 15"/>
                <a:gd name="T18" fmla="*/ 44 w 50"/>
                <a:gd name="T19" fmla="*/ 2 h 15"/>
                <a:gd name="T20" fmla="*/ 37 w 50"/>
                <a:gd name="T21" fmla="*/ 2 h 15"/>
                <a:gd name="T22" fmla="*/ 27 w 50"/>
                <a:gd name="T23" fmla="*/ 0 h 15"/>
                <a:gd name="T24" fmla="*/ 21 w 50"/>
                <a:gd name="T25" fmla="*/ 0 h 15"/>
                <a:gd name="T26" fmla="*/ 9 w 50"/>
                <a:gd name="T27" fmla="*/ 2 h 15"/>
                <a:gd name="T28" fmla="*/ 4 w 50"/>
                <a:gd name="T29" fmla="*/ 4 h 15"/>
                <a:gd name="T30" fmla="*/ 0 w 50"/>
                <a:gd name="T31" fmla="*/ 6 h 15"/>
                <a:gd name="T32" fmla="*/ 0 w 50"/>
                <a:gd name="T33" fmla="*/ 7 h 15"/>
                <a:gd name="T34" fmla="*/ 5 w 50"/>
                <a:gd name="T35" fmla="*/ 11 h 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15">
                  <a:moveTo>
                    <a:pt x="5" y="11"/>
                  </a:moveTo>
                  <a:lnTo>
                    <a:pt x="21" y="15"/>
                  </a:lnTo>
                  <a:lnTo>
                    <a:pt x="36" y="15"/>
                  </a:lnTo>
                  <a:lnTo>
                    <a:pt x="41" y="15"/>
                  </a:lnTo>
                  <a:lnTo>
                    <a:pt x="48" y="13"/>
                  </a:lnTo>
                  <a:lnTo>
                    <a:pt x="48" y="11"/>
                  </a:lnTo>
                  <a:lnTo>
                    <a:pt x="50" y="9"/>
                  </a:lnTo>
                  <a:lnTo>
                    <a:pt x="50" y="7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4" name="Freeform 275"/>
            <p:cNvSpPr>
              <a:spLocks/>
            </p:cNvSpPr>
            <p:nvPr/>
          </p:nvSpPr>
          <p:spPr bwMode="auto">
            <a:xfrm>
              <a:off x="3816" y="3535"/>
              <a:ext cx="29" cy="41"/>
            </a:xfrm>
            <a:custGeom>
              <a:avLst/>
              <a:gdLst>
                <a:gd name="T0" fmla="*/ 11 w 29"/>
                <a:gd name="T1" fmla="*/ 14 h 41"/>
                <a:gd name="T2" fmla="*/ 2 w 29"/>
                <a:gd name="T3" fmla="*/ 30 h 41"/>
                <a:gd name="T4" fmla="*/ 0 w 29"/>
                <a:gd name="T5" fmla="*/ 37 h 41"/>
                <a:gd name="T6" fmla="*/ 2 w 29"/>
                <a:gd name="T7" fmla="*/ 41 h 41"/>
                <a:gd name="T8" fmla="*/ 7 w 29"/>
                <a:gd name="T9" fmla="*/ 39 h 41"/>
                <a:gd name="T10" fmla="*/ 12 w 29"/>
                <a:gd name="T11" fmla="*/ 34 h 41"/>
                <a:gd name="T12" fmla="*/ 21 w 29"/>
                <a:gd name="T13" fmla="*/ 21 h 41"/>
                <a:gd name="T14" fmla="*/ 27 w 29"/>
                <a:gd name="T15" fmla="*/ 7 h 41"/>
                <a:gd name="T16" fmla="*/ 29 w 29"/>
                <a:gd name="T17" fmla="*/ 2 h 41"/>
                <a:gd name="T18" fmla="*/ 27 w 29"/>
                <a:gd name="T19" fmla="*/ 0 h 41"/>
                <a:gd name="T20" fmla="*/ 23 w 29"/>
                <a:gd name="T21" fmla="*/ 0 h 41"/>
                <a:gd name="T22" fmla="*/ 18 w 29"/>
                <a:gd name="T23" fmla="*/ 5 h 41"/>
                <a:gd name="T24" fmla="*/ 11 w 29"/>
                <a:gd name="T25" fmla="*/ 14 h 4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41">
                  <a:moveTo>
                    <a:pt x="11" y="14"/>
                  </a:moveTo>
                  <a:lnTo>
                    <a:pt x="2" y="30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7" y="39"/>
                  </a:lnTo>
                  <a:lnTo>
                    <a:pt x="12" y="34"/>
                  </a:lnTo>
                  <a:lnTo>
                    <a:pt x="21" y="21"/>
                  </a:lnTo>
                  <a:lnTo>
                    <a:pt x="27" y="7"/>
                  </a:lnTo>
                  <a:lnTo>
                    <a:pt x="29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5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7" name="Freeform 276"/>
          <p:cNvSpPr>
            <a:spLocks/>
          </p:cNvSpPr>
          <p:nvPr/>
        </p:nvSpPr>
        <p:spPr bwMode="auto">
          <a:xfrm>
            <a:off x="3317875" y="4989513"/>
            <a:ext cx="261938" cy="261937"/>
          </a:xfrm>
          <a:custGeom>
            <a:avLst/>
            <a:gdLst>
              <a:gd name="T0" fmla="*/ 261938 w 80"/>
              <a:gd name="T1" fmla="*/ 134243 h 80"/>
              <a:gd name="T2" fmla="*/ 255390 w 80"/>
              <a:gd name="T3" fmla="*/ 157162 h 80"/>
              <a:gd name="T4" fmla="*/ 252115 w 80"/>
              <a:gd name="T5" fmla="*/ 186630 h 80"/>
              <a:gd name="T6" fmla="*/ 239018 w 80"/>
              <a:gd name="T7" fmla="*/ 203001 h 80"/>
              <a:gd name="T8" fmla="*/ 222647 w 80"/>
              <a:gd name="T9" fmla="*/ 225921 h 80"/>
              <a:gd name="T10" fmla="*/ 203002 w 80"/>
              <a:gd name="T11" fmla="*/ 239018 h 80"/>
              <a:gd name="T12" fmla="*/ 180082 w 80"/>
              <a:gd name="T13" fmla="*/ 252114 h 80"/>
              <a:gd name="T14" fmla="*/ 157163 w 80"/>
              <a:gd name="T15" fmla="*/ 261937 h 80"/>
              <a:gd name="T16" fmla="*/ 127695 w 80"/>
              <a:gd name="T17" fmla="*/ 261937 h 80"/>
              <a:gd name="T18" fmla="*/ 104775 w 80"/>
              <a:gd name="T19" fmla="*/ 261937 h 80"/>
              <a:gd name="T20" fmla="*/ 75307 w 80"/>
              <a:gd name="T21" fmla="*/ 252114 h 80"/>
              <a:gd name="T22" fmla="*/ 58936 w 80"/>
              <a:gd name="T23" fmla="*/ 239018 h 80"/>
              <a:gd name="T24" fmla="*/ 36016 w 80"/>
              <a:gd name="T25" fmla="*/ 222646 h 80"/>
              <a:gd name="T26" fmla="*/ 22920 w 80"/>
              <a:gd name="T27" fmla="*/ 203001 h 80"/>
              <a:gd name="T28" fmla="*/ 13097 w 80"/>
              <a:gd name="T29" fmla="*/ 180082 h 80"/>
              <a:gd name="T30" fmla="*/ 0 w 80"/>
              <a:gd name="T31" fmla="*/ 157162 h 80"/>
              <a:gd name="T32" fmla="*/ 0 w 80"/>
              <a:gd name="T33" fmla="*/ 134243 h 80"/>
              <a:gd name="T34" fmla="*/ 0 w 80"/>
              <a:gd name="T35" fmla="*/ 104775 h 80"/>
              <a:gd name="T36" fmla="*/ 13097 w 80"/>
              <a:gd name="T37" fmla="*/ 81855 h 80"/>
              <a:gd name="T38" fmla="*/ 22920 w 80"/>
              <a:gd name="T39" fmla="*/ 58936 h 80"/>
              <a:gd name="T40" fmla="*/ 42565 w 80"/>
              <a:gd name="T41" fmla="*/ 39291 h 80"/>
              <a:gd name="T42" fmla="*/ 58936 w 80"/>
              <a:gd name="T43" fmla="*/ 22919 h 80"/>
              <a:gd name="T44" fmla="*/ 81856 w 80"/>
              <a:gd name="T45" fmla="*/ 13097 h 80"/>
              <a:gd name="T46" fmla="*/ 104775 w 80"/>
              <a:gd name="T47" fmla="*/ 6548 h 80"/>
              <a:gd name="T48" fmla="*/ 134243 w 80"/>
              <a:gd name="T49" fmla="*/ 0 h 80"/>
              <a:gd name="T50" fmla="*/ 157163 w 80"/>
              <a:gd name="T51" fmla="*/ 6548 h 80"/>
              <a:gd name="T52" fmla="*/ 180082 w 80"/>
              <a:gd name="T53" fmla="*/ 13097 h 80"/>
              <a:gd name="T54" fmla="*/ 203002 w 80"/>
              <a:gd name="T55" fmla="*/ 22919 h 80"/>
              <a:gd name="T56" fmla="*/ 222647 w 80"/>
              <a:gd name="T57" fmla="*/ 39291 h 80"/>
              <a:gd name="T58" fmla="*/ 239018 w 80"/>
              <a:gd name="T59" fmla="*/ 58936 h 80"/>
              <a:gd name="T60" fmla="*/ 252115 w 80"/>
              <a:gd name="T61" fmla="*/ 81855 h 80"/>
              <a:gd name="T62" fmla="*/ 255390 w 80"/>
              <a:gd name="T63" fmla="*/ 104775 h 80"/>
              <a:gd name="T64" fmla="*/ 261938 w 80"/>
              <a:gd name="T65" fmla="*/ 134243 h 8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80" h="80">
                <a:moveTo>
                  <a:pt x="80" y="41"/>
                </a:moveTo>
                <a:lnTo>
                  <a:pt x="78" y="48"/>
                </a:lnTo>
                <a:lnTo>
                  <a:pt x="77" y="57"/>
                </a:lnTo>
                <a:lnTo>
                  <a:pt x="73" y="62"/>
                </a:lnTo>
                <a:lnTo>
                  <a:pt x="68" y="69"/>
                </a:lnTo>
                <a:lnTo>
                  <a:pt x="62" y="73"/>
                </a:lnTo>
                <a:lnTo>
                  <a:pt x="55" y="77"/>
                </a:lnTo>
                <a:lnTo>
                  <a:pt x="48" y="80"/>
                </a:lnTo>
                <a:lnTo>
                  <a:pt x="39" y="80"/>
                </a:lnTo>
                <a:lnTo>
                  <a:pt x="32" y="80"/>
                </a:lnTo>
                <a:lnTo>
                  <a:pt x="23" y="77"/>
                </a:lnTo>
                <a:lnTo>
                  <a:pt x="18" y="73"/>
                </a:lnTo>
                <a:lnTo>
                  <a:pt x="11" y="68"/>
                </a:lnTo>
                <a:lnTo>
                  <a:pt x="7" y="62"/>
                </a:lnTo>
                <a:lnTo>
                  <a:pt x="4" y="55"/>
                </a:lnTo>
                <a:lnTo>
                  <a:pt x="0" y="48"/>
                </a:lnTo>
                <a:lnTo>
                  <a:pt x="0" y="41"/>
                </a:lnTo>
                <a:lnTo>
                  <a:pt x="0" y="32"/>
                </a:lnTo>
                <a:lnTo>
                  <a:pt x="4" y="25"/>
                </a:lnTo>
                <a:lnTo>
                  <a:pt x="7" y="18"/>
                </a:lnTo>
                <a:lnTo>
                  <a:pt x="13" y="12"/>
                </a:lnTo>
                <a:lnTo>
                  <a:pt x="18" y="7"/>
                </a:lnTo>
                <a:lnTo>
                  <a:pt x="25" y="4"/>
                </a:lnTo>
                <a:lnTo>
                  <a:pt x="32" y="2"/>
                </a:lnTo>
                <a:lnTo>
                  <a:pt x="41" y="0"/>
                </a:lnTo>
                <a:lnTo>
                  <a:pt x="48" y="2"/>
                </a:lnTo>
                <a:lnTo>
                  <a:pt x="55" y="4"/>
                </a:lnTo>
                <a:lnTo>
                  <a:pt x="62" y="7"/>
                </a:lnTo>
                <a:lnTo>
                  <a:pt x="68" y="12"/>
                </a:lnTo>
                <a:lnTo>
                  <a:pt x="73" y="18"/>
                </a:lnTo>
                <a:lnTo>
                  <a:pt x="77" y="25"/>
                </a:lnTo>
                <a:lnTo>
                  <a:pt x="78" y="32"/>
                </a:lnTo>
                <a:lnTo>
                  <a:pt x="80" y="41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8" name="Group 349"/>
          <p:cNvGrpSpPr>
            <a:grpSpLocks/>
          </p:cNvGrpSpPr>
          <p:nvPr/>
        </p:nvGrpSpPr>
        <p:grpSpPr bwMode="auto">
          <a:xfrm>
            <a:off x="4116388" y="2938463"/>
            <a:ext cx="3213100" cy="2289175"/>
            <a:chOff x="2593" y="1851"/>
            <a:chExt cx="2024" cy="1442"/>
          </a:xfrm>
        </p:grpSpPr>
        <p:sp>
          <p:nvSpPr>
            <p:cNvPr id="9297" name="Freeform 277"/>
            <p:cNvSpPr>
              <a:spLocks/>
            </p:cNvSpPr>
            <p:nvPr/>
          </p:nvSpPr>
          <p:spPr bwMode="auto">
            <a:xfrm>
              <a:off x="2593" y="1865"/>
              <a:ext cx="1113" cy="1428"/>
            </a:xfrm>
            <a:custGeom>
              <a:avLst/>
              <a:gdLst>
                <a:gd name="T0" fmla="*/ 1072 w 540"/>
                <a:gd name="T1" fmla="*/ 1403 h 693"/>
                <a:gd name="T2" fmla="*/ 19 w 540"/>
                <a:gd name="T3" fmla="*/ 1428 h 693"/>
                <a:gd name="T4" fmla="*/ 0 w 540"/>
                <a:gd name="T5" fmla="*/ 954 h 693"/>
                <a:gd name="T6" fmla="*/ 23 w 540"/>
                <a:gd name="T7" fmla="*/ 818 h 693"/>
                <a:gd name="T8" fmla="*/ 37 w 540"/>
                <a:gd name="T9" fmla="*/ 727 h 693"/>
                <a:gd name="T10" fmla="*/ 41 w 540"/>
                <a:gd name="T11" fmla="*/ 709 h 693"/>
                <a:gd name="T12" fmla="*/ 47 w 540"/>
                <a:gd name="T13" fmla="*/ 690 h 693"/>
                <a:gd name="T14" fmla="*/ 74 w 540"/>
                <a:gd name="T15" fmla="*/ 653 h 693"/>
                <a:gd name="T16" fmla="*/ 99 w 540"/>
                <a:gd name="T17" fmla="*/ 624 h 693"/>
                <a:gd name="T18" fmla="*/ 111 w 540"/>
                <a:gd name="T19" fmla="*/ 614 h 693"/>
                <a:gd name="T20" fmla="*/ 530 w 540"/>
                <a:gd name="T21" fmla="*/ 126 h 693"/>
                <a:gd name="T22" fmla="*/ 559 w 540"/>
                <a:gd name="T23" fmla="*/ 103 h 693"/>
                <a:gd name="T24" fmla="*/ 596 w 540"/>
                <a:gd name="T25" fmla="*/ 84 h 693"/>
                <a:gd name="T26" fmla="*/ 631 w 540"/>
                <a:gd name="T27" fmla="*/ 70 h 693"/>
                <a:gd name="T28" fmla="*/ 676 w 540"/>
                <a:gd name="T29" fmla="*/ 56 h 693"/>
                <a:gd name="T30" fmla="*/ 767 w 540"/>
                <a:gd name="T31" fmla="*/ 33 h 693"/>
                <a:gd name="T32" fmla="*/ 859 w 540"/>
                <a:gd name="T33" fmla="*/ 19 h 693"/>
                <a:gd name="T34" fmla="*/ 944 w 540"/>
                <a:gd name="T35" fmla="*/ 12 h 693"/>
                <a:gd name="T36" fmla="*/ 1014 w 540"/>
                <a:gd name="T37" fmla="*/ 4 h 693"/>
                <a:gd name="T38" fmla="*/ 1080 w 540"/>
                <a:gd name="T39" fmla="*/ 0 h 693"/>
                <a:gd name="T40" fmla="*/ 1113 w 540"/>
                <a:gd name="T41" fmla="*/ 0 h 693"/>
                <a:gd name="T42" fmla="*/ 1061 w 540"/>
                <a:gd name="T43" fmla="*/ 649 h 693"/>
                <a:gd name="T44" fmla="*/ 1066 w 540"/>
                <a:gd name="T45" fmla="*/ 826 h 693"/>
                <a:gd name="T46" fmla="*/ 1072 w 540"/>
                <a:gd name="T47" fmla="*/ 1403 h 6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40" h="693">
                  <a:moveTo>
                    <a:pt x="520" y="681"/>
                  </a:moveTo>
                  <a:lnTo>
                    <a:pt x="9" y="693"/>
                  </a:lnTo>
                  <a:lnTo>
                    <a:pt x="0" y="463"/>
                  </a:lnTo>
                  <a:lnTo>
                    <a:pt x="11" y="397"/>
                  </a:lnTo>
                  <a:lnTo>
                    <a:pt x="18" y="353"/>
                  </a:lnTo>
                  <a:lnTo>
                    <a:pt x="20" y="344"/>
                  </a:lnTo>
                  <a:lnTo>
                    <a:pt x="23" y="335"/>
                  </a:lnTo>
                  <a:lnTo>
                    <a:pt x="36" y="317"/>
                  </a:lnTo>
                  <a:lnTo>
                    <a:pt x="48" y="303"/>
                  </a:lnTo>
                  <a:lnTo>
                    <a:pt x="54" y="298"/>
                  </a:lnTo>
                  <a:lnTo>
                    <a:pt x="257" y="61"/>
                  </a:lnTo>
                  <a:lnTo>
                    <a:pt x="271" y="50"/>
                  </a:lnTo>
                  <a:lnTo>
                    <a:pt x="289" y="41"/>
                  </a:lnTo>
                  <a:lnTo>
                    <a:pt x="306" y="34"/>
                  </a:lnTo>
                  <a:lnTo>
                    <a:pt x="328" y="27"/>
                  </a:lnTo>
                  <a:lnTo>
                    <a:pt x="372" y="16"/>
                  </a:lnTo>
                  <a:lnTo>
                    <a:pt x="417" y="9"/>
                  </a:lnTo>
                  <a:lnTo>
                    <a:pt x="458" y="6"/>
                  </a:lnTo>
                  <a:lnTo>
                    <a:pt x="492" y="2"/>
                  </a:lnTo>
                  <a:lnTo>
                    <a:pt x="524" y="0"/>
                  </a:lnTo>
                  <a:lnTo>
                    <a:pt x="540" y="0"/>
                  </a:lnTo>
                  <a:lnTo>
                    <a:pt x="515" y="315"/>
                  </a:lnTo>
                  <a:lnTo>
                    <a:pt x="517" y="401"/>
                  </a:lnTo>
                  <a:lnTo>
                    <a:pt x="520" y="6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8" name="Freeform 278"/>
            <p:cNvSpPr>
              <a:spLocks/>
            </p:cNvSpPr>
            <p:nvPr/>
          </p:nvSpPr>
          <p:spPr bwMode="auto">
            <a:xfrm>
              <a:off x="3650" y="1851"/>
              <a:ext cx="967" cy="1418"/>
            </a:xfrm>
            <a:custGeom>
              <a:avLst/>
              <a:gdLst>
                <a:gd name="T0" fmla="*/ 790 w 469"/>
                <a:gd name="T1" fmla="*/ 10 h 688"/>
                <a:gd name="T2" fmla="*/ 800 w 469"/>
                <a:gd name="T3" fmla="*/ 14 h 688"/>
                <a:gd name="T4" fmla="*/ 808 w 469"/>
                <a:gd name="T5" fmla="*/ 27 h 688"/>
                <a:gd name="T6" fmla="*/ 819 w 469"/>
                <a:gd name="T7" fmla="*/ 66 h 688"/>
                <a:gd name="T8" fmla="*/ 827 w 469"/>
                <a:gd name="T9" fmla="*/ 103 h 688"/>
                <a:gd name="T10" fmla="*/ 831 w 469"/>
                <a:gd name="T11" fmla="*/ 122 h 688"/>
                <a:gd name="T12" fmla="*/ 926 w 469"/>
                <a:gd name="T13" fmla="*/ 631 h 688"/>
                <a:gd name="T14" fmla="*/ 940 w 469"/>
                <a:gd name="T15" fmla="*/ 680 h 688"/>
                <a:gd name="T16" fmla="*/ 953 w 469"/>
                <a:gd name="T17" fmla="*/ 723 h 688"/>
                <a:gd name="T18" fmla="*/ 959 w 469"/>
                <a:gd name="T19" fmla="*/ 767 h 688"/>
                <a:gd name="T20" fmla="*/ 963 w 469"/>
                <a:gd name="T21" fmla="*/ 808 h 688"/>
                <a:gd name="T22" fmla="*/ 967 w 469"/>
                <a:gd name="T23" fmla="*/ 882 h 688"/>
                <a:gd name="T24" fmla="*/ 963 w 469"/>
                <a:gd name="T25" fmla="*/ 944 h 688"/>
                <a:gd name="T26" fmla="*/ 955 w 469"/>
                <a:gd name="T27" fmla="*/ 995 h 688"/>
                <a:gd name="T28" fmla="*/ 944 w 469"/>
                <a:gd name="T29" fmla="*/ 1033 h 688"/>
                <a:gd name="T30" fmla="*/ 936 w 469"/>
                <a:gd name="T31" fmla="*/ 1066 h 688"/>
                <a:gd name="T32" fmla="*/ 882 w 469"/>
                <a:gd name="T33" fmla="*/ 1381 h 688"/>
                <a:gd name="T34" fmla="*/ 14 w 469"/>
                <a:gd name="T35" fmla="*/ 1418 h 688"/>
                <a:gd name="T36" fmla="*/ 14 w 469"/>
                <a:gd name="T37" fmla="*/ 1414 h 688"/>
                <a:gd name="T38" fmla="*/ 8 w 469"/>
                <a:gd name="T39" fmla="*/ 814 h 688"/>
                <a:gd name="T40" fmla="*/ 0 w 469"/>
                <a:gd name="T41" fmla="*/ 662 h 688"/>
                <a:gd name="T42" fmla="*/ 56 w 469"/>
                <a:gd name="T43" fmla="*/ 14 h 688"/>
                <a:gd name="T44" fmla="*/ 128 w 469"/>
                <a:gd name="T45" fmla="*/ 10 h 688"/>
                <a:gd name="T46" fmla="*/ 313 w 469"/>
                <a:gd name="T47" fmla="*/ 4 h 688"/>
                <a:gd name="T48" fmla="*/ 431 w 469"/>
                <a:gd name="T49" fmla="*/ 0 h 688"/>
                <a:gd name="T50" fmla="*/ 551 w 469"/>
                <a:gd name="T51" fmla="*/ 0 h 688"/>
                <a:gd name="T52" fmla="*/ 676 w 469"/>
                <a:gd name="T53" fmla="*/ 4 h 688"/>
                <a:gd name="T54" fmla="*/ 790 w 469"/>
                <a:gd name="T55" fmla="*/ 10 h 68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69" h="688">
                  <a:moveTo>
                    <a:pt x="383" y="5"/>
                  </a:moveTo>
                  <a:lnTo>
                    <a:pt x="388" y="7"/>
                  </a:lnTo>
                  <a:lnTo>
                    <a:pt x="392" y="13"/>
                  </a:lnTo>
                  <a:lnTo>
                    <a:pt x="397" y="32"/>
                  </a:lnTo>
                  <a:lnTo>
                    <a:pt x="401" y="50"/>
                  </a:lnTo>
                  <a:lnTo>
                    <a:pt x="403" y="59"/>
                  </a:lnTo>
                  <a:lnTo>
                    <a:pt x="449" y="306"/>
                  </a:lnTo>
                  <a:lnTo>
                    <a:pt x="456" y="330"/>
                  </a:lnTo>
                  <a:lnTo>
                    <a:pt x="462" y="351"/>
                  </a:lnTo>
                  <a:lnTo>
                    <a:pt x="465" y="372"/>
                  </a:lnTo>
                  <a:lnTo>
                    <a:pt x="467" y="392"/>
                  </a:lnTo>
                  <a:lnTo>
                    <a:pt x="469" y="428"/>
                  </a:lnTo>
                  <a:lnTo>
                    <a:pt x="467" y="458"/>
                  </a:lnTo>
                  <a:lnTo>
                    <a:pt x="463" y="483"/>
                  </a:lnTo>
                  <a:lnTo>
                    <a:pt x="458" y="501"/>
                  </a:lnTo>
                  <a:lnTo>
                    <a:pt x="454" y="517"/>
                  </a:lnTo>
                  <a:lnTo>
                    <a:pt x="428" y="670"/>
                  </a:lnTo>
                  <a:lnTo>
                    <a:pt x="7" y="688"/>
                  </a:lnTo>
                  <a:lnTo>
                    <a:pt x="7" y="686"/>
                  </a:lnTo>
                  <a:lnTo>
                    <a:pt x="4" y="395"/>
                  </a:lnTo>
                  <a:lnTo>
                    <a:pt x="0" y="321"/>
                  </a:lnTo>
                  <a:lnTo>
                    <a:pt x="27" y="7"/>
                  </a:lnTo>
                  <a:lnTo>
                    <a:pt x="62" y="5"/>
                  </a:lnTo>
                  <a:lnTo>
                    <a:pt x="152" y="2"/>
                  </a:lnTo>
                  <a:lnTo>
                    <a:pt x="209" y="0"/>
                  </a:lnTo>
                  <a:lnTo>
                    <a:pt x="267" y="0"/>
                  </a:lnTo>
                  <a:lnTo>
                    <a:pt x="328" y="2"/>
                  </a:lnTo>
                  <a:lnTo>
                    <a:pt x="38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9" name="Group 279"/>
          <p:cNvGrpSpPr>
            <a:grpSpLocks/>
          </p:cNvGrpSpPr>
          <p:nvPr/>
        </p:nvGrpSpPr>
        <p:grpSpPr bwMode="auto">
          <a:xfrm>
            <a:off x="3825875" y="3111500"/>
            <a:ext cx="4225925" cy="835025"/>
            <a:chOff x="3873" y="2895"/>
            <a:chExt cx="1292" cy="255"/>
          </a:xfrm>
        </p:grpSpPr>
        <p:sp>
          <p:nvSpPr>
            <p:cNvPr id="9293" name="Freeform 280"/>
            <p:cNvSpPr>
              <a:spLocks/>
            </p:cNvSpPr>
            <p:nvPr/>
          </p:nvSpPr>
          <p:spPr bwMode="auto">
            <a:xfrm>
              <a:off x="4903" y="2904"/>
              <a:ext cx="262" cy="221"/>
            </a:xfrm>
            <a:custGeom>
              <a:avLst/>
              <a:gdLst>
                <a:gd name="T0" fmla="*/ 0 w 262"/>
                <a:gd name="T1" fmla="*/ 0 h 221"/>
                <a:gd name="T2" fmla="*/ 48 w 262"/>
                <a:gd name="T3" fmla="*/ 221 h 221"/>
                <a:gd name="T4" fmla="*/ 237 w 262"/>
                <a:gd name="T5" fmla="*/ 211 h 221"/>
                <a:gd name="T6" fmla="*/ 244 w 262"/>
                <a:gd name="T7" fmla="*/ 211 h 221"/>
                <a:gd name="T8" fmla="*/ 249 w 262"/>
                <a:gd name="T9" fmla="*/ 209 h 221"/>
                <a:gd name="T10" fmla="*/ 254 w 262"/>
                <a:gd name="T11" fmla="*/ 205 h 221"/>
                <a:gd name="T12" fmla="*/ 258 w 262"/>
                <a:gd name="T13" fmla="*/ 200 h 221"/>
                <a:gd name="T14" fmla="*/ 262 w 262"/>
                <a:gd name="T15" fmla="*/ 193 h 221"/>
                <a:gd name="T16" fmla="*/ 260 w 262"/>
                <a:gd name="T17" fmla="*/ 184 h 221"/>
                <a:gd name="T18" fmla="*/ 253 w 262"/>
                <a:gd name="T19" fmla="*/ 170 h 221"/>
                <a:gd name="T20" fmla="*/ 203 w 262"/>
                <a:gd name="T21" fmla="*/ 66 h 221"/>
                <a:gd name="T22" fmla="*/ 201 w 262"/>
                <a:gd name="T23" fmla="*/ 63 h 221"/>
                <a:gd name="T24" fmla="*/ 197 w 262"/>
                <a:gd name="T25" fmla="*/ 56 h 221"/>
                <a:gd name="T26" fmla="*/ 188 w 262"/>
                <a:gd name="T27" fmla="*/ 45 h 221"/>
                <a:gd name="T28" fmla="*/ 181 w 262"/>
                <a:gd name="T29" fmla="*/ 40 h 221"/>
                <a:gd name="T30" fmla="*/ 172 w 262"/>
                <a:gd name="T31" fmla="*/ 32 h 221"/>
                <a:gd name="T32" fmla="*/ 162 w 262"/>
                <a:gd name="T33" fmla="*/ 27 h 221"/>
                <a:gd name="T34" fmla="*/ 148 w 262"/>
                <a:gd name="T35" fmla="*/ 22 h 221"/>
                <a:gd name="T36" fmla="*/ 131 w 262"/>
                <a:gd name="T37" fmla="*/ 16 h 221"/>
                <a:gd name="T38" fmla="*/ 112 w 262"/>
                <a:gd name="T39" fmla="*/ 11 h 221"/>
                <a:gd name="T40" fmla="*/ 89 w 262"/>
                <a:gd name="T41" fmla="*/ 6 h 221"/>
                <a:gd name="T42" fmla="*/ 64 w 262"/>
                <a:gd name="T43" fmla="*/ 4 h 221"/>
                <a:gd name="T44" fmla="*/ 34 w 262"/>
                <a:gd name="T45" fmla="*/ 0 h 221"/>
                <a:gd name="T46" fmla="*/ 0 w 262"/>
                <a:gd name="T47" fmla="*/ 0 h 2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62" h="221">
                  <a:moveTo>
                    <a:pt x="0" y="0"/>
                  </a:moveTo>
                  <a:lnTo>
                    <a:pt x="48" y="221"/>
                  </a:lnTo>
                  <a:lnTo>
                    <a:pt x="237" y="211"/>
                  </a:lnTo>
                  <a:lnTo>
                    <a:pt x="244" y="211"/>
                  </a:lnTo>
                  <a:lnTo>
                    <a:pt x="249" y="209"/>
                  </a:lnTo>
                  <a:lnTo>
                    <a:pt x="254" y="205"/>
                  </a:lnTo>
                  <a:lnTo>
                    <a:pt x="258" y="200"/>
                  </a:lnTo>
                  <a:lnTo>
                    <a:pt x="262" y="193"/>
                  </a:lnTo>
                  <a:lnTo>
                    <a:pt x="260" y="184"/>
                  </a:lnTo>
                  <a:lnTo>
                    <a:pt x="253" y="170"/>
                  </a:lnTo>
                  <a:lnTo>
                    <a:pt x="203" y="66"/>
                  </a:lnTo>
                  <a:lnTo>
                    <a:pt x="201" y="63"/>
                  </a:lnTo>
                  <a:lnTo>
                    <a:pt x="197" y="56"/>
                  </a:lnTo>
                  <a:lnTo>
                    <a:pt x="188" y="45"/>
                  </a:lnTo>
                  <a:lnTo>
                    <a:pt x="181" y="40"/>
                  </a:lnTo>
                  <a:lnTo>
                    <a:pt x="172" y="32"/>
                  </a:lnTo>
                  <a:lnTo>
                    <a:pt x="162" y="27"/>
                  </a:lnTo>
                  <a:lnTo>
                    <a:pt x="148" y="22"/>
                  </a:lnTo>
                  <a:lnTo>
                    <a:pt x="131" y="16"/>
                  </a:lnTo>
                  <a:lnTo>
                    <a:pt x="112" y="11"/>
                  </a:lnTo>
                  <a:lnTo>
                    <a:pt x="89" y="6"/>
                  </a:lnTo>
                  <a:lnTo>
                    <a:pt x="64" y="4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4" name="Freeform 281"/>
            <p:cNvSpPr>
              <a:spLocks/>
            </p:cNvSpPr>
            <p:nvPr/>
          </p:nvSpPr>
          <p:spPr bwMode="auto">
            <a:xfrm>
              <a:off x="3873" y="2897"/>
              <a:ext cx="333" cy="251"/>
            </a:xfrm>
            <a:custGeom>
              <a:avLst/>
              <a:gdLst>
                <a:gd name="T0" fmla="*/ 0 w 333"/>
                <a:gd name="T1" fmla="*/ 228 h 251"/>
                <a:gd name="T2" fmla="*/ 73 w 333"/>
                <a:gd name="T3" fmla="*/ 241 h 251"/>
                <a:gd name="T4" fmla="*/ 134 w 333"/>
                <a:gd name="T5" fmla="*/ 251 h 251"/>
                <a:gd name="T6" fmla="*/ 333 w 333"/>
                <a:gd name="T7" fmla="*/ 16 h 251"/>
                <a:gd name="T8" fmla="*/ 326 w 333"/>
                <a:gd name="T9" fmla="*/ 11 h 251"/>
                <a:gd name="T10" fmla="*/ 315 w 333"/>
                <a:gd name="T11" fmla="*/ 7 h 251"/>
                <a:gd name="T12" fmla="*/ 303 w 333"/>
                <a:gd name="T13" fmla="*/ 4 h 251"/>
                <a:gd name="T14" fmla="*/ 289 w 333"/>
                <a:gd name="T15" fmla="*/ 2 h 251"/>
                <a:gd name="T16" fmla="*/ 265 w 333"/>
                <a:gd name="T17" fmla="*/ 0 h 251"/>
                <a:gd name="T18" fmla="*/ 255 w 333"/>
                <a:gd name="T19" fmla="*/ 0 h 251"/>
                <a:gd name="T20" fmla="*/ 0 w 333"/>
                <a:gd name="T21" fmla="*/ 228 h 2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3" h="251">
                  <a:moveTo>
                    <a:pt x="0" y="228"/>
                  </a:moveTo>
                  <a:lnTo>
                    <a:pt x="73" y="241"/>
                  </a:lnTo>
                  <a:lnTo>
                    <a:pt x="134" y="251"/>
                  </a:lnTo>
                  <a:lnTo>
                    <a:pt x="333" y="16"/>
                  </a:lnTo>
                  <a:lnTo>
                    <a:pt x="326" y="11"/>
                  </a:lnTo>
                  <a:lnTo>
                    <a:pt x="315" y="7"/>
                  </a:lnTo>
                  <a:lnTo>
                    <a:pt x="303" y="4"/>
                  </a:lnTo>
                  <a:lnTo>
                    <a:pt x="289" y="2"/>
                  </a:lnTo>
                  <a:lnTo>
                    <a:pt x="265" y="0"/>
                  </a:lnTo>
                  <a:lnTo>
                    <a:pt x="255" y="0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5" name="Freeform 282"/>
            <p:cNvSpPr>
              <a:spLocks/>
            </p:cNvSpPr>
            <p:nvPr/>
          </p:nvSpPr>
          <p:spPr bwMode="auto">
            <a:xfrm>
              <a:off x="4062" y="2901"/>
              <a:ext cx="408" cy="249"/>
            </a:xfrm>
            <a:custGeom>
              <a:avLst/>
              <a:gdLst>
                <a:gd name="T0" fmla="*/ 253 w 408"/>
                <a:gd name="T1" fmla="*/ 12 h 249"/>
                <a:gd name="T2" fmla="*/ 228 w 408"/>
                <a:gd name="T3" fmla="*/ 16 h 249"/>
                <a:gd name="T4" fmla="*/ 205 w 408"/>
                <a:gd name="T5" fmla="*/ 21 h 249"/>
                <a:gd name="T6" fmla="*/ 185 w 408"/>
                <a:gd name="T7" fmla="*/ 30 h 249"/>
                <a:gd name="T8" fmla="*/ 167 w 408"/>
                <a:gd name="T9" fmla="*/ 39 h 249"/>
                <a:gd name="T10" fmla="*/ 155 w 408"/>
                <a:gd name="T11" fmla="*/ 48 h 249"/>
                <a:gd name="T12" fmla="*/ 144 w 408"/>
                <a:gd name="T13" fmla="*/ 57 h 249"/>
                <a:gd name="T14" fmla="*/ 137 w 408"/>
                <a:gd name="T15" fmla="*/ 64 h 249"/>
                <a:gd name="T16" fmla="*/ 14 w 408"/>
                <a:gd name="T17" fmla="*/ 208 h 249"/>
                <a:gd name="T18" fmla="*/ 7 w 408"/>
                <a:gd name="T19" fmla="*/ 217 h 249"/>
                <a:gd name="T20" fmla="*/ 2 w 408"/>
                <a:gd name="T21" fmla="*/ 224 h 249"/>
                <a:gd name="T22" fmla="*/ 0 w 408"/>
                <a:gd name="T23" fmla="*/ 231 h 249"/>
                <a:gd name="T24" fmla="*/ 0 w 408"/>
                <a:gd name="T25" fmla="*/ 237 h 249"/>
                <a:gd name="T26" fmla="*/ 0 w 408"/>
                <a:gd name="T27" fmla="*/ 240 h 249"/>
                <a:gd name="T28" fmla="*/ 3 w 408"/>
                <a:gd name="T29" fmla="*/ 244 h 249"/>
                <a:gd name="T30" fmla="*/ 7 w 408"/>
                <a:gd name="T31" fmla="*/ 246 h 249"/>
                <a:gd name="T32" fmla="*/ 12 w 408"/>
                <a:gd name="T33" fmla="*/ 247 h 249"/>
                <a:gd name="T34" fmla="*/ 23 w 408"/>
                <a:gd name="T35" fmla="*/ 249 h 249"/>
                <a:gd name="T36" fmla="*/ 34 w 408"/>
                <a:gd name="T37" fmla="*/ 247 h 249"/>
                <a:gd name="T38" fmla="*/ 44 w 408"/>
                <a:gd name="T39" fmla="*/ 247 h 249"/>
                <a:gd name="T40" fmla="*/ 388 w 408"/>
                <a:gd name="T41" fmla="*/ 240 h 249"/>
                <a:gd name="T42" fmla="*/ 408 w 408"/>
                <a:gd name="T43" fmla="*/ 0 h 249"/>
                <a:gd name="T44" fmla="*/ 253 w 408"/>
                <a:gd name="T45" fmla="*/ 12 h 2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08" h="249">
                  <a:moveTo>
                    <a:pt x="253" y="12"/>
                  </a:moveTo>
                  <a:lnTo>
                    <a:pt x="228" y="16"/>
                  </a:lnTo>
                  <a:lnTo>
                    <a:pt x="205" y="21"/>
                  </a:lnTo>
                  <a:lnTo>
                    <a:pt x="185" y="30"/>
                  </a:lnTo>
                  <a:lnTo>
                    <a:pt x="167" y="39"/>
                  </a:lnTo>
                  <a:lnTo>
                    <a:pt x="155" y="48"/>
                  </a:lnTo>
                  <a:lnTo>
                    <a:pt x="144" y="57"/>
                  </a:lnTo>
                  <a:lnTo>
                    <a:pt x="137" y="64"/>
                  </a:lnTo>
                  <a:lnTo>
                    <a:pt x="14" y="208"/>
                  </a:lnTo>
                  <a:lnTo>
                    <a:pt x="7" y="217"/>
                  </a:lnTo>
                  <a:lnTo>
                    <a:pt x="2" y="224"/>
                  </a:lnTo>
                  <a:lnTo>
                    <a:pt x="0" y="231"/>
                  </a:lnTo>
                  <a:lnTo>
                    <a:pt x="0" y="237"/>
                  </a:lnTo>
                  <a:lnTo>
                    <a:pt x="0" y="240"/>
                  </a:lnTo>
                  <a:lnTo>
                    <a:pt x="3" y="244"/>
                  </a:lnTo>
                  <a:lnTo>
                    <a:pt x="7" y="246"/>
                  </a:lnTo>
                  <a:lnTo>
                    <a:pt x="12" y="247"/>
                  </a:lnTo>
                  <a:lnTo>
                    <a:pt x="23" y="249"/>
                  </a:lnTo>
                  <a:lnTo>
                    <a:pt x="34" y="247"/>
                  </a:lnTo>
                  <a:lnTo>
                    <a:pt x="44" y="247"/>
                  </a:lnTo>
                  <a:lnTo>
                    <a:pt x="388" y="240"/>
                  </a:lnTo>
                  <a:lnTo>
                    <a:pt x="408" y="0"/>
                  </a:lnTo>
                  <a:lnTo>
                    <a:pt x="253" y="12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6" name="Freeform 283"/>
            <p:cNvSpPr>
              <a:spLocks/>
            </p:cNvSpPr>
            <p:nvPr/>
          </p:nvSpPr>
          <p:spPr bwMode="auto">
            <a:xfrm>
              <a:off x="4527" y="2895"/>
              <a:ext cx="354" cy="246"/>
            </a:xfrm>
            <a:custGeom>
              <a:avLst/>
              <a:gdLst>
                <a:gd name="T0" fmla="*/ 0 w 354"/>
                <a:gd name="T1" fmla="*/ 6 h 246"/>
                <a:gd name="T2" fmla="*/ 3 w 354"/>
                <a:gd name="T3" fmla="*/ 246 h 246"/>
                <a:gd name="T4" fmla="*/ 354 w 354"/>
                <a:gd name="T5" fmla="*/ 236 h 246"/>
                <a:gd name="T6" fmla="*/ 320 w 354"/>
                <a:gd name="T7" fmla="*/ 2 h 246"/>
                <a:gd name="T8" fmla="*/ 171 w 354"/>
                <a:gd name="T9" fmla="*/ 0 h 246"/>
                <a:gd name="T10" fmla="*/ 62 w 354"/>
                <a:gd name="T11" fmla="*/ 0 h 246"/>
                <a:gd name="T12" fmla="*/ 21 w 354"/>
                <a:gd name="T13" fmla="*/ 2 h 246"/>
                <a:gd name="T14" fmla="*/ 7 w 354"/>
                <a:gd name="T15" fmla="*/ 4 h 246"/>
                <a:gd name="T16" fmla="*/ 0 w 354"/>
                <a:gd name="T17" fmla="*/ 6 h 2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4" h="246">
                  <a:moveTo>
                    <a:pt x="0" y="6"/>
                  </a:moveTo>
                  <a:lnTo>
                    <a:pt x="3" y="246"/>
                  </a:lnTo>
                  <a:lnTo>
                    <a:pt x="354" y="236"/>
                  </a:lnTo>
                  <a:lnTo>
                    <a:pt x="320" y="2"/>
                  </a:lnTo>
                  <a:lnTo>
                    <a:pt x="171" y="0"/>
                  </a:lnTo>
                  <a:lnTo>
                    <a:pt x="62" y="0"/>
                  </a:lnTo>
                  <a:lnTo>
                    <a:pt x="21" y="2"/>
                  </a:lnTo>
                  <a:lnTo>
                    <a:pt x="7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30" name="Freeform 284"/>
          <p:cNvSpPr>
            <a:spLocks/>
          </p:cNvSpPr>
          <p:nvPr/>
        </p:nvSpPr>
        <p:spPr bwMode="auto">
          <a:xfrm>
            <a:off x="4659313" y="2938463"/>
            <a:ext cx="215900" cy="147637"/>
          </a:xfrm>
          <a:custGeom>
            <a:avLst/>
            <a:gdLst>
              <a:gd name="T0" fmla="*/ 6542 w 66"/>
              <a:gd name="T1" fmla="*/ 147637 h 45"/>
              <a:gd name="T2" fmla="*/ 32712 w 66"/>
              <a:gd name="T3" fmla="*/ 147637 h 45"/>
              <a:gd name="T4" fmla="*/ 98136 w 66"/>
              <a:gd name="T5" fmla="*/ 127952 h 45"/>
              <a:gd name="T6" fmla="*/ 134120 w 66"/>
              <a:gd name="T7" fmla="*/ 118110 h 45"/>
              <a:gd name="T8" fmla="*/ 166832 w 66"/>
              <a:gd name="T9" fmla="*/ 104986 h 45"/>
              <a:gd name="T10" fmla="*/ 196273 w 66"/>
              <a:gd name="T11" fmla="*/ 88582 h 45"/>
              <a:gd name="T12" fmla="*/ 215900 w 66"/>
              <a:gd name="T13" fmla="*/ 68897 h 45"/>
              <a:gd name="T14" fmla="*/ 215900 w 66"/>
              <a:gd name="T15" fmla="*/ 52493 h 45"/>
              <a:gd name="T16" fmla="*/ 209358 w 66"/>
              <a:gd name="T17" fmla="*/ 36089 h 45"/>
              <a:gd name="T18" fmla="*/ 193002 w 66"/>
              <a:gd name="T19" fmla="*/ 16404 h 45"/>
              <a:gd name="T20" fmla="*/ 173374 w 66"/>
              <a:gd name="T21" fmla="*/ 6562 h 45"/>
              <a:gd name="T22" fmla="*/ 140662 w 66"/>
              <a:gd name="T23" fmla="*/ 0 h 45"/>
              <a:gd name="T24" fmla="*/ 98136 w 66"/>
              <a:gd name="T25" fmla="*/ 6562 h 45"/>
              <a:gd name="T26" fmla="*/ 39255 w 66"/>
              <a:gd name="T27" fmla="*/ 29527 h 45"/>
              <a:gd name="T28" fmla="*/ 29441 w 66"/>
              <a:gd name="T29" fmla="*/ 42651 h 45"/>
              <a:gd name="T30" fmla="*/ 16356 w 66"/>
              <a:gd name="T31" fmla="*/ 68897 h 45"/>
              <a:gd name="T32" fmla="*/ 6542 w 66"/>
              <a:gd name="T33" fmla="*/ 111548 h 45"/>
              <a:gd name="T34" fmla="*/ 0 w 66"/>
              <a:gd name="T35" fmla="*/ 127952 h 45"/>
              <a:gd name="T36" fmla="*/ 6542 w 66"/>
              <a:gd name="T37" fmla="*/ 147637 h 4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6" h="45">
                <a:moveTo>
                  <a:pt x="2" y="45"/>
                </a:moveTo>
                <a:lnTo>
                  <a:pt x="10" y="45"/>
                </a:lnTo>
                <a:lnTo>
                  <a:pt x="30" y="39"/>
                </a:lnTo>
                <a:lnTo>
                  <a:pt x="41" y="36"/>
                </a:lnTo>
                <a:lnTo>
                  <a:pt x="51" y="32"/>
                </a:lnTo>
                <a:lnTo>
                  <a:pt x="60" y="27"/>
                </a:lnTo>
                <a:lnTo>
                  <a:pt x="66" y="21"/>
                </a:lnTo>
                <a:lnTo>
                  <a:pt x="66" y="16"/>
                </a:lnTo>
                <a:lnTo>
                  <a:pt x="64" y="11"/>
                </a:lnTo>
                <a:lnTo>
                  <a:pt x="59" y="5"/>
                </a:lnTo>
                <a:lnTo>
                  <a:pt x="53" y="2"/>
                </a:lnTo>
                <a:lnTo>
                  <a:pt x="43" y="0"/>
                </a:lnTo>
                <a:lnTo>
                  <a:pt x="30" y="2"/>
                </a:lnTo>
                <a:lnTo>
                  <a:pt x="12" y="9"/>
                </a:lnTo>
                <a:lnTo>
                  <a:pt x="9" y="13"/>
                </a:lnTo>
                <a:lnTo>
                  <a:pt x="5" y="21"/>
                </a:lnTo>
                <a:lnTo>
                  <a:pt x="2" y="34"/>
                </a:lnTo>
                <a:lnTo>
                  <a:pt x="0" y="39"/>
                </a:lnTo>
                <a:lnTo>
                  <a:pt x="2" y="45"/>
                </a:lnTo>
                <a:close/>
              </a:path>
            </a:pathLst>
          </a:custGeom>
          <a:solidFill>
            <a:srgbClr val="F265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285"/>
          <p:cNvSpPr>
            <a:spLocks/>
          </p:cNvSpPr>
          <p:nvPr/>
        </p:nvSpPr>
        <p:spPr bwMode="auto">
          <a:xfrm>
            <a:off x="8575675" y="4092575"/>
            <a:ext cx="169863" cy="493713"/>
          </a:xfrm>
          <a:custGeom>
            <a:avLst/>
            <a:gdLst>
              <a:gd name="T0" fmla="*/ 0 w 52"/>
              <a:gd name="T1" fmla="*/ 32696 h 151"/>
              <a:gd name="T2" fmla="*/ 22866 w 52"/>
              <a:gd name="T3" fmla="*/ 62123 h 151"/>
              <a:gd name="T4" fmla="*/ 45732 w 52"/>
              <a:gd name="T5" fmla="*/ 104628 h 151"/>
              <a:gd name="T6" fmla="*/ 68599 w 52"/>
              <a:gd name="T7" fmla="*/ 150403 h 151"/>
              <a:gd name="T8" fmla="*/ 91465 w 52"/>
              <a:gd name="T9" fmla="*/ 202717 h 151"/>
              <a:gd name="T10" fmla="*/ 114331 w 52"/>
              <a:gd name="T11" fmla="*/ 271379 h 151"/>
              <a:gd name="T12" fmla="*/ 127397 w 52"/>
              <a:gd name="T13" fmla="*/ 343310 h 151"/>
              <a:gd name="T14" fmla="*/ 127397 w 52"/>
              <a:gd name="T15" fmla="*/ 425051 h 151"/>
              <a:gd name="T16" fmla="*/ 127397 w 52"/>
              <a:gd name="T17" fmla="*/ 493713 h 151"/>
              <a:gd name="T18" fmla="*/ 143730 w 52"/>
              <a:gd name="T19" fmla="*/ 457747 h 151"/>
              <a:gd name="T20" fmla="*/ 163330 w 52"/>
              <a:gd name="T21" fmla="*/ 418512 h 151"/>
              <a:gd name="T22" fmla="*/ 169863 w 52"/>
              <a:gd name="T23" fmla="*/ 359658 h 151"/>
              <a:gd name="T24" fmla="*/ 169863 w 52"/>
              <a:gd name="T25" fmla="*/ 323693 h 151"/>
              <a:gd name="T26" fmla="*/ 163330 w 52"/>
              <a:gd name="T27" fmla="*/ 290996 h 151"/>
              <a:gd name="T28" fmla="*/ 150263 w 52"/>
              <a:gd name="T29" fmla="*/ 248491 h 151"/>
              <a:gd name="T30" fmla="*/ 140464 w 52"/>
              <a:gd name="T31" fmla="*/ 202717 h 151"/>
              <a:gd name="T32" fmla="*/ 114331 w 52"/>
              <a:gd name="T33" fmla="*/ 156942 h 151"/>
              <a:gd name="T34" fmla="*/ 91465 w 52"/>
              <a:gd name="T35" fmla="*/ 111167 h 151"/>
              <a:gd name="T36" fmla="*/ 52266 w 52"/>
              <a:gd name="T37" fmla="*/ 58853 h 151"/>
              <a:gd name="T38" fmla="*/ 9800 w 52"/>
              <a:gd name="T39" fmla="*/ 0 h 151"/>
              <a:gd name="T40" fmla="*/ 0 w 52"/>
              <a:gd name="T41" fmla="*/ 9809 h 151"/>
              <a:gd name="T42" fmla="*/ 0 w 52"/>
              <a:gd name="T43" fmla="*/ 22887 h 151"/>
              <a:gd name="T44" fmla="*/ 0 w 52"/>
              <a:gd name="T45" fmla="*/ 32696 h 15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52" h="151">
                <a:moveTo>
                  <a:pt x="0" y="10"/>
                </a:moveTo>
                <a:lnTo>
                  <a:pt x="7" y="19"/>
                </a:lnTo>
                <a:lnTo>
                  <a:pt x="14" y="32"/>
                </a:lnTo>
                <a:lnTo>
                  <a:pt x="21" y="46"/>
                </a:lnTo>
                <a:lnTo>
                  <a:pt x="28" y="62"/>
                </a:lnTo>
                <a:lnTo>
                  <a:pt x="35" y="83"/>
                </a:lnTo>
                <a:lnTo>
                  <a:pt x="39" y="105"/>
                </a:lnTo>
                <a:lnTo>
                  <a:pt x="39" y="130"/>
                </a:lnTo>
                <a:lnTo>
                  <a:pt x="39" y="151"/>
                </a:lnTo>
                <a:lnTo>
                  <a:pt x="44" y="140"/>
                </a:lnTo>
                <a:lnTo>
                  <a:pt x="50" y="128"/>
                </a:lnTo>
                <a:lnTo>
                  <a:pt x="52" y="110"/>
                </a:lnTo>
                <a:lnTo>
                  <a:pt x="52" y="99"/>
                </a:lnTo>
                <a:lnTo>
                  <a:pt x="50" y="89"/>
                </a:lnTo>
                <a:lnTo>
                  <a:pt x="46" y="76"/>
                </a:lnTo>
                <a:lnTo>
                  <a:pt x="43" y="62"/>
                </a:lnTo>
                <a:lnTo>
                  <a:pt x="35" y="48"/>
                </a:lnTo>
                <a:lnTo>
                  <a:pt x="28" y="34"/>
                </a:lnTo>
                <a:lnTo>
                  <a:pt x="16" y="18"/>
                </a:ln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0" y="10"/>
                </a:lnTo>
                <a:close/>
              </a:path>
            </a:pathLst>
          </a:custGeom>
          <a:solidFill>
            <a:srgbClr val="9F1D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286"/>
          <p:cNvSpPr>
            <a:spLocks/>
          </p:cNvSpPr>
          <p:nvPr/>
        </p:nvSpPr>
        <p:spPr bwMode="auto">
          <a:xfrm>
            <a:off x="6978650" y="4273550"/>
            <a:ext cx="261938" cy="80963"/>
          </a:xfrm>
          <a:custGeom>
            <a:avLst/>
            <a:gdLst>
              <a:gd name="T0" fmla="*/ 261938 w 80"/>
              <a:gd name="T1" fmla="*/ 38862 h 25"/>
              <a:gd name="T2" fmla="*/ 255390 w 80"/>
              <a:gd name="T3" fmla="*/ 58293 h 25"/>
              <a:gd name="T4" fmla="*/ 248841 w 80"/>
              <a:gd name="T5" fmla="*/ 68009 h 25"/>
              <a:gd name="T6" fmla="*/ 239018 w 80"/>
              <a:gd name="T7" fmla="*/ 74486 h 25"/>
              <a:gd name="T8" fmla="*/ 219373 w 80"/>
              <a:gd name="T9" fmla="*/ 80963 h 25"/>
              <a:gd name="T10" fmla="*/ 39291 w 80"/>
              <a:gd name="T11" fmla="*/ 74486 h 25"/>
              <a:gd name="T12" fmla="*/ 22920 w 80"/>
              <a:gd name="T13" fmla="*/ 74486 h 25"/>
              <a:gd name="T14" fmla="*/ 9823 w 80"/>
              <a:gd name="T15" fmla="*/ 64770 h 25"/>
              <a:gd name="T16" fmla="*/ 6548 w 80"/>
              <a:gd name="T17" fmla="*/ 51816 h 25"/>
              <a:gd name="T18" fmla="*/ 0 w 80"/>
              <a:gd name="T19" fmla="*/ 38862 h 25"/>
              <a:gd name="T20" fmla="*/ 6548 w 80"/>
              <a:gd name="T21" fmla="*/ 22670 h 25"/>
              <a:gd name="T22" fmla="*/ 9823 w 80"/>
              <a:gd name="T23" fmla="*/ 9716 h 25"/>
              <a:gd name="T24" fmla="*/ 22920 w 80"/>
              <a:gd name="T25" fmla="*/ 0 h 25"/>
              <a:gd name="T26" fmla="*/ 39291 w 80"/>
              <a:gd name="T27" fmla="*/ 0 h 25"/>
              <a:gd name="T28" fmla="*/ 219373 w 80"/>
              <a:gd name="T29" fmla="*/ 0 h 25"/>
              <a:gd name="T30" fmla="*/ 239018 w 80"/>
              <a:gd name="T31" fmla="*/ 6477 h 25"/>
              <a:gd name="T32" fmla="*/ 248841 w 80"/>
              <a:gd name="T33" fmla="*/ 9716 h 25"/>
              <a:gd name="T34" fmla="*/ 255390 w 80"/>
              <a:gd name="T35" fmla="*/ 22670 h 25"/>
              <a:gd name="T36" fmla="*/ 261938 w 80"/>
              <a:gd name="T37" fmla="*/ 38862 h 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0" h="25">
                <a:moveTo>
                  <a:pt x="80" y="12"/>
                </a:moveTo>
                <a:lnTo>
                  <a:pt x="78" y="18"/>
                </a:lnTo>
                <a:lnTo>
                  <a:pt x="76" y="21"/>
                </a:lnTo>
                <a:lnTo>
                  <a:pt x="73" y="23"/>
                </a:lnTo>
                <a:lnTo>
                  <a:pt x="67" y="25"/>
                </a:lnTo>
                <a:lnTo>
                  <a:pt x="12" y="23"/>
                </a:lnTo>
                <a:lnTo>
                  <a:pt x="7" y="23"/>
                </a:lnTo>
                <a:lnTo>
                  <a:pt x="3" y="20"/>
                </a:lnTo>
                <a:lnTo>
                  <a:pt x="2" y="16"/>
                </a:lnTo>
                <a:lnTo>
                  <a:pt x="0" y="12"/>
                </a:lnTo>
                <a:lnTo>
                  <a:pt x="2" y="7"/>
                </a:lnTo>
                <a:lnTo>
                  <a:pt x="3" y="3"/>
                </a:lnTo>
                <a:lnTo>
                  <a:pt x="7" y="0"/>
                </a:lnTo>
                <a:lnTo>
                  <a:pt x="12" y="0"/>
                </a:lnTo>
                <a:lnTo>
                  <a:pt x="67" y="0"/>
                </a:lnTo>
                <a:lnTo>
                  <a:pt x="73" y="2"/>
                </a:lnTo>
                <a:lnTo>
                  <a:pt x="76" y="3"/>
                </a:lnTo>
                <a:lnTo>
                  <a:pt x="78" y="7"/>
                </a:lnTo>
                <a:lnTo>
                  <a:pt x="80" y="12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287"/>
          <p:cNvSpPr>
            <a:spLocks/>
          </p:cNvSpPr>
          <p:nvPr/>
        </p:nvSpPr>
        <p:spPr bwMode="auto">
          <a:xfrm>
            <a:off x="5438775" y="4279900"/>
            <a:ext cx="263525" cy="74613"/>
          </a:xfrm>
          <a:custGeom>
            <a:avLst/>
            <a:gdLst>
              <a:gd name="T0" fmla="*/ 263525 w 81"/>
              <a:gd name="T1" fmla="*/ 38929 h 23"/>
              <a:gd name="T2" fmla="*/ 257018 w 81"/>
              <a:gd name="T3" fmla="*/ 51905 h 23"/>
              <a:gd name="T4" fmla="*/ 250511 w 81"/>
              <a:gd name="T5" fmla="*/ 61637 h 23"/>
              <a:gd name="T6" fmla="*/ 234244 w 81"/>
              <a:gd name="T7" fmla="*/ 74613 h 23"/>
              <a:gd name="T8" fmla="*/ 221231 w 81"/>
              <a:gd name="T9" fmla="*/ 74613 h 23"/>
              <a:gd name="T10" fmla="*/ 42294 w 81"/>
              <a:gd name="T11" fmla="*/ 74613 h 23"/>
              <a:gd name="T12" fmla="*/ 26027 w 81"/>
              <a:gd name="T13" fmla="*/ 68125 h 23"/>
              <a:gd name="T14" fmla="*/ 13014 w 81"/>
              <a:gd name="T15" fmla="*/ 61637 h 23"/>
              <a:gd name="T16" fmla="*/ 0 w 81"/>
              <a:gd name="T17" fmla="*/ 51905 h 23"/>
              <a:gd name="T18" fmla="*/ 0 w 81"/>
              <a:gd name="T19" fmla="*/ 32440 h 23"/>
              <a:gd name="T20" fmla="*/ 0 w 81"/>
              <a:gd name="T21" fmla="*/ 22708 h 23"/>
              <a:gd name="T22" fmla="*/ 13014 w 81"/>
              <a:gd name="T23" fmla="*/ 3244 h 23"/>
              <a:gd name="T24" fmla="*/ 26027 w 81"/>
              <a:gd name="T25" fmla="*/ 0 h 23"/>
              <a:gd name="T26" fmla="*/ 42294 w 81"/>
              <a:gd name="T27" fmla="*/ 0 h 23"/>
              <a:gd name="T28" fmla="*/ 221231 w 81"/>
              <a:gd name="T29" fmla="*/ 0 h 23"/>
              <a:gd name="T30" fmla="*/ 240751 w 81"/>
              <a:gd name="T31" fmla="*/ 0 h 23"/>
              <a:gd name="T32" fmla="*/ 250511 w 81"/>
              <a:gd name="T33" fmla="*/ 9732 h 23"/>
              <a:gd name="T34" fmla="*/ 257018 w 81"/>
              <a:gd name="T35" fmla="*/ 22708 h 23"/>
              <a:gd name="T36" fmla="*/ 263525 w 81"/>
              <a:gd name="T37" fmla="*/ 38929 h 2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1" h="23">
                <a:moveTo>
                  <a:pt x="81" y="12"/>
                </a:moveTo>
                <a:lnTo>
                  <a:pt x="79" y="16"/>
                </a:lnTo>
                <a:lnTo>
                  <a:pt x="77" y="19"/>
                </a:lnTo>
                <a:lnTo>
                  <a:pt x="72" y="23"/>
                </a:lnTo>
                <a:lnTo>
                  <a:pt x="68" y="23"/>
                </a:lnTo>
                <a:lnTo>
                  <a:pt x="13" y="23"/>
                </a:lnTo>
                <a:lnTo>
                  <a:pt x="8" y="21"/>
                </a:lnTo>
                <a:lnTo>
                  <a:pt x="4" y="19"/>
                </a:lnTo>
                <a:lnTo>
                  <a:pt x="0" y="16"/>
                </a:lnTo>
                <a:lnTo>
                  <a:pt x="0" y="10"/>
                </a:lnTo>
                <a:lnTo>
                  <a:pt x="0" y="7"/>
                </a:lnTo>
                <a:lnTo>
                  <a:pt x="4" y="1"/>
                </a:lnTo>
                <a:lnTo>
                  <a:pt x="8" y="0"/>
                </a:lnTo>
                <a:lnTo>
                  <a:pt x="13" y="0"/>
                </a:lnTo>
                <a:lnTo>
                  <a:pt x="68" y="0"/>
                </a:lnTo>
                <a:lnTo>
                  <a:pt x="74" y="0"/>
                </a:lnTo>
                <a:lnTo>
                  <a:pt x="77" y="3"/>
                </a:lnTo>
                <a:lnTo>
                  <a:pt x="79" y="7"/>
                </a:lnTo>
                <a:lnTo>
                  <a:pt x="81" y="12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288"/>
          <p:cNvSpPr>
            <a:spLocks/>
          </p:cNvSpPr>
          <p:nvPr/>
        </p:nvSpPr>
        <p:spPr bwMode="auto">
          <a:xfrm>
            <a:off x="3825875" y="4360863"/>
            <a:ext cx="111125" cy="55562"/>
          </a:xfrm>
          <a:custGeom>
            <a:avLst/>
            <a:gdLst>
              <a:gd name="T0" fmla="*/ 111125 w 34"/>
              <a:gd name="T1" fmla="*/ 29415 h 17"/>
              <a:gd name="T2" fmla="*/ 104588 w 34"/>
              <a:gd name="T3" fmla="*/ 39220 h 17"/>
              <a:gd name="T4" fmla="*/ 94783 w 34"/>
              <a:gd name="T5" fmla="*/ 52294 h 17"/>
              <a:gd name="T6" fmla="*/ 75173 w 34"/>
              <a:gd name="T7" fmla="*/ 55562 h 17"/>
              <a:gd name="T8" fmla="*/ 52294 w 34"/>
              <a:gd name="T9" fmla="*/ 55562 h 17"/>
              <a:gd name="T10" fmla="*/ 35952 w 34"/>
              <a:gd name="T11" fmla="*/ 55562 h 17"/>
              <a:gd name="T12" fmla="*/ 16342 w 34"/>
              <a:gd name="T13" fmla="*/ 52294 h 17"/>
              <a:gd name="T14" fmla="*/ 0 w 34"/>
              <a:gd name="T15" fmla="*/ 39220 h 17"/>
              <a:gd name="T16" fmla="*/ 0 w 34"/>
              <a:gd name="T17" fmla="*/ 29415 h 17"/>
              <a:gd name="T18" fmla="*/ 6537 w 34"/>
              <a:gd name="T19" fmla="*/ 16342 h 17"/>
              <a:gd name="T20" fmla="*/ 16342 w 34"/>
              <a:gd name="T21" fmla="*/ 9805 h 17"/>
              <a:gd name="T22" fmla="*/ 35952 w 34"/>
              <a:gd name="T23" fmla="*/ 3268 h 17"/>
              <a:gd name="T24" fmla="*/ 52294 w 34"/>
              <a:gd name="T25" fmla="*/ 0 h 17"/>
              <a:gd name="T26" fmla="*/ 75173 w 34"/>
              <a:gd name="T27" fmla="*/ 3268 h 17"/>
              <a:gd name="T28" fmla="*/ 94783 w 34"/>
              <a:gd name="T29" fmla="*/ 9805 h 17"/>
              <a:gd name="T30" fmla="*/ 104588 w 34"/>
              <a:gd name="T31" fmla="*/ 16342 h 17"/>
              <a:gd name="T32" fmla="*/ 111125 w 34"/>
              <a:gd name="T33" fmla="*/ 29415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7">
                <a:moveTo>
                  <a:pt x="34" y="9"/>
                </a:moveTo>
                <a:lnTo>
                  <a:pt x="32" y="12"/>
                </a:lnTo>
                <a:lnTo>
                  <a:pt x="29" y="16"/>
                </a:lnTo>
                <a:lnTo>
                  <a:pt x="23" y="17"/>
                </a:lnTo>
                <a:lnTo>
                  <a:pt x="16" y="17"/>
                </a:lnTo>
                <a:lnTo>
                  <a:pt x="11" y="17"/>
                </a:lnTo>
                <a:lnTo>
                  <a:pt x="5" y="16"/>
                </a:lnTo>
                <a:lnTo>
                  <a:pt x="0" y="12"/>
                </a:lnTo>
                <a:lnTo>
                  <a:pt x="0" y="9"/>
                </a:lnTo>
                <a:lnTo>
                  <a:pt x="2" y="5"/>
                </a:lnTo>
                <a:lnTo>
                  <a:pt x="5" y="3"/>
                </a:lnTo>
                <a:lnTo>
                  <a:pt x="11" y="1"/>
                </a:lnTo>
                <a:lnTo>
                  <a:pt x="16" y="0"/>
                </a:lnTo>
                <a:lnTo>
                  <a:pt x="23" y="1"/>
                </a:lnTo>
                <a:lnTo>
                  <a:pt x="29" y="3"/>
                </a:lnTo>
                <a:lnTo>
                  <a:pt x="32" y="5"/>
                </a:lnTo>
                <a:lnTo>
                  <a:pt x="34" y="9"/>
                </a:lnTo>
                <a:close/>
              </a:path>
            </a:pathLst>
          </a:custGeom>
          <a:solidFill>
            <a:srgbClr val="F265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289"/>
          <p:cNvSpPr>
            <a:spLocks/>
          </p:cNvSpPr>
          <p:nvPr/>
        </p:nvSpPr>
        <p:spPr bwMode="auto">
          <a:xfrm>
            <a:off x="2268538" y="4132263"/>
            <a:ext cx="212725" cy="549275"/>
          </a:xfrm>
          <a:custGeom>
            <a:avLst/>
            <a:gdLst>
              <a:gd name="T0" fmla="*/ 212725 w 65"/>
              <a:gd name="T1" fmla="*/ 45773 h 168"/>
              <a:gd name="T2" fmla="*/ 101453 w 65"/>
              <a:gd name="T3" fmla="*/ 519850 h 168"/>
              <a:gd name="T4" fmla="*/ 65454 w 65"/>
              <a:gd name="T5" fmla="*/ 549275 h 168"/>
              <a:gd name="T6" fmla="*/ 36000 w 65"/>
              <a:gd name="T7" fmla="*/ 536197 h 168"/>
              <a:gd name="T8" fmla="*/ 19636 w 65"/>
              <a:gd name="T9" fmla="*/ 523119 h 168"/>
              <a:gd name="T10" fmla="*/ 0 w 65"/>
              <a:gd name="T11" fmla="*/ 513311 h 168"/>
              <a:gd name="T12" fmla="*/ 36000 w 65"/>
              <a:gd name="T13" fmla="*/ 477346 h 168"/>
              <a:gd name="T14" fmla="*/ 153817 w 65"/>
              <a:gd name="T15" fmla="*/ 0 h 168"/>
              <a:gd name="T16" fmla="*/ 183271 w 65"/>
              <a:gd name="T17" fmla="*/ 13078 h 168"/>
              <a:gd name="T18" fmla="*/ 199634 w 65"/>
              <a:gd name="T19" fmla="*/ 29425 h 168"/>
              <a:gd name="T20" fmla="*/ 206180 w 65"/>
              <a:gd name="T21" fmla="*/ 35964 h 168"/>
              <a:gd name="T22" fmla="*/ 212725 w 65"/>
              <a:gd name="T23" fmla="*/ 45773 h 168"/>
              <a:gd name="T24" fmla="*/ 36000 w 65"/>
              <a:gd name="T25" fmla="*/ 477346 h 168"/>
              <a:gd name="T26" fmla="*/ 42545 w 65"/>
              <a:gd name="T27" fmla="*/ 490424 h 168"/>
              <a:gd name="T28" fmla="*/ 58908 w 65"/>
              <a:gd name="T29" fmla="*/ 496963 h 168"/>
              <a:gd name="T30" fmla="*/ 81817 w 65"/>
              <a:gd name="T31" fmla="*/ 500233 h 168"/>
              <a:gd name="T32" fmla="*/ 183271 w 65"/>
              <a:gd name="T33" fmla="*/ 75198 h 168"/>
              <a:gd name="T34" fmla="*/ 176725 w 65"/>
              <a:gd name="T35" fmla="*/ 65390 h 168"/>
              <a:gd name="T36" fmla="*/ 163635 w 65"/>
              <a:gd name="T37" fmla="*/ 52312 h 168"/>
              <a:gd name="T38" fmla="*/ 147271 w 65"/>
              <a:gd name="T39" fmla="*/ 45773 h 168"/>
              <a:gd name="T40" fmla="*/ 36000 w 65"/>
              <a:gd name="T41" fmla="*/ 477346 h 168"/>
              <a:gd name="T42" fmla="*/ 212725 w 65"/>
              <a:gd name="T43" fmla="*/ 45773 h 1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5" h="168">
                <a:moveTo>
                  <a:pt x="65" y="14"/>
                </a:moveTo>
                <a:lnTo>
                  <a:pt x="31" y="159"/>
                </a:lnTo>
                <a:lnTo>
                  <a:pt x="20" y="168"/>
                </a:lnTo>
                <a:lnTo>
                  <a:pt x="11" y="164"/>
                </a:lnTo>
                <a:lnTo>
                  <a:pt x="6" y="160"/>
                </a:lnTo>
                <a:lnTo>
                  <a:pt x="0" y="157"/>
                </a:lnTo>
                <a:lnTo>
                  <a:pt x="11" y="146"/>
                </a:lnTo>
                <a:lnTo>
                  <a:pt x="47" y="0"/>
                </a:lnTo>
                <a:lnTo>
                  <a:pt x="56" y="4"/>
                </a:lnTo>
                <a:lnTo>
                  <a:pt x="61" y="9"/>
                </a:lnTo>
                <a:lnTo>
                  <a:pt x="63" y="11"/>
                </a:lnTo>
                <a:lnTo>
                  <a:pt x="65" y="14"/>
                </a:lnTo>
                <a:lnTo>
                  <a:pt x="11" y="146"/>
                </a:lnTo>
                <a:lnTo>
                  <a:pt x="13" y="150"/>
                </a:lnTo>
                <a:lnTo>
                  <a:pt x="18" y="152"/>
                </a:lnTo>
                <a:lnTo>
                  <a:pt x="25" y="153"/>
                </a:lnTo>
                <a:lnTo>
                  <a:pt x="56" y="23"/>
                </a:lnTo>
                <a:lnTo>
                  <a:pt x="54" y="20"/>
                </a:lnTo>
                <a:lnTo>
                  <a:pt x="50" y="16"/>
                </a:lnTo>
                <a:lnTo>
                  <a:pt x="45" y="14"/>
                </a:lnTo>
                <a:lnTo>
                  <a:pt x="11" y="146"/>
                </a:lnTo>
                <a:lnTo>
                  <a:pt x="65" y="14"/>
                </a:lnTo>
                <a:close/>
              </a:path>
            </a:pathLst>
          </a:custGeom>
          <a:solidFill>
            <a:srgbClr val="808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290"/>
          <p:cNvSpPr>
            <a:spLocks/>
          </p:cNvSpPr>
          <p:nvPr/>
        </p:nvSpPr>
        <p:spPr bwMode="auto">
          <a:xfrm>
            <a:off x="4146550" y="5018088"/>
            <a:ext cx="1601788" cy="88900"/>
          </a:xfrm>
          <a:custGeom>
            <a:avLst/>
            <a:gdLst>
              <a:gd name="T0" fmla="*/ 1601788 w 490"/>
              <a:gd name="T1" fmla="*/ 29633 h 27"/>
              <a:gd name="T2" fmla="*/ 1595250 w 490"/>
              <a:gd name="T3" fmla="*/ 39511 h 27"/>
              <a:gd name="T4" fmla="*/ 1588712 w 490"/>
              <a:gd name="T5" fmla="*/ 52681 h 27"/>
              <a:gd name="T6" fmla="*/ 1585443 w 490"/>
              <a:gd name="T7" fmla="*/ 59267 h 27"/>
              <a:gd name="T8" fmla="*/ 1572367 w 490"/>
              <a:gd name="T9" fmla="*/ 62559 h 27"/>
              <a:gd name="T10" fmla="*/ 35959 w 490"/>
              <a:gd name="T11" fmla="*/ 88900 h 27"/>
              <a:gd name="T12" fmla="*/ 16345 w 490"/>
              <a:gd name="T13" fmla="*/ 88900 h 27"/>
              <a:gd name="T14" fmla="*/ 13076 w 490"/>
              <a:gd name="T15" fmla="*/ 82315 h 27"/>
              <a:gd name="T16" fmla="*/ 6538 w 490"/>
              <a:gd name="T17" fmla="*/ 69144 h 27"/>
              <a:gd name="T18" fmla="*/ 0 w 490"/>
              <a:gd name="T19" fmla="*/ 59267 h 27"/>
              <a:gd name="T20" fmla="*/ 6538 w 490"/>
              <a:gd name="T21" fmla="*/ 46096 h 27"/>
              <a:gd name="T22" fmla="*/ 13076 w 490"/>
              <a:gd name="T23" fmla="*/ 36219 h 27"/>
              <a:gd name="T24" fmla="*/ 16345 w 490"/>
              <a:gd name="T25" fmla="*/ 29633 h 27"/>
              <a:gd name="T26" fmla="*/ 29421 w 490"/>
              <a:gd name="T27" fmla="*/ 29633 h 27"/>
              <a:gd name="T28" fmla="*/ 1565829 w 490"/>
              <a:gd name="T29" fmla="*/ 0 h 27"/>
              <a:gd name="T30" fmla="*/ 1585443 w 490"/>
              <a:gd name="T31" fmla="*/ 0 h 27"/>
              <a:gd name="T32" fmla="*/ 1588712 w 490"/>
              <a:gd name="T33" fmla="*/ 6585 h 27"/>
              <a:gd name="T34" fmla="*/ 1595250 w 490"/>
              <a:gd name="T35" fmla="*/ 16463 h 27"/>
              <a:gd name="T36" fmla="*/ 1601788 w 490"/>
              <a:gd name="T37" fmla="*/ 29633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90" h="27">
                <a:moveTo>
                  <a:pt x="490" y="9"/>
                </a:moveTo>
                <a:lnTo>
                  <a:pt x="488" y="12"/>
                </a:lnTo>
                <a:lnTo>
                  <a:pt x="486" y="16"/>
                </a:lnTo>
                <a:lnTo>
                  <a:pt x="485" y="18"/>
                </a:lnTo>
                <a:lnTo>
                  <a:pt x="481" y="19"/>
                </a:lnTo>
                <a:lnTo>
                  <a:pt x="11" y="27"/>
                </a:lnTo>
                <a:lnTo>
                  <a:pt x="5" y="27"/>
                </a:lnTo>
                <a:lnTo>
                  <a:pt x="4" y="25"/>
                </a:lnTo>
                <a:lnTo>
                  <a:pt x="2" y="21"/>
                </a:lnTo>
                <a:lnTo>
                  <a:pt x="0" y="18"/>
                </a:lnTo>
                <a:lnTo>
                  <a:pt x="2" y="14"/>
                </a:lnTo>
                <a:lnTo>
                  <a:pt x="4" y="11"/>
                </a:lnTo>
                <a:lnTo>
                  <a:pt x="5" y="9"/>
                </a:lnTo>
                <a:lnTo>
                  <a:pt x="9" y="9"/>
                </a:lnTo>
                <a:lnTo>
                  <a:pt x="479" y="0"/>
                </a:lnTo>
                <a:lnTo>
                  <a:pt x="485" y="0"/>
                </a:lnTo>
                <a:lnTo>
                  <a:pt x="486" y="2"/>
                </a:lnTo>
                <a:lnTo>
                  <a:pt x="488" y="5"/>
                </a:lnTo>
                <a:lnTo>
                  <a:pt x="490" y="9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291"/>
          <p:cNvSpPr>
            <a:spLocks/>
          </p:cNvSpPr>
          <p:nvPr/>
        </p:nvSpPr>
        <p:spPr bwMode="auto">
          <a:xfrm>
            <a:off x="5859463" y="4989513"/>
            <a:ext cx="1350962" cy="80962"/>
          </a:xfrm>
          <a:custGeom>
            <a:avLst/>
            <a:gdLst>
              <a:gd name="T0" fmla="*/ 1350962 w 413"/>
              <a:gd name="T1" fmla="*/ 29146 h 25"/>
              <a:gd name="T2" fmla="*/ 1350962 w 413"/>
              <a:gd name="T3" fmla="*/ 38862 h 25"/>
              <a:gd name="T4" fmla="*/ 1344420 w 413"/>
              <a:gd name="T5" fmla="*/ 51816 h 25"/>
              <a:gd name="T6" fmla="*/ 1337878 w 413"/>
              <a:gd name="T7" fmla="*/ 58293 h 25"/>
              <a:gd name="T8" fmla="*/ 1328064 w 413"/>
              <a:gd name="T9" fmla="*/ 58293 h 25"/>
              <a:gd name="T10" fmla="*/ 22898 w 413"/>
              <a:gd name="T11" fmla="*/ 80962 h 25"/>
              <a:gd name="T12" fmla="*/ 9813 w 413"/>
              <a:gd name="T13" fmla="*/ 80962 h 25"/>
              <a:gd name="T14" fmla="*/ 6542 w 413"/>
              <a:gd name="T15" fmla="*/ 74485 h 25"/>
              <a:gd name="T16" fmla="*/ 0 w 413"/>
              <a:gd name="T17" fmla="*/ 64770 h 25"/>
              <a:gd name="T18" fmla="*/ 0 w 413"/>
              <a:gd name="T19" fmla="*/ 51816 h 25"/>
              <a:gd name="T20" fmla="*/ 0 w 413"/>
              <a:gd name="T21" fmla="*/ 45339 h 25"/>
              <a:gd name="T22" fmla="*/ 6542 w 413"/>
              <a:gd name="T23" fmla="*/ 35623 h 25"/>
              <a:gd name="T24" fmla="*/ 9813 w 413"/>
              <a:gd name="T25" fmla="*/ 29146 h 25"/>
              <a:gd name="T26" fmla="*/ 22898 w 413"/>
              <a:gd name="T27" fmla="*/ 29146 h 25"/>
              <a:gd name="T28" fmla="*/ 1328064 w 413"/>
              <a:gd name="T29" fmla="*/ 0 h 25"/>
              <a:gd name="T30" fmla="*/ 1337878 w 413"/>
              <a:gd name="T31" fmla="*/ 6477 h 25"/>
              <a:gd name="T32" fmla="*/ 1344420 w 413"/>
              <a:gd name="T33" fmla="*/ 12954 h 25"/>
              <a:gd name="T34" fmla="*/ 1350962 w 413"/>
              <a:gd name="T35" fmla="*/ 16192 h 25"/>
              <a:gd name="T36" fmla="*/ 1350962 w 413"/>
              <a:gd name="T37" fmla="*/ 29146 h 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13" h="25">
                <a:moveTo>
                  <a:pt x="413" y="9"/>
                </a:moveTo>
                <a:lnTo>
                  <a:pt x="413" y="12"/>
                </a:lnTo>
                <a:lnTo>
                  <a:pt x="411" y="16"/>
                </a:lnTo>
                <a:lnTo>
                  <a:pt x="409" y="18"/>
                </a:lnTo>
                <a:lnTo>
                  <a:pt x="406" y="18"/>
                </a:lnTo>
                <a:lnTo>
                  <a:pt x="7" y="25"/>
                </a:lnTo>
                <a:lnTo>
                  <a:pt x="3" y="25"/>
                </a:lnTo>
                <a:lnTo>
                  <a:pt x="2" y="23"/>
                </a:lnTo>
                <a:lnTo>
                  <a:pt x="0" y="20"/>
                </a:lnTo>
                <a:lnTo>
                  <a:pt x="0" y="16"/>
                </a:lnTo>
                <a:lnTo>
                  <a:pt x="0" y="14"/>
                </a:lnTo>
                <a:lnTo>
                  <a:pt x="2" y="11"/>
                </a:lnTo>
                <a:lnTo>
                  <a:pt x="3" y="9"/>
                </a:lnTo>
                <a:lnTo>
                  <a:pt x="7" y="9"/>
                </a:lnTo>
                <a:lnTo>
                  <a:pt x="406" y="0"/>
                </a:lnTo>
                <a:lnTo>
                  <a:pt x="409" y="2"/>
                </a:lnTo>
                <a:lnTo>
                  <a:pt x="411" y="4"/>
                </a:lnTo>
                <a:lnTo>
                  <a:pt x="413" y="5"/>
                </a:lnTo>
                <a:lnTo>
                  <a:pt x="413" y="9"/>
                </a:lnTo>
                <a:close/>
              </a:path>
            </a:pathLst>
          </a:custGeom>
          <a:solidFill>
            <a:srgbClr val="3333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292"/>
          <p:cNvSpPr>
            <a:spLocks/>
          </p:cNvSpPr>
          <p:nvPr/>
        </p:nvSpPr>
        <p:spPr bwMode="auto">
          <a:xfrm>
            <a:off x="7210425" y="4557713"/>
            <a:ext cx="1177925" cy="1141412"/>
          </a:xfrm>
          <a:custGeom>
            <a:avLst/>
            <a:gdLst>
              <a:gd name="T0" fmla="*/ 1171381 w 360"/>
              <a:gd name="T1" fmla="*/ 634481 h 349"/>
              <a:gd name="T2" fmla="*/ 1148477 w 360"/>
              <a:gd name="T3" fmla="*/ 745679 h 349"/>
              <a:gd name="T4" fmla="*/ 1102669 w 360"/>
              <a:gd name="T5" fmla="*/ 850336 h 349"/>
              <a:gd name="T6" fmla="*/ 1037228 w 360"/>
              <a:gd name="T7" fmla="*/ 938640 h 349"/>
              <a:gd name="T8" fmla="*/ 961972 w 360"/>
              <a:gd name="T9" fmla="*/ 1013862 h 349"/>
              <a:gd name="T10" fmla="*/ 863812 w 360"/>
              <a:gd name="T11" fmla="*/ 1079272 h 349"/>
              <a:gd name="T12" fmla="*/ 759107 w 360"/>
              <a:gd name="T13" fmla="*/ 1118518 h 349"/>
              <a:gd name="T14" fmla="*/ 647859 w 360"/>
              <a:gd name="T15" fmla="*/ 1141412 h 349"/>
              <a:gd name="T16" fmla="*/ 523522 w 360"/>
              <a:gd name="T17" fmla="*/ 1141412 h 349"/>
              <a:gd name="T18" fmla="*/ 409002 w 360"/>
              <a:gd name="T19" fmla="*/ 1118518 h 349"/>
              <a:gd name="T20" fmla="*/ 304297 w 360"/>
              <a:gd name="T21" fmla="*/ 1072731 h 349"/>
              <a:gd name="T22" fmla="*/ 209409 w 360"/>
              <a:gd name="T23" fmla="*/ 1007321 h 349"/>
              <a:gd name="T24" fmla="*/ 134153 w 360"/>
              <a:gd name="T25" fmla="*/ 932099 h 349"/>
              <a:gd name="T26" fmla="*/ 68712 w 360"/>
              <a:gd name="T27" fmla="*/ 840524 h 349"/>
              <a:gd name="T28" fmla="*/ 29448 w 360"/>
              <a:gd name="T29" fmla="*/ 735867 h 349"/>
              <a:gd name="T30" fmla="*/ 6544 w 360"/>
              <a:gd name="T31" fmla="*/ 624670 h 349"/>
              <a:gd name="T32" fmla="*/ 6544 w 360"/>
              <a:gd name="T33" fmla="*/ 506931 h 349"/>
              <a:gd name="T34" fmla="*/ 29448 w 360"/>
              <a:gd name="T35" fmla="*/ 395733 h 349"/>
              <a:gd name="T36" fmla="*/ 75256 w 360"/>
              <a:gd name="T37" fmla="*/ 291076 h 349"/>
              <a:gd name="T38" fmla="*/ 140697 w 360"/>
              <a:gd name="T39" fmla="*/ 206043 h 349"/>
              <a:gd name="T40" fmla="*/ 222497 w 360"/>
              <a:gd name="T41" fmla="*/ 127550 h 349"/>
              <a:gd name="T42" fmla="*/ 314113 w 360"/>
              <a:gd name="T43" fmla="*/ 65410 h 349"/>
              <a:gd name="T44" fmla="*/ 418818 w 360"/>
              <a:gd name="T45" fmla="*/ 22894 h 349"/>
              <a:gd name="T46" fmla="*/ 536610 w 360"/>
              <a:gd name="T47" fmla="*/ 0 h 349"/>
              <a:gd name="T48" fmla="*/ 654403 w 360"/>
              <a:gd name="T49" fmla="*/ 0 h 349"/>
              <a:gd name="T50" fmla="*/ 768923 w 360"/>
              <a:gd name="T51" fmla="*/ 22894 h 349"/>
              <a:gd name="T52" fmla="*/ 873628 w 360"/>
              <a:gd name="T53" fmla="*/ 71951 h 349"/>
              <a:gd name="T54" fmla="*/ 968516 w 360"/>
              <a:gd name="T55" fmla="*/ 134091 h 349"/>
              <a:gd name="T56" fmla="*/ 1043772 w 360"/>
              <a:gd name="T57" fmla="*/ 209313 h 349"/>
              <a:gd name="T58" fmla="*/ 1105941 w 360"/>
              <a:gd name="T59" fmla="*/ 304158 h 349"/>
              <a:gd name="T60" fmla="*/ 1155021 w 360"/>
              <a:gd name="T61" fmla="*/ 408815 h 349"/>
              <a:gd name="T62" fmla="*/ 1177925 w 360"/>
              <a:gd name="T63" fmla="*/ 520013 h 3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60" h="349">
                <a:moveTo>
                  <a:pt x="360" y="177"/>
                </a:moveTo>
                <a:lnTo>
                  <a:pt x="358" y="194"/>
                </a:lnTo>
                <a:lnTo>
                  <a:pt x="356" y="212"/>
                </a:lnTo>
                <a:lnTo>
                  <a:pt x="351" y="228"/>
                </a:lnTo>
                <a:lnTo>
                  <a:pt x="346" y="244"/>
                </a:lnTo>
                <a:lnTo>
                  <a:pt x="337" y="260"/>
                </a:lnTo>
                <a:lnTo>
                  <a:pt x="328" y="274"/>
                </a:lnTo>
                <a:lnTo>
                  <a:pt x="317" y="287"/>
                </a:lnTo>
                <a:lnTo>
                  <a:pt x="306" y="299"/>
                </a:lnTo>
                <a:lnTo>
                  <a:pt x="294" y="310"/>
                </a:lnTo>
                <a:lnTo>
                  <a:pt x="280" y="321"/>
                </a:lnTo>
                <a:lnTo>
                  <a:pt x="264" y="330"/>
                </a:lnTo>
                <a:lnTo>
                  <a:pt x="249" y="337"/>
                </a:lnTo>
                <a:lnTo>
                  <a:pt x="232" y="342"/>
                </a:lnTo>
                <a:lnTo>
                  <a:pt x="216" y="346"/>
                </a:lnTo>
                <a:lnTo>
                  <a:pt x="198" y="349"/>
                </a:lnTo>
                <a:lnTo>
                  <a:pt x="178" y="349"/>
                </a:lnTo>
                <a:lnTo>
                  <a:pt x="160" y="349"/>
                </a:lnTo>
                <a:lnTo>
                  <a:pt x="143" y="346"/>
                </a:lnTo>
                <a:lnTo>
                  <a:pt x="125" y="342"/>
                </a:lnTo>
                <a:lnTo>
                  <a:pt x="109" y="335"/>
                </a:lnTo>
                <a:lnTo>
                  <a:pt x="93" y="328"/>
                </a:lnTo>
                <a:lnTo>
                  <a:pt x="78" y="319"/>
                </a:lnTo>
                <a:lnTo>
                  <a:pt x="64" y="308"/>
                </a:lnTo>
                <a:lnTo>
                  <a:pt x="52" y="298"/>
                </a:lnTo>
                <a:lnTo>
                  <a:pt x="41" y="285"/>
                </a:lnTo>
                <a:lnTo>
                  <a:pt x="30" y="271"/>
                </a:lnTo>
                <a:lnTo>
                  <a:pt x="21" y="257"/>
                </a:lnTo>
                <a:lnTo>
                  <a:pt x="14" y="241"/>
                </a:lnTo>
                <a:lnTo>
                  <a:pt x="9" y="225"/>
                </a:lnTo>
                <a:lnTo>
                  <a:pt x="4" y="209"/>
                </a:lnTo>
                <a:lnTo>
                  <a:pt x="2" y="191"/>
                </a:lnTo>
                <a:lnTo>
                  <a:pt x="0" y="173"/>
                </a:lnTo>
                <a:lnTo>
                  <a:pt x="2" y="155"/>
                </a:lnTo>
                <a:lnTo>
                  <a:pt x="5" y="137"/>
                </a:lnTo>
                <a:lnTo>
                  <a:pt x="9" y="121"/>
                </a:lnTo>
                <a:lnTo>
                  <a:pt x="16" y="105"/>
                </a:lnTo>
                <a:lnTo>
                  <a:pt x="23" y="89"/>
                </a:lnTo>
                <a:lnTo>
                  <a:pt x="32" y="75"/>
                </a:lnTo>
                <a:lnTo>
                  <a:pt x="43" y="63"/>
                </a:lnTo>
                <a:lnTo>
                  <a:pt x="55" y="50"/>
                </a:lnTo>
                <a:lnTo>
                  <a:pt x="68" y="39"/>
                </a:lnTo>
                <a:lnTo>
                  <a:pt x="82" y="29"/>
                </a:lnTo>
                <a:lnTo>
                  <a:pt x="96" y="20"/>
                </a:lnTo>
                <a:lnTo>
                  <a:pt x="112" y="13"/>
                </a:lnTo>
                <a:lnTo>
                  <a:pt x="128" y="7"/>
                </a:lnTo>
                <a:lnTo>
                  <a:pt x="146" y="2"/>
                </a:lnTo>
                <a:lnTo>
                  <a:pt x="164" y="0"/>
                </a:lnTo>
                <a:lnTo>
                  <a:pt x="182" y="0"/>
                </a:lnTo>
                <a:lnTo>
                  <a:pt x="200" y="0"/>
                </a:lnTo>
                <a:lnTo>
                  <a:pt x="217" y="4"/>
                </a:lnTo>
                <a:lnTo>
                  <a:pt x="235" y="7"/>
                </a:lnTo>
                <a:lnTo>
                  <a:pt x="251" y="14"/>
                </a:lnTo>
                <a:lnTo>
                  <a:pt x="267" y="22"/>
                </a:lnTo>
                <a:lnTo>
                  <a:pt x="281" y="30"/>
                </a:lnTo>
                <a:lnTo>
                  <a:pt x="296" y="41"/>
                </a:lnTo>
                <a:lnTo>
                  <a:pt x="308" y="52"/>
                </a:lnTo>
                <a:lnTo>
                  <a:pt x="319" y="64"/>
                </a:lnTo>
                <a:lnTo>
                  <a:pt x="330" y="79"/>
                </a:lnTo>
                <a:lnTo>
                  <a:pt x="338" y="93"/>
                </a:lnTo>
                <a:lnTo>
                  <a:pt x="346" y="107"/>
                </a:lnTo>
                <a:lnTo>
                  <a:pt x="353" y="125"/>
                </a:lnTo>
                <a:lnTo>
                  <a:pt x="356" y="141"/>
                </a:lnTo>
                <a:lnTo>
                  <a:pt x="360" y="159"/>
                </a:lnTo>
                <a:lnTo>
                  <a:pt x="360" y="17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293"/>
          <p:cNvSpPr>
            <a:spLocks/>
          </p:cNvSpPr>
          <p:nvPr/>
        </p:nvSpPr>
        <p:spPr bwMode="auto">
          <a:xfrm>
            <a:off x="7456488" y="4802188"/>
            <a:ext cx="681037" cy="665162"/>
          </a:xfrm>
          <a:custGeom>
            <a:avLst/>
            <a:gdLst>
              <a:gd name="T0" fmla="*/ 681037 w 208"/>
              <a:gd name="T1" fmla="*/ 337496 h 203"/>
              <a:gd name="T2" fmla="*/ 674489 w 208"/>
              <a:gd name="T3" fmla="*/ 373539 h 203"/>
              <a:gd name="T4" fmla="*/ 671214 w 208"/>
              <a:gd name="T5" fmla="*/ 403029 h 203"/>
              <a:gd name="T6" fmla="*/ 651569 w 208"/>
              <a:gd name="T7" fmla="*/ 465286 h 203"/>
              <a:gd name="T8" fmla="*/ 618827 w 208"/>
              <a:gd name="T9" fmla="*/ 524266 h 203"/>
              <a:gd name="T10" fmla="*/ 576262 w 208"/>
              <a:gd name="T11" fmla="*/ 573416 h 203"/>
              <a:gd name="T12" fmla="*/ 523875 w 208"/>
              <a:gd name="T13" fmla="*/ 612735 h 203"/>
              <a:gd name="T14" fmla="*/ 471487 w 208"/>
              <a:gd name="T15" fmla="*/ 642225 h 203"/>
              <a:gd name="T16" fmla="*/ 409277 w 208"/>
              <a:gd name="T17" fmla="*/ 658609 h 203"/>
              <a:gd name="T18" fmla="*/ 337244 w 208"/>
              <a:gd name="T19" fmla="*/ 665162 h 203"/>
              <a:gd name="T20" fmla="*/ 268486 w 208"/>
              <a:gd name="T21" fmla="*/ 658609 h 203"/>
              <a:gd name="T22" fmla="*/ 203001 w 208"/>
              <a:gd name="T23" fmla="*/ 642225 h 203"/>
              <a:gd name="T24" fmla="*/ 144066 w 208"/>
              <a:gd name="T25" fmla="*/ 606182 h 203"/>
              <a:gd name="T26" fmla="*/ 98226 w 208"/>
              <a:gd name="T27" fmla="*/ 566862 h 203"/>
              <a:gd name="T28" fmla="*/ 58936 w 208"/>
              <a:gd name="T29" fmla="*/ 517712 h 203"/>
              <a:gd name="T30" fmla="*/ 22920 w 208"/>
              <a:gd name="T31" fmla="*/ 462009 h 203"/>
              <a:gd name="T32" fmla="*/ 6548 w 208"/>
              <a:gd name="T33" fmla="*/ 396476 h 203"/>
              <a:gd name="T34" fmla="*/ 0 w 208"/>
              <a:gd name="T35" fmla="*/ 366986 h 203"/>
              <a:gd name="T36" fmla="*/ 0 w 208"/>
              <a:gd name="T37" fmla="*/ 334219 h 203"/>
              <a:gd name="T38" fmla="*/ 0 w 208"/>
              <a:gd name="T39" fmla="*/ 298176 h 203"/>
              <a:gd name="T40" fmla="*/ 6548 w 208"/>
              <a:gd name="T41" fmla="*/ 262133 h 203"/>
              <a:gd name="T42" fmla="*/ 29468 w 208"/>
              <a:gd name="T43" fmla="*/ 199876 h 203"/>
              <a:gd name="T44" fmla="*/ 58936 w 208"/>
              <a:gd name="T45" fmla="*/ 147450 h 203"/>
              <a:gd name="T46" fmla="*/ 98226 w 208"/>
              <a:gd name="T47" fmla="*/ 91746 h 203"/>
              <a:gd name="T48" fmla="*/ 150614 w 208"/>
              <a:gd name="T49" fmla="*/ 52427 h 203"/>
              <a:gd name="T50" fmla="*/ 209550 w 208"/>
              <a:gd name="T51" fmla="*/ 22937 h 203"/>
              <a:gd name="T52" fmla="*/ 275034 w 208"/>
              <a:gd name="T53" fmla="*/ 6553 h 203"/>
              <a:gd name="T54" fmla="*/ 343793 w 208"/>
              <a:gd name="T55" fmla="*/ 0 h 203"/>
              <a:gd name="T56" fmla="*/ 412551 w 208"/>
              <a:gd name="T57" fmla="*/ 6553 h 203"/>
              <a:gd name="T58" fmla="*/ 471487 w 208"/>
              <a:gd name="T59" fmla="*/ 29490 h 203"/>
              <a:gd name="T60" fmla="*/ 530423 w 208"/>
              <a:gd name="T61" fmla="*/ 58980 h 203"/>
              <a:gd name="T62" fmla="*/ 582811 w 208"/>
              <a:gd name="T63" fmla="*/ 98300 h 203"/>
              <a:gd name="T64" fmla="*/ 622101 w 208"/>
              <a:gd name="T65" fmla="*/ 150726 h 203"/>
              <a:gd name="T66" fmla="*/ 651569 w 208"/>
              <a:gd name="T67" fmla="*/ 203153 h 203"/>
              <a:gd name="T68" fmla="*/ 671214 w 208"/>
              <a:gd name="T69" fmla="*/ 268686 h 203"/>
              <a:gd name="T70" fmla="*/ 674489 w 208"/>
              <a:gd name="T71" fmla="*/ 304729 h 203"/>
              <a:gd name="T72" fmla="*/ 681037 w 208"/>
              <a:gd name="T73" fmla="*/ 337496 h 20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8" h="203">
                <a:moveTo>
                  <a:pt x="208" y="103"/>
                </a:moveTo>
                <a:lnTo>
                  <a:pt x="206" y="114"/>
                </a:lnTo>
                <a:lnTo>
                  <a:pt x="205" y="123"/>
                </a:lnTo>
                <a:lnTo>
                  <a:pt x="199" y="142"/>
                </a:lnTo>
                <a:lnTo>
                  <a:pt x="189" y="160"/>
                </a:lnTo>
                <a:lnTo>
                  <a:pt x="176" y="175"/>
                </a:lnTo>
                <a:lnTo>
                  <a:pt x="160" y="187"/>
                </a:lnTo>
                <a:lnTo>
                  <a:pt x="144" y="196"/>
                </a:lnTo>
                <a:lnTo>
                  <a:pt x="125" y="201"/>
                </a:lnTo>
                <a:lnTo>
                  <a:pt x="103" y="203"/>
                </a:lnTo>
                <a:lnTo>
                  <a:pt x="82" y="201"/>
                </a:lnTo>
                <a:lnTo>
                  <a:pt x="62" y="196"/>
                </a:lnTo>
                <a:lnTo>
                  <a:pt x="44" y="185"/>
                </a:lnTo>
                <a:lnTo>
                  <a:pt x="30" y="173"/>
                </a:lnTo>
                <a:lnTo>
                  <a:pt x="18" y="158"/>
                </a:lnTo>
                <a:lnTo>
                  <a:pt x="7" y="141"/>
                </a:lnTo>
                <a:lnTo>
                  <a:pt x="2" y="121"/>
                </a:lnTo>
                <a:lnTo>
                  <a:pt x="0" y="112"/>
                </a:lnTo>
                <a:lnTo>
                  <a:pt x="0" y="102"/>
                </a:lnTo>
                <a:lnTo>
                  <a:pt x="0" y="91"/>
                </a:lnTo>
                <a:lnTo>
                  <a:pt x="2" y="80"/>
                </a:lnTo>
                <a:lnTo>
                  <a:pt x="9" y="61"/>
                </a:lnTo>
                <a:lnTo>
                  <a:pt x="18" y="45"/>
                </a:lnTo>
                <a:lnTo>
                  <a:pt x="30" y="28"/>
                </a:lnTo>
                <a:lnTo>
                  <a:pt x="46" y="16"/>
                </a:lnTo>
                <a:lnTo>
                  <a:pt x="64" y="7"/>
                </a:lnTo>
                <a:lnTo>
                  <a:pt x="84" y="2"/>
                </a:lnTo>
                <a:lnTo>
                  <a:pt x="105" y="0"/>
                </a:lnTo>
                <a:lnTo>
                  <a:pt x="126" y="2"/>
                </a:lnTo>
                <a:lnTo>
                  <a:pt x="144" y="9"/>
                </a:lnTo>
                <a:lnTo>
                  <a:pt x="162" y="18"/>
                </a:lnTo>
                <a:lnTo>
                  <a:pt x="178" y="30"/>
                </a:lnTo>
                <a:lnTo>
                  <a:pt x="190" y="46"/>
                </a:lnTo>
                <a:lnTo>
                  <a:pt x="199" y="62"/>
                </a:lnTo>
                <a:lnTo>
                  <a:pt x="205" y="82"/>
                </a:lnTo>
                <a:lnTo>
                  <a:pt x="206" y="93"/>
                </a:lnTo>
                <a:lnTo>
                  <a:pt x="208" y="103"/>
                </a:lnTo>
                <a:close/>
              </a:path>
            </a:pathLst>
          </a:custGeom>
          <a:solidFill>
            <a:srgbClr val="898E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40" name="Group 294"/>
          <p:cNvGrpSpPr>
            <a:grpSpLocks/>
          </p:cNvGrpSpPr>
          <p:nvPr/>
        </p:nvGrpSpPr>
        <p:grpSpPr bwMode="auto">
          <a:xfrm>
            <a:off x="7496175" y="4838700"/>
            <a:ext cx="588963" cy="598488"/>
            <a:chOff x="4995" y="3423"/>
            <a:chExt cx="180" cy="183"/>
          </a:xfrm>
        </p:grpSpPr>
        <p:sp>
          <p:nvSpPr>
            <p:cNvPr id="9287" name="Freeform 295"/>
            <p:cNvSpPr>
              <a:spLocks/>
            </p:cNvSpPr>
            <p:nvPr/>
          </p:nvSpPr>
          <p:spPr bwMode="auto">
            <a:xfrm>
              <a:off x="4997" y="3446"/>
              <a:ext cx="30" cy="44"/>
            </a:xfrm>
            <a:custGeom>
              <a:avLst/>
              <a:gdLst>
                <a:gd name="T0" fmla="*/ 27 w 30"/>
                <a:gd name="T1" fmla="*/ 0 h 44"/>
                <a:gd name="T2" fmla="*/ 23 w 30"/>
                <a:gd name="T3" fmla="*/ 3 h 44"/>
                <a:gd name="T4" fmla="*/ 14 w 30"/>
                <a:gd name="T5" fmla="*/ 12 h 44"/>
                <a:gd name="T6" fmla="*/ 4 w 30"/>
                <a:gd name="T7" fmla="*/ 27 h 44"/>
                <a:gd name="T8" fmla="*/ 2 w 30"/>
                <a:gd name="T9" fmla="*/ 35 h 44"/>
                <a:gd name="T10" fmla="*/ 0 w 30"/>
                <a:gd name="T11" fmla="*/ 43 h 44"/>
                <a:gd name="T12" fmla="*/ 2 w 30"/>
                <a:gd name="T13" fmla="*/ 44 h 44"/>
                <a:gd name="T14" fmla="*/ 5 w 30"/>
                <a:gd name="T15" fmla="*/ 43 h 44"/>
                <a:gd name="T16" fmla="*/ 13 w 30"/>
                <a:gd name="T17" fmla="*/ 39 h 44"/>
                <a:gd name="T18" fmla="*/ 21 w 30"/>
                <a:gd name="T19" fmla="*/ 28 h 44"/>
                <a:gd name="T20" fmla="*/ 23 w 30"/>
                <a:gd name="T21" fmla="*/ 25 h 44"/>
                <a:gd name="T22" fmla="*/ 27 w 30"/>
                <a:gd name="T23" fmla="*/ 18 h 44"/>
                <a:gd name="T24" fmla="*/ 29 w 30"/>
                <a:gd name="T25" fmla="*/ 12 h 44"/>
                <a:gd name="T26" fmla="*/ 30 w 30"/>
                <a:gd name="T27" fmla="*/ 7 h 44"/>
                <a:gd name="T28" fmla="*/ 29 w 30"/>
                <a:gd name="T29" fmla="*/ 3 h 44"/>
                <a:gd name="T30" fmla="*/ 27 w 30"/>
                <a:gd name="T31" fmla="*/ 0 h 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" h="44">
                  <a:moveTo>
                    <a:pt x="27" y="0"/>
                  </a:moveTo>
                  <a:lnTo>
                    <a:pt x="23" y="3"/>
                  </a:lnTo>
                  <a:lnTo>
                    <a:pt x="14" y="12"/>
                  </a:lnTo>
                  <a:lnTo>
                    <a:pt x="4" y="27"/>
                  </a:lnTo>
                  <a:lnTo>
                    <a:pt x="2" y="35"/>
                  </a:lnTo>
                  <a:lnTo>
                    <a:pt x="0" y="43"/>
                  </a:lnTo>
                  <a:lnTo>
                    <a:pt x="2" y="44"/>
                  </a:lnTo>
                  <a:lnTo>
                    <a:pt x="5" y="43"/>
                  </a:lnTo>
                  <a:lnTo>
                    <a:pt x="13" y="39"/>
                  </a:lnTo>
                  <a:lnTo>
                    <a:pt x="21" y="28"/>
                  </a:lnTo>
                  <a:lnTo>
                    <a:pt x="23" y="25"/>
                  </a:lnTo>
                  <a:lnTo>
                    <a:pt x="27" y="18"/>
                  </a:lnTo>
                  <a:lnTo>
                    <a:pt x="29" y="12"/>
                  </a:lnTo>
                  <a:lnTo>
                    <a:pt x="30" y="7"/>
                  </a:lnTo>
                  <a:lnTo>
                    <a:pt x="29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296"/>
            <p:cNvSpPr>
              <a:spLocks/>
            </p:cNvSpPr>
            <p:nvPr/>
          </p:nvSpPr>
          <p:spPr bwMode="auto">
            <a:xfrm>
              <a:off x="5063" y="3423"/>
              <a:ext cx="50" cy="16"/>
            </a:xfrm>
            <a:custGeom>
              <a:avLst/>
              <a:gdLst>
                <a:gd name="T0" fmla="*/ 23 w 50"/>
                <a:gd name="T1" fmla="*/ 16 h 16"/>
                <a:gd name="T2" fmla="*/ 32 w 50"/>
                <a:gd name="T3" fmla="*/ 16 h 16"/>
                <a:gd name="T4" fmla="*/ 39 w 50"/>
                <a:gd name="T5" fmla="*/ 16 h 16"/>
                <a:gd name="T6" fmla="*/ 45 w 50"/>
                <a:gd name="T7" fmla="*/ 14 h 16"/>
                <a:gd name="T8" fmla="*/ 46 w 50"/>
                <a:gd name="T9" fmla="*/ 12 h 16"/>
                <a:gd name="T10" fmla="*/ 50 w 50"/>
                <a:gd name="T11" fmla="*/ 7 h 16"/>
                <a:gd name="T12" fmla="*/ 50 w 50"/>
                <a:gd name="T13" fmla="*/ 5 h 16"/>
                <a:gd name="T14" fmla="*/ 43 w 50"/>
                <a:gd name="T15" fmla="*/ 1 h 16"/>
                <a:gd name="T16" fmla="*/ 34 w 50"/>
                <a:gd name="T17" fmla="*/ 0 h 16"/>
                <a:gd name="T18" fmla="*/ 18 w 50"/>
                <a:gd name="T19" fmla="*/ 0 h 16"/>
                <a:gd name="T20" fmla="*/ 7 w 50"/>
                <a:gd name="T21" fmla="*/ 1 h 16"/>
                <a:gd name="T22" fmla="*/ 2 w 50"/>
                <a:gd name="T23" fmla="*/ 1 h 16"/>
                <a:gd name="T24" fmla="*/ 0 w 50"/>
                <a:gd name="T25" fmla="*/ 7 h 16"/>
                <a:gd name="T26" fmla="*/ 4 w 50"/>
                <a:gd name="T27" fmla="*/ 10 h 16"/>
                <a:gd name="T28" fmla="*/ 5 w 50"/>
                <a:gd name="T29" fmla="*/ 12 h 16"/>
                <a:gd name="T30" fmla="*/ 11 w 50"/>
                <a:gd name="T31" fmla="*/ 14 h 16"/>
                <a:gd name="T32" fmla="*/ 20 w 50"/>
                <a:gd name="T33" fmla="*/ 16 h 16"/>
                <a:gd name="T34" fmla="*/ 23 w 50"/>
                <a:gd name="T35" fmla="*/ 16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16">
                  <a:moveTo>
                    <a:pt x="23" y="16"/>
                  </a:moveTo>
                  <a:lnTo>
                    <a:pt x="32" y="16"/>
                  </a:lnTo>
                  <a:lnTo>
                    <a:pt x="39" y="16"/>
                  </a:lnTo>
                  <a:lnTo>
                    <a:pt x="45" y="14"/>
                  </a:lnTo>
                  <a:lnTo>
                    <a:pt x="46" y="12"/>
                  </a:lnTo>
                  <a:lnTo>
                    <a:pt x="50" y="7"/>
                  </a:lnTo>
                  <a:lnTo>
                    <a:pt x="50" y="5"/>
                  </a:lnTo>
                  <a:lnTo>
                    <a:pt x="43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7" y="1"/>
                  </a:lnTo>
                  <a:lnTo>
                    <a:pt x="2" y="1"/>
                  </a:lnTo>
                  <a:lnTo>
                    <a:pt x="0" y="7"/>
                  </a:lnTo>
                  <a:lnTo>
                    <a:pt x="4" y="10"/>
                  </a:lnTo>
                  <a:lnTo>
                    <a:pt x="5" y="12"/>
                  </a:lnTo>
                  <a:lnTo>
                    <a:pt x="11" y="14"/>
                  </a:lnTo>
                  <a:lnTo>
                    <a:pt x="20" y="16"/>
                  </a:lnTo>
                  <a:lnTo>
                    <a:pt x="2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Freeform 297"/>
            <p:cNvSpPr>
              <a:spLocks/>
            </p:cNvSpPr>
            <p:nvPr/>
          </p:nvSpPr>
          <p:spPr bwMode="auto">
            <a:xfrm>
              <a:off x="5143" y="3451"/>
              <a:ext cx="32" cy="43"/>
            </a:xfrm>
            <a:custGeom>
              <a:avLst/>
              <a:gdLst>
                <a:gd name="T0" fmla="*/ 9 w 32"/>
                <a:gd name="T1" fmla="*/ 27 h 43"/>
                <a:gd name="T2" fmla="*/ 14 w 32"/>
                <a:gd name="T3" fmla="*/ 34 h 43"/>
                <a:gd name="T4" fmla="*/ 18 w 32"/>
                <a:gd name="T5" fmla="*/ 39 h 43"/>
                <a:gd name="T6" fmla="*/ 22 w 32"/>
                <a:gd name="T7" fmla="*/ 43 h 43"/>
                <a:gd name="T8" fmla="*/ 25 w 32"/>
                <a:gd name="T9" fmla="*/ 43 h 43"/>
                <a:gd name="T10" fmla="*/ 30 w 32"/>
                <a:gd name="T11" fmla="*/ 43 h 43"/>
                <a:gd name="T12" fmla="*/ 32 w 32"/>
                <a:gd name="T13" fmla="*/ 43 h 43"/>
                <a:gd name="T14" fmla="*/ 30 w 32"/>
                <a:gd name="T15" fmla="*/ 34 h 43"/>
                <a:gd name="T16" fmla="*/ 27 w 32"/>
                <a:gd name="T17" fmla="*/ 25 h 43"/>
                <a:gd name="T18" fmla="*/ 18 w 32"/>
                <a:gd name="T19" fmla="*/ 11 h 43"/>
                <a:gd name="T20" fmla="*/ 11 w 32"/>
                <a:gd name="T21" fmla="*/ 2 h 43"/>
                <a:gd name="T22" fmla="*/ 7 w 32"/>
                <a:gd name="T23" fmla="*/ 0 h 43"/>
                <a:gd name="T24" fmla="*/ 2 w 32"/>
                <a:gd name="T25" fmla="*/ 0 h 43"/>
                <a:gd name="T26" fmla="*/ 0 w 32"/>
                <a:gd name="T27" fmla="*/ 2 h 43"/>
                <a:gd name="T28" fmla="*/ 0 w 32"/>
                <a:gd name="T29" fmla="*/ 7 h 43"/>
                <a:gd name="T30" fmla="*/ 2 w 32"/>
                <a:gd name="T31" fmla="*/ 11 h 43"/>
                <a:gd name="T32" fmla="*/ 7 w 32"/>
                <a:gd name="T33" fmla="*/ 22 h 43"/>
                <a:gd name="T34" fmla="*/ 9 w 32"/>
                <a:gd name="T35" fmla="*/ 27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2" h="43">
                  <a:moveTo>
                    <a:pt x="9" y="27"/>
                  </a:moveTo>
                  <a:lnTo>
                    <a:pt x="14" y="34"/>
                  </a:lnTo>
                  <a:lnTo>
                    <a:pt x="18" y="39"/>
                  </a:lnTo>
                  <a:lnTo>
                    <a:pt x="22" y="43"/>
                  </a:lnTo>
                  <a:lnTo>
                    <a:pt x="25" y="43"/>
                  </a:lnTo>
                  <a:lnTo>
                    <a:pt x="30" y="43"/>
                  </a:lnTo>
                  <a:lnTo>
                    <a:pt x="32" y="43"/>
                  </a:lnTo>
                  <a:lnTo>
                    <a:pt x="30" y="34"/>
                  </a:lnTo>
                  <a:lnTo>
                    <a:pt x="27" y="25"/>
                  </a:lnTo>
                  <a:lnTo>
                    <a:pt x="18" y="11"/>
                  </a:lnTo>
                  <a:lnTo>
                    <a:pt x="11" y="2"/>
                  </a:ln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7" y="22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Freeform 298"/>
            <p:cNvSpPr>
              <a:spLocks/>
            </p:cNvSpPr>
            <p:nvPr/>
          </p:nvSpPr>
          <p:spPr bwMode="auto">
            <a:xfrm>
              <a:off x="4995" y="3533"/>
              <a:ext cx="31" cy="43"/>
            </a:xfrm>
            <a:custGeom>
              <a:avLst/>
              <a:gdLst>
                <a:gd name="T0" fmla="*/ 0 w 31"/>
                <a:gd name="T1" fmla="*/ 4 h 43"/>
                <a:gd name="T2" fmla="*/ 9 w 31"/>
                <a:gd name="T3" fmla="*/ 21 h 43"/>
                <a:gd name="T4" fmla="*/ 16 w 31"/>
                <a:gd name="T5" fmla="*/ 34 h 43"/>
                <a:gd name="T6" fmla="*/ 22 w 31"/>
                <a:gd name="T7" fmla="*/ 39 h 43"/>
                <a:gd name="T8" fmla="*/ 25 w 31"/>
                <a:gd name="T9" fmla="*/ 43 h 43"/>
                <a:gd name="T10" fmla="*/ 27 w 31"/>
                <a:gd name="T11" fmla="*/ 43 h 43"/>
                <a:gd name="T12" fmla="*/ 29 w 31"/>
                <a:gd name="T13" fmla="*/ 43 h 43"/>
                <a:gd name="T14" fmla="*/ 31 w 31"/>
                <a:gd name="T15" fmla="*/ 41 h 43"/>
                <a:gd name="T16" fmla="*/ 31 w 31"/>
                <a:gd name="T17" fmla="*/ 39 h 43"/>
                <a:gd name="T18" fmla="*/ 31 w 31"/>
                <a:gd name="T19" fmla="*/ 34 h 43"/>
                <a:gd name="T20" fmla="*/ 29 w 31"/>
                <a:gd name="T21" fmla="*/ 27 h 43"/>
                <a:gd name="T22" fmla="*/ 23 w 31"/>
                <a:gd name="T23" fmla="*/ 18 h 43"/>
                <a:gd name="T24" fmla="*/ 20 w 31"/>
                <a:gd name="T25" fmla="*/ 13 h 43"/>
                <a:gd name="T26" fmla="*/ 15 w 31"/>
                <a:gd name="T27" fmla="*/ 5 h 43"/>
                <a:gd name="T28" fmla="*/ 11 w 31"/>
                <a:gd name="T29" fmla="*/ 2 h 43"/>
                <a:gd name="T30" fmla="*/ 7 w 31"/>
                <a:gd name="T31" fmla="*/ 0 h 43"/>
                <a:gd name="T32" fmla="*/ 4 w 31"/>
                <a:gd name="T33" fmla="*/ 0 h 43"/>
                <a:gd name="T34" fmla="*/ 0 w 31"/>
                <a:gd name="T35" fmla="*/ 4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43">
                  <a:moveTo>
                    <a:pt x="0" y="4"/>
                  </a:moveTo>
                  <a:lnTo>
                    <a:pt x="9" y="21"/>
                  </a:lnTo>
                  <a:lnTo>
                    <a:pt x="16" y="34"/>
                  </a:lnTo>
                  <a:lnTo>
                    <a:pt x="22" y="39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29" y="43"/>
                  </a:lnTo>
                  <a:lnTo>
                    <a:pt x="31" y="41"/>
                  </a:lnTo>
                  <a:lnTo>
                    <a:pt x="31" y="39"/>
                  </a:lnTo>
                  <a:lnTo>
                    <a:pt x="31" y="34"/>
                  </a:lnTo>
                  <a:lnTo>
                    <a:pt x="29" y="27"/>
                  </a:lnTo>
                  <a:lnTo>
                    <a:pt x="23" y="18"/>
                  </a:lnTo>
                  <a:lnTo>
                    <a:pt x="20" y="13"/>
                  </a:lnTo>
                  <a:lnTo>
                    <a:pt x="15" y="5"/>
                  </a:lnTo>
                  <a:lnTo>
                    <a:pt x="11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299"/>
            <p:cNvSpPr>
              <a:spLocks/>
            </p:cNvSpPr>
            <p:nvPr/>
          </p:nvSpPr>
          <p:spPr bwMode="auto">
            <a:xfrm>
              <a:off x="5058" y="3592"/>
              <a:ext cx="50" cy="14"/>
            </a:xfrm>
            <a:custGeom>
              <a:avLst/>
              <a:gdLst>
                <a:gd name="T0" fmla="*/ 5 w 50"/>
                <a:gd name="T1" fmla="*/ 11 h 14"/>
                <a:gd name="T2" fmla="*/ 21 w 50"/>
                <a:gd name="T3" fmla="*/ 12 h 14"/>
                <a:gd name="T4" fmla="*/ 33 w 50"/>
                <a:gd name="T5" fmla="*/ 14 h 14"/>
                <a:gd name="T6" fmla="*/ 41 w 50"/>
                <a:gd name="T7" fmla="*/ 12 h 14"/>
                <a:gd name="T8" fmla="*/ 46 w 50"/>
                <a:gd name="T9" fmla="*/ 11 h 14"/>
                <a:gd name="T10" fmla="*/ 48 w 50"/>
                <a:gd name="T11" fmla="*/ 9 h 14"/>
                <a:gd name="T12" fmla="*/ 48 w 50"/>
                <a:gd name="T13" fmla="*/ 7 h 14"/>
                <a:gd name="T14" fmla="*/ 50 w 50"/>
                <a:gd name="T15" fmla="*/ 5 h 14"/>
                <a:gd name="T16" fmla="*/ 48 w 50"/>
                <a:gd name="T17" fmla="*/ 3 h 14"/>
                <a:gd name="T18" fmla="*/ 42 w 50"/>
                <a:gd name="T19" fmla="*/ 2 h 14"/>
                <a:gd name="T20" fmla="*/ 35 w 50"/>
                <a:gd name="T21" fmla="*/ 0 h 14"/>
                <a:gd name="T22" fmla="*/ 25 w 50"/>
                <a:gd name="T23" fmla="*/ 0 h 14"/>
                <a:gd name="T24" fmla="*/ 19 w 50"/>
                <a:gd name="T25" fmla="*/ 0 h 14"/>
                <a:gd name="T26" fmla="*/ 7 w 50"/>
                <a:gd name="T27" fmla="*/ 0 h 14"/>
                <a:gd name="T28" fmla="*/ 1 w 50"/>
                <a:gd name="T29" fmla="*/ 2 h 14"/>
                <a:gd name="T30" fmla="*/ 0 w 50"/>
                <a:gd name="T31" fmla="*/ 3 h 14"/>
                <a:gd name="T32" fmla="*/ 0 w 50"/>
                <a:gd name="T33" fmla="*/ 7 h 14"/>
                <a:gd name="T34" fmla="*/ 5 w 50"/>
                <a:gd name="T35" fmla="*/ 11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14">
                  <a:moveTo>
                    <a:pt x="5" y="11"/>
                  </a:moveTo>
                  <a:lnTo>
                    <a:pt x="21" y="12"/>
                  </a:lnTo>
                  <a:lnTo>
                    <a:pt x="33" y="14"/>
                  </a:lnTo>
                  <a:lnTo>
                    <a:pt x="41" y="12"/>
                  </a:lnTo>
                  <a:lnTo>
                    <a:pt x="46" y="11"/>
                  </a:lnTo>
                  <a:lnTo>
                    <a:pt x="48" y="9"/>
                  </a:lnTo>
                  <a:lnTo>
                    <a:pt x="48" y="7"/>
                  </a:lnTo>
                  <a:lnTo>
                    <a:pt x="50" y="5"/>
                  </a:lnTo>
                  <a:lnTo>
                    <a:pt x="48" y="3"/>
                  </a:lnTo>
                  <a:lnTo>
                    <a:pt x="42" y="2"/>
                  </a:lnTo>
                  <a:lnTo>
                    <a:pt x="35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7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Freeform 300"/>
            <p:cNvSpPr>
              <a:spLocks/>
            </p:cNvSpPr>
            <p:nvPr/>
          </p:nvSpPr>
          <p:spPr bwMode="auto">
            <a:xfrm>
              <a:off x="5145" y="3537"/>
              <a:ext cx="28" cy="41"/>
            </a:xfrm>
            <a:custGeom>
              <a:avLst/>
              <a:gdLst>
                <a:gd name="T0" fmla="*/ 11 w 28"/>
                <a:gd name="T1" fmla="*/ 14 h 41"/>
                <a:gd name="T2" fmla="*/ 2 w 28"/>
                <a:gd name="T3" fmla="*/ 30 h 41"/>
                <a:gd name="T4" fmla="*/ 0 w 28"/>
                <a:gd name="T5" fmla="*/ 37 h 41"/>
                <a:gd name="T6" fmla="*/ 2 w 28"/>
                <a:gd name="T7" fmla="*/ 41 h 41"/>
                <a:gd name="T8" fmla="*/ 3 w 28"/>
                <a:gd name="T9" fmla="*/ 41 h 41"/>
                <a:gd name="T10" fmla="*/ 9 w 28"/>
                <a:gd name="T11" fmla="*/ 39 h 41"/>
                <a:gd name="T12" fmla="*/ 14 w 28"/>
                <a:gd name="T13" fmla="*/ 33 h 41"/>
                <a:gd name="T14" fmla="*/ 21 w 28"/>
                <a:gd name="T15" fmla="*/ 21 h 41"/>
                <a:gd name="T16" fmla="*/ 27 w 28"/>
                <a:gd name="T17" fmla="*/ 9 h 41"/>
                <a:gd name="T18" fmla="*/ 28 w 28"/>
                <a:gd name="T19" fmla="*/ 3 h 41"/>
                <a:gd name="T20" fmla="*/ 27 w 28"/>
                <a:gd name="T21" fmla="*/ 0 h 41"/>
                <a:gd name="T22" fmla="*/ 23 w 28"/>
                <a:gd name="T23" fmla="*/ 0 h 41"/>
                <a:gd name="T24" fmla="*/ 18 w 28"/>
                <a:gd name="T25" fmla="*/ 5 h 41"/>
                <a:gd name="T26" fmla="*/ 11 w 28"/>
                <a:gd name="T27" fmla="*/ 14 h 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41">
                  <a:moveTo>
                    <a:pt x="11" y="14"/>
                  </a:moveTo>
                  <a:lnTo>
                    <a:pt x="2" y="30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3" y="41"/>
                  </a:lnTo>
                  <a:lnTo>
                    <a:pt x="9" y="39"/>
                  </a:lnTo>
                  <a:lnTo>
                    <a:pt x="14" y="33"/>
                  </a:lnTo>
                  <a:lnTo>
                    <a:pt x="21" y="21"/>
                  </a:lnTo>
                  <a:lnTo>
                    <a:pt x="27" y="9"/>
                  </a:lnTo>
                  <a:lnTo>
                    <a:pt x="28" y="3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5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41" name="Freeform 301"/>
          <p:cNvSpPr>
            <a:spLocks/>
          </p:cNvSpPr>
          <p:nvPr/>
        </p:nvSpPr>
        <p:spPr bwMode="auto">
          <a:xfrm>
            <a:off x="7666038" y="5002213"/>
            <a:ext cx="261937" cy="255587"/>
          </a:xfrm>
          <a:custGeom>
            <a:avLst/>
            <a:gdLst>
              <a:gd name="T0" fmla="*/ 261937 w 80"/>
              <a:gd name="T1" fmla="*/ 127794 h 78"/>
              <a:gd name="T2" fmla="*/ 261937 w 80"/>
              <a:gd name="T3" fmla="*/ 157284 h 78"/>
              <a:gd name="T4" fmla="*/ 252114 w 80"/>
              <a:gd name="T5" fmla="*/ 180222 h 78"/>
              <a:gd name="T6" fmla="*/ 239018 w 80"/>
              <a:gd name="T7" fmla="*/ 203159 h 78"/>
              <a:gd name="T8" fmla="*/ 222646 w 80"/>
              <a:gd name="T9" fmla="*/ 219543 h 78"/>
              <a:gd name="T10" fmla="*/ 203001 w 80"/>
              <a:gd name="T11" fmla="*/ 239203 h 78"/>
              <a:gd name="T12" fmla="*/ 180082 w 80"/>
              <a:gd name="T13" fmla="*/ 249033 h 78"/>
              <a:gd name="T14" fmla="*/ 157162 w 80"/>
              <a:gd name="T15" fmla="*/ 255587 h 78"/>
              <a:gd name="T16" fmla="*/ 134243 w 80"/>
              <a:gd name="T17" fmla="*/ 255587 h 78"/>
              <a:gd name="T18" fmla="*/ 104775 w 80"/>
              <a:gd name="T19" fmla="*/ 255587 h 78"/>
              <a:gd name="T20" fmla="*/ 81855 w 80"/>
              <a:gd name="T21" fmla="*/ 249033 h 78"/>
              <a:gd name="T22" fmla="*/ 58936 w 80"/>
              <a:gd name="T23" fmla="*/ 232650 h 78"/>
              <a:gd name="T24" fmla="*/ 39291 w 80"/>
              <a:gd name="T25" fmla="*/ 219543 h 78"/>
              <a:gd name="T26" fmla="*/ 22919 w 80"/>
              <a:gd name="T27" fmla="*/ 196605 h 78"/>
              <a:gd name="T28" fmla="*/ 13097 w 80"/>
              <a:gd name="T29" fmla="*/ 180222 h 78"/>
              <a:gd name="T30" fmla="*/ 6548 w 80"/>
              <a:gd name="T31" fmla="*/ 150731 h 78"/>
              <a:gd name="T32" fmla="*/ 0 w 80"/>
              <a:gd name="T33" fmla="*/ 127794 h 78"/>
              <a:gd name="T34" fmla="*/ 6548 w 80"/>
              <a:gd name="T35" fmla="*/ 98303 h 78"/>
              <a:gd name="T36" fmla="*/ 13097 w 80"/>
              <a:gd name="T37" fmla="*/ 75365 h 78"/>
              <a:gd name="T38" fmla="*/ 22919 w 80"/>
              <a:gd name="T39" fmla="*/ 52428 h 78"/>
              <a:gd name="T40" fmla="*/ 39291 w 80"/>
              <a:gd name="T41" fmla="*/ 32768 h 78"/>
              <a:gd name="T42" fmla="*/ 58936 w 80"/>
              <a:gd name="T43" fmla="*/ 16384 h 78"/>
              <a:gd name="T44" fmla="*/ 81855 w 80"/>
              <a:gd name="T45" fmla="*/ 3277 h 78"/>
              <a:gd name="T46" fmla="*/ 104775 w 80"/>
              <a:gd name="T47" fmla="*/ 0 h 78"/>
              <a:gd name="T48" fmla="*/ 134243 w 80"/>
              <a:gd name="T49" fmla="*/ 0 h 78"/>
              <a:gd name="T50" fmla="*/ 157162 w 80"/>
              <a:gd name="T51" fmla="*/ 0 h 78"/>
              <a:gd name="T52" fmla="*/ 186630 w 80"/>
              <a:gd name="T53" fmla="*/ 3277 h 78"/>
              <a:gd name="T54" fmla="*/ 203001 w 80"/>
              <a:gd name="T55" fmla="*/ 22937 h 78"/>
              <a:gd name="T56" fmla="*/ 225921 w 80"/>
              <a:gd name="T57" fmla="*/ 32768 h 78"/>
              <a:gd name="T58" fmla="*/ 239018 w 80"/>
              <a:gd name="T59" fmla="*/ 55705 h 78"/>
              <a:gd name="T60" fmla="*/ 252114 w 80"/>
              <a:gd name="T61" fmla="*/ 75365 h 78"/>
              <a:gd name="T62" fmla="*/ 261937 w 80"/>
              <a:gd name="T63" fmla="*/ 104856 h 78"/>
              <a:gd name="T64" fmla="*/ 261937 w 80"/>
              <a:gd name="T65" fmla="*/ 127794 h 7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80" h="78">
                <a:moveTo>
                  <a:pt x="80" y="39"/>
                </a:moveTo>
                <a:lnTo>
                  <a:pt x="80" y="48"/>
                </a:lnTo>
                <a:lnTo>
                  <a:pt x="77" y="55"/>
                </a:lnTo>
                <a:lnTo>
                  <a:pt x="73" y="62"/>
                </a:lnTo>
                <a:lnTo>
                  <a:pt x="68" y="67"/>
                </a:lnTo>
                <a:lnTo>
                  <a:pt x="62" y="73"/>
                </a:lnTo>
                <a:lnTo>
                  <a:pt x="55" y="76"/>
                </a:lnTo>
                <a:lnTo>
                  <a:pt x="48" y="78"/>
                </a:lnTo>
                <a:lnTo>
                  <a:pt x="41" y="78"/>
                </a:lnTo>
                <a:lnTo>
                  <a:pt x="32" y="78"/>
                </a:lnTo>
                <a:lnTo>
                  <a:pt x="25" y="76"/>
                </a:lnTo>
                <a:lnTo>
                  <a:pt x="18" y="71"/>
                </a:lnTo>
                <a:lnTo>
                  <a:pt x="12" y="67"/>
                </a:lnTo>
                <a:lnTo>
                  <a:pt x="7" y="60"/>
                </a:lnTo>
                <a:lnTo>
                  <a:pt x="4" y="55"/>
                </a:lnTo>
                <a:lnTo>
                  <a:pt x="2" y="46"/>
                </a:lnTo>
                <a:lnTo>
                  <a:pt x="0" y="39"/>
                </a:lnTo>
                <a:lnTo>
                  <a:pt x="2" y="30"/>
                </a:lnTo>
                <a:lnTo>
                  <a:pt x="4" y="23"/>
                </a:lnTo>
                <a:lnTo>
                  <a:pt x="7" y="16"/>
                </a:lnTo>
                <a:lnTo>
                  <a:pt x="12" y="10"/>
                </a:lnTo>
                <a:lnTo>
                  <a:pt x="18" y="5"/>
                </a:lnTo>
                <a:lnTo>
                  <a:pt x="25" y="1"/>
                </a:lnTo>
                <a:lnTo>
                  <a:pt x="32" y="0"/>
                </a:lnTo>
                <a:lnTo>
                  <a:pt x="41" y="0"/>
                </a:lnTo>
                <a:lnTo>
                  <a:pt x="48" y="0"/>
                </a:lnTo>
                <a:lnTo>
                  <a:pt x="57" y="1"/>
                </a:lnTo>
                <a:lnTo>
                  <a:pt x="62" y="7"/>
                </a:lnTo>
                <a:lnTo>
                  <a:pt x="69" y="10"/>
                </a:lnTo>
                <a:lnTo>
                  <a:pt x="73" y="17"/>
                </a:lnTo>
                <a:lnTo>
                  <a:pt x="77" y="23"/>
                </a:lnTo>
                <a:lnTo>
                  <a:pt x="80" y="32"/>
                </a:lnTo>
                <a:lnTo>
                  <a:pt x="80" y="39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Line 302"/>
          <p:cNvSpPr>
            <a:spLocks noChangeShapeType="1"/>
          </p:cNvSpPr>
          <p:nvPr/>
        </p:nvSpPr>
        <p:spPr bwMode="auto">
          <a:xfrm>
            <a:off x="5807075" y="4289425"/>
            <a:ext cx="3175" cy="3175"/>
          </a:xfrm>
          <a:prstGeom prst="line">
            <a:avLst/>
          </a:prstGeom>
          <a:noFill/>
          <a:ln w="11113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304"/>
          <p:cNvSpPr>
            <a:spLocks/>
          </p:cNvSpPr>
          <p:nvPr/>
        </p:nvSpPr>
        <p:spPr bwMode="auto">
          <a:xfrm>
            <a:off x="473075" y="1784350"/>
            <a:ext cx="3694113" cy="1450975"/>
          </a:xfrm>
          <a:custGeom>
            <a:avLst/>
            <a:gdLst>
              <a:gd name="T0" fmla="*/ 2562733 w 1995"/>
              <a:gd name="T1" fmla="*/ 25943 h 783"/>
              <a:gd name="T2" fmla="*/ 2662724 w 1995"/>
              <a:gd name="T3" fmla="*/ 61152 h 783"/>
              <a:gd name="T4" fmla="*/ 3099722 w 1995"/>
              <a:gd name="T5" fmla="*/ 466980 h 783"/>
              <a:gd name="T6" fmla="*/ 3368216 w 1995"/>
              <a:gd name="T7" fmla="*/ 600403 h 783"/>
              <a:gd name="T8" fmla="*/ 3558940 w 1995"/>
              <a:gd name="T9" fmla="*/ 722708 h 783"/>
              <a:gd name="T10" fmla="*/ 3618194 w 1995"/>
              <a:gd name="T11" fmla="*/ 787566 h 783"/>
              <a:gd name="T12" fmla="*/ 3690410 w 1995"/>
              <a:gd name="T13" fmla="*/ 1035881 h 783"/>
              <a:gd name="T14" fmla="*/ 3690410 w 1995"/>
              <a:gd name="T15" fmla="*/ 1150773 h 783"/>
              <a:gd name="T16" fmla="*/ 3681151 w 1995"/>
              <a:gd name="T17" fmla="*/ 1184129 h 783"/>
              <a:gd name="T18" fmla="*/ 3690410 w 1995"/>
              <a:gd name="T19" fmla="*/ 1184129 h 783"/>
              <a:gd name="T20" fmla="*/ 3612639 w 1995"/>
              <a:gd name="T21" fmla="*/ 1310140 h 783"/>
              <a:gd name="T22" fmla="*/ 3436729 w 1995"/>
              <a:gd name="T23" fmla="*/ 1282343 h 783"/>
              <a:gd name="T24" fmla="*/ 3407102 w 1995"/>
              <a:gd name="T25" fmla="*/ 1160039 h 783"/>
              <a:gd name="T26" fmla="*/ 3347848 w 1995"/>
              <a:gd name="T27" fmla="*/ 1065531 h 783"/>
              <a:gd name="T28" fmla="*/ 3238598 w 1995"/>
              <a:gd name="T29" fmla="*/ 989554 h 783"/>
              <a:gd name="T30" fmla="*/ 3162679 w 1995"/>
              <a:gd name="T31" fmla="*/ 972876 h 783"/>
              <a:gd name="T32" fmla="*/ 3073798 w 1995"/>
              <a:gd name="T33" fmla="*/ 976582 h 783"/>
              <a:gd name="T34" fmla="*/ 2988621 w 1995"/>
              <a:gd name="T35" fmla="*/ 1006232 h 783"/>
              <a:gd name="T36" fmla="*/ 2892333 w 1995"/>
              <a:gd name="T37" fmla="*/ 1078502 h 783"/>
              <a:gd name="T38" fmla="*/ 2833079 w 1995"/>
              <a:gd name="T39" fmla="*/ 1184129 h 783"/>
              <a:gd name="T40" fmla="*/ 2810859 w 1995"/>
              <a:gd name="T41" fmla="*/ 1273078 h 783"/>
              <a:gd name="T42" fmla="*/ 2807156 w 1995"/>
              <a:gd name="T43" fmla="*/ 1382410 h 783"/>
              <a:gd name="T44" fmla="*/ 1075829 w 1995"/>
              <a:gd name="T45" fmla="*/ 1399088 h 783"/>
              <a:gd name="T46" fmla="*/ 1077681 w 1995"/>
              <a:gd name="T47" fmla="*/ 1293462 h 783"/>
              <a:gd name="T48" fmla="*/ 1055461 w 1995"/>
              <a:gd name="T49" fmla="*/ 1180423 h 783"/>
              <a:gd name="T50" fmla="*/ 986948 w 1995"/>
              <a:gd name="T51" fmla="*/ 1074796 h 783"/>
              <a:gd name="T52" fmla="*/ 933250 w 1995"/>
              <a:gd name="T53" fmla="*/ 1032175 h 783"/>
              <a:gd name="T54" fmla="*/ 857330 w 1995"/>
              <a:gd name="T55" fmla="*/ 1002526 h 783"/>
              <a:gd name="T56" fmla="*/ 781411 w 1995"/>
              <a:gd name="T57" fmla="*/ 993260 h 783"/>
              <a:gd name="T58" fmla="*/ 679569 w 1995"/>
              <a:gd name="T59" fmla="*/ 1011791 h 783"/>
              <a:gd name="T60" fmla="*/ 581429 w 1995"/>
              <a:gd name="T61" fmla="*/ 1065531 h 783"/>
              <a:gd name="T62" fmla="*/ 507362 w 1995"/>
              <a:gd name="T63" fmla="*/ 1154479 h 783"/>
              <a:gd name="T64" fmla="*/ 477735 w 1995"/>
              <a:gd name="T65" fmla="*/ 1230456 h 783"/>
              <a:gd name="T66" fmla="*/ 464773 w 1995"/>
              <a:gd name="T67" fmla="*/ 1328671 h 783"/>
              <a:gd name="T68" fmla="*/ 472180 w 1995"/>
              <a:gd name="T69" fmla="*/ 1450975 h 783"/>
              <a:gd name="T70" fmla="*/ 55551 w 1995"/>
              <a:gd name="T71" fmla="*/ 1324964 h 783"/>
              <a:gd name="T72" fmla="*/ 29627 w 1995"/>
              <a:gd name="T73" fmla="*/ 1319405 h 783"/>
              <a:gd name="T74" fmla="*/ 3703 w 1995"/>
              <a:gd name="T75" fmla="*/ 1280490 h 783"/>
              <a:gd name="T76" fmla="*/ 7407 w 1995"/>
              <a:gd name="T77" fmla="*/ 1065531 h 783"/>
              <a:gd name="T78" fmla="*/ 29627 w 1995"/>
              <a:gd name="T79" fmla="*/ 1041441 h 783"/>
              <a:gd name="T80" fmla="*/ 37034 w 1995"/>
              <a:gd name="T81" fmla="*/ 605963 h 783"/>
              <a:gd name="T82" fmla="*/ 59254 w 1995"/>
              <a:gd name="T83" fmla="*/ 209400 h 783"/>
              <a:gd name="T84" fmla="*/ 88881 w 1995"/>
              <a:gd name="T85" fmla="*/ 68565 h 783"/>
              <a:gd name="T86" fmla="*/ 114805 w 1995"/>
              <a:gd name="T87" fmla="*/ 35209 h 783"/>
              <a:gd name="T88" fmla="*/ 490697 w 1995"/>
              <a:gd name="T89" fmla="*/ 14825 h 783"/>
              <a:gd name="T90" fmla="*/ 2088701 w 1995"/>
              <a:gd name="T91" fmla="*/ 1853 h 783"/>
              <a:gd name="T92" fmla="*/ 2473852 w 1995"/>
              <a:gd name="T93" fmla="*/ 12972 h 78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995" h="783">
                <a:moveTo>
                  <a:pt x="1365" y="12"/>
                </a:moveTo>
                <a:lnTo>
                  <a:pt x="1373" y="12"/>
                </a:lnTo>
                <a:lnTo>
                  <a:pt x="1384" y="14"/>
                </a:lnTo>
                <a:lnTo>
                  <a:pt x="1400" y="17"/>
                </a:lnTo>
                <a:lnTo>
                  <a:pt x="1418" y="24"/>
                </a:lnTo>
                <a:lnTo>
                  <a:pt x="1438" y="33"/>
                </a:lnTo>
                <a:lnTo>
                  <a:pt x="1461" y="49"/>
                </a:lnTo>
                <a:lnTo>
                  <a:pt x="1484" y="69"/>
                </a:lnTo>
                <a:lnTo>
                  <a:pt x="1674" y="252"/>
                </a:lnTo>
                <a:lnTo>
                  <a:pt x="1760" y="293"/>
                </a:lnTo>
                <a:lnTo>
                  <a:pt x="1778" y="300"/>
                </a:lnTo>
                <a:lnTo>
                  <a:pt x="1819" y="324"/>
                </a:lnTo>
                <a:lnTo>
                  <a:pt x="1870" y="354"/>
                </a:lnTo>
                <a:lnTo>
                  <a:pt x="1897" y="372"/>
                </a:lnTo>
                <a:lnTo>
                  <a:pt x="1922" y="390"/>
                </a:lnTo>
                <a:lnTo>
                  <a:pt x="1936" y="402"/>
                </a:lnTo>
                <a:lnTo>
                  <a:pt x="1949" y="416"/>
                </a:lnTo>
                <a:lnTo>
                  <a:pt x="1954" y="425"/>
                </a:lnTo>
                <a:lnTo>
                  <a:pt x="1960" y="434"/>
                </a:lnTo>
                <a:lnTo>
                  <a:pt x="1993" y="546"/>
                </a:lnTo>
                <a:lnTo>
                  <a:pt x="1993" y="559"/>
                </a:lnTo>
                <a:lnTo>
                  <a:pt x="1995" y="587"/>
                </a:lnTo>
                <a:lnTo>
                  <a:pt x="1995" y="610"/>
                </a:lnTo>
                <a:lnTo>
                  <a:pt x="1993" y="621"/>
                </a:lnTo>
                <a:lnTo>
                  <a:pt x="1992" y="628"/>
                </a:lnTo>
                <a:lnTo>
                  <a:pt x="1988" y="637"/>
                </a:lnTo>
                <a:lnTo>
                  <a:pt x="1988" y="639"/>
                </a:lnTo>
                <a:lnTo>
                  <a:pt x="1988" y="641"/>
                </a:lnTo>
                <a:lnTo>
                  <a:pt x="1992" y="641"/>
                </a:lnTo>
                <a:lnTo>
                  <a:pt x="1993" y="639"/>
                </a:lnTo>
                <a:lnTo>
                  <a:pt x="1974" y="642"/>
                </a:lnTo>
                <a:lnTo>
                  <a:pt x="1961" y="682"/>
                </a:lnTo>
                <a:lnTo>
                  <a:pt x="1951" y="707"/>
                </a:lnTo>
                <a:lnTo>
                  <a:pt x="1856" y="721"/>
                </a:lnTo>
                <a:lnTo>
                  <a:pt x="1856" y="714"/>
                </a:lnTo>
                <a:lnTo>
                  <a:pt x="1856" y="692"/>
                </a:lnTo>
                <a:lnTo>
                  <a:pt x="1851" y="662"/>
                </a:lnTo>
                <a:lnTo>
                  <a:pt x="1847" y="644"/>
                </a:lnTo>
                <a:lnTo>
                  <a:pt x="1840" y="626"/>
                </a:lnTo>
                <a:lnTo>
                  <a:pt x="1833" y="609"/>
                </a:lnTo>
                <a:lnTo>
                  <a:pt x="1822" y="591"/>
                </a:lnTo>
                <a:lnTo>
                  <a:pt x="1808" y="575"/>
                </a:lnTo>
                <a:lnTo>
                  <a:pt x="1792" y="559"/>
                </a:lnTo>
                <a:lnTo>
                  <a:pt x="1772" y="546"/>
                </a:lnTo>
                <a:lnTo>
                  <a:pt x="1749" y="534"/>
                </a:lnTo>
                <a:lnTo>
                  <a:pt x="1737" y="530"/>
                </a:lnTo>
                <a:lnTo>
                  <a:pt x="1723" y="527"/>
                </a:lnTo>
                <a:lnTo>
                  <a:pt x="1708" y="525"/>
                </a:lnTo>
                <a:lnTo>
                  <a:pt x="1692" y="523"/>
                </a:lnTo>
                <a:lnTo>
                  <a:pt x="1683" y="523"/>
                </a:lnTo>
                <a:lnTo>
                  <a:pt x="1660" y="527"/>
                </a:lnTo>
                <a:lnTo>
                  <a:pt x="1646" y="530"/>
                </a:lnTo>
                <a:lnTo>
                  <a:pt x="1630" y="536"/>
                </a:lnTo>
                <a:lnTo>
                  <a:pt x="1614" y="543"/>
                </a:lnTo>
                <a:lnTo>
                  <a:pt x="1596" y="553"/>
                </a:lnTo>
                <a:lnTo>
                  <a:pt x="1578" y="566"/>
                </a:lnTo>
                <a:lnTo>
                  <a:pt x="1562" y="582"/>
                </a:lnTo>
                <a:lnTo>
                  <a:pt x="1548" y="601"/>
                </a:lnTo>
                <a:lnTo>
                  <a:pt x="1536" y="625"/>
                </a:lnTo>
                <a:lnTo>
                  <a:pt x="1530" y="639"/>
                </a:lnTo>
                <a:lnTo>
                  <a:pt x="1525" y="653"/>
                </a:lnTo>
                <a:lnTo>
                  <a:pt x="1521" y="669"/>
                </a:lnTo>
                <a:lnTo>
                  <a:pt x="1518" y="687"/>
                </a:lnTo>
                <a:lnTo>
                  <a:pt x="1516" y="705"/>
                </a:lnTo>
                <a:lnTo>
                  <a:pt x="1516" y="724"/>
                </a:lnTo>
                <a:lnTo>
                  <a:pt x="1516" y="746"/>
                </a:lnTo>
                <a:lnTo>
                  <a:pt x="1518" y="767"/>
                </a:lnTo>
                <a:lnTo>
                  <a:pt x="581" y="764"/>
                </a:lnTo>
                <a:lnTo>
                  <a:pt x="581" y="755"/>
                </a:lnTo>
                <a:lnTo>
                  <a:pt x="582" y="731"/>
                </a:lnTo>
                <a:lnTo>
                  <a:pt x="582" y="715"/>
                </a:lnTo>
                <a:lnTo>
                  <a:pt x="582" y="698"/>
                </a:lnTo>
                <a:lnTo>
                  <a:pt x="579" y="678"/>
                </a:lnTo>
                <a:lnTo>
                  <a:pt x="575" y="657"/>
                </a:lnTo>
                <a:lnTo>
                  <a:pt x="570" y="637"/>
                </a:lnTo>
                <a:lnTo>
                  <a:pt x="561" y="616"/>
                </a:lnTo>
                <a:lnTo>
                  <a:pt x="549" y="598"/>
                </a:lnTo>
                <a:lnTo>
                  <a:pt x="533" y="580"/>
                </a:lnTo>
                <a:lnTo>
                  <a:pt x="524" y="571"/>
                </a:lnTo>
                <a:lnTo>
                  <a:pt x="515" y="564"/>
                </a:lnTo>
                <a:lnTo>
                  <a:pt x="504" y="557"/>
                </a:lnTo>
                <a:lnTo>
                  <a:pt x="492" y="552"/>
                </a:lnTo>
                <a:lnTo>
                  <a:pt x="477" y="546"/>
                </a:lnTo>
                <a:lnTo>
                  <a:pt x="463" y="541"/>
                </a:lnTo>
                <a:lnTo>
                  <a:pt x="449" y="537"/>
                </a:lnTo>
                <a:lnTo>
                  <a:pt x="431" y="536"/>
                </a:lnTo>
                <a:lnTo>
                  <a:pt x="422" y="536"/>
                </a:lnTo>
                <a:lnTo>
                  <a:pt x="399" y="537"/>
                </a:lnTo>
                <a:lnTo>
                  <a:pt x="385" y="541"/>
                </a:lnTo>
                <a:lnTo>
                  <a:pt x="367" y="546"/>
                </a:lnTo>
                <a:lnTo>
                  <a:pt x="349" y="553"/>
                </a:lnTo>
                <a:lnTo>
                  <a:pt x="331" y="562"/>
                </a:lnTo>
                <a:lnTo>
                  <a:pt x="314" y="575"/>
                </a:lnTo>
                <a:lnTo>
                  <a:pt x="297" y="591"/>
                </a:lnTo>
                <a:lnTo>
                  <a:pt x="281" y="610"/>
                </a:lnTo>
                <a:lnTo>
                  <a:pt x="274" y="623"/>
                </a:lnTo>
                <a:lnTo>
                  <a:pt x="269" y="635"/>
                </a:lnTo>
                <a:lnTo>
                  <a:pt x="264" y="650"/>
                </a:lnTo>
                <a:lnTo>
                  <a:pt x="258" y="664"/>
                </a:lnTo>
                <a:lnTo>
                  <a:pt x="255" y="680"/>
                </a:lnTo>
                <a:lnTo>
                  <a:pt x="253" y="698"/>
                </a:lnTo>
                <a:lnTo>
                  <a:pt x="251" y="717"/>
                </a:lnTo>
                <a:lnTo>
                  <a:pt x="251" y="739"/>
                </a:lnTo>
                <a:lnTo>
                  <a:pt x="251" y="760"/>
                </a:lnTo>
                <a:lnTo>
                  <a:pt x="255" y="783"/>
                </a:lnTo>
                <a:lnTo>
                  <a:pt x="212" y="767"/>
                </a:lnTo>
                <a:lnTo>
                  <a:pt x="207" y="731"/>
                </a:lnTo>
                <a:lnTo>
                  <a:pt x="30" y="715"/>
                </a:lnTo>
                <a:lnTo>
                  <a:pt x="27" y="715"/>
                </a:lnTo>
                <a:lnTo>
                  <a:pt x="21" y="715"/>
                </a:lnTo>
                <a:lnTo>
                  <a:pt x="16" y="712"/>
                </a:lnTo>
                <a:lnTo>
                  <a:pt x="11" y="707"/>
                </a:lnTo>
                <a:lnTo>
                  <a:pt x="5" y="701"/>
                </a:lnTo>
                <a:lnTo>
                  <a:pt x="2" y="691"/>
                </a:lnTo>
                <a:lnTo>
                  <a:pt x="0" y="678"/>
                </a:lnTo>
                <a:lnTo>
                  <a:pt x="0" y="589"/>
                </a:lnTo>
                <a:lnTo>
                  <a:pt x="4" y="575"/>
                </a:lnTo>
                <a:lnTo>
                  <a:pt x="9" y="566"/>
                </a:lnTo>
                <a:lnTo>
                  <a:pt x="12" y="562"/>
                </a:lnTo>
                <a:lnTo>
                  <a:pt x="16" y="562"/>
                </a:lnTo>
                <a:lnTo>
                  <a:pt x="16" y="491"/>
                </a:lnTo>
                <a:lnTo>
                  <a:pt x="16" y="416"/>
                </a:lnTo>
                <a:lnTo>
                  <a:pt x="20" y="327"/>
                </a:lnTo>
                <a:lnTo>
                  <a:pt x="23" y="236"/>
                </a:lnTo>
                <a:lnTo>
                  <a:pt x="28" y="151"/>
                </a:lnTo>
                <a:lnTo>
                  <a:pt x="32" y="113"/>
                </a:lnTo>
                <a:lnTo>
                  <a:pt x="37" y="81"/>
                </a:lnTo>
                <a:lnTo>
                  <a:pt x="43" y="55"/>
                </a:lnTo>
                <a:lnTo>
                  <a:pt x="48" y="37"/>
                </a:lnTo>
                <a:lnTo>
                  <a:pt x="50" y="35"/>
                </a:lnTo>
                <a:lnTo>
                  <a:pt x="53" y="28"/>
                </a:lnTo>
                <a:lnTo>
                  <a:pt x="62" y="19"/>
                </a:lnTo>
                <a:lnTo>
                  <a:pt x="68" y="16"/>
                </a:lnTo>
                <a:lnTo>
                  <a:pt x="77" y="12"/>
                </a:lnTo>
                <a:lnTo>
                  <a:pt x="265" y="8"/>
                </a:lnTo>
                <a:lnTo>
                  <a:pt x="689" y="1"/>
                </a:lnTo>
                <a:lnTo>
                  <a:pt x="921" y="0"/>
                </a:lnTo>
                <a:lnTo>
                  <a:pt x="1128" y="1"/>
                </a:lnTo>
                <a:lnTo>
                  <a:pt x="1215" y="1"/>
                </a:lnTo>
                <a:lnTo>
                  <a:pt x="1286" y="5"/>
                </a:lnTo>
                <a:lnTo>
                  <a:pt x="1336" y="7"/>
                </a:lnTo>
                <a:lnTo>
                  <a:pt x="1354" y="10"/>
                </a:lnTo>
                <a:lnTo>
                  <a:pt x="1365" y="12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305"/>
          <p:cNvSpPr>
            <a:spLocks/>
          </p:cNvSpPr>
          <p:nvPr/>
        </p:nvSpPr>
        <p:spPr bwMode="auto">
          <a:xfrm>
            <a:off x="2636838" y="1843088"/>
            <a:ext cx="1073150" cy="1235075"/>
          </a:xfrm>
          <a:custGeom>
            <a:avLst/>
            <a:gdLst>
              <a:gd name="T0" fmla="*/ 468924 w 579"/>
              <a:gd name="T1" fmla="*/ 0 h 666"/>
              <a:gd name="T2" fmla="*/ 815520 w 579"/>
              <a:gd name="T3" fmla="*/ 346785 h 666"/>
              <a:gd name="T4" fmla="*/ 834054 w 579"/>
              <a:gd name="T5" fmla="*/ 352349 h 666"/>
              <a:gd name="T6" fmla="*/ 850735 w 579"/>
              <a:gd name="T7" fmla="*/ 348640 h 666"/>
              <a:gd name="T8" fmla="*/ 863710 w 579"/>
              <a:gd name="T9" fmla="*/ 348640 h 666"/>
              <a:gd name="T10" fmla="*/ 871123 w 579"/>
              <a:gd name="T11" fmla="*/ 352349 h 666"/>
              <a:gd name="T12" fmla="*/ 876684 w 579"/>
              <a:gd name="T13" fmla="*/ 356058 h 666"/>
              <a:gd name="T14" fmla="*/ 880391 w 579"/>
              <a:gd name="T15" fmla="*/ 365330 h 666"/>
              <a:gd name="T16" fmla="*/ 880391 w 579"/>
              <a:gd name="T17" fmla="*/ 369039 h 666"/>
              <a:gd name="T18" fmla="*/ 884098 w 579"/>
              <a:gd name="T19" fmla="*/ 424673 h 666"/>
              <a:gd name="T20" fmla="*/ 1058322 w 579"/>
              <a:gd name="T21" fmla="*/ 636082 h 666"/>
              <a:gd name="T22" fmla="*/ 1069443 w 579"/>
              <a:gd name="T23" fmla="*/ 652772 h 666"/>
              <a:gd name="T24" fmla="*/ 1073150 w 579"/>
              <a:gd name="T25" fmla="*/ 665754 h 666"/>
              <a:gd name="T26" fmla="*/ 1069443 w 579"/>
              <a:gd name="T27" fmla="*/ 676880 h 666"/>
              <a:gd name="T28" fmla="*/ 1058322 w 579"/>
              <a:gd name="T29" fmla="*/ 682444 h 666"/>
              <a:gd name="T30" fmla="*/ 1052762 w 579"/>
              <a:gd name="T31" fmla="*/ 689862 h 666"/>
              <a:gd name="T32" fmla="*/ 1041641 w 579"/>
              <a:gd name="T33" fmla="*/ 693571 h 666"/>
              <a:gd name="T34" fmla="*/ 1032374 w 579"/>
              <a:gd name="T35" fmla="*/ 693571 h 666"/>
              <a:gd name="T36" fmla="*/ 880391 w 579"/>
              <a:gd name="T37" fmla="*/ 689862 h 666"/>
              <a:gd name="T38" fmla="*/ 880391 w 579"/>
              <a:gd name="T39" fmla="*/ 834510 h 666"/>
              <a:gd name="T40" fmla="*/ 854442 w 579"/>
              <a:gd name="T41" fmla="*/ 841928 h 666"/>
              <a:gd name="T42" fmla="*/ 828494 w 579"/>
              <a:gd name="T43" fmla="*/ 847491 h 666"/>
              <a:gd name="T44" fmla="*/ 778451 w 579"/>
              <a:gd name="T45" fmla="*/ 867891 h 666"/>
              <a:gd name="T46" fmla="*/ 735821 w 579"/>
              <a:gd name="T47" fmla="*/ 890144 h 666"/>
              <a:gd name="T48" fmla="*/ 698752 w 579"/>
              <a:gd name="T49" fmla="*/ 917961 h 666"/>
              <a:gd name="T50" fmla="*/ 665390 w 579"/>
              <a:gd name="T51" fmla="*/ 949487 h 666"/>
              <a:gd name="T52" fmla="*/ 639442 w 579"/>
              <a:gd name="T53" fmla="*/ 982867 h 666"/>
              <a:gd name="T54" fmla="*/ 617200 w 579"/>
              <a:gd name="T55" fmla="*/ 1019957 h 666"/>
              <a:gd name="T56" fmla="*/ 600519 w 579"/>
              <a:gd name="T57" fmla="*/ 1053337 h 666"/>
              <a:gd name="T58" fmla="*/ 583838 w 579"/>
              <a:gd name="T59" fmla="*/ 1088572 h 666"/>
              <a:gd name="T60" fmla="*/ 574571 w 579"/>
              <a:gd name="T61" fmla="*/ 1121953 h 666"/>
              <a:gd name="T62" fmla="*/ 557890 w 579"/>
              <a:gd name="T63" fmla="*/ 1177587 h 666"/>
              <a:gd name="T64" fmla="*/ 550476 w 579"/>
              <a:gd name="T65" fmla="*/ 1218385 h 666"/>
              <a:gd name="T66" fmla="*/ 550476 w 579"/>
              <a:gd name="T67" fmla="*/ 1235075 h 666"/>
              <a:gd name="T68" fmla="*/ 90819 w 579"/>
              <a:gd name="T69" fmla="*/ 1235075 h 666"/>
              <a:gd name="T70" fmla="*/ 0 w 579"/>
              <a:gd name="T71" fmla="*/ 741787 h 666"/>
              <a:gd name="T72" fmla="*/ 0 w 579"/>
              <a:gd name="T73" fmla="*/ 0 h 666"/>
              <a:gd name="T74" fmla="*/ 468924 w 579"/>
              <a:gd name="T75" fmla="*/ 0 h 6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79" h="666">
                <a:moveTo>
                  <a:pt x="253" y="0"/>
                </a:moveTo>
                <a:lnTo>
                  <a:pt x="440" y="187"/>
                </a:lnTo>
                <a:lnTo>
                  <a:pt x="450" y="190"/>
                </a:lnTo>
                <a:lnTo>
                  <a:pt x="459" y="188"/>
                </a:lnTo>
                <a:lnTo>
                  <a:pt x="466" y="188"/>
                </a:lnTo>
                <a:lnTo>
                  <a:pt x="470" y="190"/>
                </a:lnTo>
                <a:lnTo>
                  <a:pt x="473" y="192"/>
                </a:lnTo>
                <a:lnTo>
                  <a:pt x="475" y="197"/>
                </a:lnTo>
                <a:lnTo>
                  <a:pt x="475" y="199"/>
                </a:lnTo>
                <a:lnTo>
                  <a:pt x="477" y="229"/>
                </a:lnTo>
                <a:lnTo>
                  <a:pt x="571" y="343"/>
                </a:lnTo>
                <a:lnTo>
                  <a:pt x="577" y="352"/>
                </a:lnTo>
                <a:lnTo>
                  <a:pt x="579" y="359"/>
                </a:lnTo>
                <a:lnTo>
                  <a:pt x="577" y="365"/>
                </a:lnTo>
                <a:lnTo>
                  <a:pt x="571" y="368"/>
                </a:lnTo>
                <a:lnTo>
                  <a:pt x="568" y="372"/>
                </a:lnTo>
                <a:lnTo>
                  <a:pt x="562" y="374"/>
                </a:lnTo>
                <a:lnTo>
                  <a:pt x="557" y="374"/>
                </a:lnTo>
                <a:lnTo>
                  <a:pt x="475" y="372"/>
                </a:lnTo>
                <a:lnTo>
                  <a:pt x="475" y="450"/>
                </a:lnTo>
                <a:lnTo>
                  <a:pt x="461" y="454"/>
                </a:lnTo>
                <a:lnTo>
                  <a:pt x="447" y="457"/>
                </a:lnTo>
                <a:lnTo>
                  <a:pt x="420" y="468"/>
                </a:lnTo>
                <a:lnTo>
                  <a:pt x="397" y="480"/>
                </a:lnTo>
                <a:lnTo>
                  <a:pt x="377" y="495"/>
                </a:lnTo>
                <a:lnTo>
                  <a:pt x="359" y="512"/>
                </a:lnTo>
                <a:lnTo>
                  <a:pt x="345" y="530"/>
                </a:lnTo>
                <a:lnTo>
                  <a:pt x="333" y="550"/>
                </a:lnTo>
                <a:lnTo>
                  <a:pt x="324" y="568"/>
                </a:lnTo>
                <a:lnTo>
                  <a:pt x="315" y="587"/>
                </a:lnTo>
                <a:lnTo>
                  <a:pt x="310" y="605"/>
                </a:lnTo>
                <a:lnTo>
                  <a:pt x="301" y="635"/>
                </a:lnTo>
                <a:lnTo>
                  <a:pt x="297" y="657"/>
                </a:lnTo>
                <a:lnTo>
                  <a:pt x="297" y="666"/>
                </a:lnTo>
                <a:lnTo>
                  <a:pt x="49" y="666"/>
                </a:lnTo>
                <a:lnTo>
                  <a:pt x="0" y="400"/>
                </a:lnTo>
                <a:lnTo>
                  <a:pt x="0" y="0"/>
                </a:lnTo>
                <a:lnTo>
                  <a:pt x="253" y="0"/>
                </a:lnTo>
                <a:close/>
              </a:path>
            </a:pathLst>
          </a:cu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306"/>
          <p:cNvSpPr>
            <a:spLocks/>
          </p:cNvSpPr>
          <p:nvPr/>
        </p:nvSpPr>
        <p:spPr bwMode="auto">
          <a:xfrm>
            <a:off x="2713038" y="1879600"/>
            <a:ext cx="1044575" cy="658813"/>
          </a:xfrm>
          <a:custGeom>
            <a:avLst/>
            <a:gdLst>
              <a:gd name="T0" fmla="*/ 44450 w 564"/>
              <a:gd name="T1" fmla="*/ 24058 h 356"/>
              <a:gd name="T2" fmla="*/ 440796 w 564"/>
              <a:gd name="T3" fmla="*/ 0 h 356"/>
              <a:gd name="T4" fmla="*/ 883444 w 564"/>
              <a:gd name="T5" fmla="*/ 388626 h 356"/>
              <a:gd name="T6" fmla="*/ 1044575 w 564"/>
              <a:gd name="T7" fmla="*/ 455247 h 356"/>
              <a:gd name="T8" fmla="*/ 866775 w 564"/>
              <a:gd name="T9" fmla="*/ 438592 h 356"/>
              <a:gd name="T10" fmla="*/ 905669 w 564"/>
              <a:gd name="T11" fmla="*/ 492259 h 356"/>
              <a:gd name="T12" fmla="*/ 985308 w 564"/>
              <a:gd name="T13" fmla="*/ 597743 h 356"/>
              <a:gd name="T14" fmla="*/ 998273 w 564"/>
              <a:gd name="T15" fmla="*/ 616249 h 356"/>
              <a:gd name="T16" fmla="*/ 1001977 w 564"/>
              <a:gd name="T17" fmla="*/ 627353 h 356"/>
              <a:gd name="T18" fmla="*/ 1001977 w 564"/>
              <a:gd name="T19" fmla="*/ 632905 h 356"/>
              <a:gd name="T20" fmla="*/ 998273 w 564"/>
              <a:gd name="T21" fmla="*/ 640307 h 356"/>
              <a:gd name="T22" fmla="*/ 996421 w 564"/>
              <a:gd name="T23" fmla="*/ 645859 h 356"/>
              <a:gd name="T24" fmla="*/ 985308 w 564"/>
              <a:gd name="T25" fmla="*/ 653261 h 356"/>
              <a:gd name="T26" fmla="*/ 972344 w 564"/>
              <a:gd name="T27" fmla="*/ 656962 h 356"/>
              <a:gd name="T28" fmla="*/ 959379 w 564"/>
              <a:gd name="T29" fmla="*/ 658813 h 356"/>
              <a:gd name="T30" fmla="*/ 946415 w 564"/>
              <a:gd name="T31" fmla="*/ 658813 h 356"/>
              <a:gd name="T32" fmla="*/ 513027 w 564"/>
              <a:gd name="T33" fmla="*/ 645859 h 356"/>
              <a:gd name="T34" fmla="*/ 98160 w 564"/>
              <a:gd name="T35" fmla="*/ 540375 h 356"/>
              <a:gd name="T36" fmla="*/ 85196 w 564"/>
              <a:gd name="T37" fmla="*/ 534823 h 356"/>
              <a:gd name="T38" fmla="*/ 72231 w 564"/>
              <a:gd name="T39" fmla="*/ 531122 h 356"/>
              <a:gd name="T40" fmla="*/ 64823 w 564"/>
              <a:gd name="T41" fmla="*/ 523719 h 356"/>
              <a:gd name="T42" fmla="*/ 59267 w 564"/>
              <a:gd name="T43" fmla="*/ 518168 h 356"/>
              <a:gd name="T44" fmla="*/ 51858 w 564"/>
              <a:gd name="T45" fmla="*/ 505213 h 356"/>
              <a:gd name="T46" fmla="*/ 51858 w 564"/>
              <a:gd name="T47" fmla="*/ 497811 h 356"/>
              <a:gd name="T48" fmla="*/ 0 w 564"/>
              <a:gd name="T49" fmla="*/ 72173 h 356"/>
              <a:gd name="T50" fmla="*/ 0 w 564"/>
              <a:gd name="T51" fmla="*/ 59219 h 356"/>
              <a:gd name="T52" fmla="*/ 5556 w 564"/>
              <a:gd name="T53" fmla="*/ 46265 h 356"/>
              <a:gd name="T54" fmla="*/ 12965 w 564"/>
              <a:gd name="T55" fmla="*/ 37012 h 356"/>
              <a:gd name="T56" fmla="*/ 22225 w 564"/>
              <a:gd name="T57" fmla="*/ 29610 h 356"/>
              <a:gd name="T58" fmla="*/ 38894 w 564"/>
              <a:gd name="T59" fmla="*/ 24058 h 356"/>
              <a:gd name="T60" fmla="*/ 44450 w 564"/>
              <a:gd name="T61" fmla="*/ 24058 h 35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64" h="356">
                <a:moveTo>
                  <a:pt x="24" y="13"/>
                </a:moveTo>
                <a:lnTo>
                  <a:pt x="238" y="0"/>
                </a:lnTo>
                <a:lnTo>
                  <a:pt x="477" y="210"/>
                </a:lnTo>
                <a:lnTo>
                  <a:pt x="564" y="246"/>
                </a:lnTo>
                <a:lnTo>
                  <a:pt x="468" y="237"/>
                </a:lnTo>
                <a:lnTo>
                  <a:pt x="489" y="266"/>
                </a:lnTo>
                <a:lnTo>
                  <a:pt x="532" y="323"/>
                </a:lnTo>
                <a:lnTo>
                  <a:pt x="539" y="333"/>
                </a:lnTo>
                <a:lnTo>
                  <a:pt x="541" y="339"/>
                </a:lnTo>
                <a:lnTo>
                  <a:pt x="541" y="342"/>
                </a:lnTo>
                <a:lnTo>
                  <a:pt x="539" y="346"/>
                </a:lnTo>
                <a:lnTo>
                  <a:pt x="538" y="349"/>
                </a:lnTo>
                <a:lnTo>
                  <a:pt x="532" y="353"/>
                </a:lnTo>
                <a:lnTo>
                  <a:pt x="525" y="355"/>
                </a:lnTo>
                <a:lnTo>
                  <a:pt x="518" y="356"/>
                </a:lnTo>
                <a:lnTo>
                  <a:pt x="511" y="356"/>
                </a:lnTo>
                <a:lnTo>
                  <a:pt x="277" y="349"/>
                </a:lnTo>
                <a:lnTo>
                  <a:pt x="53" y="292"/>
                </a:lnTo>
                <a:lnTo>
                  <a:pt x="46" y="289"/>
                </a:lnTo>
                <a:lnTo>
                  <a:pt x="39" y="287"/>
                </a:lnTo>
                <a:lnTo>
                  <a:pt x="35" y="283"/>
                </a:lnTo>
                <a:lnTo>
                  <a:pt x="32" y="280"/>
                </a:lnTo>
                <a:lnTo>
                  <a:pt x="28" y="273"/>
                </a:lnTo>
                <a:lnTo>
                  <a:pt x="28" y="269"/>
                </a:lnTo>
                <a:lnTo>
                  <a:pt x="0" y="39"/>
                </a:lnTo>
                <a:lnTo>
                  <a:pt x="0" y="32"/>
                </a:lnTo>
                <a:lnTo>
                  <a:pt x="3" y="25"/>
                </a:lnTo>
                <a:lnTo>
                  <a:pt x="7" y="20"/>
                </a:lnTo>
                <a:lnTo>
                  <a:pt x="12" y="16"/>
                </a:lnTo>
                <a:lnTo>
                  <a:pt x="21" y="13"/>
                </a:lnTo>
                <a:lnTo>
                  <a:pt x="24" y="13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46" name="Group 307"/>
          <p:cNvGrpSpPr>
            <a:grpSpLocks/>
          </p:cNvGrpSpPr>
          <p:nvPr/>
        </p:nvGrpSpPr>
        <p:grpSpPr bwMode="auto">
          <a:xfrm>
            <a:off x="2798763" y="1908175"/>
            <a:ext cx="763587" cy="565150"/>
            <a:chOff x="1609" y="1255"/>
            <a:chExt cx="413" cy="305"/>
          </a:xfrm>
        </p:grpSpPr>
        <p:sp>
          <p:nvSpPr>
            <p:cNvPr id="9285" name="Freeform 308"/>
            <p:cNvSpPr>
              <a:spLocks/>
            </p:cNvSpPr>
            <p:nvPr/>
          </p:nvSpPr>
          <p:spPr bwMode="auto">
            <a:xfrm>
              <a:off x="1609" y="1255"/>
              <a:ext cx="221" cy="257"/>
            </a:xfrm>
            <a:custGeom>
              <a:avLst/>
              <a:gdLst>
                <a:gd name="T0" fmla="*/ 50 w 221"/>
                <a:gd name="T1" fmla="*/ 246 h 257"/>
                <a:gd name="T2" fmla="*/ 221 w 221"/>
                <a:gd name="T3" fmla="*/ 257 h 257"/>
                <a:gd name="T4" fmla="*/ 189 w 221"/>
                <a:gd name="T5" fmla="*/ 9 h 257"/>
                <a:gd name="T6" fmla="*/ 183 w 221"/>
                <a:gd name="T7" fmla="*/ 4 h 257"/>
                <a:gd name="T8" fmla="*/ 176 w 221"/>
                <a:gd name="T9" fmla="*/ 2 h 257"/>
                <a:gd name="T10" fmla="*/ 169 w 221"/>
                <a:gd name="T11" fmla="*/ 2 h 257"/>
                <a:gd name="T12" fmla="*/ 28 w 221"/>
                <a:gd name="T13" fmla="*/ 2 h 257"/>
                <a:gd name="T14" fmla="*/ 23 w 221"/>
                <a:gd name="T15" fmla="*/ 0 h 257"/>
                <a:gd name="T16" fmla="*/ 19 w 221"/>
                <a:gd name="T17" fmla="*/ 2 h 257"/>
                <a:gd name="T18" fmla="*/ 12 w 221"/>
                <a:gd name="T19" fmla="*/ 4 h 257"/>
                <a:gd name="T20" fmla="*/ 7 w 221"/>
                <a:gd name="T21" fmla="*/ 7 h 257"/>
                <a:gd name="T22" fmla="*/ 3 w 221"/>
                <a:gd name="T23" fmla="*/ 13 h 257"/>
                <a:gd name="T24" fmla="*/ 0 w 221"/>
                <a:gd name="T25" fmla="*/ 22 h 257"/>
                <a:gd name="T26" fmla="*/ 0 w 221"/>
                <a:gd name="T27" fmla="*/ 34 h 257"/>
                <a:gd name="T28" fmla="*/ 32 w 221"/>
                <a:gd name="T29" fmla="*/ 232 h 257"/>
                <a:gd name="T30" fmla="*/ 30 w 221"/>
                <a:gd name="T31" fmla="*/ 233 h 257"/>
                <a:gd name="T32" fmla="*/ 30 w 221"/>
                <a:gd name="T33" fmla="*/ 239 h 257"/>
                <a:gd name="T34" fmla="*/ 32 w 221"/>
                <a:gd name="T35" fmla="*/ 241 h 257"/>
                <a:gd name="T36" fmla="*/ 35 w 221"/>
                <a:gd name="T37" fmla="*/ 244 h 257"/>
                <a:gd name="T38" fmla="*/ 41 w 221"/>
                <a:gd name="T39" fmla="*/ 246 h 257"/>
                <a:gd name="T40" fmla="*/ 50 w 221"/>
                <a:gd name="T41" fmla="*/ 246 h 2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1" h="257">
                  <a:moveTo>
                    <a:pt x="50" y="246"/>
                  </a:moveTo>
                  <a:lnTo>
                    <a:pt x="221" y="257"/>
                  </a:lnTo>
                  <a:lnTo>
                    <a:pt x="189" y="9"/>
                  </a:lnTo>
                  <a:lnTo>
                    <a:pt x="183" y="4"/>
                  </a:lnTo>
                  <a:lnTo>
                    <a:pt x="176" y="2"/>
                  </a:lnTo>
                  <a:lnTo>
                    <a:pt x="169" y="2"/>
                  </a:lnTo>
                  <a:lnTo>
                    <a:pt x="28" y="2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12" y="4"/>
                  </a:lnTo>
                  <a:lnTo>
                    <a:pt x="7" y="7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34"/>
                  </a:lnTo>
                  <a:lnTo>
                    <a:pt x="32" y="232"/>
                  </a:lnTo>
                  <a:lnTo>
                    <a:pt x="30" y="233"/>
                  </a:lnTo>
                  <a:lnTo>
                    <a:pt x="30" y="239"/>
                  </a:lnTo>
                  <a:lnTo>
                    <a:pt x="32" y="241"/>
                  </a:lnTo>
                  <a:lnTo>
                    <a:pt x="35" y="244"/>
                  </a:lnTo>
                  <a:lnTo>
                    <a:pt x="41" y="246"/>
                  </a:lnTo>
                  <a:lnTo>
                    <a:pt x="50" y="246"/>
                  </a:lnTo>
                  <a:close/>
                </a:path>
              </a:pathLst>
            </a:custGeom>
            <a:solidFill>
              <a:srgbClr val="D7F0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309"/>
            <p:cNvSpPr>
              <a:spLocks/>
            </p:cNvSpPr>
            <p:nvPr/>
          </p:nvSpPr>
          <p:spPr bwMode="auto">
            <a:xfrm>
              <a:off x="1823" y="1264"/>
              <a:ext cx="199" cy="296"/>
            </a:xfrm>
            <a:custGeom>
              <a:avLst/>
              <a:gdLst>
                <a:gd name="T0" fmla="*/ 1 w 199"/>
                <a:gd name="T1" fmla="*/ 4 h 296"/>
                <a:gd name="T2" fmla="*/ 33 w 199"/>
                <a:gd name="T3" fmla="*/ 242 h 296"/>
                <a:gd name="T4" fmla="*/ 35 w 199"/>
                <a:gd name="T5" fmla="*/ 242 h 296"/>
                <a:gd name="T6" fmla="*/ 41 w 199"/>
                <a:gd name="T7" fmla="*/ 244 h 296"/>
                <a:gd name="T8" fmla="*/ 50 w 199"/>
                <a:gd name="T9" fmla="*/ 251 h 296"/>
                <a:gd name="T10" fmla="*/ 62 w 199"/>
                <a:gd name="T11" fmla="*/ 269 h 296"/>
                <a:gd name="T12" fmla="*/ 76 w 199"/>
                <a:gd name="T13" fmla="*/ 287 h 296"/>
                <a:gd name="T14" fmla="*/ 82 w 199"/>
                <a:gd name="T15" fmla="*/ 290 h 296"/>
                <a:gd name="T16" fmla="*/ 89 w 199"/>
                <a:gd name="T17" fmla="*/ 294 h 296"/>
                <a:gd name="T18" fmla="*/ 101 w 199"/>
                <a:gd name="T19" fmla="*/ 296 h 296"/>
                <a:gd name="T20" fmla="*/ 171 w 199"/>
                <a:gd name="T21" fmla="*/ 296 h 296"/>
                <a:gd name="T22" fmla="*/ 181 w 199"/>
                <a:gd name="T23" fmla="*/ 294 h 296"/>
                <a:gd name="T24" fmla="*/ 190 w 199"/>
                <a:gd name="T25" fmla="*/ 290 h 296"/>
                <a:gd name="T26" fmla="*/ 194 w 199"/>
                <a:gd name="T27" fmla="*/ 287 h 296"/>
                <a:gd name="T28" fmla="*/ 197 w 199"/>
                <a:gd name="T29" fmla="*/ 283 h 296"/>
                <a:gd name="T30" fmla="*/ 199 w 199"/>
                <a:gd name="T31" fmla="*/ 278 h 296"/>
                <a:gd name="T32" fmla="*/ 197 w 199"/>
                <a:gd name="T33" fmla="*/ 281 h 296"/>
                <a:gd name="T34" fmla="*/ 194 w 199"/>
                <a:gd name="T35" fmla="*/ 281 h 296"/>
                <a:gd name="T36" fmla="*/ 185 w 199"/>
                <a:gd name="T37" fmla="*/ 280 h 296"/>
                <a:gd name="T38" fmla="*/ 181 w 199"/>
                <a:gd name="T39" fmla="*/ 278 h 296"/>
                <a:gd name="T40" fmla="*/ 178 w 199"/>
                <a:gd name="T41" fmla="*/ 274 h 296"/>
                <a:gd name="T42" fmla="*/ 174 w 199"/>
                <a:gd name="T43" fmla="*/ 269 h 296"/>
                <a:gd name="T44" fmla="*/ 172 w 199"/>
                <a:gd name="T45" fmla="*/ 260 h 296"/>
                <a:gd name="T46" fmla="*/ 178 w 199"/>
                <a:gd name="T47" fmla="*/ 191 h 296"/>
                <a:gd name="T48" fmla="*/ 178 w 199"/>
                <a:gd name="T49" fmla="*/ 185 h 296"/>
                <a:gd name="T50" fmla="*/ 174 w 199"/>
                <a:gd name="T51" fmla="*/ 175 h 296"/>
                <a:gd name="T52" fmla="*/ 167 w 199"/>
                <a:gd name="T53" fmla="*/ 162 h 296"/>
                <a:gd name="T54" fmla="*/ 160 w 199"/>
                <a:gd name="T55" fmla="*/ 155 h 296"/>
                <a:gd name="T56" fmla="*/ 153 w 199"/>
                <a:gd name="T57" fmla="*/ 150 h 296"/>
                <a:gd name="T58" fmla="*/ 1 w 199"/>
                <a:gd name="T59" fmla="*/ 4 h 296"/>
                <a:gd name="T60" fmla="*/ 0 w 199"/>
                <a:gd name="T61" fmla="*/ 0 h 296"/>
                <a:gd name="T62" fmla="*/ 1 w 199"/>
                <a:gd name="T63" fmla="*/ 4 h 2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9" h="296">
                  <a:moveTo>
                    <a:pt x="1" y="4"/>
                  </a:moveTo>
                  <a:lnTo>
                    <a:pt x="33" y="242"/>
                  </a:lnTo>
                  <a:lnTo>
                    <a:pt x="35" y="242"/>
                  </a:lnTo>
                  <a:lnTo>
                    <a:pt x="41" y="244"/>
                  </a:lnTo>
                  <a:lnTo>
                    <a:pt x="50" y="251"/>
                  </a:lnTo>
                  <a:lnTo>
                    <a:pt x="62" y="269"/>
                  </a:lnTo>
                  <a:lnTo>
                    <a:pt x="76" y="287"/>
                  </a:lnTo>
                  <a:lnTo>
                    <a:pt x="82" y="290"/>
                  </a:lnTo>
                  <a:lnTo>
                    <a:pt x="89" y="294"/>
                  </a:lnTo>
                  <a:lnTo>
                    <a:pt x="101" y="296"/>
                  </a:lnTo>
                  <a:lnTo>
                    <a:pt x="171" y="296"/>
                  </a:lnTo>
                  <a:lnTo>
                    <a:pt x="181" y="294"/>
                  </a:lnTo>
                  <a:lnTo>
                    <a:pt x="190" y="290"/>
                  </a:lnTo>
                  <a:lnTo>
                    <a:pt x="194" y="287"/>
                  </a:lnTo>
                  <a:lnTo>
                    <a:pt x="197" y="283"/>
                  </a:lnTo>
                  <a:lnTo>
                    <a:pt x="199" y="278"/>
                  </a:lnTo>
                  <a:lnTo>
                    <a:pt x="197" y="281"/>
                  </a:lnTo>
                  <a:lnTo>
                    <a:pt x="194" y="281"/>
                  </a:lnTo>
                  <a:lnTo>
                    <a:pt x="185" y="280"/>
                  </a:lnTo>
                  <a:lnTo>
                    <a:pt x="181" y="278"/>
                  </a:lnTo>
                  <a:lnTo>
                    <a:pt x="178" y="274"/>
                  </a:lnTo>
                  <a:lnTo>
                    <a:pt x="174" y="269"/>
                  </a:lnTo>
                  <a:lnTo>
                    <a:pt x="172" y="260"/>
                  </a:lnTo>
                  <a:lnTo>
                    <a:pt x="178" y="191"/>
                  </a:lnTo>
                  <a:lnTo>
                    <a:pt x="178" y="185"/>
                  </a:lnTo>
                  <a:lnTo>
                    <a:pt x="174" y="175"/>
                  </a:lnTo>
                  <a:lnTo>
                    <a:pt x="167" y="162"/>
                  </a:lnTo>
                  <a:lnTo>
                    <a:pt x="160" y="155"/>
                  </a:lnTo>
                  <a:lnTo>
                    <a:pt x="153" y="150"/>
                  </a:lnTo>
                  <a:lnTo>
                    <a:pt x="1" y="4"/>
                  </a:lnTo>
                  <a:lnTo>
                    <a:pt x="0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D7F0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47" name="Freeform 310"/>
          <p:cNvSpPr>
            <a:spLocks/>
          </p:cNvSpPr>
          <p:nvPr/>
        </p:nvSpPr>
        <p:spPr bwMode="auto">
          <a:xfrm>
            <a:off x="944563" y="2778125"/>
            <a:ext cx="603250" cy="603250"/>
          </a:xfrm>
          <a:custGeom>
            <a:avLst/>
            <a:gdLst>
              <a:gd name="T0" fmla="*/ 599549 w 326"/>
              <a:gd name="T1" fmla="*/ 331232 h 326"/>
              <a:gd name="T2" fmla="*/ 586596 w 326"/>
              <a:gd name="T3" fmla="*/ 392298 h 326"/>
              <a:gd name="T4" fmla="*/ 566241 w 326"/>
              <a:gd name="T5" fmla="*/ 444110 h 326"/>
              <a:gd name="T6" fmla="*/ 532933 w 326"/>
              <a:gd name="T7" fmla="*/ 494073 h 326"/>
              <a:gd name="T8" fmla="*/ 490372 w 326"/>
              <a:gd name="T9" fmla="*/ 532933 h 326"/>
              <a:gd name="T10" fmla="*/ 444110 w 326"/>
              <a:gd name="T11" fmla="*/ 566241 h 326"/>
              <a:gd name="T12" fmla="*/ 388597 w 326"/>
              <a:gd name="T13" fmla="*/ 588446 h 326"/>
              <a:gd name="T14" fmla="*/ 329382 w 326"/>
              <a:gd name="T15" fmla="*/ 603250 h 326"/>
              <a:gd name="T16" fmla="*/ 270167 w 326"/>
              <a:gd name="T17" fmla="*/ 603250 h 326"/>
              <a:gd name="T18" fmla="*/ 210952 w 326"/>
              <a:gd name="T19" fmla="*/ 588446 h 326"/>
              <a:gd name="T20" fmla="*/ 153588 w 326"/>
              <a:gd name="T21" fmla="*/ 566241 h 326"/>
              <a:gd name="T22" fmla="*/ 109177 w 326"/>
              <a:gd name="T23" fmla="*/ 532933 h 326"/>
              <a:gd name="T24" fmla="*/ 64766 w 326"/>
              <a:gd name="T25" fmla="*/ 494073 h 326"/>
              <a:gd name="T26" fmla="*/ 35159 w 326"/>
              <a:gd name="T27" fmla="*/ 444110 h 326"/>
              <a:gd name="T28" fmla="*/ 12953 w 326"/>
              <a:gd name="T29" fmla="*/ 392298 h 326"/>
              <a:gd name="T30" fmla="*/ 0 w 326"/>
              <a:gd name="T31" fmla="*/ 331232 h 326"/>
              <a:gd name="T32" fmla="*/ 0 w 326"/>
              <a:gd name="T33" fmla="*/ 270167 h 326"/>
              <a:gd name="T34" fmla="*/ 12953 w 326"/>
              <a:gd name="T35" fmla="*/ 210952 h 326"/>
              <a:gd name="T36" fmla="*/ 35159 w 326"/>
              <a:gd name="T37" fmla="*/ 157289 h 326"/>
              <a:gd name="T38" fmla="*/ 64766 w 326"/>
              <a:gd name="T39" fmla="*/ 107327 h 326"/>
              <a:gd name="T40" fmla="*/ 109177 w 326"/>
              <a:gd name="T41" fmla="*/ 68467 h 326"/>
              <a:gd name="T42" fmla="*/ 153588 w 326"/>
              <a:gd name="T43" fmla="*/ 35159 h 326"/>
              <a:gd name="T44" fmla="*/ 210952 w 326"/>
              <a:gd name="T45" fmla="*/ 12953 h 326"/>
              <a:gd name="T46" fmla="*/ 270167 w 326"/>
              <a:gd name="T47" fmla="*/ 1850 h 326"/>
              <a:gd name="T48" fmla="*/ 329382 w 326"/>
              <a:gd name="T49" fmla="*/ 1850 h 326"/>
              <a:gd name="T50" fmla="*/ 388597 w 326"/>
              <a:gd name="T51" fmla="*/ 12953 h 326"/>
              <a:gd name="T52" fmla="*/ 444110 w 326"/>
              <a:gd name="T53" fmla="*/ 35159 h 326"/>
              <a:gd name="T54" fmla="*/ 490372 w 326"/>
              <a:gd name="T55" fmla="*/ 68467 h 326"/>
              <a:gd name="T56" fmla="*/ 532933 w 326"/>
              <a:gd name="T57" fmla="*/ 107327 h 326"/>
              <a:gd name="T58" fmla="*/ 566241 w 326"/>
              <a:gd name="T59" fmla="*/ 157289 h 326"/>
              <a:gd name="T60" fmla="*/ 586596 w 326"/>
              <a:gd name="T61" fmla="*/ 210952 h 326"/>
              <a:gd name="T62" fmla="*/ 599549 w 326"/>
              <a:gd name="T63" fmla="*/ 270167 h 32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26" h="326">
                <a:moveTo>
                  <a:pt x="326" y="163"/>
                </a:moveTo>
                <a:lnTo>
                  <a:pt x="324" y="179"/>
                </a:lnTo>
                <a:lnTo>
                  <a:pt x="322" y="195"/>
                </a:lnTo>
                <a:lnTo>
                  <a:pt x="317" y="212"/>
                </a:lnTo>
                <a:lnTo>
                  <a:pt x="311" y="226"/>
                </a:lnTo>
                <a:lnTo>
                  <a:pt x="306" y="240"/>
                </a:lnTo>
                <a:lnTo>
                  <a:pt x="297" y="254"/>
                </a:lnTo>
                <a:lnTo>
                  <a:pt x="288" y="267"/>
                </a:lnTo>
                <a:lnTo>
                  <a:pt x="278" y="277"/>
                </a:lnTo>
                <a:lnTo>
                  <a:pt x="265" y="288"/>
                </a:lnTo>
                <a:lnTo>
                  <a:pt x="253" y="299"/>
                </a:lnTo>
                <a:lnTo>
                  <a:pt x="240" y="306"/>
                </a:lnTo>
                <a:lnTo>
                  <a:pt x="226" y="313"/>
                </a:lnTo>
                <a:lnTo>
                  <a:pt x="210" y="318"/>
                </a:lnTo>
                <a:lnTo>
                  <a:pt x="194" y="322"/>
                </a:lnTo>
                <a:lnTo>
                  <a:pt x="178" y="326"/>
                </a:lnTo>
                <a:lnTo>
                  <a:pt x="162" y="326"/>
                </a:lnTo>
                <a:lnTo>
                  <a:pt x="146" y="326"/>
                </a:lnTo>
                <a:lnTo>
                  <a:pt x="130" y="322"/>
                </a:lnTo>
                <a:lnTo>
                  <a:pt x="114" y="318"/>
                </a:lnTo>
                <a:lnTo>
                  <a:pt x="98" y="313"/>
                </a:lnTo>
                <a:lnTo>
                  <a:pt x="83" y="306"/>
                </a:lnTo>
                <a:lnTo>
                  <a:pt x="71" y="299"/>
                </a:lnTo>
                <a:lnTo>
                  <a:pt x="59" y="288"/>
                </a:lnTo>
                <a:lnTo>
                  <a:pt x="46" y="277"/>
                </a:lnTo>
                <a:lnTo>
                  <a:pt x="35" y="267"/>
                </a:lnTo>
                <a:lnTo>
                  <a:pt x="26" y="254"/>
                </a:lnTo>
                <a:lnTo>
                  <a:pt x="19" y="240"/>
                </a:lnTo>
                <a:lnTo>
                  <a:pt x="12" y="226"/>
                </a:lnTo>
                <a:lnTo>
                  <a:pt x="7" y="212"/>
                </a:lnTo>
                <a:lnTo>
                  <a:pt x="2" y="195"/>
                </a:lnTo>
                <a:lnTo>
                  <a:pt x="0" y="179"/>
                </a:lnTo>
                <a:lnTo>
                  <a:pt x="0" y="163"/>
                </a:lnTo>
                <a:lnTo>
                  <a:pt x="0" y="146"/>
                </a:lnTo>
                <a:lnTo>
                  <a:pt x="2" y="130"/>
                </a:lnTo>
                <a:lnTo>
                  <a:pt x="7" y="114"/>
                </a:lnTo>
                <a:lnTo>
                  <a:pt x="12" y="99"/>
                </a:lnTo>
                <a:lnTo>
                  <a:pt x="19" y="85"/>
                </a:lnTo>
                <a:lnTo>
                  <a:pt x="26" y="71"/>
                </a:lnTo>
                <a:lnTo>
                  <a:pt x="35" y="58"/>
                </a:lnTo>
                <a:lnTo>
                  <a:pt x="46" y="48"/>
                </a:lnTo>
                <a:lnTo>
                  <a:pt x="59" y="37"/>
                </a:lnTo>
                <a:lnTo>
                  <a:pt x="71" y="28"/>
                </a:lnTo>
                <a:lnTo>
                  <a:pt x="83" y="19"/>
                </a:lnTo>
                <a:lnTo>
                  <a:pt x="98" y="12"/>
                </a:lnTo>
                <a:lnTo>
                  <a:pt x="114" y="7"/>
                </a:lnTo>
                <a:lnTo>
                  <a:pt x="130" y="3"/>
                </a:lnTo>
                <a:lnTo>
                  <a:pt x="146" y="1"/>
                </a:lnTo>
                <a:lnTo>
                  <a:pt x="162" y="0"/>
                </a:lnTo>
                <a:lnTo>
                  <a:pt x="178" y="1"/>
                </a:lnTo>
                <a:lnTo>
                  <a:pt x="194" y="3"/>
                </a:lnTo>
                <a:lnTo>
                  <a:pt x="210" y="7"/>
                </a:lnTo>
                <a:lnTo>
                  <a:pt x="226" y="12"/>
                </a:lnTo>
                <a:lnTo>
                  <a:pt x="240" y="19"/>
                </a:lnTo>
                <a:lnTo>
                  <a:pt x="253" y="28"/>
                </a:lnTo>
                <a:lnTo>
                  <a:pt x="265" y="37"/>
                </a:lnTo>
                <a:lnTo>
                  <a:pt x="278" y="48"/>
                </a:lnTo>
                <a:lnTo>
                  <a:pt x="288" y="58"/>
                </a:lnTo>
                <a:lnTo>
                  <a:pt x="297" y="71"/>
                </a:lnTo>
                <a:lnTo>
                  <a:pt x="306" y="85"/>
                </a:lnTo>
                <a:lnTo>
                  <a:pt x="311" y="99"/>
                </a:lnTo>
                <a:lnTo>
                  <a:pt x="317" y="114"/>
                </a:lnTo>
                <a:lnTo>
                  <a:pt x="322" y="130"/>
                </a:lnTo>
                <a:lnTo>
                  <a:pt x="324" y="146"/>
                </a:lnTo>
                <a:lnTo>
                  <a:pt x="326" y="16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311"/>
          <p:cNvSpPr>
            <a:spLocks/>
          </p:cNvSpPr>
          <p:nvPr/>
        </p:nvSpPr>
        <p:spPr bwMode="auto">
          <a:xfrm>
            <a:off x="963613" y="2825750"/>
            <a:ext cx="565150" cy="555625"/>
          </a:xfrm>
          <a:custGeom>
            <a:avLst/>
            <a:gdLst>
              <a:gd name="T0" fmla="*/ 565150 w 305"/>
              <a:gd name="T1" fmla="*/ 307446 h 300"/>
              <a:gd name="T2" fmla="*/ 552179 w 305"/>
              <a:gd name="T3" fmla="*/ 359304 h 300"/>
              <a:gd name="T4" fmla="*/ 531797 w 305"/>
              <a:gd name="T5" fmla="*/ 409310 h 300"/>
              <a:gd name="T6" fmla="*/ 502150 w 305"/>
              <a:gd name="T7" fmla="*/ 451908 h 300"/>
              <a:gd name="T8" fmla="*/ 463238 w 305"/>
              <a:gd name="T9" fmla="*/ 492654 h 300"/>
              <a:gd name="T10" fmla="*/ 416914 w 305"/>
              <a:gd name="T11" fmla="*/ 522288 h 300"/>
              <a:gd name="T12" fmla="*/ 366884 w 305"/>
              <a:gd name="T13" fmla="*/ 540808 h 300"/>
              <a:gd name="T14" fmla="*/ 311296 w 305"/>
              <a:gd name="T15" fmla="*/ 555625 h 300"/>
              <a:gd name="T16" fmla="*/ 255707 w 305"/>
              <a:gd name="T17" fmla="*/ 555625 h 300"/>
              <a:gd name="T18" fmla="*/ 198266 w 305"/>
              <a:gd name="T19" fmla="*/ 540808 h 300"/>
              <a:gd name="T20" fmla="*/ 146383 w 305"/>
              <a:gd name="T21" fmla="*/ 522288 h 300"/>
              <a:gd name="T22" fmla="*/ 103765 w 305"/>
              <a:gd name="T23" fmla="*/ 492654 h 300"/>
              <a:gd name="T24" fmla="*/ 63000 w 305"/>
              <a:gd name="T25" fmla="*/ 451908 h 300"/>
              <a:gd name="T26" fmla="*/ 33353 w 305"/>
              <a:gd name="T27" fmla="*/ 409310 h 300"/>
              <a:gd name="T28" fmla="*/ 11118 w 305"/>
              <a:gd name="T29" fmla="*/ 359304 h 300"/>
              <a:gd name="T30" fmla="*/ 0 w 305"/>
              <a:gd name="T31" fmla="*/ 307446 h 300"/>
              <a:gd name="T32" fmla="*/ 0 w 305"/>
              <a:gd name="T33" fmla="*/ 248179 h 300"/>
              <a:gd name="T34" fmla="*/ 11118 w 305"/>
              <a:gd name="T35" fmla="*/ 194469 h 300"/>
              <a:gd name="T36" fmla="*/ 33353 w 305"/>
              <a:gd name="T37" fmla="*/ 146315 h 300"/>
              <a:gd name="T38" fmla="*/ 63000 w 305"/>
              <a:gd name="T39" fmla="*/ 103717 h 300"/>
              <a:gd name="T40" fmla="*/ 103765 w 305"/>
              <a:gd name="T41" fmla="*/ 62971 h 300"/>
              <a:gd name="T42" fmla="*/ 146383 w 305"/>
              <a:gd name="T43" fmla="*/ 33338 h 300"/>
              <a:gd name="T44" fmla="*/ 198266 w 305"/>
              <a:gd name="T45" fmla="*/ 12965 h 300"/>
              <a:gd name="T46" fmla="*/ 255707 w 305"/>
              <a:gd name="T47" fmla="*/ 3704 h 300"/>
              <a:gd name="T48" fmla="*/ 311296 w 305"/>
              <a:gd name="T49" fmla="*/ 3704 h 300"/>
              <a:gd name="T50" fmla="*/ 366884 w 305"/>
              <a:gd name="T51" fmla="*/ 12965 h 300"/>
              <a:gd name="T52" fmla="*/ 416914 w 305"/>
              <a:gd name="T53" fmla="*/ 33338 h 300"/>
              <a:gd name="T54" fmla="*/ 463238 w 305"/>
              <a:gd name="T55" fmla="*/ 62971 h 300"/>
              <a:gd name="T56" fmla="*/ 502150 w 305"/>
              <a:gd name="T57" fmla="*/ 103717 h 300"/>
              <a:gd name="T58" fmla="*/ 531797 w 305"/>
              <a:gd name="T59" fmla="*/ 146315 h 300"/>
              <a:gd name="T60" fmla="*/ 552179 w 305"/>
              <a:gd name="T61" fmla="*/ 194469 h 300"/>
              <a:gd name="T62" fmla="*/ 565150 w 305"/>
              <a:gd name="T63" fmla="*/ 248179 h 30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5" h="300">
                <a:moveTo>
                  <a:pt x="305" y="150"/>
                </a:moveTo>
                <a:lnTo>
                  <a:pt x="305" y="166"/>
                </a:lnTo>
                <a:lnTo>
                  <a:pt x="301" y="180"/>
                </a:lnTo>
                <a:lnTo>
                  <a:pt x="298" y="194"/>
                </a:lnTo>
                <a:lnTo>
                  <a:pt x="293" y="209"/>
                </a:lnTo>
                <a:lnTo>
                  <a:pt x="287" y="221"/>
                </a:lnTo>
                <a:lnTo>
                  <a:pt x="280" y="234"/>
                </a:lnTo>
                <a:lnTo>
                  <a:pt x="271" y="244"/>
                </a:lnTo>
                <a:lnTo>
                  <a:pt x="260" y="255"/>
                </a:lnTo>
                <a:lnTo>
                  <a:pt x="250" y="266"/>
                </a:lnTo>
                <a:lnTo>
                  <a:pt x="237" y="275"/>
                </a:lnTo>
                <a:lnTo>
                  <a:pt x="225" y="282"/>
                </a:lnTo>
                <a:lnTo>
                  <a:pt x="212" y="287"/>
                </a:lnTo>
                <a:lnTo>
                  <a:pt x="198" y="292"/>
                </a:lnTo>
                <a:lnTo>
                  <a:pt x="184" y="296"/>
                </a:lnTo>
                <a:lnTo>
                  <a:pt x="168" y="300"/>
                </a:lnTo>
                <a:lnTo>
                  <a:pt x="152" y="300"/>
                </a:lnTo>
                <a:lnTo>
                  <a:pt x="138" y="300"/>
                </a:lnTo>
                <a:lnTo>
                  <a:pt x="122" y="296"/>
                </a:lnTo>
                <a:lnTo>
                  <a:pt x="107" y="292"/>
                </a:lnTo>
                <a:lnTo>
                  <a:pt x="93" y="287"/>
                </a:lnTo>
                <a:lnTo>
                  <a:pt x="79" y="282"/>
                </a:lnTo>
                <a:lnTo>
                  <a:pt x="66" y="275"/>
                </a:lnTo>
                <a:lnTo>
                  <a:pt x="56" y="266"/>
                </a:lnTo>
                <a:lnTo>
                  <a:pt x="45" y="255"/>
                </a:lnTo>
                <a:lnTo>
                  <a:pt x="34" y="244"/>
                </a:lnTo>
                <a:lnTo>
                  <a:pt x="25" y="234"/>
                </a:lnTo>
                <a:lnTo>
                  <a:pt x="18" y="221"/>
                </a:lnTo>
                <a:lnTo>
                  <a:pt x="11" y="209"/>
                </a:lnTo>
                <a:lnTo>
                  <a:pt x="6" y="194"/>
                </a:lnTo>
                <a:lnTo>
                  <a:pt x="2" y="180"/>
                </a:lnTo>
                <a:lnTo>
                  <a:pt x="0" y="166"/>
                </a:lnTo>
                <a:lnTo>
                  <a:pt x="0" y="150"/>
                </a:lnTo>
                <a:lnTo>
                  <a:pt x="0" y="134"/>
                </a:lnTo>
                <a:lnTo>
                  <a:pt x="2" y="120"/>
                </a:lnTo>
                <a:lnTo>
                  <a:pt x="6" y="105"/>
                </a:lnTo>
                <a:lnTo>
                  <a:pt x="11" y="91"/>
                </a:lnTo>
                <a:lnTo>
                  <a:pt x="18" y="79"/>
                </a:lnTo>
                <a:lnTo>
                  <a:pt x="25" y="66"/>
                </a:lnTo>
                <a:lnTo>
                  <a:pt x="34" y="56"/>
                </a:lnTo>
                <a:lnTo>
                  <a:pt x="45" y="45"/>
                </a:lnTo>
                <a:lnTo>
                  <a:pt x="56" y="34"/>
                </a:lnTo>
                <a:lnTo>
                  <a:pt x="66" y="25"/>
                </a:lnTo>
                <a:lnTo>
                  <a:pt x="79" y="18"/>
                </a:lnTo>
                <a:lnTo>
                  <a:pt x="93" y="13"/>
                </a:lnTo>
                <a:lnTo>
                  <a:pt x="107" y="7"/>
                </a:lnTo>
                <a:lnTo>
                  <a:pt x="122" y="4"/>
                </a:lnTo>
                <a:lnTo>
                  <a:pt x="138" y="2"/>
                </a:lnTo>
                <a:lnTo>
                  <a:pt x="152" y="0"/>
                </a:lnTo>
                <a:lnTo>
                  <a:pt x="168" y="2"/>
                </a:lnTo>
                <a:lnTo>
                  <a:pt x="184" y="4"/>
                </a:lnTo>
                <a:lnTo>
                  <a:pt x="198" y="7"/>
                </a:lnTo>
                <a:lnTo>
                  <a:pt x="212" y="13"/>
                </a:lnTo>
                <a:lnTo>
                  <a:pt x="225" y="18"/>
                </a:lnTo>
                <a:lnTo>
                  <a:pt x="237" y="25"/>
                </a:lnTo>
                <a:lnTo>
                  <a:pt x="250" y="34"/>
                </a:lnTo>
                <a:lnTo>
                  <a:pt x="260" y="45"/>
                </a:lnTo>
                <a:lnTo>
                  <a:pt x="271" y="56"/>
                </a:lnTo>
                <a:lnTo>
                  <a:pt x="280" y="66"/>
                </a:lnTo>
                <a:lnTo>
                  <a:pt x="287" y="79"/>
                </a:lnTo>
                <a:lnTo>
                  <a:pt x="293" y="91"/>
                </a:lnTo>
                <a:lnTo>
                  <a:pt x="298" y="105"/>
                </a:lnTo>
                <a:lnTo>
                  <a:pt x="301" y="120"/>
                </a:lnTo>
                <a:lnTo>
                  <a:pt x="305" y="134"/>
                </a:lnTo>
                <a:lnTo>
                  <a:pt x="305" y="150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Freeform 312"/>
          <p:cNvSpPr>
            <a:spLocks/>
          </p:cNvSpPr>
          <p:nvPr/>
        </p:nvSpPr>
        <p:spPr bwMode="auto">
          <a:xfrm>
            <a:off x="3417888" y="2198688"/>
            <a:ext cx="153987" cy="261937"/>
          </a:xfrm>
          <a:custGeom>
            <a:avLst/>
            <a:gdLst>
              <a:gd name="T0" fmla="*/ 48237 w 83"/>
              <a:gd name="T1" fmla="*/ 247075 h 141"/>
              <a:gd name="T2" fmla="*/ 55658 w 83"/>
              <a:gd name="T3" fmla="*/ 245218 h 141"/>
              <a:gd name="T4" fmla="*/ 63079 w 83"/>
              <a:gd name="T5" fmla="*/ 241502 h 141"/>
              <a:gd name="T6" fmla="*/ 68645 w 83"/>
              <a:gd name="T7" fmla="*/ 234071 h 141"/>
              <a:gd name="T8" fmla="*/ 72355 w 83"/>
              <a:gd name="T9" fmla="*/ 237787 h 141"/>
              <a:gd name="T10" fmla="*/ 76066 w 83"/>
              <a:gd name="T11" fmla="*/ 247075 h 141"/>
              <a:gd name="T12" fmla="*/ 81632 w 83"/>
              <a:gd name="T13" fmla="*/ 254506 h 141"/>
              <a:gd name="T14" fmla="*/ 89053 w 83"/>
              <a:gd name="T15" fmla="*/ 258222 h 141"/>
              <a:gd name="T16" fmla="*/ 94619 w 83"/>
              <a:gd name="T17" fmla="*/ 261937 h 141"/>
              <a:gd name="T18" fmla="*/ 109461 w 83"/>
              <a:gd name="T19" fmla="*/ 261937 h 141"/>
              <a:gd name="T20" fmla="*/ 118737 w 83"/>
              <a:gd name="T21" fmla="*/ 261937 h 141"/>
              <a:gd name="T22" fmla="*/ 128013 w 83"/>
              <a:gd name="T23" fmla="*/ 258222 h 141"/>
              <a:gd name="T24" fmla="*/ 139145 w 83"/>
              <a:gd name="T25" fmla="*/ 250791 h 141"/>
              <a:gd name="T26" fmla="*/ 148421 w 83"/>
              <a:gd name="T27" fmla="*/ 241502 h 141"/>
              <a:gd name="T28" fmla="*/ 153987 w 83"/>
              <a:gd name="T29" fmla="*/ 224783 h 141"/>
              <a:gd name="T30" fmla="*/ 153987 w 83"/>
              <a:gd name="T31" fmla="*/ 204348 h 141"/>
              <a:gd name="T32" fmla="*/ 148421 w 83"/>
              <a:gd name="T33" fmla="*/ 178340 h 141"/>
              <a:gd name="T34" fmla="*/ 148421 w 83"/>
              <a:gd name="T35" fmla="*/ 172767 h 141"/>
              <a:gd name="T36" fmla="*/ 139145 w 83"/>
              <a:gd name="T37" fmla="*/ 161621 h 141"/>
              <a:gd name="T38" fmla="*/ 124303 w 83"/>
              <a:gd name="T39" fmla="*/ 152332 h 141"/>
              <a:gd name="T40" fmla="*/ 115026 w 83"/>
              <a:gd name="T41" fmla="*/ 148617 h 141"/>
              <a:gd name="T42" fmla="*/ 102040 w 83"/>
              <a:gd name="T43" fmla="*/ 148617 h 141"/>
              <a:gd name="T44" fmla="*/ 94619 w 83"/>
              <a:gd name="T45" fmla="*/ 13004 h 141"/>
              <a:gd name="T46" fmla="*/ 94619 w 83"/>
              <a:gd name="T47" fmla="*/ 9289 h 141"/>
              <a:gd name="T48" fmla="*/ 92763 w 83"/>
              <a:gd name="T49" fmla="*/ 5573 h 141"/>
              <a:gd name="T50" fmla="*/ 85342 w 83"/>
              <a:gd name="T51" fmla="*/ 3715 h 141"/>
              <a:gd name="T52" fmla="*/ 76066 w 83"/>
              <a:gd name="T53" fmla="*/ 0 h 141"/>
              <a:gd name="T54" fmla="*/ 63079 w 83"/>
              <a:gd name="T55" fmla="*/ 0 h 141"/>
              <a:gd name="T56" fmla="*/ 42671 w 83"/>
              <a:gd name="T57" fmla="*/ 0 h 141"/>
              <a:gd name="T58" fmla="*/ 16697 w 83"/>
              <a:gd name="T59" fmla="*/ 5573 h 141"/>
              <a:gd name="T60" fmla="*/ 12987 w 83"/>
              <a:gd name="T61" fmla="*/ 5573 h 141"/>
              <a:gd name="T62" fmla="*/ 9276 w 83"/>
              <a:gd name="T63" fmla="*/ 16719 h 141"/>
              <a:gd name="T64" fmla="*/ 9276 w 83"/>
              <a:gd name="T65" fmla="*/ 29723 h 141"/>
              <a:gd name="T66" fmla="*/ 0 w 83"/>
              <a:gd name="T67" fmla="*/ 211779 h 141"/>
              <a:gd name="T68" fmla="*/ 0 w 83"/>
              <a:gd name="T69" fmla="*/ 221067 h 141"/>
              <a:gd name="T70" fmla="*/ 3711 w 83"/>
              <a:gd name="T71" fmla="*/ 237787 h 141"/>
              <a:gd name="T72" fmla="*/ 9276 w 83"/>
              <a:gd name="T73" fmla="*/ 245218 h 141"/>
              <a:gd name="T74" fmla="*/ 18553 w 83"/>
              <a:gd name="T75" fmla="*/ 247075 h 141"/>
              <a:gd name="T76" fmla="*/ 33395 w 83"/>
              <a:gd name="T77" fmla="*/ 250791 h 141"/>
              <a:gd name="T78" fmla="*/ 48237 w 83"/>
              <a:gd name="T79" fmla="*/ 247075 h 14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83" h="141">
                <a:moveTo>
                  <a:pt x="26" y="133"/>
                </a:moveTo>
                <a:lnTo>
                  <a:pt x="30" y="132"/>
                </a:lnTo>
                <a:lnTo>
                  <a:pt x="34" y="130"/>
                </a:lnTo>
                <a:lnTo>
                  <a:pt x="37" y="126"/>
                </a:lnTo>
                <a:lnTo>
                  <a:pt x="39" y="128"/>
                </a:lnTo>
                <a:lnTo>
                  <a:pt x="41" y="133"/>
                </a:lnTo>
                <a:lnTo>
                  <a:pt x="44" y="137"/>
                </a:lnTo>
                <a:lnTo>
                  <a:pt x="48" y="139"/>
                </a:lnTo>
                <a:lnTo>
                  <a:pt x="51" y="141"/>
                </a:lnTo>
                <a:lnTo>
                  <a:pt x="59" y="141"/>
                </a:lnTo>
                <a:lnTo>
                  <a:pt x="64" y="141"/>
                </a:lnTo>
                <a:lnTo>
                  <a:pt x="69" y="139"/>
                </a:lnTo>
                <a:lnTo>
                  <a:pt x="75" y="135"/>
                </a:lnTo>
                <a:lnTo>
                  <a:pt x="80" y="130"/>
                </a:lnTo>
                <a:lnTo>
                  <a:pt x="83" y="121"/>
                </a:lnTo>
                <a:lnTo>
                  <a:pt x="83" y="110"/>
                </a:lnTo>
                <a:lnTo>
                  <a:pt x="80" y="96"/>
                </a:lnTo>
                <a:lnTo>
                  <a:pt x="80" y="93"/>
                </a:lnTo>
                <a:lnTo>
                  <a:pt x="75" y="87"/>
                </a:lnTo>
                <a:lnTo>
                  <a:pt x="67" y="82"/>
                </a:lnTo>
                <a:lnTo>
                  <a:pt x="62" y="80"/>
                </a:lnTo>
                <a:lnTo>
                  <a:pt x="55" y="80"/>
                </a:lnTo>
                <a:lnTo>
                  <a:pt x="51" y="7"/>
                </a:lnTo>
                <a:lnTo>
                  <a:pt x="51" y="5"/>
                </a:lnTo>
                <a:lnTo>
                  <a:pt x="50" y="3"/>
                </a:lnTo>
                <a:lnTo>
                  <a:pt x="46" y="2"/>
                </a:lnTo>
                <a:lnTo>
                  <a:pt x="41" y="0"/>
                </a:lnTo>
                <a:lnTo>
                  <a:pt x="34" y="0"/>
                </a:lnTo>
                <a:lnTo>
                  <a:pt x="23" y="0"/>
                </a:lnTo>
                <a:lnTo>
                  <a:pt x="9" y="3"/>
                </a:lnTo>
                <a:lnTo>
                  <a:pt x="7" y="3"/>
                </a:lnTo>
                <a:lnTo>
                  <a:pt x="5" y="9"/>
                </a:lnTo>
                <a:lnTo>
                  <a:pt x="5" y="16"/>
                </a:lnTo>
                <a:lnTo>
                  <a:pt x="0" y="114"/>
                </a:lnTo>
                <a:lnTo>
                  <a:pt x="0" y="119"/>
                </a:lnTo>
                <a:lnTo>
                  <a:pt x="2" y="128"/>
                </a:lnTo>
                <a:lnTo>
                  <a:pt x="5" y="132"/>
                </a:lnTo>
                <a:lnTo>
                  <a:pt x="10" y="133"/>
                </a:lnTo>
                <a:lnTo>
                  <a:pt x="18" y="135"/>
                </a:lnTo>
                <a:lnTo>
                  <a:pt x="26" y="1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0" name="Freeform 313"/>
          <p:cNvSpPr>
            <a:spLocks/>
          </p:cNvSpPr>
          <p:nvPr/>
        </p:nvSpPr>
        <p:spPr bwMode="auto">
          <a:xfrm>
            <a:off x="463550" y="2825750"/>
            <a:ext cx="558800" cy="400050"/>
          </a:xfrm>
          <a:custGeom>
            <a:avLst/>
            <a:gdLst>
              <a:gd name="T0" fmla="*/ 9252 w 302"/>
              <a:gd name="T1" fmla="*/ 57415 h 216"/>
              <a:gd name="T2" fmla="*/ 16653 w 302"/>
              <a:gd name="T3" fmla="*/ 24077 h 216"/>
              <a:gd name="T4" fmla="*/ 22204 w 302"/>
              <a:gd name="T5" fmla="*/ 11113 h 216"/>
              <a:gd name="T6" fmla="*/ 31456 w 302"/>
              <a:gd name="T7" fmla="*/ 0 h 216"/>
              <a:gd name="T8" fmla="*/ 558800 w 302"/>
              <a:gd name="T9" fmla="*/ 0 h 216"/>
              <a:gd name="T10" fmla="*/ 553249 w 302"/>
              <a:gd name="T11" fmla="*/ 7408 h 216"/>
              <a:gd name="T12" fmla="*/ 536596 w 302"/>
              <a:gd name="T13" fmla="*/ 24077 h 216"/>
              <a:gd name="T14" fmla="*/ 514392 w 302"/>
              <a:gd name="T15" fmla="*/ 53710 h 216"/>
              <a:gd name="T16" fmla="*/ 486637 w 302"/>
              <a:gd name="T17" fmla="*/ 92604 h 216"/>
              <a:gd name="T18" fmla="*/ 477385 w 302"/>
              <a:gd name="T19" fmla="*/ 118533 h 216"/>
              <a:gd name="T20" fmla="*/ 468134 w 302"/>
              <a:gd name="T21" fmla="*/ 148167 h 216"/>
              <a:gd name="T22" fmla="*/ 457032 w 302"/>
              <a:gd name="T23" fmla="*/ 181504 h 216"/>
              <a:gd name="T24" fmla="*/ 451481 w 302"/>
              <a:gd name="T25" fmla="*/ 218546 h 216"/>
              <a:gd name="T26" fmla="*/ 444079 w 302"/>
              <a:gd name="T27" fmla="*/ 257440 h 216"/>
              <a:gd name="T28" fmla="*/ 444079 w 302"/>
              <a:gd name="T29" fmla="*/ 300038 h 216"/>
              <a:gd name="T30" fmla="*/ 444079 w 302"/>
              <a:gd name="T31" fmla="*/ 346340 h 216"/>
              <a:gd name="T32" fmla="*/ 451481 w 302"/>
              <a:gd name="T33" fmla="*/ 400050 h 216"/>
              <a:gd name="T34" fmla="*/ 401522 w 302"/>
              <a:gd name="T35" fmla="*/ 379677 h 216"/>
              <a:gd name="T36" fmla="*/ 392270 w 302"/>
              <a:gd name="T37" fmla="*/ 313002 h 216"/>
              <a:gd name="T38" fmla="*/ 25905 w 302"/>
              <a:gd name="T39" fmla="*/ 277813 h 216"/>
              <a:gd name="T40" fmla="*/ 18503 w 302"/>
              <a:gd name="T41" fmla="*/ 264848 h 216"/>
              <a:gd name="T42" fmla="*/ 9252 w 302"/>
              <a:gd name="T43" fmla="*/ 218546 h 216"/>
              <a:gd name="T44" fmla="*/ 1850 w 302"/>
              <a:gd name="T45" fmla="*/ 185208 h 216"/>
              <a:gd name="T46" fmla="*/ 0 w 302"/>
              <a:gd name="T47" fmla="*/ 148167 h 216"/>
              <a:gd name="T48" fmla="*/ 1850 w 302"/>
              <a:gd name="T49" fmla="*/ 105569 h 216"/>
              <a:gd name="T50" fmla="*/ 9252 w 302"/>
              <a:gd name="T51" fmla="*/ 57415 h 21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02" h="216">
                <a:moveTo>
                  <a:pt x="5" y="31"/>
                </a:moveTo>
                <a:lnTo>
                  <a:pt x="9" y="13"/>
                </a:lnTo>
                <a:lnTo>
                  <a:pt x="12" y="6"/>
                </a:lnTo>
                <a:lnTo>
                  <a:pt x="17" y="0"/>
                </a:lnTo>
                <a:lnTo>
                  <a:pt x="302" y="0"/>
                </a:lnTo>
                <a:lnTo>
                  <a:pt x="299" y="4"/>
                </a:lnTo>
                <a:lnTo>
                  <a:pt x="290" y="13"/>
                </a:lnTo>
                <a:lnTo>
                  <a:pt x="278" y="29"/>
                </a:lnTo>
                <a:lnTo>
                  <a:pt x="263" y="50"/>
                </a:lnTo>
                <a:lnTo>
                  <a:pt x="258" y="64"/>
                </a:lnTo>
                <a:lnTo>
                  <a:pt x="253" y="80"/>
                </a:lnTo>
                <a:lnTo>
                  <a:pt x="247" y="98"/>
                </a:lnTo>
                <a:lnTo>
                  <a:pt x="244" y="118"/>
                </a:lnTo>
                <a:lnTo>
                  <a:pt x="240" y="139"/>
                </a:lnTo>
                <a:lnTo>
                  <a:pt x="240" y="162"/>
                </a:lnTo>
                <a:lnTo>
                  <a:pt x="240" y="187"/>
                </a:lnTo>
                <a:lnTo>
                  <a:pt x="244" y="216"/>
                </a:lnTo>
                <a:lnTo>
                  <a:pt x="217" y="205"/>
                </a:lnTo>
                <a:lnTo>
                  <a:pt x="212" y="169"/>
                </a:lnTo>
                <a:lnTo>
                  <a:pt x="14" y="150"/>
                </a:lnTo>
                <a:lnTo>
                  <a:pt x="10" y="143"/>
                </a:lnTo>
                <a:lnTo>
                  <a:pt x="5" y="118"/>
                </a:lnTo>
                <a:lnTo>
                  <a:pt x="1" y="100"/>
                </a:lnTo>
                <a:lnTo>
                  <a:pt x="0" y="80"/>
                </a:lnTo>
                <a:lnTo>
                  <a:pt x="1" y="57"/>
                </a:lnTo>
                <a:lnTo>
                  <a:pt x="5" y="31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1" name="Freeform 314"/>
          <p:cNvSpPr>
            <a:spLocks/>
          </p:cNvSpPr>
          <p:nvPr/>
        </p:nvSpPr>
        <p:spPr bwMode="auto">
          <a:xfrm>
            <a:off x="495300" y="2513013"/>
            <a:ext cx="49213" cy="312737"/>
          </a:xfrm>
          <a:custGeom>
            <a:avLst/>
            <a:gdLst>
              <a:gd name="T0" fmla="*/ 10936 w 27"/>
              <a:gd name="T1" fmla="*/ 0 h 169"/>
              <a:gd name="T2" fmla="*/ 16404 w 27"/>
              <a:gd name="T3" fmla="*/ 3701 h 169"/>
              <a:gd name="T4" fmla="*/ 29163 w 27"/>
              <a:gd name="T5" fmla="*/ 20356 h 169"/>
              <a:gd name="T6" fmla="*/ 36454 w 27"/>
              <a:gd name="T7" fmla="*/ 33309 h 169"/>
              <a:gd name="T8" fmla="*/ 43745 w 27"/>
              <a:gd name="T9" fmla="*/ 46263 h 169"/>
              <a:gd name="T10" fmla="*/ 49213 w 27"/>
              <a:gd name="T11" fmla="*/ 70320 h 169"/>
              <a:gd name="T12" fmla="*/ 49213 w 27"/>
              <a:gd name="T13" fmla="*/ 92526 h 169"/>
              <a:gd name="T14" fmla="*/ 49213 w 27"/>
              <a:gd name="T15" fmla="*/ 312737 h 169"/>
              <a:gd name="T16" fmla="*/ 0 w 27"/>
              <a:gd name="T17" fmla="*/ 312737 h 169"/>
              <a:gd name="T18" fmla="*/ 3645 w 27"/>
              <a:gd name="T19" fmla="*/ 164696 h 169"/>
              <a:gd name="T20" fmla="*/ 3645 w 27"/>
              <a:gd name="T21" fmla="*/ 59216 h 169"/>
              <a:gd name="T22" fmla="*/ 7291 w 27"/>
              <a:gd name="T23" fmla="*/ 20356 h 169"/>
              <a:gd name="T24" fmla="*/ 10936 w 27"/>
              <a:gd name="T25" fmla="*/ 0 h 1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7" h="169">
                <a:moveTo>
                  <a:pt x="6" y="0"/>
                </a:moveTo>
                <a:lnTo>
                  <a:pt x="9" y="2"/>
                </a:lnTo>
                <a:lnTo>
                  <a:pt x="16" y="11"/>
                </a:lnTo>
                <a:lnTo>
                  <a:pt x="20" y="18"/>
                </a:lnTo>
                <a:lnTo>
                  <a:pt x="24" y="25"/>
                </a:lnTo>
                <a:lnTo>
                  <a:pt x="27" y="38"/>
                </a:lnTo>
                <a:lnTo>
                  <a:pt x="27" y="50"/>
                </a:lnTo>
                <a:lnTo>
                  <a:pt x="27" y="169"/>
                </a:lnTo>
                <a:lnTo>
                  <a:pt x="0" y="169"/>
                </a:lnTo>
                <a:lnTo>
                  <a:pt x="2" y="89"/>
                </a:lnTo>
                <a:lnTo>
                  <a:pt x="2" y="32"/>
                </a:lnTo>
                <a:lnTo>
                  <a:pt x="4" y="11"/>
                </a:lnTo>
                <a:lnTo>
                  <a:pt x="6" y="0"/>
                </a:lnTo>
                <a:close/>
              </a:path>
            </a:pathLst>
          </a:custGeom>
          <a:solidFill>
            <a:srgbClr val="6F16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2" name="Freeform 315"/>
          <p:cNvSpPr>
            <a:spLocks/>
          </p:cNvSpPr>
          <p:nvPr/>
        </p:nvSpPr>
        <p:spPr bwMode="auto">
          <a:xfrm>
            <a:off x="1079500" y="2938463"/>
            <a:ext cx="334963" cy="336550"/>
          </a:xfrm>
          <a:custGeom>
            <a:avLst/>
            <a:gdLst>
              <a:gd name="T0" fmla="*/ 334963 w 181"/>
              <a:gd name="T1" fmla="*/ 168275 h 182"/>
              <a:gd name="T2" fmla="*/ 333112 w 181"/>
              <a:gd name="T3" fmla="*/ 199711 h 182"/>
              <a:gd name="T4" fmla="*/ 322009 w 181"/>
              <a:gd name="T5" fmla="*/ 232996 h 182"/>
              <a:gd name="T6" fmla="*/ 309054 w 181"/>
              <a:gd name="T7" fmla="*/ 260734 h 182"/>
              <a:gd name="T8" fmla="*/ 286847 w 181"/>
              <a:gd name="T9" fmla="*/ 286622 h 182"/>
              <a:gd name="T10" fmla="*/ 262789 w 181"/>
              <a:gd name="T11" fmla="*/ 305114 h 182"/>
              <a:gd name="T12" fmla="*/ 233179 w 181"/>
              <a:gd name="T13" fmla="*/ 321757 h 182"/>
              <a:gd name="T14" fmla="*/ 203569 w 181"/>
              <a:gd name="T15" fmla="*/ 332852 h 182"/>
              <a:gd name="T16" fmla="*/ 168407 w 181"/>
              <a:gd name="T17" fmla="*/ 336550 h 182"/>
              <a:gd name="T18" fmla="*/ 135096 w 181"/>
              <a:gd name="T19" fmla="*/ 332852 h 182"/>
              <a:gd name="T20" fmla="*/ 101784 w 181"/>
              <a:gd name="T21" fmla="*/ 321757 h 182"/>
              <a:gd name="T22" fmla="*/ 75876 w 181"/>
              <a:gd name="T23" fmla="*/ 305114 h 182"/>
              <a:gd name="T24" fmla="*/ 48116 w 181"/>
              <a:gd name="T25" fmla="*/ 286622 h 182"/>
              <a:gd name="T26" fmla="*/ 29610 w 181"/>
              <a:gd name="T27" fmla="*/ 260734 h 182"/>
              <a:gd name="T28" fmla="*/ 12954 w 181"/>
              <a:gd name="T29" fmla="*/ 232996 h 182"/>
              <a:gd name="T30" fmla="*/ 3701 w 181"/>
              <a:gd name="T31" fmla="*/ 199711 h 182"/>
              <a:gd name="T32" fmla="*/ 0 w 181"/>
              <a:gd name="T33" fmla="*/ 168275 h 182"/>
              <a:gd name="T34" fmla="*/ 3701 w 181"/>
              <a:gd name="T35" fmla="*/ 134990 h 182"/>
              <a:gd name="T36" fmla="*/ 12954 w 181"/>
              <a:gd name="T37" fmla="*/ 101705 h 182"/>
              <a:gd name="T38" fmla="*/ 29610 w 181"/>
              <a:gd name="T39" fmla="*/ 72118 h 182"/>
              <a:gd name="T40" fmla="*/ 48116 w 181"/>
              <a:gd name="T41" fmla="*/ 49928 h 182"/>
              <a:gd name="T42" fmla="*/ 75876 w 181"/>
              <a:gd name="T43" fmla="*/ 29587 h 182"/>
              <a:gd name="T44" fmla="*/ 101784 w 181"/>
              <a:gd name="T45" fmla="*/ 12944 h 182"/>
              <a:gd name="T46" fmla="*/ 135096 w 181"/>
              <a:gd name="T47" fmla="*/ 3698 h 182"/>
              <a:gd name="T48" fmla="*/ 168407 w 181"/>
              <a:gd name="T49" fmla="*/ 0 h 182"/>
              <a:gd name="T50" fmla="*/ 203569 w 181"/>
              <a:gd name="T51" fmla="*/ 3698 h 182"/>
              <a:gd name="T52" fmla="*/ 233179 w 181"/>
              <a:gd name="T53" fmla="*/ 12944 h 182"/>
              <a:gd name="T54" fmla="*/ 262789 w 181"/>
              <a:gd name="T55" fmla="*/ 29587 h 182"/>
              <a:gd name="T56" fmla="*/ 286847 w 181"/>
              <a:gd name="T57" fmla="*/ 49928 h 182"/>
              <a:gd name="T58" fmla="*/ 309054 w 181"/>
              <a:gd name="T59" fmla="*/ 72118 h 182"/>
              <a:gd name="T60" fmla="*/ 322009 w 181"/>
              <a:gd name="T61" fmla="*/ 101705 h 182"/>
              <a:gd name="T62" fmla="*/ 333112 w 181"/>
              <a:gd name="T63" fmla="*/ 134990 h 182"/>
              <a:gd name="T64" fmla="*/ 334963 w 181"/>
              <a:gd name="T65" fmla="*/ 168275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1" h="182">
                <a:moveTo>
                  <a:pt x="181" y="91"/>
                </a:moveTo>
                <a:lnTo>
                  <a:pt x="180" y="108"/>
                </a:lnTo>
                <a:lnTo>
                  <a:pt x="174" y="126"/>
                </a:lnTo>
                <a:lnTo>
                  <a:pt x="167" y="141"/>
                </a:lnTo>
                <a:lnTo>
                  <a:pt x="155" y="155"/>
                </a:lnTo>
                <a:lnTo>
                  <a:pt x="142" y="165"/>
                </a:lnTo>
                <a:lnTo>
                  <a:pt x="126" y="174"/>
                </a:lnTo>
                <a:lnTo>
                  <a:pt x="110" y="180"/>
                </a:lnTo>
                <a:lnTo>
                  <a:pt x="91" y="182"/>
                </a:lnTo>
                <a:lnTo>
                  <a:pt x="73" y="180"/>
                </a:lnTo>
                <a:lnTo>
                  <a:pt x="55" y="174"/>
                </a:lnTo>
                <a:lnTo>
                  <a:pt x="41" y="165"/>
                </a:lnTo>
                <a:lnTo>
                  <a:pt x="26" y="155"/>
                </a:lnTo>
                <a:lnTo>
                  <a:pt x="16" y="141"/>
                </a:lnTo>
                <a:lnTo>
                  <a:pt x="7" y="126"/>
                </a:lnTo>
                <a:lnTo>
                  <a:pt x="2" y="108"/>
                </a:lnTo>
                <a:lnTo>
                  <a:pt x="0" y="91"/>
                </a:lnTo>
                <a:lnTo>
                  <a:pt x="2" y="73"/>
                </a:lnTo>
                <a:lnTo>
                  <a:pt x="7" y="55"/>
                </a:lnTo>
                <a:lnTo>
                  <a:pt x="16" y="39"/>
                </a:lnTo>
                <a:lnTo>
                  <a:pt x="26" y="27"/>
                </a:lnTo>
                <a:lnTo>
                  <a:pt x="41" y="16"/>
                </a:lnTo>
                <a:lnTo>
                  <a:pt x="55" y="7"/>
                </a:lnTo>
                <a:lnTo>
                  <a:pt x="73" y="2"/>
                </a:lnTo>
                <a:lnTo>
                  <a:pt x="91" y="0"/>
                </a:lnTo>
                <a:lnTo>
                  <a:pt x="110" y="2"/>
                </a:lnTo>
                <a:lnTo>
                  <a:pt x="126" y="7"/>
                </a:lnTo>
                <a:lnTo>
                  <a:pt x="142" y="16"/>
                </a:lnTo>
                <a:lnTo>
                  <a:pt x="155" y="27"/>
                </a:lnTo>
                <a:lnTo>
                  <a:pt x="167" y="39"/>
                </a:lnTo>
                <a:lnTo>
                  <a:pt x="174" y="55"/>
                </a:lnTo>
                <a:lnTo>
                  <a:pt x="180" y="73"/>
                </a:lnTo>
                <a:lnTo>
                  <a:pt x="181" y="91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53" name="Group 316"/>
          <p:cNvGrpSpPr>
            <a:grpSpLocks/>
          </p:cNvGrpSpPr>
          <p:nvPr/>
        </p:nvGrpSpPr>
        <p:grpSpPr bwMode="auto">
          <a:xfrm>
            <a:off x="1127125" y="2989263"/>
            <a:ext cx="246063" cy="241300"/>
            <a:chOff x="706" y="1838"/>
            <a:chExt cx="133" cy="131"/>
          </a:xfrm>
        </p:grpSpPr>
        <p:sp>
          <p:nvSpPr>
            <p:cNvPr id="9274" name="Freeform 317"/>
            <p:cNvSpPr>
              <a:spLocks/>
            </p:cNvSpPr>
            <p:nvPr/>
          </p:nvSpPr>
          <p:spPr bwMode="auto">
            <a:xfrm>
              <a:off x="747" y="1879"/>
              <a:ext cx="46" cy="46"/>
            </a:xfrm>
            <a:custGeom>
              <a:avLst/>
              <a:gdLst>
                <a:gd name="T0" fmla="*/ 23 w 46"/>
                <a:gd name="T1" fmla="*/ 0 h 46"/>
                <a:gd name="T2" fmla="*/ 14 w 46"/>
                <a:gd name="T3" fmla="*/ 1 h 46"/>
                <a:gd name="T4" fmla="*/ 7 w 46"/>
                <a:gd name="T5" fmla="*/ 7 h 46"/>
                <a:gd name="T6" fmla="*/ 1 w 46"/>
                <a:gd name="T7" fmla="*/ 14 h 46"/>
                <a:gd name="T8" fmla="*/ 0 w 46"/>
                <a:gd name="T9" fmla="*/ 23 h 46"/>
                <a:gd name="T10" fmla="*/ 1 w 46"/>
                <a:gd name="T11" fmla="*/ 32 h 46"/>
                <a:gd name="T12" fmla="*/ 7 w 46"/>
                <a:gd name="T13" fmla="*/ 39 h 46"/>
                <a:gd name="T14" fmla="*/ 14 w 46"/>
                <a:gd name="T15" fmla="*/ 44 h 46"/>
                <a:gd name="T16" fmla="*/ 23 w 46"/>
                <a:gd name="T17" fmla="*/ 46 h 46"/>
                <a:gd name="T18" fmla="*/ 32 w 46"/>
                <a:gd name="T19" fmla="*/ 44 h 46"/>
                <a:gd name="T20" fmla="*/ 39 w 46"/>
                <a:gd name="T21" fmla="*/ 39 h 46"/>
                <a:gd name="T22" fmla="*/ 44 w 46"/>
                <a:gd name="T23" fmla="*/ 32 h 46"/>
                <a:gd name="T24" fmla="*/ 46 w 46"/>
                <a:gd name="T25" fmla="*/ 23 h 46"/>
                <a:gd name="T26" fmla="*/ 44 w 46"/>
                <a:gd name="T27" fmla="*/ 14 h 46"/>
                <a:gd name="T28" fmla="*/ 39 w 46"/>
                <a:gd name="T29" fmla="*/ 7 h 46"/>
                <a:gd name="T30" fmla="*/ 32 w 46"/>
                <a:gd name="T31" fmla="*/ 1 h 46"/>
                <a:gd name="T32" fmla="*/ 23 w 46"/>
                <a:gd name="T33" fmla="*/ 0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6" h="46">
                  <a:moveTo>
                    <a:pt x="23" y="0"/>
                  </a:moveTo>
                  <a:lnTo>
                    <a:pt x="14" y="1"/>
                  </a:lnTo>
                  <a:lnTo>
                    <a:pt x="7" y="7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1" y="32"/>
                  </a:lnTo>
                  <a:lnTo>
                    <a:pt x="7" y="39"/>
                  </a:lnTo>
                  <a:lnTo>
                    <a:pt x="14" y="44"/>
                  </a:lnTo>
                  <a:lnTo>
                    <a:pt x="23" y="46"/>
                  </a:lnTo>
                  <a:lnTo>
                    <a:pt x="32" y="44"/>
                  </a:lnTo>
                  <a:lnTo>
                    <a:pt x="39" y="39"/>
                  </a:lnTo>
                  <a:lnTo>
                    <a:pt x="44" y="32"/>
                  </a:lnTo>
                  <a:lnTo>
                    <a:pt x="46" y="23"/>
                  </a:lnTo>
                  <a:lnTo>
                    <a:pt x="44" y="14"/>
                  </a:lnTo>
                  <a:lnTo>
                    <a:pt x="39" y="7"/>
                  </a:lnTo>
                  <a:lnTo>
                    <a:pt x="32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318"/>
            <p:cNvSpPr>
              <a:spLocks/>
            </p:cNvSpPr>
            <p:nvPr/>
          </p:nvSpPr>
          <p:spPr bwMode="auto">
            <a:xfrm>
              <a:off x="736" y="1864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5 w 18"/>
                <a:gd name="T3" fmla="*/ 0 h 16"/>
                <a:gd name="T4" fmla="*/ 2 w 18"/>
                <a:gd name="T5" fmla="*/ 2 h 16"/>
                <a:gd name="T6" fmla="*/ 0 w 18"/>
                <a:gd name="T7" fmla="*/ 6 h 16"/>
                <a:gd name="T8" fmla="*/ 0 w 18"/>
                <a:gd name="T9" fmla="*/ 9 h 16"/>
                <a:gd name="T10" fmla="*/ 0 w 18"/>
                <a:gd name="T11" fmla="*/ 11 h 16"/>
                <a:gd name="T12" fmla="*/ 2 w 18"/>
                <a:gd name="T13" fmla="*/ 15 h 16"/>
                <a:gd name="T14" fmla="*/ 5 w 18"/>
                <a:gd name="T15" fmla="*/ 16 h 16"/>
                <a:gd name="T16" fmla="*/ 9 w 18"/>
                <a:gd name="T17" fmla="*/ 16 h 16"/>
                <a:gd name="T18" fmla="*/ 12 w 18"/>
                <a:gd name="T19" fmla="*/ 16 h 16"/>
                <a:gd name="T20" fmla="*/ 14 w 18"/>
                <a:gd name="T21" fmla="*/ 15 h 16"/>
                <a:gd name="T22" fmla="*/ 16 w 18"/>
                <a:gd name="T23" fmla="*/ 11 h 16"/>
                <a:gd name="T24" fmla="*/ 18 w 18"/>
                <a:gd name="T25" fmla="*/ 9 h 16"/>
                <a:gd name="T26" fmla="*/ 16 w 18"/>
                <a:gd name="T27" fmla="*/ 6 h 16"/>
                <a:gd name="T28" fmla="*/ 14 w 18"/>
                <a:gd name="T29" fmla="*/ 2 h 16"/>
                <a:gd name="T30" fmla="*/ 12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9" y="16"/>
                  </a:lnTo>
                  <a:lnTo>
                    <a:pt x="12" y="16"/>
                  </a:lnTo>
                  <a:lnTo>
                    <a:pt x="14" y="15"/>
                  </a:lnTo>
                  <a:lnTo>
                    <a:pt x="16" y="11"/>
                  </a:lnTo>
                  <a:lnTo>
                    <a:pt x="18" y="9"/>
                  </a:lnTo>
                  <a:lnTo>
                    <a:pt x="16" y="6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Freeform 319"/>
            <p:cNvSpPr>
              <a:spLocks/>
            </p:cNvSpPr>
            <p:nvPr/>
          </p:nvSpPr>
          <p:spPr bwMode="auto">
            <a:xfrm>
              <a:off x="727" y="1911"/>
              <a:ext cx="18" cy="17"/>
            </a:xfrm>
            <a:custGeom>
              <a:avLst/>
              <a:gdLst>
                <a:gd name="T0" fmla="*/ 9 w 18"/>
                <a:gd name="T1" fmla="*/ 0 h 17"/>
                <a:gd name="T2" fmla="*/ 5 w 18"/>
                <a:gd name="T3" fmla="*/ 1 h 17"/>
                <a:gd name="T4" fmla="*/ 2 w 18"/>
                <a:gd name="T5" fmla="*/ 3 h 17"/>
                <a:gd name="T6" fmla="*/ 0 w 18"/>
                <a:gd name="T7" fmla="*/ 5 h 17"/>
                <a:gd name="T8" fmla="*/ 0 w 18"/>
                <a:gd name="T9" fmla="*/ 8 h 17"/>
                <a:gd name="T10" fmla="*/ 0 w 18"/>
                <a:gd name="T11" fmla="*/ 12 h 17"/>
                <a:gd name="T12" fmla="*/ 2 w 18"/>
                <a:gd name="T13" fmla="*/ 16 h 17"/>
                <a:gd name="T14" fmla="*/ 5 w 18"/>
                <a:gd name="T15" fmla="*/ 17 h 17"/>
                <a:gd name="T16" fmla="*/ 9 w 18"/>
                <a:gd name="T17" fmla="*/ 17 h 17"/>
                <a:gd name="T18" fmla="*/ 13 w 18"/>
                <a:gd name="T19" fmla="*/ 17 h 17"/>
                <a:gd name="T20" fmla="*/ 14 w 18"/>
                <a:gd name="T21" fmla="*/ 16 h 17"/>
                <a:gd name="T22" fmla="*/ 16 w 18"/>
                <a:gd name="T23" fmla="*/ 12 h 17"/>
                <a:gd name="T24" fmla="*/ 18 w 18"/>
                <a:gd name="T25" fmla="*/ 8 h 17"/>
                <a:gd name="T26" fmla="*/ 16 w 18"/>
                <a:gd name="T27" fmla="*/ 5 h 17"/>
                <a:gd name="T28" fmla="*/ 14 w 18"/>
                <a:gd name="T29" fmla="*/ 3 h 17"/>
                <a:gd name="T30" fmla="*/ 13 w 18"/>
                <a:gd name="T31" fmla="*/ 1 h 17"/>
                <a:gd name="T32" fmla="*/ 9 w 18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7">
                  <a:moveTo>
                    <a:pt x="9" y="0"/>
                  </a:move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4" y="16"/>
                  </a:lnTo>
                  <a:lnTo>
                    <a:pt x="16" y="12"/>
                  </a:lnTo>
                  <a:lnTo>
                    <a:pt x="18" y="8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320"/>
            <p:cNvSpPr>
              <a:spLocks/>
            </p:cNvSpPr>
            <p:nvPr/>
          </p:nvSpPr>
          <p:spPr bwMode="auto">
            <a:xfrm>
              <a:off x="768" y="1932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5 w 18"/>
                <a:gd name="T3" fmla="*/ 0 h 18"/>
                <a:gd name="T4" fmla="*/ 2 w 18"/>
                <a:gd name="T5" fmla="*/ 2 h 18"/>
                <a:gd name="T6" fmla="*/ 0 w 18"/>
                <a:gd name="T7" fmla="*/ 5 h 18"/>
                <a:gd name="T8" fmla="*/ 0 w 18"/>
                <a:gd name="T9" fmla="*/ 9 h 18"/>
                <a:gd name="T10" fmla="*/ 0 w 18"/>
                <a:gd name="T11" fmla="*/ 12 h 18"/>
                <a:gd name="T12" fmla="*/ 2 w 18"/>
                <a:gd name="T13" fmla="*/ 14 h 18"/>
                <a:gd name="T14" fmla="*/ 5 w 18"/>
                <a:gd name="T15" fmla="*/ 16 h 18"/>
                <a:gd name="T16" fmla="*/ 9 w 18"/>
                <a:gd name="T17" fmla="*/ 18 h 18"/>
                <a:gd name="T18" fmla="*/ 13 w 18"/>
                <a:gd name="T19" fmla="*/ 16 h 18"/>
                <a:gd name="T20" fmla="*/ 14 w 18"/>
                <a:gd name="T21" fmla="*/ 14 h 18"/>
                <a:gd name="T22" fmla="*/ 16 w 18"/>
                <a:gd name="T23" fmla="*/ 12 h 18"/>
                <a:gd name="T24" fmla="*/ 18 w 18"/>
                <a:gd name="T25" fmla="*/ 9 h 18"/>
                <a:gd name="T26" fmla="*/ 16 w 18"/>
                <a:gd name="T27" fmla="*/ 5 h 18"/>
                <a:gd name="T28" fmla="*/ 14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5" y="16"/>
                  </a:lnTo>
                  <a:lnTo>
                    <a:pt x="9" y="18"/>
                  </a:lnTo>
                  <a:lnTo>
                    <a:pt x="13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9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321"/>
            <p:cNvSpPr>
              <a:spLocks/>
            </p:cNvSpPr>
            <p:nvPr/>
          </p:nvSpPr>
          <p:spPr bwMode="auto">
            <a:xfrm>
              <a:off x="800" y="1902"/>
              <a:ext cx="16" cy="17"/>
            </a:xfrm>
            <a:custGeom>
              <a:avLst/>
              <a:gdLst>
                <a:gd name="T0" fmla="*/ 7 w 16"/>
                <a:gd name="T1" fmla="*/ 0 h 17"/>
                <a:gd name="T2" fmla="*/ 4 w 16"/>
                <a:gd name="T3" fmla="*/ 0 h 17"/>
                <a:gd name="T4" fmla="*/ 2 w 16"/>
                <a:gd name="T5" fmla="*/ 1 h 17"/>
                <a:gd name="T6" fmla="*/ 0 w 16"/>
                <a:gd name="T7" fmla="*/ 5 h 17"/>
                <a:gd name="T8" fmla="*/ 0 w 16"/>
                <a:gd name="T9" fmla="*/ 9 h 17"/>
                <a:gd name="T10" fmla="*/ 0 w 16"/>
                <a:gd name="T11" fmla="*/ 12 h 17"/>
                <a:gd name="T12" fmla="*/ 2 w 16"/>
                <a:gd name="T13" fmla="*/ 14 h 17"/>
                <a:gd name="T14" fmla="*/ 4 w 16"/>
                <a:gd name="T15" fmla="*/ 16 h 17"/>
                <a:gd name="T16" fmla="*/ 7 w 16"/>
                <a:gd name="T17" fmla="*/ 17 h 17"/>
                <a:gd name="T18" fmla="*/ 11 w 16"/>
                <a:gd name="T19" fmla="*/ 16 h 17"/>
                <a:gd name="T20" fmla="*/ 14 w 16"/>
                <a:gd name="T21" fmla="*/ 14 h 17"/>
                <a:gd name="T22" fmla="*/ 16 w 16"/>
                <a:gd name="T23" fmla="*/ 12 h 17"/>
                <a:gd name="T24" fmla="*/ 16 w 16"/>
                <a:gd name="T25" fmla="*/ 9 h 17"/>
                <a:gd name="T26" fmla="*/ 16 w 16"/>
                <a:gd name="T27" fmla="*/ 5 h 17"/>
                <a:gd name="T28" fmla="*/ 14 w 16"/>
                <a:gd name="T29" fmla="*/ 1 h 17"/>
                <a:gd name="T30" fmla="*/ 11 w 16"/>
                <a:gd name="T31" fmla="*/ 0 h 17"/>
                <a:gd name="T32" fmla="*/ 7 w 16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4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7" y="17"/>
                  </a:lnTo>
                  <a:lnTo>
                    <a:pt x="11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322"/>
            <p:cNvSpPr>
              <a:spLocks/>
            </p:cNvSpPr>
            <p:nvPr/>
          </p:nvSpPr>
          <p:spPr bwMode="auto">
            <a:xfrm>
              <a:off x="784" y="1861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5 w 18"/>
                <a:gd name="T3" fmla="*/ 2 h 18"/>
                <a:gd name="T4" fmla="*/ 2 w 18"/>
                <a:gd name="T5" fmla="*/ 3 h 18"/>
                <a:gd name="T6" fmla="*/ 0 w 18"/>
                <a:gd name="T7" fmla="*/ 5 h 18"/>
                <a:gd name="T8" fmla="*/ 0 w 18"/>
                <a:gd name="T9" fmla="*/ 9 h 18"/>
                <a:gd name="T10" fmla="*/ 0 w 18"/>
                <a:gd name="T11" fmla="*/ 12 h 18"/>
                <a:gd name="T12" fmla="*/ 2 w 18"/>
                <a:gd name="T13" fmla="*/ 16 h 18"/>
                <a:gd name="T14" fmla="*/ 5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4 w 18"/>
                <a:gd name="T21" fmla="*/ 16 h 18"/>
                <a:gd name="T22" fmla="*/ 16 w 18"/>
                <a:gd name="T23" fmla="*/ 12 h 18"/>
                <a:gd name="T24" fmla="*/ 18 w 18"/>
                <a:gd name="T25" fmla="*/ 9 h 18"/>
                <a:gd name="T26" fmla="*/ 16 w 18"/>
                <a:gd name="T27" fmla="*/ 5 h 18"/>
                <a:gd name="T28" fmla="*/ 14 w 18"/>
                <a:gd name="T29" fmla="*/ 3 h 18"/>
                <a:gd name="T30" fmla="*/ 13 w 18"/>
                <a:gd name="T31" fmla="*/ 2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5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6" y="12"/>
                  </a:lnTo>
                  <a:lnTo>
                    <a:pt x="18" y="9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323"/>
            <p:cNvSpPr>
              <a:spLocks/>
            </p:cNvSpPr>
            <p:nvPr/>
          </p:nvSpPr>
          <p:spPr bwMode="auto">
            <a:xfrm>
              <a:off x="784" y="1838"/>
              <a:ext cx="32" cy="21"/>
            </a:xfrm>
            <a:custGeom>
              <a:avLst/>
              <a:gdLst>
                <a:gd name="T0" fmla="*/ 5 w 32"/>
                <a:gd name="T1" fmla="*/ 7 h 21"/>
                <a:gd name="T2" fmla="*/ 13 w 32"/>
                <a:gd name="T3" fmla="*/ 8 h 21"/>
                <a:gd name="T4" fmla="*/ 18 w 32"/>
                <a:gd name="T5" fmla="*/ 12 h 21"/>
                <a:gd name="T6" fmla="*/ 25 w 32"/>
                <a:gd name="T7" fmla="*/ 17 h 21"/>
                <a:gd name="T8" fmla="*/ 29 w 32"/>
                <a:gd name="T9" fmla="*/ 21 h 21"/>
                <a:gd name="T10" fmla="*/ 30 w 32"/>
                <a:gd name="T11" fmla="*/ 21 h 21"/>
                <a:gd name="T12" fmla="*/ 32 w 32"/>
                <a:gd name="T13" fmla="*/ 21 h 21"/>
                <a:gd name="T14" fmla="*/ 30 w 32"/>
                <a:gd name="T15" fmla="*/ 16 h 21"/>
                <a:gd name="T16" fmla="*/ 30 w 32"/>
                <a:gd name="T17" fmla="*/ 12 h 21"/>
                <a:gd name="T18" fmla="*/ 25 w 32"/>
                <a:gd name="T19" fmla="*/ 8 h 21"/>
                <a:gd name="T20" fmla="*/ 18 w 32"/>
                <a:gd name="T21" fmla="*/ 3 h 21"/>
                <a:gd name="T22" fmla="*/ 13 w 32"/>
                <a:gd name="T23" fmla="*/ 1 h 21"/>
                <a:gd name="T24" fmla="*/ 5 w 32"/>
                <a:gd name="T25" fmla="*/ 0 h 21"/>
                <a:gd name="T26" fmla="*/ 2 w 32"/>
                <a:gd name="T27" fmla="*/ 1 h 21"/>
                <a:gd name="T28" fmla="*/ 0 w 32"/>
                <a:gd name="T29" fmla="*/ 3 h 21"/>
                <a:gd name="T30" fmla="*/ 5 w 32"/>
                <a:gd name="T31" fmla="*/ 7 h 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" h="21">
                  <a:moveTo>
                    <a:pt x="5" y="7"/>
                  </a:moveTo>
                  <a:lnTo>
                    <a:pt x="13" y="8"/>
                  </a:lnTo>
                  <a:lnTo>
                    <a:pt x="18" y="12"/>
                  </a:lnTo>
                  <a:lnTo>
                    <a:pt x="25" y="17"/>
                  </a:lnTo>
                  <a:lnTo>
                    <a:pt x="29" y="21"/>
                  </a:lnTo>
                  <a:lnTo>
                    <a:pt x="30" y="21"/>
                  </a:lnTo>
                  <a:lnTo>
                    <a:pt x="32" y="21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5" y="8"/>
                  </a:lnTo>
                  <a:lnTo>
                    <a:pt x="18" y="3"/>
                  </a:lnTo>
                  <a:lnTo>
                    <a:pt x="13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324"/>
            <p:cNvSpPr>
              <a:spLocks/>
            </p:cNvSpPr>
            <p:nvPr/>
          </p:nvSpPr>
          <p:spPr bwMode="auto">
            <a:xfrm>
              <a:off x="829" y="1893"/>
              <a:ext cx="10" cy="35"/>
            </a:xfrm>
            <a:custGeom>
              <a:avLst/>
              <a:gdLst>
                <a:gd name="T0" fmla="*/ 1 w 10"/>
                <a:gd name="T1" fmla="*/ 7 h 35"/>
                <a:gd name="T2" fmla="*/ 3 w 10"/>
                <a:gd name="T3" fmla="*/ 12 h 35"/>
                <a:gd name="T4" fmla="*/ 1 w 10"/>
                <a:gd name="T5" fmla="*/ 19 h 35"/>
                <a:gd name="T6" fmla="*/ 1 w 10"/>
                <a:gd name="T7" fmla="*/ 28 h 35"/>
                <a:gd name="T8" fmla="*/ 0 w 10"/>
                <a:gd name="T9" fmla="*/ 34 h 35"/>
                <a:gd name="T10" fmla="*/ 0 w 10"/>
                <a:gd name="T11" fmla="*/ 35 h 35"/>
                <a:gd name="T12" fmla="*/ 1 w 10"/>
                <a:gd name="T13" fmla="*/ 35 h 35"/>
                <a:gd name="T14" fmla="*/ 5 w 10"/>
                <a:gd name="T15" fmla="*/ 32 h 35"/>
                <a:gd name="T16" fmla="*/ 7 w 10"/>
                <a:gd name="T17" fmla="*/ 30 h 35"/>
                <a:gd name="T18" fmla="*/ 10 w 10"/>
                <a:gd name="T19" fmla="*/ 25 h 35"/>
                <a:gd name="T20" fmla="*/ 10 w 10"/>
                <a:gd name="T21" fmla="*/ 16 h 35"/>
                <a:gd name="T22" fmla="*/ 10 w 10"/>
                <a:gd name="T23" fmla="*/ 9 h 35"/>
                <a:gd name="T24" fmla="*/ 7 w 10"/>
                <a:gd name="T25" fmla="*/ 3 h 35"/>
                <a:gd name="T26" fmla="*/ 3 w 10"/>
                <a:gd name="T27" fmla="*/ 0 h 35"/>
                <a:gd name="T28" fmla="*/ 1 w 10"/>
                <a:gd name="T29" fmla="*/ 0 h 35"/>
                <a:gd name="T30" fmla="*/ 1 w 10"/>
                <a:gd name="T31" fmla="*/ 7 h 3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" h="35">
                  <a:moveTo>
                    <a:pt x="1" y="7"/>
                  </a:moveTo>
                  <a:lnTo>
                    <a:pt x="3" y="12"/>
                  </a:lnTo>
                  <a:lnTo>
                    <a:pt x="1" y="19"/>
                  </a:lnTo>
                  <a:lnTo>
                    <a:pt x="1" y="28"/>
                  </a:lnTo>
                  <a:lnTo>
                    <a:pt x="0" y="34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5" y="32"/>
                  </a:lnTo>
                  <a:lnTo>
                    <a:pt x="7" y="30"/>
                  </a:lnTo>
                  <a:lnTo>
                    <a:pt x="10" y="25"/>
                  </a:lnTo>
                  <a:lnTo>
                    <a:pt x="10" y="16"/>
                  </a:lnTo>
                  <a:lnTo>
                    <a:pt x="10" y="9"/>
                  </a:lnTo>
                  <a:lnTo>
                    <a:pt x="7" y="3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325"/>
            <p:cNvSpPr>
              <a:spLocks/>
            </p:cNvSpPr>
            <p:nvPr/>
          </p:nvSpPr>
          <p:spPr bwMode="auto">
            <a:xfrm>
              <a:off x="761" y="1957"/>
              <a:ext cx="36" cy="12"/>
            </a:xfrm>
            <a:custGeom>
              <a:avLst/>
              <a:gdLst>
                <a:gd name="T0" fmla="*/ 28 w 36"/>
                <a:gd name="T1" fmla="*/ 2 h 12"/>
                <a:gd name="T2" fmla="*/ 23 w 36"/>
                <a:gd name="T3" fmla="*/ 3 h 12"/>
                <a:gd name="T4" fmla="*/ 16 w 36"/>
                <a:gd name="T5" fmla="*/ 3 h 12"/>
                <a:gd name="T6" fmla="*/ 7 w 36"/>
                <a:gd name="T7" fmla="*/ 3 h 12"/>
                <a:gd name="T8" fmla="*/ 2 w 36"/>
                <a:gd name="T9" fmla="*/ 3 h 12"/>
                <a:gd name="T10" fmla="*/ 0 w 36"/>
                <a:gd name="T11" fmla="*/ 3 h 12"/>
                <a:gd name="T12" fmla="*/ 3 w 36"/>
                <a:gd name="T13" fmla="*/ 9 h 12"/>
                <a:gd name="T14" fmla="*/ 5 w 36"/>
                <a:gd name="T15" fmla="*/ 11 h 12"/>
                <a:gd name="T16" fmla="*/ 12 w 36"/>
                <a:gd name="T17" fmla="*/ 12 h 12"/>
                <a:gd name="T18" fmla="*/ 21 w 36"/>
                <a:gd name="T19" fmla="*/ 11 h 12"/>
                <a:gd name="T20" fmla="*/ 27 w 36"/>
                <a:gd name="T21" fmla="*/ 9 h 12"/>
                <a:gd name="T22" fmla="*/ 32 w 36"/>
                <a:gd name="T23" fmla="*/ 5 h 12"/>
                <a:gd name="T24" fmla="*/ 36 w 36"/>
                <a:gd name="T25" fmla="*/ 2 h 12"/>
                <a:gd name="T26" fmla="*/ 36 w 36"/>
                <a:gd name="T27" fmla="*/ 0 h 12"/>
                <a:gd name="T28" fmla="*/ 28 w 36"/>
                <a:gd name="T29" fmla="*/ 2 h 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" h="12">
                  <a:moveTo>
                    <a:pt x="28" y="2"/>
                  </a:moveTo>
                  <a:lnTo>
                    <a:pt x="23" y="3"/>
                  </a:lnTo>
                  <a:lnTo>
                    <a:pt x="16" y="3"/>
                  </a:lnTo>
                  <a:lnTo>
                    <a:pt x="7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3" y="9"/>
                  </a:lnTo>
                  <a:lnTo>
                    <a:pt x="5" y="11"/>
                  </a:lnTo>
                  <a:lnTo>
                    <a:pt x="12" y="12"/>
                  </a:lnTo>
                  <a:lnTo>
                    <a:pt x="21" y="11"/>
                  </a:lnTo>
                  <a:lnTo>
                    <a:pt x="27" y="9"/>
                  </a:lnTo>
                  <a:lnTo>
                    <a:pt x="32" y="5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2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326"/>
            <p:cNvSpPr>
              <a:spLocks/>
            </p:cNvSpPr>
            <p:nvPr/>
          </p:nvSpPr>
          <p:spPr bwMode="auto">
            <a:xfrm>
              <a:off x="706" y="1912"/>
              <a:ext cx="19" cy="32"/>
            </a:xfrm>
            <a:custGeom>
              <a:avLst/>
              <a:gdLst>
                <a:gd name="T0" fmla="*/ 16 w 19"/>
                <a:gd name="T1" fmla="*/ 25 h 32"/>
                <a:gd name="T2" fmla="*/ 12 w 19"/>
                <a:gd name="T3" fmla="*/ 20 h 32"/>
                <a:gd name="T4" fmla="*/ 9 w 19"/>
                <a:gd name="T5" fmla="*/ 15 h 32"/>
                <a:gd name="T6" fmla="*/ 7 w 19"/>
                <a:gd name="T7" fmla="*/ 6 h 32"/>
                <a:gd name="T8" fmla="*/ 5 w 19"/>
                <a:gd name="T9" fmla="*/ 0 h 32"/>
                <a:gd name="T10" fmla="*/ 3 w 19"/>
                <a:gd name="T11" fmla="*/ 0 h 32"/>
                <a:gd name="T12" fmla="*/ 1 w 19"/>
                <a:gd name="T13" fmla="*/ 6 h 32"/>
                <a:gd name="T14" fmla="*/ 0 w 19"/>
                <a:gd name="T15" fmla="*/ 7 h 32"/>
                <a:gd name="T16" fmla="*/ 0 w 19"/>
                <a:gd name="T17" fmla="*/ 15 h 32"/>
                <a:gd name="T18" fmla="*/ 3 w 19"/>
                <a:gd name="T19" fmla="*/ 22 h 32"/>
                <a:gd name="T20" fmla="*/ 7 w 19"/>
                <a:gd name="T21" fmla="*/ 27 h 32"/>
                <a:gd name="T22" fmla="*/ 12 w 19"/>
                <a:gd name="T23" fmla="*/ 31 h 32"/>
                <a:gd name="T24" fmla="*/ 18 w 19"/>
                <a:gd name="T25" fmla="*/ 32 h 32"/>
                <a:gd name="T26" fmla="*/ 19 w 19"/>
                <a:gd name="T27" fmla="*/ 32 h 32"/>
                <a:gd name="T28" fmla="*/ 16 w 19"/>
                <a:gd name="T29" fmla="*/ 25 h 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9" h="32">
                  <a:moveTo>
                    <a:pt x="16" y="25"/>
                  </a:moveTo>
                  <a:lnTo>
                    <a:pt x="12" y="20"/>
                  </a:lnTo>
                  <a:lnTo>
                    <a:pt x="9" y="15"/>
                  </a:lnTo>
                  <a:lnTo>
                    <a:pt x="7" y="6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15"/>
                  </a:lnTo>
                  <a:lnTo>
                    <a:pt x="3" y="22"/>
                  </a:lnTo>
                  <a:lnTo>
                    <a:pt x="7" y="27"/>
                  </a:lnTo>
                  <a:lnTo>
                    <a:pt x="12" y="31"/>
                  </a:lnTo>
                  <a:lnTo>
                    <a:pt x="18" y="32"/>
                  </a:lnTo>
                  <a:lnTo>
                    <a:pt x="19" y="32"/>
                  </a:lnTo>
                  <a:lnTo>
                    <a:pt x="1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327"/>
            <p:cNvSpPr>
              <a:spLocks/>
            </p:cNvSpPr>
            <p:nvPr/>
          </p:nvSpPr>
          <p:spPr bwMode="auto">
            <a:xfrm>
              <a:off x="716" y="1846"/>
              <a:ext cx="25" cy="27"/>
            </a:xfrm>
            <a:custGeom>
              <a:avLst/>
              <a:gdLst>
                <a:gd name="T0" fmla="*/ 6 w 25"/>
                <a:gd name="T1" fmla="*/ 22 h 27"/>
                <a:gd name="T2" fmla="*/ 9 w 25"/>
                <a:gd name="T3" fmla="*/ 17 h 27"/>
                <a:gd name="T4" fmla="*/ 15 w 25"/>
                <a:gd name="T5" fmla="*/ 11 h 27"/>
                <a:gd name="T6" fmla="*/ 22 w 25"/>
                <a:gd name="T7" fmla="*/ 6 h 27"/>
                <a:gd name="T8" fmla="*/ 25 w 25"/>
                <a:gd name="T9" fmla="*/ 2 h 27"/>
                <a:gd name="T10" fmla="*/ 25 w 25"/>
                <a:gd name="T11" fmla="*/ 0 h 27"/>
                <a:gd name="T12" fmla="*/ 20 w 25"/>
                <a:gd name="T13" fmla="*/ 0 h 27"/>
                <a:gd name="T14" fmla="*/ 16 w 25"/>
                <a:gd name="T15" fmla="*/ 0 h 27"/>
                <a:gd name="T16" fmla="*/ 11 w 25"/>
                <a:gd name="T17" fmla="*/ 4 h 27"/>
                <a:gd name="T18" fmla="*/ 4 w 25"/>
                <a:gd name="T19" fmla="*/ 9 h 27"/>
                <a:gd name="T20" fmla="*/ 2 w 25"/>
                <a:gd name="T21" fmla="*/ 15 h 27"/>
                <a:gd name="T22" fmla="*/ 0 w 25"/>
                <a:gd name="T23" fmla="*/ 20 h 27"/>
                <a:gd name="T24" fmla="*/ 0 w 25"/>
                <a:gd name="T25" fmla="*/ 25 h 27"/>
                <a:gd name="T26" fmla="*/ 0 w 25"/>
                <a:gd name="T27" fmla="*/ 27 h 27"/>
                <a:gd name="T28" fmla="*/ 2 w 25"/>
                <a:gd name="T29" fmla="*/ 27 h 27"/>
                <a:gd name="T30" fmla="*/ 6 w 25"/>
                <a:gd name="T31" fmla="*/ 22 h 2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" h="27">
                  <a:moveTo>
                    <a:pt x="6" y="22"/>
                  </a:moveTo>
                  <a:lnTo>
                    <a:pt x="9" y="17"/>
                  </a:lnTo>
                  <a:lnTo>
                    <a:pt x="15" y="11"/>
                  </a:lnTo>
                  <a:lnTo>
                    <a:pt x="22" y="6"/>
                  </a:lnTo>
                  <a:lnTo>
                    <a:pt x="25" y="2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1" y="4"/>
                  </a:lnTo>
                  <a:lnTo>
                    <a:pt x="4" y="9"/>
                  </a:lnTo>
                  <a:lnTo>
                    <a:pt x="2" y="15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6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54" name="Freeform 328"/>
          <p:cNvSpPr>
            <a:spLocks/>
          </p:cNvSpPr>
          <p:nvPr/>
        </p:nvSpPr>
        <p:spPr bwMode="auto">
          <a:xfrm>
            <a:off x="3309938" y="2757488"/>
            <a:ext cx="603250" cy="603250"/>
          </a:xfrm>
          <a:custGeom>
            <a:avLst/>
            <a:gdLst>
              <a:gd name="T0" fmla="*/ 603250 w 326"/>
              <a:gd name="T1" fmla="*/ 333083 h 326"/>
              <a:gd name="T2" fmla="*/ 590297 w 326"/>
              <a:gd name="T3" fmla="*/ 392298 h 326"/>
              <a:gd name="T4" fmla="*/ 566241 w 326"/>
              <a:gd name="T5" fmla="*/ 444110 h 326"/>
              <a:gd name="T6" fmla="*/ 534783 w 326"/>
              <a:gd name="T7" fmla="*/ 494073 h 326"/>
              <a:gd name="T8" fmla="*/ 494073 w 326"/>
              <a:gd name="T9" fmla="*/ 532933 h 326"/>
              <a:gd name="T10" fmla="*/ 444110 w 326"/>
              <a:gd name="T11" fmla="*/ 566241 h 326"/>
              <a:gd name="T12" fmla="*/ 392298 w 326"/>
              <a:gd name="T13" fmla="*/ 590297 h 326"/>
              <a:gd name="T14" fmla="*/ 333083 w 326"/>
              <a:gd name="T15" fmla="*/ 599549 h 326"/>
              <a:gd name="T16" fmla="*/ 270167 w 326"/>
              <a:gd name="T17" fmla="*/ 599549 h 326"/>
              <a:gd name="T18" fmla="*/ 210952 w 326"/>
              <a:gd name="T19" fmla="*/ 590297 h 326"/>
              <a:gd name="T20" fmla="*/ 157289 w 326"/>
              <a:gd name="T21" fmla="*/ 566241 h 326"/>
              <a:gd name="T22" fmla="*/ 109177 w 326"/>
              <a:gd name="T23" fmla="*/ 532933 h 326"/>
              <a:gd name="T24" fmla="*/ 68467 w 326"/>
              <a:gd name="T25" fmla="*/ 494073 h 326"/>
              <a:gd name="T26" fmla="*/ 37009 w 326"/>
              <a:gd name="T27" fmla="*/ 444110 h 326"/>
              <a:gd name="T28" fmla="*/ 12953 w 326"/>
              <a:gd name="T29" fmla="*/ 392298 h 326"/>
              <a:gd name="T30" fmla="*/ 0 w 326"/>
              <a:gd name="T31" fmla="*/ 333083 h 326"/>
              <a:gd name="T32" fmla="*/ 0 w 326"/>
              <a:gd name="T33" fmla="*/ 270167 h 326"/>
              <a:gd name="T34" fmla="*/ 12953 w 326"/>
              <a:gd name="T35" fmla="*/ 210952 h 326"/>
              <a:gd name="T36" fmla="*/ 37009 w 326"/>
              <a:gd name="T37" fmla="*/ 157289 h 326"/>
              <a:gd name="T38" fmla="*/ 68467 w 326"/>
              <a:gd name="T39" fmla="*/ 109177 h 326"/>
              <a:gd name="T40" fmla="*/ 109177 w 326"/>
              <a:gd name="T41" fmla="*/ 68467 h 326"/>
              <a:gd name="T42" fmla="*/ 157289 w 326"/>
              <a:gd name="T43" fmla="*/ 35159 h 326"/>
              <a:gd name="T44" fmla="*/ 210952 w 326"/>
              <a:gd name="T45" fmla="*/ 12953 h 326"/>
              <a:gd name="T46" fmla="*/ 270167 w 326"/>
              <a:gd name="T47" fmla="*/ 0 h 326"/>
              <a:gd name="T48" fmla="*/ 333083 w 326"/>
              <a:gd name="T49" fmla="*/ 0 h 326"/>
              <a:gd name="T50" fmla="*/ 392298 w 326"/>
              <a:gd name="T51" fmla="*/ 12953 h 326"/>
              <a:gd name="T52" fmla="*/ 444110 w 326"/>
              <a:gd name="T53" fmla="*/ 35159 h 326"/>
              <a:gd name="T54" fmla="*/ 494073 w 326"/>
              <a:gd name="T55" fmla="*/ 68467 h 326"/>
              <a:gd name="T56" fmla="*/ 534783 w 326"/>
              <a:gd name="T57" fmla="*/ 109177 h 326"/>
              <a:gd name="T58" fmla="*/ 566241 w 326"/>
              <a:gd name="T59" fmla="*/ 157289 h 326"/>
              <a:gd name="T60" fmla="*/ 590297 w 326"/>
              <a:gd name="T61" fmla="*/ 210952 h 326"/>
              <a:gd name="T62" fmla="*/ 603250 w 326"/>
              <a:gd name="T63" fmla="*/ 270167 h 32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26" h="326">
                <a:moveTo>
                  <a:pt x="326" y="162"/>
                </a:moveTo>
                <a:lnTo>
                  <a:pt x="326" y="180"/>
                </a:lnTo>
                <a:lnTo>
                  <a:pt x="322" y="196"/>
                </a:lnTo>
                <a:lnTo>
                  <a:pt x="319" y="212"/>
                </a:lnTo>
                <a:lnTo>
                  <a:pt x="314" y="226"/>
                </a:lnTo>
                <a:lnTo>
                  <a:pt x="306" y="240"/>
                </a:lnTo>
                <a:lnTo>
                  <a:pt x="297" y="253"/>
                </a:lnTo>
                <a:lnTo>
                  <a:pt x="289" y="267"/>
                </a:lnTo>
                <a:lnTo>
                  <a:pt x="278" y="278"/>
                </a:lnTo>
                <a:lnTo>
                  <a:pt x="267" y="288"/>
                </a:lnTo>
                <a:lnTo>
                  <a:pt x="255" y="297"/>
                </a:lnTo>
                <a:lnTo>
                  <a:pt x="240" y="306"/>
                </a:lnTo>
                <a:lnTo>
                  <a:pt x="226" y="313"/>
                </a:lnTo>
                <a:lnTo>
                  <a:pt x="212" y="319"/>
                </a:lnTo>
                <a:lnTo>
                  <a:pt x="196" y="322"/>
                </a:lnTo>
                <a:lnTo>
                  <a:pt x="180" y="324"/>
                </a:lnTo>
                <a:lnTo>
                  <a:pt x="162" y="326"/>
                </a:lnTo>
                <a:lnTo>
                  <a:pt x="146" y="324"/>
                </a:lnTo>
                <a:lnTo>
                  <a:pt x="130" y="322"/>
                </a:lnTo>
                <a:lnTo>
                  <a:pt x="114" y="319"/>
                </a:lnTo>
                <a:lnTo>
                  <a:pt x="100" y="313"/>
                </a:lnTo>
                <a:lnTo>
                  <a:pt x="85" y="306"/>
                </a:lnTo>
                <a:lnTo>
                  <a:pt x="71" y="297"/>
                </a:lnTo>
                <a:lnTo>
                  <a:pt x="59" y="288"/>
                </a:lnTo>
                <a:lnTo>
                  <a:pt x="48" y="278"/>
                </a:lnTo>
                <a:lnTo>
                  <a:pt x="37" y="267"/>
                </a:lnTo>
                <a:lnTo>
                  <a:pt x="28" y="253"/>
                </a:lnTo>
                <a:lnTo>
                  <a:pt x="20" y="240"/>
                </a:lnTo>
                <a:lnTo>
                  <a:pt x="12" y="226"/>
                </a:lnTo>
                <a:lnTo>
                  <a:pt x="7" y="212"/>
                </a:lnTo>
                <a:lnTo>
                  <a:pt x="4" y="196"/>
                </a:lnTo>
                <a:lnTo>
                  <a:pt x="0" y="180"/>
                </a:lnTo>
                <a:lnTo>
                  <a:pt x="0" y="162"/>
                </a:lnTo>
                <a:lnTo>
                  <a:pt x="0" y="146"/>
                </a:lnTo>
                <a:lnTo>
                  <a:pt x="4" y="130"/>
                </a:lnTo>
                <a:lnTo>
                  <a:pt x="7" y="114"/>
                </a:lnTo>
                <a:lnTo>
                  <a:pt x="12" y="100"/>
                </a:lnTo>
                <a:lnTo>
                  <a:pt x="20" y="85"/>
                </a:lnTo>
                <a:lnTo>
                  <a:pt x="28" y="71"/>
                </a:lnTo>
                <a:lnTo>
                  <a:pt x="37" y="59"/>
                </a:lnTo>
                <a:lnTo>
                  <a:pt x="48" y="48"/>
                </a:lnTo>
                <a:lnTo>
                  <a:pt x="59" y="37"/>
                </a:lnTo>
                <a:lnTo>
                  <a:pt x="71" y="27"/>
                </a:lnTo>
                <a:lnTo>
                  <a:pt x="85" y="19"/>
                </a:lnTo>
                <a:lnTo>
                  <a:pt x="100" y="12"/>
                </a:lnTo>
                <a:lnTo>
                  <a:pt x="114" y="7"/>
                </a:lnTo>
                <a:lnTo>
                  <a:pt x="130" y="3"/>
                </a:lnTo>
                <a:lnTo>
                  <a:pt x="146" y="0"/>
                </a:lnTo>
                <a:lnTo>
                  <a:pt x="162" y="0"/>
                </a:lnTo>
                <a:lnTo>
                  <a:pt x="180" y="0"/>
                </a:lnTo>
                <a:lnTo>
                  <a:pt x="196" y="3"/>
                </a:lnTo>
                <a:lnTo>
                  <a:pt x="212" y="7"/>
                </a:lnTo>
                <a:lnTo>
                  <a:pt x="226" y="12"/>
                </a:lnTo>
                <a:lnTo>
                  <a:pt x="240" y="19"/>
                </a:lnTo>
                <a:lnTo>
                  <a:pt x="255" y="27"/>
                </a:lnTo>
                <a:lnTo>
                  <a:pt x="267" y="37"/>
                </a:lnTo>
                <a:lnTo>
                  <a:pt x="278" y="48"/>
                </a:lnTo>
                <a:lnTo>
                  <a:pt x="289" y="59"/>
                </a:lnTo>
                <a:lnTo>
                  <a:pt x="297" y="71"/>
                </a:lnTo>
                <a:lnTo>
                  <a:pt x="306" y="85"/>
                </a:lnTo>
                <a:lnTo>
                  <a:pt x="314" y="100"/>
                </a:lnTo>
                <a:lnTo>
                  <a:pt x="319" y="114"/>
                </a:lnTo>
                <a:lnTo>
                  <a:pt x="322" y="130"/>
                </a:lnTo>
                <a:lnTo>
                  <a:pt x="326" y="146"/>
                </a:lnTo>
                <a:lnTo>
                  <a:pt x="326" y="1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5" name="Freeform 329"/>
          <p:cNvSpPr>
            <a:spLocks/>
          </p:cNvSpPr>
          <p:nvPr/>
        </p:nvSpPr>
        <p:spPr bwMode="auto">
          <a:xfrm>
            <a:off x="3328988" y="2806700"/>
            <a:ext cx="566737" cy="554038"/>
          </a:xfrm>
          <a:custGeom>
            <a:avLst/>
            <a:gdLst>
              <a:gd name="T0" fmla="*/ 563033 w 306"/>
              <a:gd name="T1" fmla="*/ 302034 h 299"/>
              <a:gd name="T2" fmla="*/ 553772 w 306"/>
              <a:gd name="T3" fmla="*/ 359476 h 299"/>
              <a:gd name="T4" fmla="*/ 529695 w 306"/>
              <a:gd name="T5" fmla="*/ 407653 h 299"/>
              <a:gd name="T6" fmla="*/ 500062 w 306"/>
              <a:gd name="T7" fmla="*/ 452125 h 299"/>
              <a:gd name="T8" fmla="*/ 461168 w 306"/>
              <a:gd name="T9" fmla="*/ 487331 h 299"/>
              <a:gd name="T10" fmla="*/ 418570 w 306"/>
              <a:gd name="T11" fmla="*/ 516979 h 299"/>
              <a:gd name="T12" fmla="*/ 364860 w 306"/>
              <a:gd name="T13" fmla="*/ 541067 h 299"/>
              <a:gd name="T14" fmla="*/ 313002 w 306"/>
              <a:gd name="T15" fmla="*/ 550332 h 299"/>
              <a:gd name="T16" fmla="*/ 253735 w 306"/>
              <a:gd name="T17" fmla="*/ 550332 h 299"/>
              <a:gd name="T18" fmla="*/ 198173 w 306"/>
              <a:gd name="T19" fmla="*/ 541067 h 299"/>
              <a:gd name="T20" fmla="*/ 148167 w 306"/>
              <a:gd name="T21" fmla="*/ 516979 h 299"/>
              <a:gd name="T22" fmla="*/ 101864 w 306"/>
              <a:gd name="T23" fmla="*/ 487331 h 299"/>
              <a:gd name="T24" fmla="*/ 64823 w 306"/>
              <a:gd name="T25" fmla="*/ 452125 h 299"/>
              <a:gd name="T26" fmla="*/ 31485 w 306"/>
              <a:gd name="T27" fmla="*/ 407653 h 299"/>
              <a:gd name="T28" fmla="*/ 12965 w 306"/>
              <a:gd name="T29" fmla="*/ 359476 h 299"/>
              <a:gd name="T30" fmla="*/ 0 w 306"/>
              <a:gd name="T31" fmla="*/ 302034 h 299"/>
              <a:gd name="T32" fmla="*/ 0 w 306"/>
              <a:gd name="T33" fmla="*/ 246445 h 299"/>
              <a:gd name="T34" fmla="*/ 12965 w 306"/>
              <a:gd name="T35" fmla="*/ 194562 h 299"/>
              <a:gd name="T36" fmla="*/ 31485 w 306"/>
              <a:gd name="T37" fmla="*/ 144532 h 299"/>
              <a:gd name="T38" fmla="*/ 64823 w 306"/>
              <a:gd name="T39" fmla="*/ 98207 h 299"/>
              <a:gd name="T40" fmla="*/ 101864 w 306"/>
              <a:gd name="T41" fmla="*/ 61148 h 299"/>
              <a:gd name="T42" fmla="*/ 148167 w 306"/>
              <a:gd name="T43" fmla="*/ 31500 h 299"/>
              <a:gd name="T44" fmla="*/ 198173 w 306"/>
              <a:gd name="T45" fmla="*/ 12971 h 299"/>
              <a:gd name="T46" fmla="*/ 253735 w 306"/>
              <a:gd name="T47" fmla="*/ 0 h 299"/>
              <a:gd name="T48" fmla="*/ 313002 w 306"/>
              <a:gd name="T49" fmla="*/ 0 h 299"/>
              <a:gd name="T50" fmla="*/ 364860 w 306"/>
              <a:gd name="T51" fmla="*/ 12971 h 299"/>
              <a:gd name="T52" fmla="*/ 418570 w 306"/>
              <a:gd name="T53" fmla="*/ 31500 h 299"/>
              <a:gd name="T54" fmla="*/ 461168 w 306"/>
              <a:gd name="T55" fmla="*/ 61148 h 299"/>
              <a:gd name="T56" fmla="*/ 500062 w 306"/>
              <a:gd name="T57" fmla="*/ 98207 h 299"/>
              <a:gd name="T58" fmla="*/ 529695 w 306"/>
              <a:gd name="T59" fmla="*/ 144532 h 299"/>
              <a:gd name="T60" fmla="*/ 553772 w 306"/>
              <a:gd name="T61" fmla="*/ 194562 h 299"/>
              <a:gd name="T62" fmla="*/ 563033 w 306"/>
              <a:gd name="T63" fmla="*/ 246445 h 29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6" h="299">
                <a:moveTo>
                  <a:pt x="306" y="149"/>
                </a:moveTo>
                <a:lnTo>
                  <a:pt x="304" y="163"/>
                </a:lnTo>
                <a:lnTo>
                  <a:pt x="303" y="179"/>
                </a:lnTo>
                <a:lnTo>
                  <a:pt x="299" y="194"/>
                </a:lnTo>
                <a:lnTo>
                  <a:pt x="294" y="206"/>
                </a:lnTo>
                <a:lnTo>
                  <a:pt x="286" y="220"/>
                </a:lnTo>
                <a:lnTo>
                  <a:pt x="279" y="233"/>
                </a:lnTo>
                <a:lnTo>
                  <a:pt x="270" y="244"/>
                </a:lnTo>
                <a:lnTo>
                  <a:pt x="260" y="254"/>
                </a:lnTo>
                <a:lnTo>
                  <a:pt x="249" y="263"/>
                </a:lnTo>
                <a:lnTo>
                  <a:pt x="238" y="272"/>
                </a:lnTo>
                <a:lnTo>
                  <a:pt x="226" y="279"/>
                </a:lnTo>
                <a:lnTo>
                  <a:pt x="212" y="286"/>
                </a:lnTo>
                <a:lnTo>
                  <a:pt x="197" y="292"/>
                </a:lnTo>
                <a:lnTo>
                  <a:pt x="183" y="295"/>
                </a:lnTo>
                <a:lnTo>
                  <a:pt x="169" y="297"/>
                </a:lnTo>
                <a:lnTo>
                  <a:pt x="153" y="299"/>
                </a:lnTo>
                <a:lnTo>
                  <a:pt x="137" y="297"/>
                </a:lnTo>
                <a:lnTo>
                  <a:pt x="123" y="295"/>
                </a:lnTo>
                <a:lnTo>
                  <a:pt x="107" y="292"/>
                </a:lnTo>
                <a:lnTo>
                  <a:pt x="92" y="286"/>
                </a:lnTo>
                <a:lnTo>
                  <a:pt x="80" y="279"/>
                </a:lnTo>
                <a:lnTo>
                  <a:pt x="67" y="272"/>
                </a:lnTo>
                <a:lnTo>
                  <a:pt x="55" y="263"/>
                </a:lnTo>
                <a:lnTo>
                  <a:pt x="44" y="254"/>
                </a:lnTo>
                <a:lnTo>
                  <a:pt x="35" y="244"/>
                </a:lnTo>
                <a:lnTo>
                  <a:pt x="26" y="233"/>
                </a:lnTo>
                <a:lnTo>
                  <a:pt x="17" y="220"/>
                </a:lnTo>
                <a:lnTo>
                  <a:pt x="12" y="206"/>
                </a:lnTo>
                <a:lnTo>
                  <a:pt x="7" y="194"/>
                </a:lnTo>
                <a:lnTo>
                  <a:pt x="3" y="179"/>
                </a:lnTo>
                <a:lnTo>
                  <a:pt x="0" y="163"/>
                </a:lnTo>
                <a:lnTo>
                  <a:pt x="0" y="149"/>
                </a:lnTo>
                <a:lnTo>
                  <a:pt x="0" y="133"/>
                </a:lnTo>
                <a:lnTo>
                  <a:pt x="3" y="119"/>
                </a:lnTo>
                <a:lnTo>
                  <a:pt x="7" y="105"/>
                </a:lnTo>
                <a:lnTo>
                  <a:pt x="12" y="90"/>
                </a:lnTo>
                <a:lnTo>
                  <a:pt x="17" y="78"/>
                </a:lnTo>
                <a:lnTo>
                  <a:pt x="26" y="66"/>
                </a:lnTo>
                <a:lnTo>
                  <a:pt x="35" y="53"/>
                </a:lnTo>
                <a:lnTo>
                  <a:pt x="44" y="42"/>
                </a:lnTo>
                <a:lnTo>
                  <a:pt x="55" y="33"/>
                </a:lnTo>
                <a:lnTo>
                  <a:pt x="67" y="25"/>
                </a:lnTo>
                <a:lnTo>
                  <a:pt x="80" y="17"/>
                </a:lnTo>
                <a:lnTo>
                  <a:pt x="92" y="10"/>
                </a:lnTo>
                <a:lnTo>
                  <a:pt x="107" y="7"/>
                </a:lnTo>
                <a:lnTo>
                  <a:pt x="123" y="1"/>
                </a:lnTo>
                <a:lnTo>
                  <a:pt x="137" y="0"/>
                </a:lnTo>
                <a:lnTo>
                  <a:pt x="153" y="0"/>
                </a:lnTo>
                <a:lnTo>
                  <a:pt x="169" y="0"/>
                </a:lnTo>
                <a:lnTo>
                  <a:pt x="183" y="1"/>
                </a:lnTo>
                <a:lnTo>
                  <a:pt x="197" y="7"/>
                </a:lnTo>
                <a:lnTo>
                  <a:pt x="212" y="10"/>
                </a:lnTo>
                <a:lnTo>
                  <a:pt x="226" y="17"/>
                </a:lnTo>
                <a:lnTo>
                  <a:pt x="238" y="25"/>
                </a:lnTo>
                <a:lnTo>
                  <a:pt x="249" y="33"/>
                </a:lnTo>
                <a:lnTo>
                  <a:pt x="260" y="42"/>
                </a:lnTo>
                <a:lnTo>
                  <a:pt x="270" y="53"/>
                </a:lnTo>
                <a:lnTo>
                  <a:pt x="279" y="66"/>
                </a:lnTo>
                <a:lnTo>
                  <a:pt x="286" y="78"/>
                </a:lnTo>
                <a:lnTo>
                  <a:pt x="294" y="90"/>
                </a:lnTo>
                <a:lnTo>
                  <a:pt x="299" y="105"/>
                </a:lnTo>
                <a:lnTo>
                  <a:pt x="303" y="119"/>
                </a:lnTo>
                <a:lnTo>
                  <a:pt x="304" y="133"/>
                </a:lnTo>
                <a:lnTo>
                  <a:pt x="306" y="149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6" name="Freeform 330"/>
          <p:cNvSpPr>
            <a:spLocks/>
          </p:cNvSpPr>
          <p:nvPr/>
        </p:nvSpPr>
        <p:spPr bwMode="auto">
          <a:xfrm>
            <a:off x="3448050" y="2917825"/>
            <a:ext cx="336550" cy="338138"/>
          </a:xfrm>
          <a:custGeom>
            <a:avLst/>
            <a:gdLst>
              <a:gd name="T0" fmla="*/ 336550 w 182"/>
              <a:gd name="T1" fmla="*/ 169069 h 182"/>
              <a:gd name="T2" fmla="*/ 332852 w 182"/>
              <a:gd name="T3" fmla="*/ 202511 h 182"/>
              <a:gd name="T4" fmla="*/ 321757 w 182"/>
              <a:gd name="T5" fmla="*/ 232238 h 182"/>
              <a:gd name="T6" fmla="*/ 305114 w 182"/>
              <a:gd name="T7" fmla="*/ 261964 h 182"/>
              <a:gd name="T8" fmla="*/ 286622 w 182"/>
              <a:gd name="T9" fmla="*/ 287975 h 182"/>
              <a:gd name="T10" fmla="*/ 260734 w 182"/>
              <a:gd name="T11" fmla="*/ 308412 h 182"/>
              <a:gd name="T12" fmla="*/ 232996 w 182"/>
              <a:gd name="T13" fmla="*/ 325133 h 182"/>
              <a:gd name="T14" fmla="*/ 199711 w 182"/>
              <a:gd name="T15" fmla="*/ 334422 h 182"/>
              <a:gd name="T16" fmla="*/ 168275 w 182"/>
              <a:gd name="T17" fmla="*/ 338138 h 182"/>
              <a:gd name="T18" fmla="*/ 134990 w 182"/>
              <a:gd name="T19" fmla="*/ 334422 h 182"/>
              <a:gd name="T20" fmla="*/ 101705 w 182"/>
              <a:gd name="T21" fmla="*/ 325133 h 182"/>
              <a:gd name="T22" fmla="*/ 72118 w 182"/>
              <a:gd name="T23" fmla="*/ 308412 h 182"/>
              <a:gd name="T24" fmla="*/ 49928 w 182"/>
              <a:gd name="T25" fmla="*/ 287975 h 182"/>
              <a:gd name="T26" fmla="*/ 25888 w 182"/>
              <a:gd name="T27" fmla="*/ 261964 h 182"/>
              <a:gd name="T28" fmla="*/ 12944 w 182"/>
              <a:gd name="T29" fmla="*/ 232238 h 182"/>
              <a:gd name="T30" fmla="*/ 3698 w 182"/>
              <a:gd name="T31" fmla="*/ 202511 h 182"/>
              <a:gd name="T32" fmla="*/ 0 w 182"/>
              <a:gd name="T33" fmla="*/ 169069 h 182"/>
              <a:gd name="T34" fmla="*/ 3698 w 182"/>
              <a:gd name="T35" fmla="*/ 131911 h 182"/>
              <a:gd name="T36" fmla="*/ 12944 w 182"/>
              <a:gd name="T37" fmla="*/ 102185 h 182"/>
              <a:gd name="T38" fmla="*/ 25888 w 182"/>
              <a:gd name="T39" fmla="*/ 72458 h 182"/>
              <a:gd name="T40" fmla="*/ 49928 w 182"/>
              <a:gd name="T41" fmla="*/ 46448 h 182"/>
              <a:gd name="T42" fmla="*/ 72118 w 182"/>
              <a:gd name="T43" fmla="*/ 26011 h 182"/>
              <a:gd name="T44" fmla="*/ 101705 w 182"/>
              <a:gd name="T45" fmla="*/ 13005 h 182"/>
              <a:gd name="T46" fmla="*/ 134990 w 182"/>
              <a:gd name="T47" fmla="*/ 3716 h 182"/>
              <a:gd name="T48" fmla="*/ 168275 w 182"/>
              <a:gd name="T49" fmla="*/ 0 h 182"/>
              <a:gd name="T50" fmla="*/ 199711 w 182"/>
              <a:gd name="T51" fmla="*/ 3716 h 182"/>
              <a:gd name="T52" fmla="*/ 232996 w 182"/>
              <a:gd name="T53" fmla="*/ 13005 h 182"/>
              <a:gd name="T54" fmla="*/ 260734 w 182"/>
              <a:gd name="T55" fmla="*/ 26011 h 182"/>
              <a:gd name="T56" fmla="*/ 286622 w 182"/>
              <a:gd name="T57" fmla="*/ 46448 h 182"/>
              <a:gd name="T58" fmla="*/ 305114 w 182"/>
              <a:gd name="T59" fmla="*/ 72458 h 182"/>
              <a:gd name="T60" fmla="*/ 321757 w 182"/>
              <a:gd name="T61" fmla="*/ 102185 h 182"/>
              <a:gd name="T62" fmla="*/ 332852 w 182"/>
              <a:gd name="T63" fmla="*/ 131911 h 182"/>
              <a:gd name="T64" fmla="*/ 336550 w 182"/>
              <a:gd name="T65" fmla="*/ 169069 h 1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2" h="182">
                <a:moveTo>
                  <a:pt x="182" y="91"/>
                </a:moveTo>
                <a:lnTo>
                  <a:pt x="180" y="109"/>
                </a:lnTo>
                <a:lnTo>
                  <a:pt x="174" y="125"/>
                </a:lnTo>
                <a:lnTo>
                  <a:pt x="165" y="141"/>
                </a:lnTo>
                <a:lnTo>
                  <a:pt x="155" y="155"/>
                </a:lnTo>
                <a:lnTo>
                  <a:pt x="141" y="166"/>
                </a:lnTo>
                <a:lnTo>
                  <a:pt x="126" y="175"/>
                </a:lnTo>
                <a:lnTo>
                  <a:pt x="108" y="180"/>
                </a:lnTo>
                <a:lnTo>
                  <a:pt x="91" y="182"/>
                </a:lnTo>
                <a:lnTo>
                  <a:pt x="73" y="180"/>
                </a:lnTo>
                <a:lnTo>
                  <a:pt x="55" y="175"/>
                </a:lnTo>
                <a:lnTo>
                  <a:pt x="39" y="166"/>
                </a:lnTo>
                <a:lnTo>
                  <a:pt x="27" y="155"/>
                </a:lnTo>
                <a:lnTo>
                  <a:pt x="14" y="141"/>
                </a:lnTo>
                <a:lnTo>
                  <a:pt x="7" y="125"/>
                </a:lnTo>
                <a:lnTo>
                  <a:pt x="2" y="109"/>
                </a:lnTo>
                <a:lnTo>
                  <a:pt x="0" y="91"/>
                </a:lnTo>
                <a:lnTo>
                  <a:pt x="2" y="71"/>
                </a:lnTo>
                <a:lnTo>
                  <a:pt x="7" y="55"/>
                </a:lnTo>
                <a:lnTo>
                  <a:pt x="14" y="39"/>
                </a:lnTo>
                <a:lnTo>
                  <a:pt x="27" y="25"/>
                </a:lnTo>
                <a:lnTo>
                  <a:pt x="39" y="14"/>
                </a:lnTo>
                <a:lnTo>
                  <a:pt x="55" y="7"/>
                </a:lnTo>
                <a:lnTo>
                  <a:pt x="73" y="2"/>
                </a:lnTo>
                <a:lnTo>
                  <a:pt x="91" y="0"/>
                </a:lnTo>
                <a:lnTo>
                  <a:pt x="108" y="2"/>
                </a:lnTo>
                <a:lnTo>
                  <a:pt x="126" y="7"/>
                </a:lnTo>
                <a:lnTo>
                  <a:pt x="141" y="14"/>
                </a:lnTo>
                <a:lnTo>
                  <a:pt x="155" y="25"/>
                </a:lnTo>
                <a:lnTo>
                  <a:pt x="165" y="39"/>
                </a:lnTo>
                <a:lnTo>
                  <a:pt x="174" y="55"/>
                </a:lnTo>
                <a:lnTo>
                  <a:pt x="180" y="71"/>
                </a:lnTo>
                <a:lnTo>
                  <a:pt x="182" y="91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57" name="Group 331"/>
          <p:cNvGrpSpPr>
            <a:grpSpLocks/>
          </p:cNvGrpSpPr>
          <p:nvPr/>
        </p:nvGrpSpPr>
        <p:grpSpPr bwMode="auto">
          <a:xfrm>
            <a:off x="3494088" y="2963863"/>
            <a:ext cx="246062" cy="241300"/>
            <a:chOff x="1985" y="1825"/>
            <a:chExt cx="133" cy="130"/>
          </a:xfrm>
        </p:grpSpPr>
        <p:sp>
          <p:nvSpPr>
            <p:cNvPr id="9263" name="Freeform 332"/>
            <p:cNvSpPr>
              <a:spLocks/>
            </p:cNvSpPr>
            <p:nvPr/>
          </p:nvSpPr>
          <p:spPr bwMode="auto">
            <a:xfrm>
              <a:off x="2026" y="1868"/>
              <a:ext cx="44" cy="44"/>
            </a:xfrm>
            <a:custGeom>
              <a:avLst/>
              <a:gdLst>
                <a:gd name="T0" fmla="*/ 23 w 44"/>
                <a:gd name="T1" fmla="*/ 0 h 44"/>
                <a:gd name="T2" fmla="*/ 14 w 44"/>
                <a:gd name="T3" fmla="*/ 2 h 44"/>
                <a:gd name="T4" fmla="*/ 5 w 44"/>
                <a:gd name="T5" fmla="*/ 5 h 44"/>
                <a:gd name="T6" fmla="*/ 1 w 44"/>
                <a:gd name="T7" fmla="*/ 14 h 44"/>
                <a:gd name="T8" fmla="*/ 0 w 44"/>
                <a:gd name="T9" fmla="*/ 23 h 44"/>
                <a:gd name="T10" fmla="*/ 1 w 44"/>
                <a:gd name="T11" fmla="*/ 32 h 44"/>
                <a:gd name="T12" fmla="*/ 5 w 44"/>
                <a:gd name="T13" fmla="*/ 39 h 44"/>
                <a:gd name="T14" fmla="*/ 14 w 44"/>
                <a:gd name="T15" fmla="*/ 43 h 44"/>
                <a:gd name="T16" fmla="*/ 23 w 44"/>
                <a:gd name="T17" fmla="*/ 44 h 44"/>
                <a:gd name="T18" fmla="*/ 32 w 44"/>
                <a:gd name="T19" fmla="*/ 43 h 44"/>
                <a:gd name="T20" fmla="*/ 39 w 44"/>
                <a:gd name="T21" fmla="*/ 39 h 44"/>
                <a:gd name="T22" fmla="*/ 42 w 44"/>
                <a:gd name="T23" fmla="*/ 32 h 44"/>
                <a:gd name="T24" fmla="*/ 44 w 44"/>
                <a:gd name="T25" fmla="*/ 23 h 44"/>
                <a:gd name="T26" fmla="*/ 42 w 44"/>
                <a:gd name="T27" fmla="*/ 14 h 44"/>
                <a:gd name="T28" fmla="*/ 39 w 44"/>
                <a:gd name="T29" fmla="*/ 5 h 44"/>
                <a:gd name="T30" fmla="*/ 32 w 44"/>
                <a:gd name="T31" fmla="*/ 2 h 44"/>
                <a:gd name="T32" fmla="*/ 23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3" y="0"/>
                  </a:moveTo>
                  <a:lnTo>
                    <a:pt x="14" y="2"/>
                  </a:lnTo>
                  <a:lnTo>
                    <a:pt x="5" y="5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1" y="32"/>
                  </a:lnTo>
                  <a:lnTo>
                    <a:pt x="5" y="39"/>
                  </a:lnTo>
                  <a:lnTo>
                    <a:pt x="14" y="43"/>
                  </a:lnTo>
                  <a:lnTo>
                    <a:pt x="23" y="44"/>
                  </a:lnTo>
                  <a:lnTo>
                    <a:pt x="32" y="43"/>
                  </a:lnTo>
                  <a:lnTo>
                    <a:pt x="39" y="39"/>
                  </a:lnTo>
                  <a:lnTo>
                    <a:pt x="42" y="32"/>
                  </a:lnTo>
                  <a:lnTo>
                    <a:pt x="44" y="23"/>
                  </a:lnTo>
                  <a:lnTo>
                    <a:pt x="42" y="14"/>
                  </a:lnTo>
                  <a:lnTo>
                    <a:pt x="39" y="5"/>
                  </a:lnTo>
                  <a:lnTo>
                    <a:pt x="32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333"/>
            <p:cNvSpPr>
              <a:spLocks/>
            </p:cNvSpPr>
            <p:nvPr/>
          </p:nvSpPr>
          <p:spPr bwMode="auto">
            <a:xfrm>
              <a:off x="2013" y="1852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6 w 18"/>
                <a:gd name="T3" fmla="*/ 2 h 18"/>
                <a:gd name="T4" fmla="*/ 4 w 18"/>
                <a:gd name="T5" fmla="*/ 3 h 18"/>
                <a:gd name="T6" fmla="*/ 2 w 18"/>
                <a:gd name="T7" fmla="*/ 5 h 18"/>
                <a:gd name="T8" fmla="*/ 0 w 18"/>
                <a:gd name="T9" fmla="*/ 9 h 18"/>
                <a:gd name="T10" fmla="*/ 2 w 18"/>
                <a:gd name="T11" fmla="*/ 12 h 18"/>
                <a:gd name="T12" fmla="*/ 4 w 18"/>
                <a:gd name="T13" fmla="*/ 16 h 18"/>
                <a:gd name="T14" fmla="*/ 6 w 18"/>
                <a:gd name="T15" fmla="*/ 18 h 18"/>
                <a:gd name="T16" fmla="*/ 9 w 18"/>
                <a:gd name="T17" fmla="*/ 18 h 18"/>
                <a:gd name="T18" fmla="*/ 13 w 18"/>
                <a:gd name="T19" fmla="*/ 18 h 18"/>
                <a:gd name="T20" fmla="*/ 16 w 18"/>
                <a:gd name="T21" fmla="*/ 16 h 18"/>
                <a:gd name="T22" fmla="*/ 18 w 18"/>
                <a:gd name="T23" fmla="*/ 12 h 18"/>
                <a:gd name="T24" fmla="*/ 18 w 18"/>
                <a:gd name="T25" fmla="*/ 9 h 18"/>
                <a:gd name="T26" fmla="*/ 18 w 18"/>
                <a:gd name="T27" fmla="*/ 5 h 18"/>
                <a:gd name="T28" fmla="*/ 16 w 18"/>
                <a:gd name="T29" fmla="*/ 3 h 18"/>
                <a:gd name="T30" fmla="*/ 13 w 18"/>
                <a:gd name="T31" fmla="*/ 2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6" y="2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334"/>
            <p:cNvSpPr>
              <a:spLocks/>
            </p:cNvSpPr>
            <p:nvPr/>
          </p:nvSpPr>
          <p:spPr bwMode="auto">
            <a:xfrm>
              <a:off x="2004" y="1900"/>
              <a:ext cx="18" cy="18"/>
            </a:xfrm>
            <a:custGeom>
              <a:avLst/>
              <a:gdLst>
                <a:gd name="T0" fmla="*/ 9 w 18"/>
                <a:gd name="T1" fmla="*/ 0 h 18"/>
                <a:gd name="T2" fmla="*/ 6 w 18"/>
                <a:gd name="T3" fmla="*/ 0 h 18"/>
                <a:gd name="T4" fmla="*/ 4 w 18"/>
                <a:gd name="T5" fmla="*/ 2 h 18"/>
                <a:gd name="T6" fmla="*/ 2 w 18"/>
                <a:gd name="T7" fmla="*/ 5 h 18"/>
                <a:gd name="T8" fmla="*/ 0 w 18"/>
                <a:gd name="T9" fmla="*/ 9 h 18"/>
                <a:gd name="T10" fmla="*/ 2 w 18"/>
                <a:gd name="T11" fmla="*/ 12 h 18"/>
                <a:gd name="T12" fmla="*/ 4 w 18"/>
                <a:gd name="T13" fmla="*/ 14 h 18"/>
                <a:gd name="T14" fmla="*/ 6 w 18"/>
                <a:gd name="T15" fmla="*/ 16 h 18"/>
                <a:gd name="T16" fmla="*/ 9 w 18"/>
                <a:gd name="T17" fmla="*/ 18 h 18"/>
                <a:gd name="T18" fmla="*/ 13 w 18"/>
                <a:gd name="T19" fmla="*/ 16 h 18"/>
                <a:gd name="T20" fmla="*/ 16 w 18"/>
                <a:gd name="T21" fmla="*/ 14 h 18"/>
                <a:gd name="T22" fmla="*/ 18 w 18"/>
                <a:gd name="T23" fmla="*/ 12 h 18"/>
                <a:gd name="T24" fmla="*/ 18 w 18"/>
                <a:gd name="T25" fmla="*/ 9 h 18"/>
                <a:gd name="T26" fmla="*/ 18 w 18"/>
                <a:gd name="T27" fmla="*/ 5 h 18"/>
                <a:gd name="T28" fmla="*/ 16 w 18"/>
                <a:gd name="T29" fmla="*/ 2 h 18"/>
                <a:gd name="T30" fmla="*/ 13 w 18"/>
                <a:gd name="T31" fmla="*/ 0 h 18"/>
                <a:gd name="T32" fmla="*/ 9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6" y="16"/>
                  </a:lnTo>
                  <a:lnTo>
                    <a:pt x="9" y="18"/>
                  </a:lnTo>
                  <a:lnTo>
                    <a:pt x="13" y="16"/>
                  </a:lnTo>
                  <a:lnTo>
                    <a:pt x="16" y="14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335"/>
            <p:cNvSpPr>
              <a:spLocks/>
            </p:cNvSpPr>
            <p:nvPr/>
          </p:nvSpPr>
          <p:spPr bwMode="auto">
            <a:xfrm>
              <a:off x="2045" y="192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6 w 18"/>
                <a:gd name="T3" fmla="*/ 0 h 16"/>
                <a:gd name="T4" fmla="*/ 4 w 18"/>
                <a:gd name="T5" fmla="*/ 2 h 16"/>
                <a:gd name="T6" fmla="*/ 2 w 18"/>
                <a:gd name="T7" fmla="*/ 6 h 16"/>
                <a:gd name="T8" fmla="*/ 0 w 18"/>
                <a:gd name="T9" fmla="*/ 7 h 16"/>
                <a:gd name="T10" fmla="*/ 2 w 18"/>
                <a:gd name="T11" fmla="*/ 11 h 16"/>
                <a:gd name="T12" fmla="*/ 4 w 18"/>
                <a:gd name="T13" fmla="*/ 15 h 16"/>
                <a:gd name="T14" fmla="*/ 6 w 18"/>
                <a:gd name="T15" fmla="*/ 16 h 16"/>
                <a:gd name="T16" fmla="*/ 9 w 18"/>
                <a:gd name="T17" fmla="*/ 16 h 16"/>
                <a:gd name="T18" fmla="*/ 13 w 18"/>
                <a:gd name="T19" fmla="*/ 16 h 16"/>
                <a:gd name="T20" fmla="*/ 16 w 18"/>
                <a:gd name="T21" fmla="*/ 15 h 16"/>
                <a:gd name="T22" fmla="*/ 18 w 18"/>
                <a:gd name="T23" fmla="*/ 11 h 16"/>
                <a:gd name="T24" fmla="*/ 18 w 18"/>
                <a:gd name="T25" fmla="*/ 7 h 16"/>
                <a:gd name="T26" fmla="*/ 18 w 18"/>
                <a:gd name="T27" fmla="*/ 6 h 16"/>
                <a:gd name="T28" fmla="*/ 16 w 18"/>
                <a:gd name="T29" fmla="*/ 2 h 16"/>
                <a:gd name="T30" fmla="*/ 13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5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3" y="16"/>
                  </a:lnTo>
                  <a:lnTo>
                    <a:pt x="16" y="15"/>
                  </a:lnTo>
                  <a:lnTo>
                    <a:pt x="18" y="11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336"/>
            <p:cNvSpPr>
              <a:spLocks/>
            </p:cNvSpPr>
            <p:nvPr/>
          </p:nvSpPr>
          <p:spPr bwMode="auto">
            <a:xfrm>
              <a:off x="2077" y="189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6 w 18"/>
                <a:gd name="T3" fmla="*/ 0 h 16"/>
                <a:gd name="T4" fmla="*/ 2 w 18"/>
                <a:gd name="T5" fmla="*/ 2 h 16"/>
                <a:gd name="T6" fmla="*/ 0 w 18"/>
                <a:gd name="T7" fmla="*/ 5 h 16"/>
                <a:gd name="T8" fmla="*/ 0 w 18"/>
                <a:gd name="T9" fmla="*/ 7 h 16"/>
                <a:gd name="T10" fmla="*/ 0 w 18"/>
                <a:gd name="T11" fmla="*/ 11 h 16"/>
                <a:gd name="T12" fmla="*/ 2 w 18"/>
                <a:gd name="T13" fmla="*/ 14 h 16"/>
                <a:gd name="T14" fmla="*/ 6 w 18"/>
                <a:gd name="T15" fmla="*/ 16 h 16"/>
                <a:gd name="T16" fmla="*/ 9 w 18"/>
                <a:gd name="T17" fmla="*/ 16 h 16"/>
                <a:gd name="T18" fmla="*/ 13 w 18"/>
                <a:gd name="T19" fmla="*/ 16 h 16"/>
                <a:gd name="T20" fmla="*/ 15 w 18"/>
                <a:gd name="T21" fmla="*/ 14 h 16"/>
                <a:gd name="T22" fmla="*/ 16 w 18"/>
                <a:gd name="T23" fmla="*/ 11 h 16"/>
                <a:gd name="T24" fmla="*/ 18 w 18"/>
                <a:gd name="T25" fmla="*/ 7 h 16"/>
                <a:gd name="T26" fmla="*/ 16 w 18"/>
                <a:gd name="T27" fmla="*/ 5 h 16"/>
                <a:gd name="T28" fmla="*/ 15 w 18"/>
                <a:gd name="T29" fmla="*/ 2 h 16"/>
                <a:gd name="T30" fmla="*/ 13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3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8" y="7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337"/>
            <p:cNvSpPr>
              <a:spLocks/>
            </p:cNvSpPr>
            <p:nvPr/>
          </p:nvSpPr>
          <p:spPr bwMode="auto">
            <a:xfrm>
              <a:off x="2063" y="1850"/>
              <a:ext cx="16" cy="18"/>
            </a:xfrm>
            <a:custGeom>
              <a:avLst/>
              <a:gdLst>
                <a:gd name="T0" fmla="*/ 7 w 16"/>
                <a:gd name="T1" fmla="*/ 0 h 18"/>
                <a:gd name="T2" fmla="*/ 4 w 16"/>
                <a:gd name="T3" fmla="*/ 2 h 18"/>
                <a:gd name="T4" fmla="*/ 2 w 16"/>
                <a:gd name="T5" fmla="*/ 4 h 18"/>
                <a:gd name="T6" fmla="*/ 0 w 16"/>
                <a:gd name="T7" fmla="*/ 5 h 18"/>
                <a:gd name="T8" fmla="*/ 0 w 16"/>
                <a:gd name="T9" fmla="*/ 9 h 18"/>
                <a:gd name="T10" fmla="*/ 0 w 16"/>
                <a:gd name="T11" fmla="*/ 13 h 18"/>
                <a:gd name="T12" fmla="*/ 2 w 16"/>
                <a:gd name="T13" fmla="*/ 14 h 18"/>
                <a:gd name="T14" fmla="*/ 4 w 16"/>
                <a:gd name="T15" fmla="*/ 16 h 18"/>
                <a:gd name="T16" fmla="*/ 7 w 16"/>
                <a:gd name="T17" fmla="*/ 18 h 18"/>
                <a:gd name="T18" fmla="*/ 11 w 16"/>
                <a:gd name="T19" fmla="*/ 16 h 18"/>
                <a:gd name="T20" fmla="*/ 14 w 16"/>
                <a:gd name="T21" fmla="*/ 14 h 18"/>
                <a:gd name="T22" fmla="*/ 16 w 16"/>
                <a:gd name="T23" fmla="*/ 13 h 18"/>
                <a:gd name="T24" fmla="*/ 16 w 16"/>
                <a:gd name="T25" fmla="*/ 9 h 18"/>
                <a:gd name="T26" fmla="*/ 16 w 16"/>
                <a:gd name="T27" fmla="*/ 5 h 18"/>
                <a:gd name="T28" fmla="*/ 14 w 16"/>
                <a:gd name="T29" fmla="*/ 4 h 18"/>
                <a:gd name="T30" fmla="*/ 11 w 16"/>
                <a:gd name="T31" fmla="*/ 2 h 18"/>
                <a:gd name="T32" fmla="*/ 7 w 1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8">
                  <a:moveTo>
                    <a:pt x="7" y="0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7" y="18"/>
                  </a:lnTo>
                  <a:lnTo>
                    <a:pt x="11" y="16"/>
                  </a:lnTo>
                  <a:lnTo>
                    <a:pt x="14" y="14"/>
                  </a:lnTo>
                  <a:lnTo>
                    <a:pt x="16" y="13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4"/>
                  </a:lnTo>
                  <a:lnTo>
                    <a:pt x="11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338"/>
            <p:cNvSpPr>
              <a:spLocks/>
            </p:cNvSpPr>
            <p:nvPr/>
          </p:nvSpPr>
          <p:spPr bwMode="auto">
            <a:xfrm>
              <a:off x="2063" y="1825"/>
              <a:ext cx="30" cy="21"/>
            </a:xfrm>
            <a:custGeom>
              <a:avLst/>
              <a:gdLst>
                <a:gd name="T0" fmla="*/ 5 w 30"/>
                <a:gd name="T1" fmla="*/ 7 h 21"/>
                <a:gd name="T2" fmla="*/ 11 w 30"/>
                <a:gd name="T3" fmla="*/ 9 h 21"/>
                <a:gd name="T4" fmla="*/ 18 w 30"/>
                <a:gd name="T5" fmla="*/ 12 h 21"/>
                <a:gd name="T6" fmla="*/ 25 w 30"/>
                <a:gd name="T7" fmla="*/ 18 h 21"/>
                <a:gd name="T8" fmla="*/ 29 w 30"/>
                <a:gd name="T9" fmla="*/ 21 h 21"/>
                <a:gd name="T10" fmla="*/ 30 w 30"/>
                <a:gd name="T11" fmla="*/ 21 h 21"/>
                <a:gd name="T12" fmla="*/ 30 w 30"/>
                <a:gd name="T13" fmla="*/ 14 h 21"/>
                <a:gd name="T14" fmla="*/ 29 w 30"/>
                <a:gd name="T15" fmla="*/ 12 h 21"/>
                <a:gd name="T16" fmla="*/ 25 w 30"/>
                <a:gd name="T17" fmla="*/ 7 h 21"/>
                <a:gd name="T18" fmla="*/ 18 w 30"/>
                <a:gd name="T19" fmla="*/ 2 h 21"/>
                <a:gd name="T20" fmla="*/ 13 w 30"/>
                <a:gd name="T21" fmla="*/ 0 h 21"/>
                <a:gd name="T22" fmla="*/ 5 w 30"/>
                <a:gd name="T23" fmla="*/ 0 h 21"/>
                <a:gd name="T24" fmla="*/ 0 w 30"/>
                <a:gd name="T25" fmla="*/ 2 h 21"/>
                <a:gd name="T26" fmla="*/ 0 w 30"/>
                <a:gd name="T27" fmla="*/ 3 h 21"/>
                <a:gd name="T28" fmla="*/ 5 w 30"/>
                <a:gd name="T29" fmla="*/ 7 h 2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21">
                  <a:moveTo>
                    <a:pt x="5" y="7"/>
                  </a:moveTo>
                  <a:lnTo>
                    <a:pt x="11" y="9"/>
                  </a:lnTo>
                  <a:lnTo>
                    <a:pt x="18" y="12"/>
                  </a:lnTo>
                  <a:lnTo>
                    <a:pt x="25" y="18"/>
                  </a:lnTo>
                  <a:lnTo>
                    <a:pt x="29" y="21"/>
                  </a:lnTo>
                  <a:lnTo>
                    <a:pt x="30" y="21"/>
                  </a:lnTo>
                  <a:lnTo>
                    <a:pt x="30" y="14"/>
                  </a:lnTo>
                  <a:lnTo>
                    <a:pt x="29" y="12"/>
                  </a:lnTo>
                  <a:lnTo>
                    <a:pt x="25" y="7"/>
                  </a:lnTo>
                  <a:lnTo>
                    <a:pt x="18" y="2"/>
                  </a:lnTo>
                  <a:lnTo>
                    <a:pt x="13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339"/>
            <p:cNvSpPr>
              <a:spLocks/>
            </p:cNvSpPr>
            <p:nvPr/>
          </p:nvSpPr>
          <p:spPr bwMode="auto">
            <a:xfrm>
              <a:off x="2106" y="1878"/>
              <a:ext cx="12" cy="38"/>
            </a:xfrm>
            <a:custGeom>
              <a:avLst/>
              <a:gdLst>
                <a:gd name="T0" fmla="*/ 3 w 12"/>
                <a:gd name="T1" fmla="*/ 7 h 38"/>
                <a:gd name="T2" fmla="*/ 3 w 12"/>
                <a:gd name="T3" fmla="*/ 15 h 38"/>
                <a:gd name="T4" fmla="*/ 3 w 12"/>
                <a:gd name="T5" fmla="*/ 22 h 38"/>
                <a:gd name="T6" fmla="*/ 2 w 12"/>
                <a:gd name="T7" fmla="*/ 31 h 38"/>
                <a:gd name="T8" fmla="*/ 0 w 12"/>
                <a:gd name="T9" fmla="*/ 36 h 38"/>
                <a:gd name="T10" fmla="*/ 2 w 12"/>
                <a:gd name="T11" fmla="*/ 36 h 38"/>
                <a:gd name="T12" fmla="*/ 2 w 12"/>
                <a:gd name="T13" fmla="*/ 38 h 38"/>
                <a:gd name="T14" fmla="*/ 7 w 12"/>
                <a:gd name="T15" fmla="*/ 34 h 38"/>
                <a:gd name="T16" fmla="*/ 9 w 12"/>
                <a:gd name="T17" fmla="*/ 32 h 38"/>
                <a:gd name="T18" fmla="*/ 11 w 12"/>
                <a:gd name="T19" fmla="*/ 25 h 38"/>
                <a:gd name="T20" fmla="*/ 12 w 12"/>
                <a:gd name="T21" fmla="*/ 16 h 38"/>
                <a:gd name="T22" fmla="*/ 11 w 12"/>
                <a:gd name="T23" fmla="*/ 11 h 38"/>
                <a:gd name="T24" fmla="*/ 9 w 12"/>
                <a:gd name="T25" fmla="*/ 6 h 38"/>
                <a:gd name="T26" fmla="*/ 5 w 12"/>
                <a:gd name="T27" fmla="*/ 0 h 38"/>
                <a:gd name="T28" fmla="*/ 3 w 12"/>
                <a:gd name="T29" fmla="*/ 0 h 38"/>
                <a:gd name="T30" fmla="*/ 3 w 12"/>
                <a:gd name="T31" fmla="*/ 2 h 38"/>
                <a:gd name="T32" fmla="*/ 3 w 12"/>
                <a:gd name="T33" fmla="*/ 7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38">
                  <a:moveTo>
                    <a:pt x="3" y="7"/>
                  </a:moveTo>
                  <a:lnTo>
                    <a:pt x="3" y="15"/>
                  </a:lnTo>
                  <a:lnTo>
                    <a:pt x="3" y="22"/>
                  </a:lnTo>
                  <a:lnTo>
                    <a:pt x="2" y="31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7" y="34"/>
                  </a:lnTo>
                  <a:lnTo>
                    <a:pt x="9" y="32"/>
                  </a:lnTo>
                  <a:lnTo>
                    <a:pt x="11" y="25"/>
                  </a:lnTo>
                  <a:lnTo>
                    <a:pt x="12" y="16"/>
                  </a:lnTo>
                  <a:lnTo>
                    <a:pt x="11" y="11"/>
                  </a:lnTo>
                  <a:lnTo>
                    <a:pt x="9" y="6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340"/>
            <p:cNvSpPr>
              <a:spLocks/>
            </p:cNvSpPr>
            <p:nvPr/>
          </p:nvSpPr>
          <p:spPr bwMode="auto">
            <a:xfrm>
              <a:off x="2038" y="1944"/>
              <a:ext cx="38" cy="11"/>
            </a:xfrm>
            <a:custGeom>
              <a:avLst/>
              <a:gdLst>
                <a:gd name="T0" fmla="*/ 30 w 38"/>
                <a:gd name="T1" fmla="*/ 0 h 11"/>
                <a:gd name="T2" fmla="*/ 23 w 38"/>
                <a:gd name="T3" fmla="*/ 2 h 11"/>
                <a:gd name="T4" fmla="*/ 16 w 38"/>
                <a:gd name="T5" fmla="*/ 4 h 11"/>
                <a:gd name="T6" fmla="*/ 7 w 38"/>
                <a:gd name="T7" fmla="*/ 2 h 11"/>
                <a:gd name="T8" fmla="*/ 2 w 38"/>
                <a:gd name="T9" fmla="*/ 2 h 11"/>
                <a:gd name="T10" fmla="*/ 0 w 38"/>
                <a:gd name="T11" fmla="*/ 4 h 11"/>
                <a:gd name="T12" fmla="*/ 6 w 38"/>
                <a:gd name="T13" fmla="*/ 9 h 11"/>
                <a:gd name="T14" fmla="*/ 7 w 38"/>
                <a:gd name="T15" fmla="*/ 9 h 11"/>
                <a:gd name="T16" fmla="*/ 13 w 38"/>
                <a:gd name="T17" fmla="*/ 11 h 11"/>
                <a:gd name="T18" fmla="*/ 22 w 38"/>
                <a:gd name="T19" fmla="*/ 11 h 11"/>
                <a:gd name="T20" fmla="*/ 27 w 38"/>
                <a:gd name="T21" fmla="*/ 9 h 11"/>
                <a:gd name="T22" fmla="*/ 34 w 38"/>
                <a:gd name="T23" fmla="*/ 6 h 11"/>
                <a:gd name="T24" fmla="*/ 36 w 38"/>
                <a:gd name="T25" fmla="*/ 2 h 11"/>
                <a:gd name="T26" fmla="*/ 38 w 38"/>
                <a:gd name="T27" fmla="*/ 0 h 11"/>
                <a:gd name="T28" fmla="*/ 36 w 38"/>
                <a:gd name="T29" fmla="*/ 0 h 11"/>
                <a:gd name="T30" fmla="*/ 30 w 38"/>
                <a:gd name="T31" fmla="*/ 0 h 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1">
                  <a:moveTo>
                    <a:pt x="30" y="0"/>
                  </a:moveTo>
                  <a:lnTo>
                    <a:pt x="23" y="2"/>
                  </a:lnTo>
                  <a:lnTo>
                    <a:pt x="16" y="4"/>
                  </a:lnTo>
                  <a:lnTo>
                    <a:pt x="7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6" y="9"/>
                  </a:lnTo>
                  <a:lnTo>
                    <a:pt x="7" y="9"/>
                  </a:lnTo>
                  <a:lnTo>
                    <a:pt x="13" y="11"/>
                  </a:lnTo>
                  <a:lnTo>
                    <a:pt x="22" y="11"/>
                  </a:lnTo>
                  <a:lnTo>
                    <a:pt x="27" y="9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Freeform 341"/>
            <p:cNvSpPr>
              <a:spLocks/>
            </p:cNvSpPr>
            <p:nvPr/>
          </p:nvSpPr>
          <p:spPr bwMode="auto">
            <a:xfrm>
              <a:off x="1985" y="1898"/>
              <a:ext cx="18" cy="34"/>
            </a:xfrm>
            <a:custGeom>
              <a:avLst/>
              <a:gdLst>
                <a:gd name="T0" fmla="*/ 16 w 18"/>
                <a:gd name="T1" fmla="*/ 27 h 34"/>
                <a:gd name="T2" fmla="*/ 12 w 18"/>
                <a:gd name="T3" fmla="*/ 21 h 34"/>
                <a:gd name="T4" fmla="*/ 9 w 18"/>
                <a:gd name="T5" fmla="*/ 16 h 34"/>
                <a:gd name="T6" fmla="*/ 5 w 18"/>
                <a:gd name="T7" fmla="*/ 7 h 34"/>
                <a:gd name="T8" fmla="*/ 5 w 18"/>
                <a:gd name="T9" fmla="*/ 2 h 34"/>
                <a:gd name="T10" fmla="*/ 3 w 18"/>
                <a:gd name="T11" fmla="*/ 0 h 34"/>
                <a:gd name="T12" fmla="*/ 0 w 18"/>
                <a:gd name="T13" fmla="*/ 5 h 34"/>
                <a:gd name="T14" fmla="*/ 0 w 18"/>
                <a:gd name="T15" fmla="*/ 9 h 34"/>
                <a:gd name="T16" fmla="*/ 0 w 18"/>
                <a:gd name="T17" fmla="*/ 14 h 34"/>
                <a:gd name="T18" fmla="*/ 3 w 18"/>
                <a:gd name="T19" fmla="*/ 23 h 34"/>
                <a:gd name="T20" fmla="*/ 7 w 18"/>
                <a:gd name="T21" fmla="*/ 28 h 34"/>
                <a:gd name="T22" fmla="*/ 12 w 18"/>
                <a:gd name="T23" fmla="*/ 32 h 34"/>
                <a:gd name="T24" fmla="*/ 16 w 18"/>
                <a:gd name="T25" fmla="*/ 34 h 34"/>
                <a:gd name="T26" fmla="*/ 18 w 18"/>
                <a:gd name="T27" fmla="*/ 34 h 34"/>
                <a:gd name="T28" fmla="*/ 18 w 18"/>
                <a:gd name="T29" fmla="*/ 32 h 34"/>
                <a:gd name="T30" fmla="*/ 16 w 18"/>
                <a:gd name="T31" fmla="*/ 27 h 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34">
                  <a:moveTo>
                    <a:pt x="16" y="27"/>
                  </a:moveTo>
                  <a:lnTo>
                    <a:pt x="12" y="21"/>
                  </a:lnTo>
                  <a:lnTo>
                    <a:pt x="9" y="16"/>
                  </a:lnTo>
                  <a:lnTo>
                    <a:pt x="5" y="7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4"/>
                  </a:lnTo>
                  <a:lnTo>
                    <a:pt x="3" y="23"/>
                  </a:lnTo>
                  <a:lnTo>
                    <a:pt x="7" y="28"/>
                  </a:lnTo>
                  <a:lnTo>
                    <a:pt x="12" y="32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342"/>
            <p:cNvSpPr>
              <a:spLocks/>
            </p:cNvSpPr>
            <p:nvPr/>
          </p:nvSpPr>
          <p:spPr bwMode="auto">
            <a:xfrm>
              <a:off x="1994" y="1834"/>
              <a:ext cx="26" cy="27"/>
            </a:xfrm>
            <a:custGeom>
              <a:avLst/>
              <a:gdLst>
                <a:gd name="T0" fmla="*/ 5 w 26"/>
                <a:gd name="T1" fmla="*/ 21 h 27"/>
                <a:gd name="T2" fmla="*/ 9 w 26"/>
                <a:gd name="T3" fmla="*/ 16 h 27"/>
                <a:gd name="T4" fmla="*/ 14 w 26"/>
                <a:gd name="T5" fmla="*/ 10 h 27"/>
                <a:gd name="T6" fmla="*/ 21 w 26"/>
                <a:gd name="T7" fmla="*/ 5 h 27"/>
                <a:gd name="T8" fmla="*/ 25 w 26"/>
                <a:gd name="T9" fmla="*/ 2 h 27"/>
                <a:gd name="T10" fmla="*/ 26 w 26"/>
                <a:gd name="T11" fmla="*/ 0 h 27"/>
                <a:gd name="T12" fmla="*/ 25 w 26"/>
                <a:gd name="T13" fmla="*/ 0 h 27"/>
                <a:gd name="T14" fmla="*/ 19 w 26"/>
                <a:gd name="T15" fmla="*/ 0 h 27"/>
                <a:gd name="T16" fmla="*/ 17 w 26"/>
                <a:gd name="T17" fmla="*/ 0 h 27"/>
                <a:gd name="T18" fmla="*/ 10 w 26"/>
                <a:gd name="T19" fmla="*/ 2 h 27"/>
                <a:gd name="T20" fmla="*/ 5 w 26"/>
                <a:gd name="T21" fmla="*/ 9 h 27"/>
                <a:gd name="T22" fmla="*/ 1 w 26"/>
                <a:gd name="T23" fmla="*/ 12 h 27"/>
                <a:gd name="T24" fmla="*/ 0 w 26"/>
                <a:gd name="T25" fmla="*/ 19 h 27"/>
                <a:gd name="T26" fmla="*/ 0 w 26"/>
                <a:gd name="T27" fmla="*/ 25 h 27"/>
                <a:gd name="T28" fmla="*/ 0 w 26"/>
                <a:gd name="T29" fmla="*/ 27 h 27"/>
                <a:gd name="T30" fmla="*/ 1 w 26"/>
                <a:gd name="T31" fmla="*/ 27 h 27"/>
                <a:gd name="T32" fmla="*/ 5 w 26"/>
                <a:gd name="T33" fmla="*/ 21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" h="27">
                  <a:moveTo>
                    <a:pt x="5" y="21"/>
                  </a:moveTo>
                  <a:lnTo>
                    <a:pt x="9" y="16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5" y="2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5" y="9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58" name="Freeform 343"/>
          <p:cNvSpPr>
            <a:spLocks/>
          </p:cNvSpPr>
          <p:nvPr/>
        </p:nvSpPr>
        <p:spPr bwMode="auto">
          <a:xfrm>
            <a:off x="3933825" y="2479675"/>
            <a:ext cx="190500" cy="298450"/>
          </a:xfrm>
          <a:custGeom>
            <a:avLst/>
            <a:gdLst>
              <a:gd name="T0" fmla="*/ 0 w 103"/>
              <a:gd name="T1" fmla="*/ 0 h 161"/>
              <a:gd name="T2" fmla="*/ 16646 w 103"/>
              <a:gd name="T3" fmla="*/ 12976 h 161"/>
              <a:gd name="T4" fmla="*/ 51786 w 103"/>
              <a:gd name="T5" fmla="*/ 42636 h 161"/>
              <a:gd name="T6" fmla="*/ 72131 w 103"/>
              <a:gd name="T7" fmla="*/ 63027 h 161"/>
              <a:gd name="T8" fmla="*/ 92476 w 103"/>
              <a:gd name="T9" fmla="*/ 87125 h 161"/>
              <a:gd name="T10" fmla="*/ 107272 w 103"/>
              <a:gd name="T11" fmla="*/ 113077 h 161"/>
              <a:gd name="T12" fmla="*/ 118369 w 103"/>
              <a:gd name="T13" fmla="*/ 142737 h 161"/>
              <a:gd name="T14" fmla="*/ 147961 w 103"/>
              <a:gd name="T15" fmla="*/ 298450 h 161"/>
              <a:gd name="T16" fmla="*/ 190500 w 103"/>
              <a:gd name="T17" fmla="*/ 298450 h 161"/>
              <a:gd name="T18" fmla="*/ 186801 w 103"/>
              <a:gd name="T19" fmla="*/ 270644 h 161"/>
              <a:gd name="T20" fmla="*/ 173854 w 103"/>
              <a:gd name="T21" fmla="*/ 215032 h 161"/>
              <a:gd name="T22" fmla="*/ 153510 w 103"/>
              <a:gd name="T23" fmla="*/ 142737 h 161"/>
              <a:gd name="T24" fmla="*/ 144262 w 103"/>
              <a:gd name="T25" fmla="*/ 109370 h 161"/>
              <a:gd name="T26" fmla="*/ 127617 w 103"/>
              <a:gd name="T27" fmla="*/ 79710 h 161"/>
              <a:gd name="T28" fmla="*/ 118369 w 103"/>
              <a:gd name="T29" fmla="*/ 70442 h 161"/>
              <a:gd name="T30" fmla="*/ 88777 w 103"/>
              <a:gd name="T31" fmla="*/ 46343 h 161"/>
              <a:gd name="T32" fmla="*/ 46238 w 103"/>
              <a:gd name="T33" fmla="*/ 20391 h 161"/>
              <a:gd name="T34" fmla="*/ 22194 w 103"/>
              <a:gd name="T35" fmla="*/ 11122 h 161"/>
              <a:gd name="T36" fmla="*/ 0 w 103"/>
              <a:gd name="T37" fmla="*/ 0 h 16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3" h="161">
                <a:moveTo>
                  <a:pt x="0" y="0"/>
                </a:moveTo>
                <a:lnTo>
                  <a:pt x="9" y="7"/>
                </a:lnTo>
                <a:lnTo>
                  <a:pt x="28" y="23"/>
                </a:lnTo>
                <a:lnTo>
                  <a:pt x="39" y="34"/>
                </a:lnTo>
                <a:lnTo>
                  <a:pt x="50" y="47"/>
                </a:lnTo>
                <a:lnTo>
                  <a:pt x="58" y="61"/>
                </a:lnTo>
                <a:lnTo>
                  <a:pt x="64" y="77"/>
                </a:lnTo>
                <a:lnTo>
                  <a:pt x="80" y="161"/>
                </a:lnTo>
                <a:lnTo>
                  <a:pt x="103" y="161"/>
                </a:lnTo>
                <a:lnTo>
                  <a:pt x="101" y="146"/>
                </a:lnTo>
                <a:lnTo>
                  <a:pt x="94" y="116"/>
                </a:lnTo>
                <a:lnTo>
                  <a:pt x="83" y="77"/>
                </a:lnTo>
                <a:lnTo>
                  <a:pt x="78" y="59"/>
                </a:lnTo>
                <a:lnTo>
                  <a:pt x="69" y="43"/>
                </a:lnTo>
                <a:lnTo>
                  <a:pt x="64" y="38"/>
                </a:lnTo>
                <a:lnTo>
                  <a:pt x="48" y="25"/>
                </a:lnTo>
                <a:lnTo>
                  <a:pt x="25" y="11"/>
                </a:lnTo>
                <a:lnTo>
                  <a:pt x="12" y="6"/>
                </a:lnTo>
                <a:lnTo>
                  <a:pt x="0" y="0"/>
                </a:lnTo>
                <a:close/>
              </a:path>
            </a:pathLst>
          </a:custGeom>
          <a:solidFill>
            <a:srgbClr val="9389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9" name="Freeform 344"/>
          <p:cNvSpPr>
            <a:spLocks/>
          </p:cNvSpPr>
          <p:nvPr/>
        </p:nvSpPr>
        <p:spPr bwMode="auto">
          <a:xfrm>
            <a:off x="3732213" y="2778125"/>
            <a:ext cx="438150" cy="341313"/>
          </a:xfrm>
          <a:custGeom>
            <a:avLst/>
            <a:gdLst>
              <a:gd name="T0" fmla="*/ 0 w 237"/>
              <a:gd name="T1" fmla="*/ 1845 h 185"/>
              <a:gd name="T2" fmla="*/ 9244 w 237"/>
              <a:gd name="T3" fmla="*/ 9225 h 185"/>
              <a:gd name="T4" fmla="*/ 33277 w 237"/>
              <a:gd name="T5" fmla="*/ 22139 h 185"/>
              <a:gd name="T6" fmla="*/ 66554 w 237"/>
              <a:gd name="T7" fmla="*/ 42434 h 185"/>
              <a:gd name="T8" fmla="*/ 83193 w 237"/>
              <a:gd name="T9" fmla="*/ 59038 h 185"/>
              <a:gd name="T10" fmla="*/ 101680 w 237"/>
              <a:gd name="T11" fmla="*/ 77487 h 185"/>
              <a:gd name="T12" fmla="*/ 118319 w 237"/>
              <a:gd name="T13" fmla="*/ 97782 h 185"/>
              <a:gd name="T14" fmla="*/ 134958 w 237"/>
              <a:gd name="T15" fmla="*/ 123611 h 185"/>
              <a:gd name="T16" fmla="*/ 151596 w 237"/>
              <a:gd name="T17" fmla="*/ 151285 h 185"/>
              <a:gd name="T18" fmla="*/ 164537 w 237"/>
              <a:gd name="T19" fmla="*/ 180804 h 185"/>
              <a:gd name="T20" fmla="*/ 173781 w 237"/>
              <a:gd name="T21" fmla="*/ 215857 h 185"/>
              <a:gd name="T22" fmla="*/ 181176 w 237"/>
              <a:gd name="T23" fmla="*/ 252756 h 185"/>
              <a:gd name="T24" fmla="*/ 181176 w 237"/>
              <a:gd name="T25" fmla="*/ 295190 h 185"/>
              <a:gd name="T26" fmla="*/ 177478 w 237"/>
              <a:gd name="T27" fmla="*/ 341313 h 185"/>
              <a:gd name="T28" fmla="*/ 342016 w 237"/>
              <a:gd name="T29" fmla="*/ 328398 h 185"/>
              <a:gd name="T30" fmla="*/ 417814 w 237"/>
              <a:gd name="T31" fmla="*/ 186338 h 185"/>
              <a:gd name="T32" fmla="*/ 425209 w 237"/>
              <a:gd name="T33" fmla="*/ 177114 h 185"/>
              <a:gd name="T34" fmla="*/ 430755 w 237"/>
              <a:gd name="T35" fmla="*/ 147595 h 185"/>
              <a:gd name="T36" fmla="*/ 434453 w 237"/>
              <a:gd name="T37" fmla="*/ 127301 h 185"/>
              <a:gd name="T38" fmla="*/ 438150 w 237"/>
              <a:gd name="T39" fmla="*/ 101471 h 185"/>
              <a:gd name="T40" fmla="*/ 434453 w 237"/>
              <a:gd name="T41" fmla="*/ 71952 h 185"/>
              <a:gd name="T42" fmla="*/ 425209 w 237"/>
              <a:gd name="T43" fmla="*/ 35054 h 185"/>
              <a:gd name="T44" fmla="*/ 425209 w 237"/>
              <a:gd name="T45" fmla="*/ 31364 h 185"/>
              <a:gd name="T46" fmla="*/ 421511 w 237"/>
              <a:gd name="T47" fmla="*/ 22139 h 185"/>
              <a:gd name="T48" fmla="*/ 412268 w 237"/>
              <a:gd name="T49" fmla="*/ 12915 h 185"/>
              <a:gd name="T50" fmla="*/ 391932 w 237"/>
              <a:gd name="T51" fmla="*/ 0 h 185"/>
              <a:gd name="T52" fmla="*/ 0 w 237"/>
              <a:gd name="T53" fmla="*/ 1845 h 18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37" h="185">
                <a:moveTo>
                  <a:pt x="0" y="1"/>
                </a:moveTo>
                <a:lnTo>
                  <a:pt x="5" y="5"/>
                </a:lnTo>
                <a:lnTo>
                  <a:pt x="18" y="12"/>
                </a:lnTo>
                <a:lnTo>
                  <a:pt x="36" y="23"/>
                </a:lnTo>
                <a:lnTo>
                  <a:pt x="45" y="32"/>
                </a:lnTo>
                <a:lnTo>
                  <a:pt x="55" y="42"/>
                </a:lnTo>
                <a:lnTo>
                  <a:pt x="64" y="53"/>
                </a:lnTo>
                <a:lnTo>
                  <a:pt x="73" y="67"/>
                </a:lnTo>
                <a:lnTo>
                  <a:pt x="82" y="82"/>
                </a:lnTo>
                <a:lnTo>
                  <a:pt x="89" y="98"/>
                </a:lnTo>
                <a:lnTo>
                  <a:pt x="94" y="117"/>
                </a:lnTo>
                <a:lnTo>
                  <a:pt x="98" y="137"/>
                </a:lnTo>
                <a:lnTo>
                  <a:pt x="98" y="160"/>
                </a:lnTo>
                <a:lnTo>
                  <a:pt x="96" y="185"/>
                </a:lnTo>
                <a:lnTo>
                  <a:pt x="185" y="178"/>
                </a:lnTo>
                <a:lnTo>
                  <a:pt x="226" y="101"/>
                </a:lnTo>
                <a:lnTo>
                  <a:pt x="230" y="96"/>
                </a:lnTo>
                <a:lnTo>
                  <a:pt x="233" y="80"/>
                </a:lnTo>
                <a:lnTo>
                  <a:pt x="235" y="69"/>
                </a:lnTo>
                <a:lnTo>
                  <a:pt x="237" y="55"/>
                </a:lnTo>
                <a:lnTo>
                  <a:pt x="235" y="39"/>
                </a:lnTo>
                <a:lnTo>
                  <a:pt x="230" y="19"/>
                </a:lnTo>
                <a:lnTo>
                  <a:pt x="230" y="17"/>
                </a:lnTo>
                <a:lnTo>
                  <a:pt x="228" y="12"/>
                </a:lnTo>
                <a:lnTo>
                  <a:pt x="223" y="7"/>
                </a:lnTo>
                <a:lnTo>
                  <a:pt x="212" y="0"/>
                </a:lnTo>
                <a:lnTo>
                  <a:pt x="0" y="1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0" name="Freeform 345"/>
          <p:cNvSpPr>
            <a:spLocks/>
          </p:cNvSpPr>
          <p:nvPr/>
        </p:nvSpPr>
        <p:spPr bwMode="auto">
          <a:xfrm>
            <a:off x="1547813" y="3086100"/>
            <a:ext cx="1735137" cy="119063"/>
          </a:xfrm>
          <a:custGeom>
            <a:avLst/>
            <a:gdLst>
              <a:gd name="T0" fmla="*/ 18518 w 937"/>
              <a:gd name="T1" fmla="*/ 16743 h 64"/>
              <a:gd name="T2" fmla="*/ 1731433 w 937"/>
              <a:gd name="T3" fmla="*/ 0 h 64"/>
              <a:gd name="T4" fmla="*/ 1735137 w 937"/>
              <a:gd name="T5" fmla="*/ 119063 h 64"/>
              <a:gd name="T6" fmla="*/ 0 w 937"/>
              <a:gd name="T7" fmla="*/ 113482 h 64"/>
              <a:gd name="T8" fmla="*/ 1852 w 937"/>
              <a:gd name="T9" fmla="*/ 79995 h 64"/>
              <a:gd name="T10" fmla="*/ 9259 w 937"/>
              <a:gd name="T11" fmla="*/ 50230 h 64"/>
              <a:gd name="T12" fmla="*/ 18518 w 937"/>
              <a:gd name="T13" fmla="*/ 16743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37" h="64">
                <a:moveTo>
                  <a:pt x="10" y="9"/>
                </a:moveTo>
                <a:lnTo>
                  <a:pt x="935" y="0"/>
                </a:lnTo>
                <a:lnTo>
                  <a:pt x="937" y="64"/>
                </a:lnTo>
                <a:lnTo>
                  <a:pt x="0" y="61"/>
                </a:lnTo>
                <a:lnTo>
                  <a:pt x="1" y="43"/>
                </a:lnTo>
                <a:lnTo>
                  <a:pt x="5" y="27"/>
                </a:lnTo>
                <a:lnTo>
                  <a:pt x="10" y="9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1" name="Freeform 346"/>
          <p:cNvSpPr>
            <a:spLocks/>
          </p:cNvSpPr>
          <p:nvPr/>
        </p:nvSpPr>
        <p:spPr bwMode="auto">
          <a:xfrm>
            <a:off x="598488" y="1843088"/>
            <a:ext cx="1971675" cy="563562"/>
          </a:xfrm>
          <a:custGeom>
            <a:avLst/>
            <a:gdLst>
              <a:gd name="T0" fmla="*/ 31473 w 1065"/>
              <a:gd name="T1" fmla="*/ 51907 h 304"/>
              <a:gd name="T2" fmla="*/ 0 w 1065"/>
              <a:gd name="T3" fmla="*/ 517216 h 304"/>
              <a:gd name="T4" fmla="*/ 0 w 1065"/>
              <a:gd name="T5" fmla="*/ 524632 h 304"/>
              <a:gd name="T6" fmla="*/ 1851 w 1065"/>
              <a:gd name="T7" fmla="*/ 541316 h 304"/>
              <a:gd name="T8" fmla="*/ 5554 w 1065"/>
              <a:gd name="T9" fmla="*/ 546878 h 304"/>
              <a:gd name="T10" fmla="*/ 12959 w 1065"/>
              <a:gd name="T11" fmla="*/ 558001 h 304"/>
              <a:gd name="T12" fmla="*/ 18513 w 1065"/>
              <a:gd name="T13" fmla="*/ 559854 h 304"/>
              <a:gd name="T14" fmla="*/ 31473 w 1065"/>
              <a:gd name="T15" fmla="*/ 563562 h 304"/>
              <a:gd name="T16" fmla="*/ 1951310 w 1065"/>
              <a:gd name="T17" fmla="*/ 563562 h 304"/>
              <a:gd name="T18" fmla="*/ 1955013 w 1065"/>
              <a:gd name="T19" fmla="*/ 563562 h 304"/>
              <a:gd name="T20" fmla="*/ 1962418 w 1065"/>
              <a:gd name="T21" fmla="*/ 558001 h 304"/>
              <a:gd name="T22" fmla="*/ 1967972 w 1065"/>
              <a:gd name="T23" fmla="*/ 543170 h 304"/>
              <a:gd name="T24" fmla="*/ 1971675 w 1065"/>
              <a:gd name="T25" fmla="*/ 533901 h 304"/>
              <a:gd name="T26" fmla="*/ 1971675 w 1065"/>
              <a:gd name="T27" fmla="*/ 517216 h 304"/>
              <a:gd name="T28" fmla="*/ 1971675 w 1065"/>
              <a:gd name="T29" fmla="*/ 0 h 304"/>
              <a:gd name="T30" fmla="*/ 1934648 w 1065"/>
              <a:gd name="T31" fmla="*/ 0 h 304"/>
              <a:gd name="T32" fmla="*/ 62945 w 1065"/>
              <a:gd name="T33" fmla="*/ 0 h 304"/>
              <a:gd name="T34" fmla="*/ 59243 w 1065"/>
              <a:gd name="T35" fmla="*/ 1854 h 304"/>
              <a:gd name="T36" fmla="*/ 48135 w 1065"/>
              <a:gd name="T37" fmla="*/ 12977 h 304"/>
              <a:gd name="T38" fmla="*/ 38878 w 1065"/>
              <a:gd name="T39" fmla="*/ 29661 h 304"/>
              <a:gd name="T40" fmla="*/ 31473 w 1065"/>
              <a:gd name="T41" fmla="*/ 38930 h 304"/>
              <a:gd name="T42" fmla="*/ 31473 w 1065"/>
              <a:gd name="T43" fmla="*/ 51907 h 30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65" h="304">
                <a:moveTo>
                  <a:pt x="17" y="28"/>
                </a:moveTo>
                <a:lnTo>
                  <a:pt x="0" y="279"/>
                </a:lnTo>
                <a:lnTo>
                  <a:pt x="0" y="283"/>
                </a:lnTo>
                <a:lnTo>
                  <a:pt x="1" y="292"/>
                </a:lnTo>
                <a:lnTo>
                  <a:pt x="3" y="295"/>
                </a:lnTo>
                <a:lnTo>
                  <a:pt x="7" y="301"/>
                </a:lnTo>
                <a:lnTo>
                  <a:pt x="10" y="302"/>
                </a:lnTo>
                <a:lnTo>
                  <a:pt x="17" y="304"/>
                </a:lnTo>
                <a:lnTo>
                  <a:pt x="1054" y="304"/>
                </a:lnTo>
                <a:lnTo>
                  <a:pt x="1056" y="304"/>
                </a:lnTo>
                <a:lnTo>
                  <a:pt x="1060" y="301"/>
                </a:lnTo>
                <a:lnTo>
                  <a:pt x="1063" y="293"/>
                </a:lnTo>
                <a:lnTo>
                  <a:pt x="1065" y="288"/>
                </a:lnTo>
                <a:lnTo>
                  <a:pt x="1065" y="279"/>
                </a:lnTo>
                <a:lnTo>
                  <a:pt x="1065" y="0"/>
                </a:lnTo>
                <a:lnTo>
                  <a:pt x="1045" y="0"/>
                </a:lnTo>
                <a:lnTo>
                  <a:pt x="34" y="0"/>
                </a:lnTo>
                <a:lnTo>
                  <a:pt x="32" y="1"/>
                </a:lnTo>
                <a:lnTo>
                  <a:pt x="26" y="7"/>
                </a:lnTo>
                <a:lnTo>
                  <a:pt x="21" y="16"/>
                </a:lnTo>
                <a:lnTo>
                  <a:pt x="17" y="21"/>
                </a:lnTo>
                <a:lnTo>
                  <a:pt x="17" y="28"/>
                </a:lnTo>
                <a:close/>
              </a:path>
            </a:pathLst>
          </a:custGeom>
          <a:solidFill>
            <a:srgbClr val="E4E4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2" name="Freeform 347"/>
          <p:cNvSpPr>
            <a:spLocks/>
          </p:cNvSpPr>
          <p:nvPr/>
        </p:nvSpPr>
        <p:spPr bwMode="auto">
          <a:xfrm>
            <a:off x="2646363" y="2452688"/>
            <a:ext cx="58737" cy="127000"/>
          </a:xfrm>
          <a:custGeom>
            <a:avLst/>
            <a:gdLst>
              <a:gd name="T0" fmla="*/ 58737 w 32"/>
              <a:gd name="T1" fmla="*/ 97118 h 68"/>
              <a:gd name="T2" fmla="*/ 55066 w 32"/>
              <a:gd name="T3" fmla="*/ 106456 h 68"/>
              <a:gd name="T4" fmla="*/ 49559 w 32"/>
              <a:gd name="T5" fmla="*/ 115794 h 68"/>
              <a:gd name="T6" fmla="*/ 38546 w 32"/>
              <a:gd name="T7" fmla="*/ 123265 h 68"/>
              <a:gd name="T8" fmla="*/ 29369 w 32"/>
              <a:gd name="T9" fmla="*/ 127000 h 68"/>
              <a:gd name="T10" fmla="*/ 16520 w 32"/>
              <a:gd name="T11" fmla="*/ 123265 h 68"/>
              <a:gd name="T12" fmla="*/ 9178 w 32"/>
              <a:gd name="T13" fmla="*/ 115794 h 68"/>
              <a:gd name="T14" fmla="*/ 3671 w 32"/>
              <a:gd name="T15" fmla="*/ 106456 h 68"/>
              <a:gd name="T16" fmla="*/ 0 w 32"/>
              <a:gd name="T17" fmla="*/ 97118 h 68"/>
              <a:gd name="T18" fmla="*/ 0 w 32"/>
              <a:gd name="T19" fmla="*/ 29882 h 68"/>
              <a:gd name="T20" fmla="*/ 3671 w 32"/>
              <a:gd name="T21" fmla="*/ 16809 h 68"/>
              <a:gd name="T22" fmla="*/ 9178 w 32"/>
              <a:gd name="T23" fmla="*/ 7471 h 68"/>
              <a:gd name="T24" fmla="*/ 16520 w 32"/>
              <a:gd name="T25" fmla="*/ 0 h 68"/>
              <a:gd name="T26" fmla="*/ 29369 w 32"/>
              <a:gd name="T27" fmla="*/ 0 h 68"/>
              <a:gd name="T28" fmla="*/ 38546 w 32"/>
              <a:gd name="T29" fmla="*/ 0 h 68"/>
              <a:gd name="T30" fmla="*/ 49559 w 32"/>
              <a:gd name="T31" fmla="*/ 7471 h 68"/>
              <a:gd name="T32" fmla="*/ 55066 w 32"/>
              <a:gd name="T33" fmla="*/ 16809 h 68"/>
              <a:gd name="T34" fmla="*/ 58737 w 32"/>
              <a:gd name="T35" fmla="*/ 29882 h 68"/>
              <a:gd name="T36" fmla="*/ 58737 w 32"/>
              <a:gd name="T37" fmla="*/ 97118 h 6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2" h="68">
                <a:moveTo>
                  <a:pt x="32" y="52"/>
                </a:moveTo>
                <a:lnTo>
                  <a:pt x="30" y="57"/>
                </a:lnTo>
                <a:lnTo>
                  <a:pt x="27" y="62"/>
                </a:lnTo>
                <a:lnTo>
                  <a:pt x="21" y="66"/>
                </a:lnTo>
                <a:lnTo>
                  <a:pt x="16" y="68"/>
                </a:lnTo>
                <a:lnTo>
                  <a:pt x="9" y="66"/>
                </a:lnTo>
                <a:lnTo>
                  <a:pt x="5" y="62"/>
                </a:lnTo>
                <a:lnTo>
                  <a:pt x="2" y="57"/>
                </a:lnTo>
                <a:lnTo>
                  <a:pt x="0" y="52"/>
                </a:lnTo>
                <a:lnTo>
                  <a:pt x="0" y="16"/>
                </a:lnTo>
                <a:lnTo>
                  <a:pt x="2" y="9"/>
                </a:lnTo>
                <a:lnTo>
                  <a:pt x="5" y="4"/>
                </a:lnTo>
                <a:lnTo>
                  <a:pt x="9" y="0"/>
                </a:lnTo>
                <a:lnTo>
                  <a:pt x="16" y="0"/>
                </a:lnTo>
                <a:lnTo>
                  <a:pt x="21" y="0"/>
                </a:lnTo>
                <a:lnTo>
                  <a:pt x="27" y="4"/>
                </a:lnTo>
                <a:lnTo>
                  <a:pt x="30" y="9"/>
                </a:lnTo>
                <a:lnTo>
                  <a:pt x="32" y="16"/>
                </a:lnTo>
                <a:lnTo>
                  <a:pt x="32" y="52"/>
                </a:lnTo>
                <a:close/>
              </a:path>
            </a:pathLst>
          </a:custGeom>
          <a:solidFill>
            <a:srgbClr val="444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165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Specialist Vehicle Template</dc:title>
  <dc:creator>Presentation Magazine</dc:creator>
  <cp:lastModifiedBy>Jonty Pearce</cp:lastModifiedBy>
  <cp:revision>62</cp:revision>
  <dcterms:created xsi:type="dcterms:W3CDTF">2009-12-07T10:58:36Z</dcterms:created>
  <dcterms:modified xsi:type="dcterms:W3CDTF">2015-02-22T11:13:10Z</dcterms:modified>
  <cp:category>Clearly Presented Ltd</cp:category>
</cp:coreProperties>
</file>