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0" r:id="rId5"/>
    <p:sldId id="268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00B80FA2-FA0F-4137-80E4-E9FA76E63E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62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1BCB84-D6FC-47BD-8563-85494E3726E5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36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24B228-06D7-4111-9C7C-0B91DE677104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528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8C2283-38DB-4AD8-880D-2A86B9668375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4730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A4E68-92F9-4957-A699-148DF5D338E1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8132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160663-A20F-47B4-8792-468DEE6B43E6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2278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61331E-F8F4-44ED-B008-F9ADFB92F417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425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BAF5BE-4CAC-4635-B359-A9D00C7A7A11}" type="slidenum">
              <a:rPr lang="en-GB" altLang="en-US" b="0"/>
              <a:pPr/>
              <a:t>7</a:t>
            </a:fld>
            <a:endParaRPr lang="en-GB" altLang="en-US" b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495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610EA-F4D2-42AB-8BD7-C9FFD1DAF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77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9B638-2FCB-42D9-801F-801A7F3D73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115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CB6B1-81AC-4009-B572-8BD95C15BA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909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ABF1E-1F68-447F-B042-7845005100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322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5DF9-FFB2-4FBB-93C1-9A762A6852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864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7D0A-9591-4A33-A2C2-BADBC397F1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06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C82B-5A1B-4A53-A4AB-C68BC41F18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561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8284E-6166-4CA1-BE07-746B6823E3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93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8881B-FA06-437B-9EBA-E11BB54768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47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CC3FA-43F0-4045-AF64-E0E10CB260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28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ABAB1-5D80-4AAD-9013-26B96CA83A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14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2151397F-0555-4FAB-9776-6BDB5E77B8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House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157"/>
          <p:cNvGrpSpPr>
            <a:grpSpLocks/>
          </p:cNvGrpSpPr>
          <p:nvPr/>
        </p:nvGrpSpPr>
        <p:grpSpPr bwMode="auto">
          <a:xfrm>
            <a:off x="682625" y="719138"/>
            <a:ext cx="1565275" cy="1427162"/>
            <a:chOff x="3198" y="1740"/>
            <a:chExt cx="986" cy="899"/>
          </a:xfrm>
        </p:grpSpPr>
        <p:sp>
          <p:nvSpPr>
            <p:cNvPr id="3297" name="Rectangle 158"/>
            <p:cNvSpPr>
              <a:spLocks noChangeArrowheads="1"/>
            </p:cNvSpPr>
            <p:nvPr/>
          </p:nvSpPr>
          <p:spPr bwMode="auto">
            <a:xfrm>
              <a:off x="3452" y="1928"/>
              <a:ext cx="4" cy="2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8" name="Rectangle 159"/>
            <p:cNvSpPr>
              <a:spLocks noChangeArrowheads="1"/>
            </p:cNvSpPr>
            <p:nvPr/>
          </p:nvSpPr>
          <p:spPr bwMode="auto">
            <a:xfrm>
              <a:off x="3569" y="2118"/>
              <a:ext cx="136" cy="1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99" name="Rectangle 160"/>
            <p:cNvSpPr>
              <a:spLocks noChangeArrowheads="1"/>
            </p:cNvSpPr>
            <p:nvPr/>
          </p:nvSpPr>
          <p:spPr bwMode="auto">
            <a:xfrm>
              <a:off x="3267" y="2040"/>
              <a:ext cx="876" cy="592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0" name="Rectangle 161"/>
            <p:cNvSpPr>
              <a:spLocks noChangeArrowheads="1"/>
            </p:cNvSpPr>
            <p:nvPr/>
          </p:nvSpPr>
          <p:spPr bwMode="auto">
            <a:xfrm>
              <a:off x="3567" y="2115"/>
              <a:ext cx="136" cy="114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1" name="Rectangle 162"/>
            <p:cNvSpPr>
              <a:spLocks noChangeArrowheads="1"/>
            </p:cNvSpPr>
            <p:nvPr/>
          </p:nvSpPr>
          <p:spPr bwMode="auto">
            <a:xfrm>
              <a:off x="3540" y="2331"/>
              <a:ext cx="195" cy="112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2" name="Rectangle 163"/>
            <p:cNvSpPr>
              <a:spLocks noChangeArrowheads="1"/>
            </p:cNvSpPr>
            <p:nvPr/>
          </p:nvSpPr>
          <p:spPr bwMode="auto">
            <a:xfrm>
              <a:off x="3842" y="2331"/>
              <a:ext cx="192" cy="112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3" name="Rectangle 164"/>
            <p:cNvSpPr>
              <a:spLocks noChangeArrowheads="1"/>
            </p:cNvSpPr>
            <p:nvPr/>
          </p:nvSpPr>
          <p:spPr bwMode="auto">
            <a:xfrm>
              <a:off x="3875" y="2115"/>
              <a:ext cx="118" cy="114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4" name="Freeform 165"/>
            <p:cNvSpPr>
              <a:spLocks/>
            </p:cNvSpPr>
            <p:nvPr/>
          </p:nvSpPr>
          <p:spPr bwMode="auto">
            <a:xfrm>
              <a:off x="3248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Rectangle 166"/>
            <p:cNvSpPr>
              <a:spLocks noChangeArrowheads="1"/>
            </p:cNvSpPr>
            <p:nvPr/>
          </p:nvSpPr>
          <p:spPr bwMode="auto">
            <a:xfrm>
              <a:off x="3248" y="1740"/>
              <a:ext cx="77" cy="25"/>
            </a:xfrm>
            <a:prstGeom prst="rect">
              <a:avLst/>
            </a:prstGeom>
            <a:solidFill>
              <a:srgbClr val="707070">
                <a:alpha val="30196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6" name="Freeform 167"/>
            <p:cNvSpPr>
              <a:spLocks/>
            </p:cNvSpPr>
            <p:nvPr/>
          </p:nvSpPr>
          <p:spPr bwMode="auto">
            <a:xfrm>
              <a:off x="4062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Rectangle 168"/>
            <p:cNvSpPr>
              <a:spLocks noChangeArrowheads="1"/>
            </p:cNvSpPr>
            <p:nvPr/>
          </p:nvSpPr>
          <p:spPr bwMode="auto">
            <a:xfrm>
              <a:off x="4062" y="1740"/>
              <a:ext cx="77" cy="25"/>
            </a:xfrm>
            <a:prstGeom prst="rect">
              <a:avLst/>
            </a:prstGeom>
            <a:solidFill>
              <a:srgbClr val="707070">
                <a:alpha val="30196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8" name="Rectangle 169"/>
            <p:cNvSpPr>
              <a:spLocks noChangeArrowheads="1"/>
            </p:cNvSpPr>
            <p:nvPr/>
          </p:nvSpPr>
          <p:spPr bwMode="auto">
            <a:xfrm>
              <a:off x="3315" y="2329"/>
              <a:ext cx="143" cy="276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09" name="Rectangle 170"/>
            <p:cNvSpPr>
              <a:spLocks noChangeArrowheads="1"/>
            </p:cNvSpPr>
            <p:nvPr/>
          </p:nvSpPr>
          <p:spPr bwMode="auto">
            <a:xfrm>
              <a:off x="3285" y="2605"/>
              <a:ext cx="214" cy="34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39" name="Rectangle 171"/>
            <p:cNvSpPr>
              <a:spLocks noChangeArrowheads="1"/>
            </p:cNvSpPr>
            <p:nvPr/>
          </p:nvSpPr>
          <p:spPr bwMode="auto">
            <a:xfrm>
              <a:off x="3580" y="2127"/>
              <a:ext cx="47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0" name="Rectangle 172"/>
            <p:cNvSpPr>
              <a:spLocks noChangeArrowheads="1"/>
            </p:cNvSpPr>
            <p:nvPr/>
          </p:nvSpPr>
          <p:spPr bwMode="auto">
            <a:xfrm>
              <a:off x="3640" y="2127"/>
              <a:ext cx="48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1" name="Rectangle 173"/>
            <p:cNvSpPr>
              <a:spLocks noChangeArrowheads="1"/>
            </p:cNvSpPr>
            <p:nvPr/>
          </p:nvSpPr>
          <p:spPr bwMode="auto">
            <a:xfrm>
              <a:off x="3553" y="2343"/>
              <a:ext cx="46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2" name="Rectangle 174"/>
            <p:cNvSpPr>
              <a:spLocks noChangeArrowheads="1"/>
            </p:cNvSpPr>
            <p:nvPr/>
          </p:nvSpPr>
          <p:spPr bwMode="auto">
            <a:xfrm>
              <a:off x="3612" y="2343"/>
              <a:ext cx="49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3" name="Rectangle 175"/>
            <p:cNvSpPr>
              <a:spLocks noChangeArrowheads="1"/>
            </p:cNvSpPr>
            <p:nvPr/>
          </p:nvSpPr>
          <p:spPr bwMode="auto">
            <a:xfrm>
              <a:off x="3674" y="2343"/>
              <a:ext cx="48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4" name="Rectangle 176"/>
            <p:cNvSpPr>
              <a:spLocks noChangeArrowheads="1"/>
            </p:cNvSpPr>
            <p:nvPr/>
          </p:nvSpPr>
          <p:spPr bwMode="auto">
            <a:xfrm>
              <a:off x="3852" y="2343"/>
              <a:ext cx="49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5" name="Rectangle 177"/>
            <p:cNvSpPr>
              <a:spLocks noChangeArrowheads="1"/>
            </p:cNvSpPr>
            <p:nvPr/>
          </p:nvSpPr>
          <p:spPr bwMode="auto">
            <a:xfrm>
              <a:off x="3913" y="2343"/>
              <a:ext cx="50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6" name="Rectangle 178"/>
            <p:cNvSpPr>
              <a:spLocks noChangeArrowheads="1"/>
            </p:cNvSpPr>
            <p:nvPr/>
          </p:nvSpPr>
          <p:spPr bwMode="auto">
            <a:xfrm>
              <a:off x="3974" y="2343"/>
              <a:ext cx="50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47" name="Rectangle 179"/>
            <p:cNvSpPr>
              <a:spLocks noChangeArrowheads="1"/>
            </p:cNvSpPr>
            <p:nvPr/>
          </p:nvSpPr>
          <p:spPr bwMode="auto">
            <a:xfrm>
              <a:off x="3886" y="2127"/>
              <a:ext cx="91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319" name="Rectangle 180"/>
            <p:cNvSpPr>
              <a:spLocks noChangeArrowheads="1"/>
            </p:cNvSpPr>
            <p:nvPr/>
          </p:nvSpPr>
          <p:spPr bwMode="auto">
            <a:xfrm>
              <a:off x="3333" y="2341"/>
              <a:ext cx="49" cy="71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0" name="Rectangle 181"/>
            <p:cNvSpPr>
              <a:spLocks noChangeArrowheads="1"/>
            </p:cNvSpPr>
            <p:nvPr/>
          </p:nvSpPr>
          <p:spPr bwMode="auto">
            <a:xfrm>
              <a:off x="3392" y="2341"/>
              <a:ext cx="50" cy="71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1" name="Rectangle 182"/>
            <p:cNvSpPr>
              <a:spLocks noChangeArrowheads="1"/>
            </p:cNvSpPr>
            <p:nvPr/>
          </p:nvSpPr>
          <p:spPr bwMode="auto">
            <a:xfrm>
              <a:off x="3333" y="2423"/>
              <a:ext cx="49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2" name="Rectangle 183"/>
            <p:cNvSpPr>
              <a:spLocks noChangeArrowheads="1"/>
            </p:cNvSpPr>
            <p:nvPr/>
          </p:nvSpPr>
          <p:spPr bwMode="auto">
            <a:xfrm>
              <a:off x="3392" y="2423"/>
              <a:ext cx="50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3" name="Rectangle 184"/>
            <p:cNvSpPr>
              <a:spLocks noChangeArrowheads="1"/>
            </p:cNvSpPr>
            <p:nvPr/>
          </p:nvSpPr>
          <p:spPr bwMode="auto">
            <a:xfrm>
              <a:off x="3333" y="2511"/>
              <a:ext cx="49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4" name="Rectangle 185"/>
            <p:cNvSpPr>
              <a:spLocks noChangeArrowheads="1"/>
            </p:cNvSpPr>
            <p:nvPr/>
          </p:nvSpPr>
          <p:spPr bwMode="auto">
            <a:xfrm>
              <a:off x="3392" y="2511"/>
              <a:ext cx="50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5" name="Freeform 186"/>
            <p:cNvSpPr>
              <a:spLocks/>
            </p:cNvSpPr>
            <p:nvPr/>
          </p:nvSpPr>
          <p:spPr bwMode="auto">
            <a:xfrm>
              <a:off x="3198" y="1855"/>
              <a:ext cx="986" cy="474"/>
            </a:xfrm>
            <a:custGeom>
              <a:avLst/>
              <a:gdLst>
                <a:gd name="T0" fmla="*/ 309 w 1713"/>
                <a:gd name="T1" fmla="*/ 474 h 824"/>
                <a:gd name="T2" fmla="*/ 337 w 1713"/>
                <a:gd name="T3" fmla="*/ 342 h 824"/>
                <a:gd name="T4" fmla="*/ 398 w 1713"/>
                <a:gd name="T5" fmla="*/ 202 h 824"/>
                <a:gd name="T6" fmla="*/ 467 w 1713"/>
                <a:gd name="T7" fmla="*/ 202 h 824"/>
                <a:gd name="T8" fmla="*/ 542 w 1713"/>
                <a:gd name="T9" fmla="*/ 338 h 824"/>
                <a:gd name="T10" fmla="*/ 674 w 1713"/>
                <a:gd name="T11" fmla="*/ 338 h 824"/>
                <a:gd name="T12" fmla="*/ 694 w 1713"/>
                <a:gd name="T13" fmla="*/ 278 h 824"/>
                <a:gd name="T14" fmla="*/ 776 w 1713"/>
                <a:gd name="T15" fmla="*/ 278 h 824"/>
                <a:gd name="T16" fmla="*/ 800 w 1713"/>
                <a:gd name="T17" fmla="*/ 336 h 824"/>
                <a:gd name="T18" fmla="*/ 947 w 1713"/>
                <a:gd name="T19" fmla="*/ 337 h 824"/>
                <a:gd name="T20" fmla="*/ 977 w 1713"/>
                <a:gd name="T21" fmla="*/ 278 h 824"/>
                <a:gd name="T22" fmla="*/ 955 w 1713"/>
                <a:gd name="T23" fmla="*/ 77 h 824"/>
                <a:gd name="T24" fmla="*/ 893 w 1713"/>
                <a:gd name="T25" fmla="*/ 13 h 824"/>
                <a:gd name="T26" fmla="*/ 80 w 1713"/>
                <a:gd name="T27" fmla="*/ 13 h 824"/>
                <a:gd name="T28" fmla="*/ 30 w 1713"/>
                <a:gd name="T29" fmla="*/ 70 h 824"/>
                <a:gd name="T30" fmla="*/ 7 w 1713"/>
                <a:gd name="T31" fmla="*/ 434 h 824"/>
                <a:gd name="T32" fmla="*/ 71 w 1713"/>
                <a:gd name="T33" fmla="*/ 474 h 824"/>
                <a:gd name="T34" fmla="*/ 309 w 1713"/>
                <a:gd name="T35" fmla="*/ 474 h 8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13" h="824">
                  <a:moveTo>
                    <a:pt x="537" y="824"/>
                  </a:moveTo>
                  <a:cubicBezTo>
                    <a:pt x="593" y="824"/>
                    <a:pt x="585" y="594"/>
                    <a:pt x="585" y="594"/>
                  </a:cubicBezTo>
                  <a:lnTo>
                    <a:pt x="691" y="352"/>
                  </a:lnTo>
                  <a:lnTo>
                    <a:pt x="812" y="352"/>
                  </a:lnTo>
                  <a:lnTo>
                    <a:pt x="942" y="587"/>
                  </a:lnTo>
                  <a:cubicBezTo>
                    <a:pt x="942" y="587"/>
                    <a:pt x="1056" y="587"/>
                    <a:pt x="1171" y="587"/>
                  </a:cubicBezTo>
                  <a:cubicBezTo>
                    <a:pt x="1193" y="522"/>
                    <a:pt x="1189" y="532"/>
                    <a:pt x="1205" y="484"/>
                  </a:cubicBezTo>
                  <a:cubicBezTo>
                    <a:pt x="1258" y="484"/>
                    <a:pt x="1311" y="484"/>
                    <a:pt x="1349" y="484"/>
                  </a:cubicBezTo>
                  <a:cubicBezTo>
                    <a:pt x="1369" y="536"/>
                    <a:pt x="1371" y="544"/>
                    <a:pt x="1389" y="584"/>
                  </a:cubicBezTo>
                  <a:cubicBezTo>
                    <a:pt x="1493" y="584"/>
                    <a:pt x="1577" y="584"/>
                    <a:pt x="1645" y="586"/>
                  </a:cubicBezTo>
                  <a:cubicBezTo>
                    <a:pt x="1713" y="584"/>
                    <a:pt x="1695" y="560"/>
                    <a:pt x="1697" y="484"/>
                  </a:cubicBezTo>
                  <a:cubicBezTo>
                    <a:pt x="1679" y="282"/>
                    <a:pt x="1683" y="211"/>
                    <a:pt x="1659" y="134"/>
                  </a:cubicBezTo>
                  <a:cubicBezTo>
                    <a:pt x="1635" y="57"/>
                    <a:pt x="1599" y="16"/>
                    <a:pt x="1552" y="23"/>
                  </a:cubicBezTo>
                  <a:cubicBezTo>
                    <a:pt x="1297" y="26"/>
                    <a:pt x="845" y="23"/>
                    <a:pt x="139" y="23"/>
                  </a:cubicBezTo>
                  <a:cubicBezTo>
                    <a:pt x="77" y="26"/>
                    <a:pt x="73" y="0"/>
                    <a:pt x="52" y="122"/>
                  </a:cubicBezTo>
                  <a:cubicBezTo>
                    <a:pt x="31" y="244"/>
                    <a:pt x="0" y="638"/>
                    <a:pt x="12" y="755"/>
                  </a:cubicBezTo>
                  <a:cubicBezTo>
                    <a:pt x="15" y="820"/>
                    <a:pt x="59" y="824"/>
                    <a:pt x="123" y="824"/>
                  </a:cubicBezTo>
                  <a:cubicBezTo>
                    <a:pt x="330" y="824"/>
                    <a:pt x="537" y="824"/>
                    <a:pt x="537" y="824"/>
                  </a:cubicBezTo>
                  <a:close/>
                </a:path>
              </a:pathLst>
            </a:custGeom>
            <a:solidFill>
              <a:schemeClr val="hlink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Rectangle 187"/>
            <p:cNvSpPr>
              <a:spLocks noChangeArrowheads="1"/>
            </p:cNvSpPr>
            <p:nvPr/>
          </p:nvSpPr>
          <p:spPr bwMode="auto">
            <a:xfrm>
              <a:off x="3281" y="2329"/>
              <a:ext cx="18" cy="57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7" name="Rectangle 188"/>
            <p:cNvSpPr>
              <a:spLocks noChangeArrowheads="1"/>
            </p:cNvSpPr>
            <p:nvPr/>
          </p:nvSpPr>
          <p:spPr bwMode="auto">
            <a:xfrm>
              <a:off x="3473" y="2329"/>
              <a:ext cx="16" cy="57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28" name="Line 189"/>
            <p:cNvSpPr>
              <a:spLocks noChangeShapeType="1"/>
            </p:cNvSpPr>
            <p:nvPr/>
          </p:nvSpPr>
          <p:spPr bwMode="auto">
            <a:xfrm flipV="1">
              <a:off x="3932" y="2133"/>
              <a:ext cx="0" cy="8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29" name="Line 190"/>
            <p:cNvSpPr>
              <a:spLocks noChangeShapeType="1"/>
            </p:cNvSpPr>
            <p:nvPr/>
          </p:nvSpPr>
          <p:spPr bwMode="auto">
            <a:xfrm>
              <a:off x="3227" y="1925"/>
              <a:ext cx="92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30" name="Line 191"/>
            <p:cNvSpPr>
              <a:spLocks noChangeShapeType="1"/>
            </p:cNvSpPr>
            <p:nvPr/>
          </p:nvSpPr>
          <p:spPr bwMode="auto">
            <a:xfrm>
              <a:off x="3229" y="1913"/>
              <a:ext cx="9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7" name="Group 192"/>
          <p:cNvGrpSpPr>
            <a:grpSpLocks/>
          </p:cNvGrpSpPr>
          <p:nvPr/>
        </p:nvGrpSpPr>
        <p:grpSpPr bwMode="auto">
          <a:xfrm>
            <a:off x="3006725" y="344488"/>
            <a:ext cx="1203325" cy="1792287"/>
            <a:chOff x="4606" y="1504"/>
            <a:chExt cx="758" cy="1129"/>
          </a:xfrm>
        </p:grpSpPr>
        <p:sp>
          <p:nvSpPr>
            <p:cNvPr id="3266" name="Freeform 193"/>
            <p:cNvSpPr>
              <a:spLocks/>
            </p:cNvSpPr>
            <p:nvPr/>
          </p:nvSpPr>
          <p:spPr bwMode="auto">
            <a:xfrm>
              <a:off x="4606" y="1504"/>
              <a:ext cx="758" cy="505"/>
            </a:xfrm>
            <a:custGeom>
              <a:avLst/>
              <a:gdLst>
                <a:gd name="T0" fmla="*/ 386 w 377"/>
                <a:gd name="T1" fmla="*/ 0 h 251"/>
                <a:gd name="T2" fmla="*/ 0 w 377"/>
                <a:gd name="T3" fmla="*/ 505 h 251"/>
                <a:gd name="T4" fmla="*/ 758 w 377"/>
                <a:gd name="T5" fmla="*/ 505 h 251"/>
                <a:gd name="T6" fmla="*/ 386 w 377"/>
                <a:gd name="T7" fmla="*/ 0 h 2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51">
                  <a:moveTo>
                    <a:pt x="192" y="0"/>
                  </a:moveTo>
                  <a:lnTo>
                    <a:pt x="0" y="251"/>
                  </a:lnTo>
                  <a:lnTo>
                    <a:pt x="377" y="251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707070">
                <a:alpha val="50980"/>
              </a:srgbClr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Rectangle 194"/>
            <p:cNvSpPr>
              <a:spLocks noChangeArrowheads="1"/>
            </p:cNvSpPr>
            <p:nvPr/>
          </p:nvSpPr>
          <p:spPr bwMode="auto">
            <a:xfrm>
              <a:off x="4773" y="2047"/>
              <a:ext cx="139" cy="1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68" name="Rectangle 195"/>
            <p:cNvSpPr>
              <a:spLocks noChangeArrowheads="1"/>
            </p:cNvSpPr>
            <p:nvPr/>
          </p:nvSpPr>
          <p:spPr bwMode="auto">
            <a:xfrm>
              <a:off x="4648" y="1969"/>
              <a:ext cx="676" cy="662"/>
            </a:xfrm>
            <a:prstGeom prst="rect">
              <a:avLst/>
            </a:prstGeom>
            <a:solidFill>
              <a:schemeClr val="bg2"/>
            </a:solidFill>
            <a:ln w="206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64" name="Rectangle 196"/>
            <p:cNvSpPr>
              <a:spLocks noChangeArrowheads="1"/>
            </p:cNvSpPr>
            <p:nvPr/>
          </p:nvSpPr>
          <p:spPr bwMode="auto">
            <a:xfrm>
              <a:off x="4759" y="2036"/>
              <a:ext cx="141" cy="1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65" name="Rectangle 197"/>
            <p:cNvSpPr>
              <a:spLocks noChangeArrowheads="1"/>
            </p:cNvSpPr>
            <p:nvPr/>
          </p:nvSpPr>
          <p:spPr bwMode="auto">
            <a:xfrm>
              <a:off x="5070" y="2037"/>
              <a:ext cx="139" cy="157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66" name="Rectangle 198"/>
            <p:cNvSpPr>
              <a:spLocks noChangeArrowheads="1"/>
            </p:cNvSpPr>
            <p:nvPr/>
          </p:nvSpPr>
          <p:spPr bwMode="auto">
            <a:xfrm>
              <a:off x="5072" y="2369"/>
              <a:ext cx="139" cy="15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72" name="Rectangle 199"/>
            <p:cNvSpPr>
              <a:spLocks noChangeArrowheads="1"/>
            </p:cNvSpPr>
            <p:nvPr/>
          </p:nvSpPr>
          <p:spPr bwMode="auto">
            <a:xfrm>
              <a:off x="4760" y="2362"/>
              <a:ext cx="141" cy="268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3" name="Rectangle 200"/>
            <p:cNvSpPr>
              <a:spLocks noChangeArrowheads="1"/>
            </p:cNvSpPr>
            <p:nvPr/>
          </p:nvSpPr>
          <p:spPr bwMode="auto">
            <a:xfrm>
              <a:off x="4797" y="2590"/>
              <a:ext cx="66" cy="16"/>
            </a:xfrm>
            <a:prstGeom prst="rect">
              <a:avLst/>
            </a:prstGeom>
            <a:solidFill>
              <a:schemeClr val="bg2"/>
            </a:soli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4" name="Line 201"/>
            <p:cNvSpPr>
              <a:spLocks noChangeShapeType="1"/>
            </p:cNvSpPr>
            <p:nvPr/>
          </p:nvSpPr>
          <p:spPr bwMode="auto">
            <a:xfrm>
              <a:off x="4650" y="2288"/>
              <a:ext cx="672" cy="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Line 202"/>
            <p:cNvSpPr>
              <a:spLocks noChangeShapeType="1"/>
            </p:cNvSpPr>
            <p:nvPr/>
          </p:nvSpPr>
          <p:spPr bwMode="auto">
            <a:xfrm>
              <a:off x="4757" y="1974"/>
              <a:ext cx="2" cy="6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Line 203"/>
            <p:cNvSpPr>
              <a:spLocks noChangeShapeType="1"/>
            </p:cNvSpPr>
            <p:nvPr/>
          </p:nvSpPr>
          <p:spPr bwMode="auto">
            <a:xfrm>
              <a:off x="4902" y="1969"/>
              <a:ext cx="2" cy="6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Line 204"/>
            <p:cNvSpPr>
              <a:spLocks noChangeShapeType="1"/>
            </p:cNvSpPr>
            <p:nvPr/>
          </p:nvSpPr>
          <p:spPr bwMode="auto">
            <a:xfrm>
              <a:off x="5071" y="1967"/>
              <a:ext cx="1" cy="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Line 205"/>
            <p:cNvSpPr>
              <a:spLocks noChangeShapeType="1"/>
            </p:cNvSpPr>
            <p:nvPr/>
          </p:nvSpPr>
          <p:spPr bwMode="auto">
            <a:xfrm>
              <a:off x="5209" y="1967"/>
              <a:ext cx="2" cy="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206"/>
            <p:cNvSpPr>
              <a:spLocks/>
            </p:cNvSpPr>
            <p:nvPr/>
          </p:nvSpPr>
          <p:spPr bwMode="auto">
            <a:xfrm>
              <a:off x="5214" y="2036"/>
              <a:ext cx="110" cy="251"/>
            </a:xfrm>
            <a:custGeom>
              <a:avLst/>
              <a:gdLst>
                <a:gd name="T0" fmla="*/ 1 w 194"/>
                <a:gd name="T1" fmla="*/ 251 h 440"/>
                <a:gd name="T2" fmla="*/ 110 w 194"/>
                <a:gd name="T3" fmla="*/ 0 h 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4" h="440">
                  <a:moveTo>
                    <a:pt x="2" y="440"/>
                  </a:moveTo>
                  <a:cubicBezTo>
                    <a:pt x="0" y="309"/>
                    <a:pt x="36" y="99"/>
                    <a:pt x="19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207"/>
            <p:cNvSpPr>
              <a:spLocks/>
            </p:cNvSpPr>
            <p:nvPr/>
          </p:nvSpPr>
          <p:spPr bwMode="auto">
            <a:xfrm>
              <a:off x="4648" y="2039"/>
              <a:ext cx="107" cy="245"/>
            </a:xfrm>
            <a:custGeom>
              <a:avLst/>
              <a:gdLst>
                <a:gd name="T0" fmla="*/ 106 w 188"/>
                <a:gd name="T1" fmla="*/ 245 h 429"/>
                <a:gd name="T2" fmla="*/ 0 w 188"/>
                <a:gd name="T3" fmla="*/ 0 h 4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8" h="429">
                  <a:moveTo>
                    <a:pt x="187" y="429"/>
                  </a:moveTo>
                  <a:cubicBezTo>
                    <a:pt x="188" y="272"/>
                    <a:pt x="149" y="70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208"/>
            <p:cNvSpPr>
              <a:spLocks noChangeShapeType="1"/>
            </p:cNvSpPr>
            <p:nvPr/>
          </p:nvSpPr>
          <p:spPr bwMode="auto">
            <a:xfrm>
              <a:off x="4776" y="1790"/>
              <a:ext cx="425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7" name="Rectangle 209"/>
            <p:cNvSpPr>
              <a:spLocks noChangeArrowheads="1"/>
            </p:cNvSpPr>
            <p:nvPr/>
          </p:nvSpPr>
          <p:spPr bwMode="auto">
            <a:xfrm>
              <a:off x="4960" y="1675"/>
              <a:ext cx="62" cy="1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83" name="Line 210"/>
            <p:cNvSpPr>
              <a:spLocks noChangeShapeType="1"/>
            </p:cNvSpPr>
            <p:nvPr/>
          </p:nvSpPr>
          <p:spPr bwMode="auto">
            <a:xfrm>
              <a:off x="4648" y="2192"/>
              <a:ext cx="680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211"/>
            <p:cNvSpPr>
              <a:spLocks noChangeShapeType="1"/>
            </p:cNvSpPr>
            <p:nvPr/>
          </p:nvSpPr>
          <p:spPr bwMode="auto">
            <a:xfrm flipV="1">
              <a:off x="4904" y="2528"/>
              <a:ext cx="41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Line 212"/>
            <p:cNvSpPr>
              <a:spLocks noChangeShapeType="1"/>
            </p:cNvSpPr>
            <p:nvPr/>
          </p:nvSpPr>
          <p:spPr bwMode="auto">
            <a:xfrm flipH="1" flipV="1">
              <a:off x="4650" y="2525"/>
              <a:ext cx="10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86" name="Group 213"/>
            <p:cNvGrpSpPr>
              <a:grpSpLocks/>
            </p:cNvGrpSpPr>
            <p:nvPr/>
          </p:nvGrpSpPr>
          <p:grpSpPr bwMode="auto">
            <a:xfrm>
              <a:off x="4759" y="2036"/>
              <a:ext cx="140" cy="154"/>
              <a:chOff x="3843" y="1069"/>
              <a:chExt cx="245" cy="270"/>
            </a:xfrm>
          </p:grpSpPr>
          <p:sp>
            <p:nvSpPr>
              <p:cNvPr id="3295" name="Line 214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296" name="Line 215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287" name="Group 216"/>
            <p:cNvGrpSpPr>
              <a:grpSpLocks/>
            </p:cNvGrpSpPr>
            <p:nvPr/>
          </p:nvGrpSpPr>
          <p:grpSpPr bwMode="auto">
            <a:xfrm>
              <a:off x="5071" y="2038"/>
              <a:ext cx="139" cy="154"/>
              <a:chOff x="3843" y="1069"/>
              <a:chExt cx="245" cy="270"/>
            </a:xfrm>
          </p:grpSpPr>
          <p:sp>
            <p:nvSpPr>
              <p:cNvPr id="3293" name="Line 217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294" name="Line 218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288" name="Group 219"/>
            <p:cNvGrpSpPr>
              <a:grpSpLocks/>
            </p:cNvGrpSpPr>
            <p:nvPr/>
          </p:nvGrpSpPr>
          <p:grpSpPr bwMode="auto">
            <a:xfrm>
              <a:off x="5071" y="2370"/>
              <a:ext cx="139" cy="154"/>
              <a:chOff x="3843" y="1069"/>
              <a:chExt cx="245" cy="270"/>
            </a:xfrm>
          </p:grpSpPr>
          <p:sp>
            <p:nvSpPr>
              <p:cNvPr id="3291" name="Line 220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292" name="Line 221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390" name="Oval 222"/>
            <p:cNvSpPr>
              <a:spLocks noChangeArrowheads="1"/>
            </p:cNvSpPr>
            <p:nvPr/>
          </p:nvSpPr>
          <p:spPr bwMode="auto">
            <a:xfrm>
              <a:off x="4796" y="2396"/>
              <a:ext cx="69" cy="9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90" name="Oval 223"/>
            <p:cNvSpPr>
              <a:spLocks noChangeArrowheads="1"/>
            </p:cNvSpPr>
            <p:nvPr/>
          </p:nvSpPr>
          <p:spPr bwMode="auto">
            <a:xfrm>
              <a:off x="4863" y="2511"/>
              <a:ext cx="16" cy="1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8" name="Group 224"/>
          <p:cNvGrpSpPr>
            <a:grpSpLocks/>
          </p:cNvGrpSpPr>
          <p:nvPr/>
        </p:nvGrpSpPr>
        <p:grpSpPr bwMode="auto">
          <a:xfrm>
            <a:off x="7502525" y="696913"/>
            <a:ext cx="828675" cy="1436687"/>
            <a:chOff x="4679" y="350"/>
            <a:chExt cx="522" cy="905"/>
          </a:xfrm>
        </p:grpSpPr>
        <p:sp>
          <p:nvSpPr>
            <p:cNvPr id="3248" name="Rectangle 225"/>
            <p:cNvSpPr>
              <a:spLocks noChangeArrowheads="1"/>
            </p:cNvSpPr>
            <p:nvPr/>
          </p:nvSpPr>
          <p:spPr bwMode="auto">
            <a:xfrm>
              <a:off x="4708" y="618"/>
              <a:ext cx="466" cy="637"/>
            </a:xfrm>
            <a:prstGeom prst="rect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94" name="Rectangle 226"/>
            <p:cNvSpPr>
              <a:spLocks noChangeArrowheads="1"/>
            </p:cNvSpPr>
            <p:nvPr/>
          </p:nvSpPr>
          <p:spPr bwMode="auto">
            <a:xfrm>
              <a:off x="4782" y="681"/>
              <a:ext cx="106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95" name="Rectangle 227"/>
            <p:cNvSpPr>
              <a:spLocks noChangeArrowheads="1"/>
            </p:cNvSpPr>
            <p:nvPr/>
          </p:nvSpPr>
          <p:spPr bwMode="auto">
            <a:xfrm>
              <a:off x="4781" y="1001"/>
              <a:ext cx="107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396" name="Rectangle 228"/>
            <p:cNvSpPr>
              <a:spLocks noChangeArrowheads="1"/>
            </p:cNvSpPr>
            <p:nvPr/>
          </p:nvSpPr>
          <p:spPr bwMode="auto">
            <a:xfrm>
              <a:off x="4976" y="681"/>
              <a:ext cx="107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52" name="Rectangle 229"/>
            <p:cNvSpPr>
              <a:spLocks noChangeArrowheads="1"/>
            </p:cNvSpPr>
            <p:nvPr/>
          </p:nvSpPr>
          <p:spPr bwMode="auto">
            <a:xfrm>
              <a:off x="4976" y="995"/>
              <a:ext cx="107" cy="260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53" name="Rectangle 230"/>
            <p:cNvSpPr>
              <a:spLocks noChangeArrowheads="1"/>
            </p:cNvSpPr>
            <p:nvPr/>
          </p:nvSpPr>
          <p:spPr bwMode="auto">
            <a:xfrm>
              <a:off x="4774" y="830"/>
              <a:ext cx="125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54" name="Rectangle 231"/>
            <p:cNvSpPr>
              <a:spLocks noChangeArrowheads="1"/>
            </p:cNvSpPr>
            <p:nvPr/>
          </p:nvSpPr>
          <p:spPr bwMode="auto">
            <a:xfrm>
              <a:off x="4772" y="1148"/>
              <a:ext cx="125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55" name="Rectangle 232"/>
            <p:cNvSpPr>
              <a:spLocks noChangeArrowheads="1"/>
            </p:cNvSpPr>
            <p:nvPr/>
          </p:nvSpPr>
          <p:spPr bwMode="auto">
            <a:xfrm>
              <a:off x="4969" y="830"/>
              <a:ext cx="124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01" name="Rectangle 233"/>
            <p:cNvSpPr>
              <a:spLocks noChangeArrowheads="1"/>
            </p:cNvSpPr>
            <p:nvPr/>
          </p:nvSpPr>
          <p:spPr bwMode="auto">
            <a:xfrm>
              <a:off x="4999" y="1143"/>
              <a:ext cx="60" cy="9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02" name="Rectangle 234"/>
            <p:cNvSpPr>
              <a:spLocks noChangeArrowheads="1"/>
            </p:cNvSpPr>
            <p:nvPr/>
          </p:nvSpPr>
          <p:spPr bwMode="auto">
            <a:xfrm>
              <a:off x="4999" y="1014"/>
              <a:ext cx="60" cy="9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58" name="Freeform 235"/>
            <p:cNvSpPr>
              <a:spLocks/>
            </p:cNvSpPr>
            <p:nvPr/>
          </p:nvSpPr>
          <p:spPr bwMode="auto">
            <a:xfrm>
              <a:off x="4985" y="1111"/>
              <a:ext cx="7" cy="14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5 w 4"/>
                <a:gd name="T5" fmla="*/ 0 h 8"/>
                <a:gd name="T6" fmla="*/ 7 w 4"/>
                <a:gd name="T7" fmla="*/ 4 h 8"/>
                <a:gd name="T8" fmla="*/ 7 w 4"/>
                <a:gd name="T9" fmla="*/ 11 h 8"/>
                <a:gd name="T10" fmla="*/ 7 w 4"/>
                <a:gd name="T11" fmla="*/ 11 h 8"/>
                <a:gd name="T12" fmla="*/ 5 w 4"/>
                <a:gd name="T13" fmla="*/ 12 h 8"/>
                <a:gd name="T14" fmla="*/ 4 w 4"/>
                <a:gd name="T15" fmla="*/ 14 h 8"/>
                <a:gd name="T16" fmla="*/ 4 w 4"/>
                <a:gd name="T17" fmla="*/ 14 h 8"/>
                <a:gd name="T18" fmla="*/ 4 w 4"/>
                <a:gd name="T19" fmla="*/ 14 h 8"/>
                <a:gd name="T20" fmla="*/ 2 w 4"/>
                <a:gd name="T21" fmla="*/ 12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4 w 4"/>
                <a:gd name="T31" fmla="*/ 0 h 8"/>
                <a:gd name="T32" fmla="*/ 4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Rectangle 236"/>
            <p:cNvSpPr>
              <a:spLocks noChangeArrowheads="1"/>
            </p:cNvSpPr>
            <p:nvPr/>
          </p:nvSpPr>
          <p:spPr bwMode="auto">
            <a:xfrm>
              <a:off x="5010" y="1118"/>
              <a:ext cx="37" cy="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60" name="Freeform 237"/>
            <p:cNvSpPr>
              <a:spLocks/>
            </p:cNvSpPr>
            <p:nvPr/>
          </p:nvSpPr>
          <p:spPr bwMode="auto">
            <a:xfrm>
              <a:off x="4679" y="461"/>
              <a:ext cx="522" cy="157"/>
            </a:xfrm>
            <a:custGeom>
              <a:avLst/>
              <a:gdLst>
                <a:gd name="T0" fmla="*/ 488 w 292"/>
                <a:gd name="T1" fmla="*/ 0 h 88"/>
                <a:gd name="T2" fmla="*/ 29 w 292"/>
                <a:gd name="T3" fmla="*/ 0 h 88"/>
                <a:gd name="T4" fmla="*/ 0 w 292"/>
                <a:gd name="T5" fmla="*/ 157 h 88"/>
                <a:gd name="T6" fmla="*/ 522 w 292"/>
                <a:gd name="T7" fmla="*/ 157 h 88"/>
                <a:gd name="T8" fmla="*/ 488 w 292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88">
                  <a:moveTo>
                    <a:pt x="273" y="0"/>
                  </a:moveTo>
                  <a:lnTo>
                    <a:pt x="16" y="0"/>
                  </a:lnTo>
                  <a:lnTo>
                    <a:pt x="0" y="88"/>
                  </a:lnTo>
                  <a:lnTo>
                    <a:pt x="292" y="88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Rectangle 238"/>
            <p:cNvSpPr>
              <a:spLocks noChangeArrowheads="1"/>
            </p:cNvSpPr>
            <p:nvPr/>
          </p:nvSpPr>
          <p:spPr bwMode="auto">
            <a:xfrm>
              <a:off x="5067" y="372"/>
              <a:ext cx="68" cy="147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62" name="Rectangle 239"/>
            <p:cNvSpPr>
              <a:spLocks noChangeArrowheads="1"/>
            </p:cNvSpPr>
            <p:nvPr/>
          </p:nvSpPr>
          <p:spPr bwMode="auto">
            <a:xfrm>
              <a:off x="5056" y="350"/>
              <a:ext cx="88" cy="22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63" name="Line 240"/>
            <p:cNvSpPr>
              <a:spLocks noChangeShapeType="1"/>
            </p:cNvSpPr>
            <p:nvPr/>
          </p:nvSpPr>
          <p:spPr bwMode="auto">
            <a:xfrm>
              <a:off x="4783" y="729"/>
              <a:ext cx="10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64" name="Line 241"/>
            <p:cNvSpPr>
              <a:spLocks noChangeShapeType="1"/>
            </p:cNvSpPr>
            <p:nvPr/>
          </p:nvSpPr>
          <p:spPr bwMode="auto">
            <a:xfrm>
              <a:off x="4976" y="729"/>
              <a:ext cx="105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65" name="Line 242"/>
            <p:cNvSpPr>
              <a:spLocks noChangeShapeType="1"/>
            </p:cNvSpPr>
            <p:nvPr/>
          </p:nvSpPr>
          <p:spPr bwMode="auto">
            <a:xfrm>
              <a:off x="4783" y="1048"/>
              <a:ext cx="10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9" name="Group 243"/>
          <p:cNvGrpSpPr>
            <a:grpSpLocks/>
          </p:cNvGrpSpPr>
          <p:nvPr/>
        </p:nvGrpSpPr>
        <p:grpSpPr bwMode="auto">
          <a:xfrm>
            <a:off x="5132388" y="785813"/>
            <a:ext cx="1438275" cy="1377950"/>
            <a:chOff x="3186" y="406"/>
            <a:chExt cx="906" cy="868"/>
          </a:xfrm>
        </p:grpSpPr>
        <p:sp>
          <p:nvSpPr>
            <p:cNvPr id="3224" name="Freeform 244"/>
            <p:cNvSpPr>
              <a:spLocks/>
            </p:cNvSpPr>
            <p:nvPr/>
          </p:nvSpPr>
          <p:spPr bwMode="auto">
            <a:xfrm>
              <a:off x="3186" y="414"/>
              <a:ext cx="906" cy="282"/>
            </a:xfrm>
            <a:custGeom>
              <a:avLst/>
              <a:gdLst>
                <a:gd name="T0" fmla="*/ 891 w 1333"/>
                <a:gd name="T1" fmla="*/ 0 h 415"/>
                <a:gd name="T2" fmla="*/ 17 w 1333"/>
                <a:gd name="T3" fmla="*/ 0 h 415"/>
                <a:gd name="T4" fmla="*/ 0 w 1333"/>
                <a:gd name="T5" fmla="*/ 282 h 415"/>
                <a:gd name="T6" fmla="*/ 906 w 1333"/>
                <a:gd name="T7" fmla="*/ 279 h 415"/>
                <a:gd name="T8" fmla="*/ 891 w 1333"/>
                <a:gd name="T9" fmla="*/ 0 h 4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3" h="415">
                  <a:moveTo>
                    <a:pt x="1311" y="0"/>
                  </a:moveTo>
                  <a:lnTo>
                    <a:pt x="25" y="0"/>
                  </a:lnTo>
                  <a:lnTo>
                    <a:pt x="0" y="415"/>
                  </a:lnTo>
                  <a:lnTo>
                    <a:pt x="1333" y="411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707070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245"/>
            <p:cNvSpPr>
              <a:spLocks/>
            </p:cNvSpPr>
            <p:nvPr/>
          </p:nvSpPr>
          <p:spPr bwMode="auto">
            <a:xfrm>
              <a:off x="3187" y="406"/>
              <a:ext cx="424" cy="868"/>
            </a:xfrm>
            <a:custGeom>
              <a:avLst/>
              <a:gdLst>
                <a:gd name="T0" fmla="*/ 424 w 261"/>
                <a:gd name="T1" fmla="*/ 868 h 534"/>
                <a:gd name="T2" fmla="*/ 0 w 261"/>
                <a:gd name="T3" fmla="*/ 868 h 534"/>
                <a:gd name="T4" fmla="*/ 0 w 261"/>
                <a:gd name="T5" fmla="*/ 288 h 534"/>
                <a:gd name="T6" fmla="*/ 218 w 261"/>
                <a:gd name="T7" fmla="*/ 0 h 534"/>
                <a:gd name="T8" fmla="*/ 424 w 261"/>
                <a:gd name="T9" fmla="*/ 288 h 534"/>
                <a:gd name="T10" fmla="*/ 424 w 261"/>
                <a:gd name="T11" fmla="*/ 868 h 5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1" h="534">
                  <a:moveTo>
                    <a:pt x="261" y="534"/>
                  </a:moveTo>
                  <a:lnTo>
                    <a:pt x="0" y="534"/>
                  </a:lnTo>
                  <a:lnTo>
                    <a:pt x="0" y="177"/>
                  </a:lnTo>
                  <a:lnTo>
                    <a:pt x="134" y="0"/>
                  </a:lnTo>
                  <a:lnTo>
                    <a:pt x="261" y="177"/>
                  </a:lnTo>
                  <a:lnTo>
                    <a:pt x="261" y="534"/>
                  </a:ln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14" name="Rectangle 246"/>
            <p:cNvSpPr>
              <a:spLocks noChangeArrowheads="1"/>
            </p:cNvSpPr>
            <p:nvPr/>
          </p:nvSpPr>
          <p:spPr bwMode="auto">
            <a:xfrm>
              <a:off x="3255" y="751"/>
              <a:ext cx="96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15" name="Rectangle 247"/>
            <p:cNvSpPr>
              <a:spLocks noChangeArrowheads="1"/>
            </p:cNvSpPr>
            <p:nvPr/>
          </p:nvSpPr>
          <p:spPr bwMode="auto">
            <a:xfrm>
              <a:off x="3255" y="1040"/>
              <a:ext cx="96" cy="13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28" name="Rectangle 248"/>
            <p:cNvSpPr>
              <a:spLocks noChangeArrowheads="1"/>
            </p:cNvSpPr>
            <p:nvPr/>
          </p:nvSpPr>
          <p:spPr bwMode="auto">
            <a:xfrm>
              <a:off x="3431" y="1037"/>
              <a:ext cx="97" cy="23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17" name="Rectangle 249"/>
            <p:cNvSpPr>
              <a:spLocks noChangeArrowheads="1"/>
            </p:cNvSpPr>
            <p:nvPr/>
          </p:nvSpPr>
          <p:spPr bwMode="auto">
            <a:xfrm>
              <a:off x="3431" y="751"/>
              <a:ext cx="97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18" name="Rectangle 250"/>
            <p:cNvSpPr>
              <a:spLocks noChangeArrowheads="1"/>
            </p:cNvSpPr>
            <p:nvPr/>
          </p:nvSpPr>
          <p:spPr bwMode="auto">
            <a:xfrm>
              <a:off x="3452" y="1173"/>
              <a:ext cx="57" cy="8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19" name="Rectangle 251"/>
            <p:cNvSpPr>
              <a:spLocks noChangeArrowheads="1"/>
            </p:cNvSpPr>
            <p:nvPr/>
          </p:nvSpPr>
          <p:spPr bwMode="auto">
            <a:xfrm>
              <a:off x="3452" y="1054"/>
              <a:ext cx="57" cy="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32" name="Freeform 252"/>
            <p:cNvSpPr>
              <a:spLocks/>
            </p:cNvSpPr>
            <p:nvPr/>
          </p:nvSpPr>
          <p:spPr bwMode="auto">
            <a:xfrm>
              <a:off x="3439" y="1142"/>
              <a:ext cx="6" cy="14"/>
            </a:xfrm>
            <a:custGeom>
              <a:avLst/>
              <a:gdLst>
                <a:gd name="T0" fmla="*/ 3 w 4"/>
                <a:gd name="T1" fmla="*/ 0 h 8"/>
                <a:gd name="T2" fmla="*/ 3 w 4"/>
                <a:gd name="T3" fmla="*/ 0 h 8"/>
                <a:gd name="T4" fmla="*/ 6 w 4"/>
                <a:gd name="T5" fmla="*/ 0 h 8"/>
                <a:gd name="T6" fmla="*/ 6 w 4"/>
                <a:gd name="T7" fmla="*/ 4 h 8"/>
                <a:gd name="T8" fmla="*/ 6 w 4"/>
                <a:gd name="T9" fmla="*/ 11 h 8"/>
                <a:gd name="T10" fmla="*/ 6 w 4"/>
                <a:gd name="T11" fmla="*/ 11 h 8"/>
                <a:gd name="T12" fmla="*/ 6 w 4"/>
                <a:gd name="T13" fmla="*/ 14 h 8"/>
                <a:gd name="T14" fmla="*/ 3 w 4"/>
                <a:gd name="T15" fmla="*/ 14 h 8"/>
                <a:gd name="T16" fmla="*/ 3 w 4"/>
                <a:gd name="T17" fmla="*/ 14 h 8"/>
                <a:gd name="T18" fmla="*/ 3 w 4"/>
                <a:gd name="T19" fmla="*/ 14 h 8"/>
                <a:gd name="T20" fmla="*/ 2 w 4"/>
                <a:gd name="T21" fmla="*/ 14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3 w 4"/>
                <a:gd name="T31" fmla="*/ 0 h 8"/>
                <a:gd name="T32" fmla="*/ 3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Rectangle 253"/>
            <p:cNvSpPr>
              <a:spLocks noChangeArrowheads="1"/>
            </p:cNvSpPr>
            <p:nvPr/>
          </p:nvSpPr>
          <p:spPr bwMode="auto">
            <a:xfrm>
              <a:off x="3461" y="1149"/>
              <a:ext cx="34" cy="11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4" name="Rectangle 254"/>
            <p:cNvSpPr>
              <a:spLocks noChangeArrowheads="1"/>
            </p:cNvSpPr>
            <p:nvPr/>
          </p:nvSpPr>
          <p:spPr bwMode="auto">
            <a:xfrm>
              <a:off x="3611" y="694"/>
              <a:ext cx="481" cy="558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23" name="Rectangle 255"/>
            <p:cNvSpPr>
              <a:spLocks noChangeArrowheads="1"/>
            </p:cNvSpPr>
            <p:nvPr/>
          </p:nvSpPr>
          <p:spPr bwMode="auto">
            <a:xfrm>
              <a:off x="3682" y="736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24" name="Rectangle 256"/>
            <p:cNvSpPr>
              <a:spLocks noChangeArrowheads="1"/>
            </p:cNvSpPr>
            <p:nvPr/>
          </p:nvSpPr>
          <p:spPr bwMode="auto">
            <a:xfrm>
              <a:off x="3680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25" name="Rectangle 257"/>
            <p:cNvSpPr>
              <a:spLocks noChangeArrowheads="1"/>
            </p:cNvSpPr>
            <p:nvPr/>
          </p:nvSpPr>
          <p:spPr bwMode="auto">
            <a:xfrm>
              <a:off x="3773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26" name="Rectangle 258"/>
            <p:cNvSpPr>
              <a:spLocks noChangeArrowheads="1"/>
            </p:cNvSpPr>
            <p:nvPr/>
          </p:nvSpPr>
          <p:spPr bwMode="auto">
            <a:xfrm>
              <a:off x="3928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27" name="Rectangle 259"/>
            <p:cNvSpPr>
              <a:spLocks noChangeArrowheads="1"/>
            </p:cNvSpPr>
            <p:nvPr/>
          </p:nvSpPr>
          <p:spPr bwMode="auto">
            <a:xfrm>
              <a:off x="3930" y="736"/>
              <a:ext cx="92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28" name="Oval 260"/>
            <p:cNvSpPr>
              <a:spLocks noChangeArrowheads="1"/>
            </p:cNvSpPr>
            <p:nvPr/>
          </p:nvSpPr>
          <p:spPr bwMode="auto">
            <a:xfrm>
              <a:off x="3342" y="537"/>
              <a:ext cx="114" cy="11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41" name="Line 261"/>
            <p:cNvSpPr>
              <a:spLocks noChangeShapeType="1"/>
            </p:cNvSpPr>
            <p:nvPr/>
          </p:nvSpPr>
          <p:spPr bwMode="auto">
            <a:xfrm>
              <a:off x="3255" y="795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2" name="Line 262"/>
            <p:cNvSpPr>
              <a:spLocks noChangeShapeType="1"/>
            </p:cNvSpPr>
            <p:nvPr/>
          </p:nvSpPr>
          <p:spPr bwMode="auto">
            <a:xfrm>
              <a:off x="3433" y="795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3" name="Line 263"/>
            <p:cNvSpPr>
              <a:spLocks noChangeShapeType="1"/>
            </p:cNvSpPr>
            <p:nvPr/>
          </p:nvSpPr>
          <p:spPr bwMode="auto">
            <a:xfrm>
              <a:off x="3255" y="1084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4" name="Line 264"/>
            <p:cNvSpPr>
              <a:spLocks noChangeShapeType="1"/>
            </p:cNvSpPr>
            <p:nvPr/>
          </p:nvSpPr>
          <p:spPr bwMode="auto">
            <a:xfrm>
              <a:off x="3684" y="781"/>
              <a:ext cx="91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5" name="Line 265"/>
            <p:cNvSpPr>
              <a:spLocks noChangeShapeType="1"/>
            </p:cNvSpPr>
            <p:nvPr/>
          </p:nvSpPr>
          <p:spPr bwMode="auto">
            <a:xfrm>
              <a:off x="3930" y="781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6" name="Line 266"/>
            <p:cNvSpPr>
              <a:spLocks noChangeShapeType="1"/>
            </p:cNvSpPr>
            <p:nvPr/>
          </p:nvSpPr>
          <p:spPr bwMode="auto">
            <a:xfrm>
              <a:off x="3681" y="1068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7" name="Line 267"/>
            <p:cNvSpPr>
              <a:spLocks noChangeShapeType="1"/>
            </p:cNvSpPr>
            <p:nvPr/>
          </p:nvSpPr>
          <p:spPr bwMode="auto">
            <a:xfrm>
              <a:off x="3928" y="1068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80" name="Group 268"/>
          <p:cNvGrpSpPr>
            <a:grpSpLocks/>
          </p:cNvGrpSpPr>
          <p:nvPr/>
        </p:nvGrpSpPr>
        <p:grpSpPr bwMode="auto">
          <a:xfrm>
            <a:off x="700088" y="5381625"/>
            <a:ext cx="1995487" cy="1087438"/>
            <a:chOff x="257" y="328"/>
            <a:chExt cx="2184" cy="1190"/>
          </a:xfrm>
        </p:grpSpPr>
        <p:sp>
          <p:nvSpPr>
            <p:cNvPr id="3177" name="Rectangle 269"/>
            <p:cNvSpPr>
              <a:spLocks noChangeArrowheads="1"/>
            </p:cNvSpPr>
            <p:nvPr/>
          </p:nvSpPr>
          <p:spPr bwMode="auto">
            <a:xfrm>
              <a:off x="300" y="563"/>
              <a:ext cx="697" cy="955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38" name="Rectangle 270"/>
            <p:cNvSpPr>
              <a:spLocks noChangeArrowheads="1"/>
            </p:cNvSpPr>
            <p:nvPr/>
          </p:nvSpPr>
          <p:spPr bwMode="auto">
            <a:xfrm>
              <a:off x="408" y="655"/>
              <a:ext cx="162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39" name="Rectangle 271"/>
            <p:cNvSpPr>
              <a:spLocks noChangeArrowheads="1"/>
            </p:cNvSpPr>
            <p:nvPr/>
          </p:nvSpPr>
          <p:spPr bwMode="auto">
            <a:xfrm>
              <a:off x="408" y="1132"/>
              <a:ext cx="162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40" name="Rectangle 272"/>
            <p:cNvSpPr>
              <a:spLocks noChangeArrowheads="1"/>
            </p:cNvSpPr>
            <p:nvPr/>
          </p:nvSpPr>
          <p:spPr bwMode="auto">
            <a:xfrm>
              <a:off x="702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81" name="Rectangle 273"/>
            <p:cNvSpPr>
              <a:spLocks noChangeArrowheads="1"/>
            </p:cNvSpPr>
            <p:nvPr/>
          </p:nvSpPr>
          <p:spPr bwMode="auto">
            <a:xfrm>
              <a:off x="701" y="1127"/>
              <a:ext cx="160" cy="391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2" name="Rectangle 274"/>
            <p:cNvSpPr>
              <a:spLocks noChangeArrowheads="1"/>
            </p:cNvSpPr>
            <p:nvPr/>
          </p:nvSpPr>
          <p:spPr bwMode="auto">
            <a:xfrm>
              <a:off x="399" y="881"/>
              <a:ext cx="187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3" name="Rectangle 275"/>
            <p:cNvSpPr>
              <a:spLocks noChangeArrowheads="1"/>
            </p:cNvSpPr>
            <p:nvPr/>
          </p:nvSpPr>
          <p:spPr bwMode="auto">
            <a:xfrm>
              <a:off x="399" y="1357"/>
              <a:ext cx="187" cy="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4" name="Rectangle 276"/>
            <p:cNvSpPr>
              <a:spLocks noChangeArrowheads="1"/>
            </p:cNvSpPr>
            <p:nvPr/>
          </p:nvSpPr>
          <p:spPr bwMode="auto">
            <a:xfrm>
              <a:off x="690" y="881"/>
              <a:ext cx="187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45" name="Rectangle 277"/>
            <p:cNvSpPr>
              <a:spLocks noChangeArrowheads="1"/>
            </p:cNvSpPr>
            <p:nvPr/>
          </p:nvSpPr>
          <p:spPr bwMode="auto">
            <a:xfrm>
              <a:off x="733" y="1351"/>
              <a:ext cx="92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46" name="Rectangle 278"/>
            <p:cNvSpPr>
              <a:spLocks noChangeArrowheads="1"/>
            </p:cNvSpPr>
            <p:nvPr/>
          </p:nvSpPr>
          <p:spPr bwMode="auto">
            <a:xfrm>
              <a:off x="733" y="1157"/>
              <a:ext cx="92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87" name="Freeform 279"/>
            <p:cNvSpPr>
              <a:spLocks/>
            </p:cNvSpPr>
            <p:nvPr/>
          </p:nvSpPr>
          <p:spPr bwMode="auto">
            <a:xfrm>
              <a:off x="714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Rectangle 280"/>
            <p:cNvSpPr>
              <a:spLocks noChangeArrowheads="1"/>
            </p:cNvSpPr>
            <p:nvPr/>
          </p:nvSpPr>
          <p:spPr bwMode="auto">
            <a:xfrm>
              <a:off x="752" y="1312"/>
              <a:ext cx="56" cy="19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9" name="Rectangle 281"/>
            <p:cNvSpPr>
              <a:spLocks noChangeArrowheads="1"/>
            </p:cNvSpPr>
            <p:nvPr/>
          </p:nvSpPr>
          <p:spPr bwMode="auto">
            <a:xfrm>
              <a:off x="997" y="564"/>
              <a:ext cx="696" cy="954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50" name="Rectangle 282"/>
            <p:cNvSpPr>
              <a:spLocks noChangeArrowheads="1"/>
            </p:cNvSpPr>
            <p:nvPr/>
          </p:nvSpPr>
          <p:spPr bwMode="auto">
            <a:xfrm>
              <a:off x="1107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51" name="Rectangle 283"/>
            <p:cNvSpPr>
              <a:spLocks noChangeArrowheads="1"/>
            </p:cNvSpPr>
            <p:nvPr/>
          </p:nvSpPr>
          <p:spPr bwMode="auto">
            <a:xfrm>
              <a:off x="1110" y="1136"/>
              <a:ext cx="160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52" name="Rectangle 284"/>
            <p:cNvSpPr>
              <a:spLocks noChangeArrowheads="1"/>
            </p:cNvSpPr>
            <p:nvPr/>
          </p:nvSpPr>
          <p:spPr bwMode="auto">
            <a:xfrm>
              <a:off x="1397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93" name="Rectangle 285"/>
            <p:cNvSpPr>
              <a:spLocks noChangeArrowheads="1"/>
            </p:cNvSpPr>
            <p:nvPr/>
          </p:nvSpPr>
          <p:spPr bwMode="auto">
            <a:xfrm>
              <a:off x="1089" y="881"/>
              <a:ext cx="188" cy="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4" name="Rectangle 286"/>
            <p:cNvSpPr>
              <a:spLocks noChangeArrowheads="1"/>
            </p:cNvSpPr>
            <p:nvPr/>
          </p:nvSpPr>
          <p:spPr bwMode="auto">
            <a:xfrm>
              <a:off x="1089" y="1357"/>
              <a:ext cx="188" cy="3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5" name="Rectangle 287"/>
            <p:cNvSpPr>
              <a:spLocks noChangeArrowheads="1"/>
            </p:cNvSpPr>
            <p:nvPr/>
          </p:nvSpPr>
          <p:spPr bwMode="auto">
            <a:xfrm>
              <a:off x="1381" y="881"/>
              <a:ext cx="187" cy="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96" name="Rectangle 288"/>
            <p:cNvSpPr>
              <a:spLocks noChangeArrowheads="1"/>
            </p:cNvSpPr>
            <p:nvPr/>
          </p:nvSpPr>
          <p:spPr bwMode="auto">
            <a:xfrm>
              <a:off x="1396" y="1127"/>
              <a:ext cx="160" cy="391"/>
            </a:xfrm>
            <a:prstGeom prst="rect">
              <a:avLst/>
            </a:prstGeom>
            <a:solidFill>
              <a:schemeClr val="tx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57" name="Rectangle 289"/>
            <p:cNvSpPr>
              <a:spLocks noChangeArrowheads="1"/>
            </p:cNvSpPr>
            <p:nvPr/>
          </p:nvSpPr>
          <p:spPr bwMode="auto">
            <a:xfrm>
              <a:off x="1432" y="1351"/>
              <a:ext cx="92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58" name="Rectangle 290"/>
            <p:cNvSpPr>
              <a:spLocks noChangeArrowheads="1"/>
            </p:cNvSpPr>
            <p:nvPr/>
          </p:nvSpPr>
          <p:spPr bwMode="auto">
            <a:xfrm>
              <a:off x="1432" y="1157"/>
              <a:ext cx="92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99" name="Freeform 291"/>
            <p:cNvSpPr>
              <a:spLocks/>
            </p:cNvSpPr>
            <p:nvPr/>
          </p:nvSpPr>
          <p:spPr bwMode="auto">
            <a:xfrm>
              <a:off x="1412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0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0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Rectangle 292"/>
            <p:cNvSpPr>
              <a:spLocks noChangeArrowheads="1"/>
            </p:cNvSpPr>
            <p:nvPr/>
          </p:nvSpPr>
          <p:spPr bwMode="auto">
            <a:xfrm>
              <a:off x="1447" y="1312"/>
              <a:ext cx="58" cy="19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1" name="Rectangle 293"/>
            <p:cNvSpPr>
              <a:spLocks noChangeArrowheads="1"/>
            </p:cNvSpPr>
            <p:nvPr/>
          </p:nvSpPr>
          <p:spPr bwMode="auto">
            <a:xfrm>
              <a:off x="1693" y="563"/>
              <a:ext cx="697" cy="955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62" name="Rectangle 294"/>
            <p:cNvSpPr>
              <a:spLocks noChangeArrowheads="1"/>
            </p:cNvSpPr>
            <p:nvPr/>
          </p:nvSpPr>
          <p:spPr bwMode="auto">
            <a:xfrm>
              <a:off x="1802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63" name="Rectangle 295"/>
            <p:cNvSpPr>
              <a:spLocks noChangeArrowheads="1"/>
            </p:cNvSpPr>
            <p:nvPr/>
          </p:nvSpPr>
          <p:spPr bwMode="auto">
            <a:xfrm>
              <a:off x="1802" y="1132"/>
              <a:ext cx="160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64" name="Rectangle 296"/>
            <p:cNvSpPr>
              <a:spLocks noChangeArrowheads="1"/>
            </p:cNvSpPr>
            <p:nvPr/>
          </p:nvSpPr>
          <p:spPr bwMode="auto">
            <a:xfrm>
              <a:off x="2094" y="655"/>
              <a:ext cx="158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05" name="Rectangle 297"/>
            <p:cNvSpPr>
              <a:spLocks noChangeArrowheads="1"/>
            </p:cNvSpPr>
            <p:nvPr/>
          </p:nvSpPr>
          <p:spPr bwMode="auto">
            <a:xfrm>
              <a:off x="1784" y="881"/>
              <a:ext cx="190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6" name="Rectangle 298"/>
            <p:cNvSpPr>
              <a:spLocks noChangeArrowheads="1"/>
            </p:cNvSpPr>
            <p:nvPr/>
          </p:nvSpPr>
          <p:spPr bwMode="auto">
            <a:xfrm>
              <a:off x="1784" y="1357"/>
              <a:ext cx="190" cy="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7" name="Rectangle 299"/>
            <p:cNvSpPr>
              <a:spLocks noChangeArrowheads="1"/>
            </p:cNvSpPr>
            <p:nvPr/>
          </p:nvSpPr>
          <p:spPr bwMode="auto">
            <a:xfrm>
              <a:off x="2076" y="881"/>
              <a:ext cx="190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8" name="Rectangle 300"/>
            <p:cNvSpPr>
              <a:spLocks noChangeArrowheads="1"/>
            </p:cNvSpPr>
            <p:nvPr/>
          </p:nvSpPr>
          <p:spPr bwMode="auto">
            <a:xfrm>
              <a:off x="2093" y="1127"/>
              <a:ext cx="158" cy="391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69" name="Rectangle 301"/>
            <p:cNvSpPr>
              <a:spLocks noChangeArrowheads="1"/>
            </p:cNvSpPr>
            <p:nvPr/>
          </p:nvSpPr>
          <p:spPr bwMode="auto">
            <a:xfrm>
              <a:off x="2125" y="1157"/>
              <a:ext cx="94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210" name="Freeform 302"/>
            <p:cNvSpPr>
              <a:spLocks/>
            </p:cNvSpPr>
            <p:nvPr/>
          </p:nvSpPr>
          <p:spPr bwMode="auto">
            <a:xfrm>
              <a:off x="2107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11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11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Rectangle 303"/>
            <p:cNvSpPr>
              <a:spLocks noChangeArrowheads="1"/>
            </p:cNvSpPr>
            <p:nvPr/>
          </p:nvSpPr>
          <p:spPr bwMode="auto">
            <a:xfrm>
              <a:off x="2144" y="1312"/>
              <a:ext cx="59" cy="19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2" name="Freeform 304"/>
            <p:cNvSpPr>
              <a:spLocks/>
            </p:cNvSpPr>
            <p:nvPr/>
          </p:nvSpPr>
          <p:spPr bwMode="auto">
            <a:xfrm>
              <a:off x="257" y="328"/>
              <a:ext cx="2184" cy="235"/>
            </a:xfrm>
            <a:custGeom>
              <a:avLst/>
              <a:gdLst>
                <a:gd name="T0" fmla="*/ 2045 w 817"/>
                <a:gd name="T1" fmla="*/ 0 h 88"/>
                <a:gd name="T2" fmla="*/ 120 w 817"/>
                <a:gd name="T3" fmla="*/ 0 h 88"/>
                <a:gd name="T4" fmla="*/ 0 w 817"/>
                <a:gd name="T5" fmla="*/ 235 h 88"/>
                <a:gd name="T6" fmla="*/ 2184 w 817"/>
                <a:gd name="T7" fmla="*/ 235 h 88"/>
                <a:gd name="T8" fmla="*/ 2045 w 81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" h="88">
                  <a:moveTo>
                    <a:pt x="765" y="0"/>
                  </a:moveTo>
                  <a:lnTo>
                    <a:pt x="45" y="0"/>
                  </a:lnTo>
                  <a:lnTo>
                    <a:pt x="0" y="88"/>
                  </a:lnTo>
                  <a:lnTo>
                    <a:pt x="817" y="88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rgbClr val="000000">
                <a:alpha val="56078"/>
              </a:srgbClr>
            </a:solidFill>
            <a:ln w="482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Line 305"/>
            <p:cNvSpPr>
              <a:spLocks noChangeShapeType="1"/>
            </p:cNvSpPr>
            <p:nvPr/>
          </p:nvSpPr>
          <p:spPr bwMode="auto">
            <a:xfrm flipV="1">
              <a:off x="995" y="331"/>
              <a:ext cx="37" cy="232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Line 306"/>
            <p:cNvSpPr>
              <a:spLocks noChangeShapeType="1"/>
            </p:cNvSpPr>
            <p:nvPr/>
          </p:nvSpPr>
          <p:spPr bwMode="auto">
            <a:xfrm flipH="1" flipV="1">
              <a:off x="1639" y="331"/>
              <a:ext cx="54" cy="232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Line 307"/>
            <p:cNvSpPr>
              <a:spLocks noChangeShapeType="1"/>
            </p:cNvSpPr>
            <p:nvPr/>
          </p:nvSpPr>
          <p:spPr bwMode="auto">
            <a:xfrm>
              <a:off x="703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6" name="Line 308"/>
            <p:cNvSpPr>
              <a:spLocks noChangeShapeType="1"/>
            </p:cNvSpPr>
            <p:nvPr/>
          </p:nvSpPr>
          <p:spPr bwMode="auto">
            <a:xfrm>
              <a:off x="409" y="730"/>
              <a:ext cx="16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7" name="Line 309"/>
            <p:cNvSpPr>
              <a:spLocks noChangeShapeType="1"/>
            </p:cNvSpPr>
            <p:nvPr/>
          </p:nvSpPr>
          <p:spPr bwMode="auto">
            <a:xfrm>
              <a:off x="409" y="1204"/>
              <a:ext cx="16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8" name="Line 310"/>
            <p:cNvSpPr>
              <a:spLocks noChangeShapeType="1"/>
            </p:cNvSpPr>
            <p:nvPr/>
          </p:nvSpPr>
          <p:spPr bwMode="auto">
            <a:xfrm>
              <a:off x="1109" y="1204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9" name="Line 311"/>
            <p:cNvSpPr>
              <a:spLocks noChangeShapeType="1"/>
            </p:cNvSpPr>
            <p:nvPr/>
          </p:nvSpPr>
          <p:spPr bwMode="auto">
            <a:xfrm>
              <a:off x="1805" y="1204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0" name="Line 312"/>
            <p:cNvSpPr>
              <a:spLocks noChangeShapeType="1"/>
            </p:cNvSpPr>
            <p:nvPr/>
          </p:nvSpPr>
          <p:spPr bwMode="auto">
            <a:xfrm>
              <a:off x="1399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1" name="Line 313"/>
            <p:cNvSpPr>
              <a:spLocks noChangeShapeType="1"/>
            </p:cNvSpPr>
            <p:nvPr/>
          </p:nvSpPr>
          <p:spPr bwMode="auto">
            <a:xfrm>
              <a:off x="1107" y="730"/>
              <a:ext cx="16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2" name="Line 314"/>
            <p:cNvSpPr>
              <a:spLocks noChangeShapeType="1"/>
            </p:cNvSpPr>
            <p:nvPr/>
          </p:nvSpPr>
          <p:spPr bwMode="auto">
            <a:xfrm>
              <a:off x="2093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3" name="Line 315"/>
            <p:cNvSpPr>
              <a:spLocks noChangeShapeType="1"/>
            </p:cNvSpPr>
            <p:nvPr/>
          </p:nvSpPr>
          <p:spPr bwMode="auto">
            <a:xfrm>
              <a:off x="1803" y="730"/>
              <a:ext cx="16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81" name="Group 316"/>
          <p:cNvGrpSpPr>
            <a:grpSpLocks/>
          </p:cNvGrpSpPr>
          <p:nvPr/>
        </p:nvGrpSpPr>
        <p:grpSpPr bwMode="auto">
          <a:xfrm>
            <a:off x="6151563" y="5372100"/>
            <a:ext cx="2127250" cy="1093788"/>
            <a:chOff x="2760" y="2503"/>
            <a:chExt cx="2328" cy="1197"/>
          </a:xfrm>
        </p:grpSpPr>
        <p:sp>
          <p:nvSpPr>
            <p:cNvPr id="3112" name="Rectangle 317"/>
            <p:cNvSpPr>
              <a:spLocks noChangeArrowheads="1"/>
            </p:cNvSpPr>
            <p:nvPr/>
          </p:nvSpPr>
          <p:spPr bwMode="auto">
            <a:xfrm>
              <a:off x="2760" y="2530"/>
              <a:ext cx="2328" cy="377"/>
            </a:xfrm>
            <a:prstGeom prst="rect">
              <a:avLst/>
            </a:prstGeom>
            <a:solidFill>
              <a:srgbClr val="000000">
                <a:alpha val="70195"/>
              </a:srgbClr>
            </a:solidFill>
            <a:ln w="482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3" name="Freeform 318"/>
            <p:cNvSpPr>
              <a:spLocks/>
            </p:cNvSpPr>
            <p:nvPr/>
          </p:nvSpPr>
          <p:spPr bwMode="auto">
            <a:xfrm>
              <a:off x="2760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300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4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87" name="Rectangle 319"/>
            <p:cNvSpPr>
              <a:spLocks noChangeArrowheads="1"/>
            </p:cNvSpPr>
            <p:nvPr/>
          </p:nvSpPr>
          <p:spPr bwMode="auto">
            <a:xfrm>
              <a:off x="2842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88" name="Rectangle 320"/>
            <p:cNvSpPr>
              <a:spLocks noChangeArrowheads="1"/>
            </p:cNvSpPr>
            <p:nvPr/>
          </p:nvSpPr>
          <p:spPr bwMode="auto">
            <a:xfrm>
              <a:off x="2929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89" name="Rectangle 321"/>
            <p:cNvSpPr>
              <a:spLocks noChangeArrowheads="1"/>
            </p:cNvSpPr>
            <p:nvPr/>
          </p:nvSpPr>
          <p:spPr bwMode="auto">
            <a:xfrm>
              <a:off x="2842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0" name="Rectangle 322"/>
            <p:cNvSpPr>
              <a:spLocks noChangeArrowheads="1"/>
            </p:cNvSpPr>
            <p:nvPr/>
          </p:nvSpPr>
          <p:spPr bwMode="auto">
            <a:xfrm>
              <a:off x="2929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1" name="Rectangle 323"/>
            <p:cNvSpPr>
              <a:spLocks noChangeArrowheads="1"/>
            </p:cNvSpPr>
            <p:nvPr/>
          </p:nvSpPr>
          <p:spPr bwMode="auto">
            <a:xfrm>
              <a:off x="3095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2" name="Rectangle 324"/>
            <p:cNvSpPr>
              <a:spLocks noChangeArrowheads="1"/>
            </p:cNvSpPr>
            <p:nvPr/>
          </p:nvSpPr>
          <p:spPr bwMode="auto">
            <a:xfrm>
              <a:off x="3180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20" name="Freeform 325"/>
            <p:cNvSpPr>
              <a:spLocks/>
            </p:cNvSpPr>
            <p:nvPr/>
          </p:nvSpPr>
          <p:spPr bwMode="auto">
            <a:xfrm>
              <a:off x="3340" y="2503"/>
              <a:ext cx="585" cy="1197"/>
            </a:xfrm>
            <a:custGeom>
              <a:avLst/>
              <a:gdLst>
                <a:gd name="T0" fmla="*/ 0 w 242"/>
                <a:gd name="T1" fmla="*/ 1197 h 495"/>
                <a:gd name="T2" fmla="*/ 585 w 242"/>
                <a:gd name="T3" fmla="*/ 1197 h 495"/>
                <a:gd name="T4" fmla="*/ 585 w 242"/>
                <a:gd name="T5" fmla="*/ 399 h 495"/>
                <a:gd name="T6" fmla="*/ 288 w 242"/>
                <a:gd name="T7" fmla="*/ 0 h 495"/>
                <a:gd name="T8" fmla="*/ 0 w 242"/>
                <a:gd name="T9" fmla="*/ 399 h 495"/>
                <a:gd name="T10" fmla="*/ 0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0" y="495"/>
                  </a:moveTo>
                  <a:lnTo>
                    <a:pt x="242" y="495"/>
                  </a:lnTo>
                  <a:lnTo>
                    <a:pt x="242" y="165"/>
                  </a:lnTo>
                  <a:lnTo>
                    <a:pt x="119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94" name="Rectangle 326"/>
            <p:cNvSpPr>
              <a:spLocks noChangeArrowheads="1"/>
            </p:cNvSpPr>
            <p:nvPr/>
          </p:nvSpPr>
          <p:spPr bwMode="auto">
            <a:xfrm>
              <a:off x="3769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5" name="Rectangle 327"/>
            <p:cNvSpPr>
              <a:spLocks noChangeArrowheads="1"/>
            </p:cNvSpPr>
            <p:nvPr/>
          </p:nvSpPr>
          <p:spPr bwMode="auto">
            <a:xfrm>
              <a:off x="3676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6" name="Rectangle 328"/>
            <p:cNvSpPr>
              <a:spLocks noChangeArrowheads="1"/>
            </p:cNvSpPr>
            <p:nvPr/>
          </p:nvSpPr>
          <p:spPr bwMode="auto">
            <a:xfrm>
              <a:off x="3769" y="3387"/>
              <a:ext cx="66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7" name="Rectangle 329"/>
            <p:cNvSpPr>
              <a:spLocks noChangeArrowheads="1"/>
            </p:cNvSpPr>
            <p:nvPr/>
          </p:nvSpPr>
          <p:spPr bwMode="auto">
            <a:xfrm>
              <a:off x="3683" y="3387"/>
              <a:ext cx="66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8" name="Rectangle 330"/>
            <p:cNvSpPr>
              <a:spLocks noChangeArrowheads="1"/>
            </p:cNvSpPr>
            <p:nvPr/>
          </p:nvSpPr>
          <p:spPr bwMode="auto">
            <a:xfrm>
              <a:off x="3511" y="2910"/>
              <a:ext cx="64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499" name="Rectangle 331"/>
            <p:cNvSpPr>
              <a:spLocks noChangeArrowheads="1"/>
            </p:cNvSpPr>
            <p:nvPr/>
          </p:nvSpPr>
          <p:spPr bwMode="auto">
            <a:xfrm>
              <a:off x="3424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27" name="Freeform 332"/>
            <p:cNvSpPr>
              <a:spLocks/>
            </p:cNvSpPr>
            <p:nvPr/>
          </p:nvSpPr>
          <p:spPr bwMode="auto">
            <a:xfrm>
              <a:off x="3923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297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3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1" name="Rectangle 333"/>
            <p:cNvSpPr>
              <a:spLocks noChangeArrowheads="1"/>
            </p:cNvSpPr>
            <p:nvPr/>
          </p:nvSpPr>
          <p:spPr bwMode="auto">
            <a:xfrm>
              <a:off x="4013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2" name="Rectangle 334"/>
            <p:cNvSpPr>
              <a:spLocks noChangeArrowheads="1"/>
            </p:cNvSpPr>
            <p:nvPr/>
          </p:nvSpPr>
          <p:spPr bwMode="auto">
            <a:xfrm>
              <a:off x="4099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3" name="Rectangle 335"/>
            <p:cNvSpPr>
              <a:spLocks noChangeArrowheads="1"/>
            </p:cNvSpPr>
            <p:nvPr/>
          </p:nvSpPr>
          <p:spPr bwMode="auto">
            <a:xfrm>
              <a:off x="4013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4" name="Rectangle 336"/>
            <p:cNvSpPr>
              <a:spLocks noChangeArrowheads="1"/>
            </p:cNvSpPr>
            <p:nvPr/>
          </p:nvSpPr>
          <p:spPr bwMode="auto">
            <a:xfrm>
              <a:off x="4099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5" name="Rectangle 337"/>
            <p:cNvSpPr>
              <a:spLocks noChangeArrowheads="1"/>
            </p:cNvSpPr>
            <p:nvPr/>
          </p:nvSpPr>
          <p:spPr bwMode="auto">
            <a:xfrm>
              <a:off x="4266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6" name="Rectangle 338"/>
            <p:cNvSpPr>
              <a:spLocks noChangeArrowheads="1"/>
            </p:cNvSpPr>
            <p:nvPr/>
          </p:nvSpPr>
          <p:spPr bwMode="auto">
            <a:xfrm>
              <a:off x="4353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34" name="Freeform 339"/>
            <p:cNvSpPr>
              <a:spLocks/>
            </p:cNvSpPr>
            <p:nvPr/>
          </p:nvSpPr>
          <p:spPr bwMode="auto">
            <a:xfrm>
              <a:off x="4505" y="2503"/>
              <a:ext cx="583" cy="1197"/>
            </a:xfrm>
            <a:custGeom>
              <a:avLst/>
              <a:gdLst>
                <a:gd name="T0" fmla="*/ 0 w 241"/>
                <a:gd name="T1" fmla="*/ 1197 h 495"/>
                <a:gd name="T2" fmla="*/ 583 w 241"/>
                <a:gd name="T3" fmla="*/ 1197 h 495"/>
                <a:gd name="T4" fmla="*/ 583 w 241"/>
                <a:gd name="T5" fmla="*/ 399 h 495"/>
                <a:gd name="T6" fmla="*/ 285 w 241"/>
                <a:gd name="T7" fmla="*/ 0 h 495"/>
                <a:gd name="T8" fmla="*/ 0 w 241"/>
                <a:gd name="T9" fmla="*/ 399 h 495"/>
                <a:gd name="T10" fmla="*/ 0 w 241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1" h="495">
                  <a:moveTo>
                    <a:pt x="0" y="495"/>
                  </a:moveTo>
                  <a:lnTo>
                    <a:pt x="241" y="495"/>
                  </a:lnTo>
                  <a:lnTo>
                    <a:pt x="241" y="165"/>
                  </a:lnTo>
                  <a:lnTo>
                    <a:pt x="118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8" name="Rectangle 340"/>
            <p:cNvSpPr>
              <a:spLocks noChangeArrowheads="1"/>
            </p:cNvSpPr>
            <p:nvPr/>
          </p:nvSpPr>
          <p:spPr bwMode="auto">
            <a:xfrm>
              <a:off x="4933" y="2910"/>
              <a:ext cx="64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09" name="Rectangle 341"/>
            <p:cNvSpPr>
              <a:spLocks noChangeArrowheads="1"/>
            </p:cNvSpPr>
            <p:nvPr/>
          </p:nvSpPr>
          <p:spPr bwMode="auto">
            <a:xfrm>
              <a:off x="4847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0" name="Rectangle 342"/>
            <p:cNvSpPr>
              <a:spLocks noChangeArrowheads="1"/>
            </p:cNvSpPr>
            <p:nvPr/>
          </p:nvSpPr>
          <p:spPr bwMode="auto">
            <a:xfrm>
              <a:off x="4933" y="3387"/>
              <a:ext cx="64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1" name="Rectangle 343"/>
            <p:cNvSpPr>
              <a:spLocks noChangeArrowheads="1"/>
            </p:cNvSpPr>
            <p:nvPr/>
          </p:nvSpPr>
          <p:spPr bwMode="auto">
            <a:xfrm>
              <a:off x="4847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2" name="Rectangle 344"/>
            <p:cNvSpPr>
              <a:spLocks noChangeArrowheads="1"/>
            </p:cNvSpPr>
            <p:nvPr/>
          </p:nvSpPr>
          <p:spPr bwMode="auto">
            <a:xfrm>
              <a:off x="4680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3" name="Rectangle 345"/>
            <p:cNvSpPr>
              <a:spLocks noChangeArrowheads="1"/>
            </p:cNvSpPr>
            <p:nvPr/>
          </p:nvSpPr>
          <p:spPr bwMode="auto">
            <a:xfrm>
              <a:off x="4593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41" name="Freeform 346"/>
            <p:cNvSpPr>
              <a:spLocks/>
            </p:cNvSpPr>
            <p:nvPr/>
          </p:nvSpPr>
          <p:spPr bwMode="auto">
            <a:xfrm>
              <a:off x="309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Rectangle 347"/>
            <p:cNvSpPr>
              <a:spLocks noChangeArrowheads="1"/>
            </p:cNvSpPr>
            <p:nvPr/>
          </p:nvSpPr>
          <p:spPr bwMode="auto">
            <a:xfrm>
              <a:off x="3113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16" name="Freeform 348"/>
            <p:cNvSpPr>
              <a:spLocks/>
            </p:cNvSpPr>
            <p:nvPr/>
          </p:nvSpPr>
          <p:spPr bwMode="auto">
            <a:xfrm>
              <a:off x="3106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7" name="Rectangle 349"/>
            <p:cNvSpPr>
              <a:spLocks noChangeArrowheads="1"/>
            </p:cNvSpPr>
            <p:nvPr/>
          </p:nvSpPr>
          <p:spPr bwMode="auto">
            <a:xfrm>
              <a:off x="3130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8" name="Rectangle 350"/>
            <p:cNvSpPr>
              <a:spLocks noChangeArrowheads="1"/>
            </p:cNvSpPr>
            <p:nvPr/>
          </p:nvSpPr>
          <p:spPr bwMode="auto">
            <a:xfrm>
              <a:off x="3182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19" name="Rectangle 351"/>
            <p:cNvSpPr>
              <a:spLocks noChangeArrowheads="1"/>
            </p:cNvSpPr>
            <p:nvPr/>
          </p:nvSpPr>
          <p:spPr bwMode="auto">
            <a:xfrm>
              <a:off x="3130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20" name="Rectangle 352"/>
            <p:cNvSpPr>
              <a:spLocks noChangeArrowheads="1"/>
            </p:cNvSpPr>
            <p:nvPr/>
          </p:nvSpPr>
          <p:spPr bwMode="auto">
            <a:xfrm>
              <a:off x="3182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48" name="Rectangle 353"/>
            <p:cNvSpPr>
              <a:spLocks noChangeArrowheads="1"/>
            </p:cNvSpPr>
            <p:nvPr/>
          </p:nvSpPr>
          <p:spPr bwMode="auto">
            <a:xfrm>
              <a:off x="3152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9" name="Freeform 354"/>
            <p:cNvSpPr>
              <a:spLocks/>
            </p:cNvSpPr>
            <p:nvPr/>
          </p:nvSpPr>
          <p:spPr bwMode="auto">
            <a:xfrm>
              <a:off x="312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355"/>
            <p:cNvSpPr>
              <a:spLocks/>
            </p:cNvSpPr>
            <p:nvPr/>
          </p:nvSpPr>
          <p:spPr bwMode="auto">
            <a:xfrm>
              <a:off x="341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tx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Rectangle 356"/>
            <p:cNvSpPr>
              <a:spLocks noChangeArrowheads="1"/>
            </p:cNvSpPr>
            <p:nvPr/>
          </p:nvSpPr>
          <p:spPr bwMode="auto">
            <a:xfrm>
              <a:off x="3439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25" name="Freeform 357"/>
            <p:cNvSpPr>
              <a:spLocks/>
            </p:cNvSpPr>
            <p:nvPr/>
          </p:nvSpPr>
          <p:spPr bwMode="auto">
            <a:xfrm>
              <a:off x="3431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26" name="Rectangle 358"/>
            <p:cNvSpPr>
              <a:spLocks noChangeArrowheads="1"/>
            </p:cNvSpPr>
            <p:nvPr/>
          </p:nvSpPr>
          <p:spPr bwMode="auto">
            <a:xfrm>
              <a:off x="3457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27" name="Rectangle 359"/>
            <p:cNvSpPr>
              <a:spLocks noChangeArrowheads="1"/>
            </p:cNvSpPr>
            <p:nvPr/>
          </p:nvSpPr>
          <p:spPr bwMode="auto">
            <a:xfrm>
              <a:off x="3509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28" name="Rectangle 360"/>
            <p:cNvSpPr>
              <a:spLocks noChangeArrowheads="1"/>
            </p:cNvSpPr>
            <p:nvPr/>
          </p:nvSpPr>
          <p:spPr bwMode="auto">
            <a:xfrm>
              <a:off x="3457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29" name="Rectangle 361"/>
            <p:cNvSpPr>
              <a:spLocks noChangeArrowheads="1"/>
            </p:cNvSpPr>
            <p:nvPr/>
          </p:nvSpPr>
          <p:spPr bwMode="auto">
            <a:xfrm>
              <a:off x="3509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57" name="Rectangle 362"/>
            <p:cNvSpPr>
              <a:spLocks noChangeArrowheads="1"/>
            </p:cNvSpPr>
            <p:nvPr/>
          </p:nvSpPr>
          <p:spPr bwMode="auto">
            <a:xfrm>
              <a:off x="3478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8" name="Freeform 363"/>
            <p:cNvSpPr>
              <a:spLocks/>
            </p:cNvSpPr>
            <p:nvPr/>
          </p:nvSpPr>
          <p:spPr bwMode="auto">
            <a:xfrm>
              <a:off x="354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364"/>
            <p:cNvSpPr>
              <a:spLocks/>
            </p:cNvSpPr>
            <p:nvPr/>
          </p:nvSpPr>
          <p:spPr bwMode="auto">
            <a:xfrm>
              <a:off x="426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Rectangle 365"/>
            <p:cNvSpPr>
              <a:spLocks noChangeArrowheads="1"/>
            </p:cNvSpPr>
            <p:nvPr/>
          </p:nvSpPr>
          <p:spPr bwMode="auto">
            <a:xfrm>
              <a:off x="4283" y="3388"/>
              <a:ext cx="124" cy="312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34" name="Freeform 366"/>
            <p:cNvSpPr>
              <a:spLocks/>
            </p:cNvSpPr>
            <p:nvPr/>
          </p:nvSpPr>
          <p:spPr bwMode="auto">
            <a:xfrm>
              <a:off x="4275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35" name="Rectangle 367"/>
            <p:cNvSpPr>
              <a:spLocks noChangeArrowheads="1"/>
            </p:cNvSpPr>
            <p:nvPr/>
          </p:nvSpPr>
          <p:spPr bwMode="auto">
            <a:xfrm>
              <a:off x="4299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36" name="Rectangle 368"/>
            <p:cNvSpPr>
              <a:spLocks noChangeArrowheads="1"/>
            </p:cNvSpPr>
            <p:nvPr/>
          </p:nvSpPr>
          <p:spPr bwMode="auto">
            <a:xfrm>
              <a:off x="4353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37" name="Rectangle 369"/>
            <p:cNvSpPr>
              <a:spLocks noChangeArrowheads="1"/>
            </p:cNvSpPr>
            <p:nvPr/>
          </p:nvSpPr>
          <p:spPr bwMode="auto">
            <a:xfrm>
              <a:off x="4299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38" name="Rectangle 370"/>
            <p:cNvSpPr>
              <a:spLocks noChangeArrowheads="1"/>
            </p:cNvSpPr>
            <p:nvPr/>
          </p:nvSpPr>
          <p:spPr bwMode="auto">
            <a:xfrm>
              <a:off x="4353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66" name="Rectangle 371"/>
            <p:cNvSpPr>
              <a:spLocks noChangeArrowheads="1"/>
            </p:cNvSpPr>
            <p:nvPr/>
          </p:nvSpPr>
          <p:spPr bwMode="auto">
            <a:xfrm>
              <a:off x="4322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7" name="Freeform 372"/>
            <p:cNvSpPr>
              <a:spLocks/>
            </p:cNvSpPr>
            <p:nvPr/>
          </p:nvSpPr>
          <p:spPr bwMode="auto">
            <a:xfrm>
              <a:off x="429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373"/>
            <p:cNvSpPr>
              <a:spLocks/>
            </p:cNvSpPr>
            <p:nvPr/>
          </p:nvSpPr>
          <p:spPr bwMode="auto">
            <a:xfrm>
              <a:off x="458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Rectangle 374"/>
            <p:cNvSpPr>
              <a:spLocks noChangeArrowheads="1"/>
            </p:cNvSpPr>
            <p:nvPr/>
          </p:nvSpPr>
          <p:spPr bwMode="auto">
            <a:xfrm>
              <a:off x="4609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43" name="Freeform 375"/>
            <p:cNvSpPr>
              <a:spLocks/>
            </p:cNvSpPr>
            <p:nvPr/>
          </p:nvSpPr>
          <p:spPr bwMode="auto">
            <a:xfrm>
              <a:off x="4602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44" name="Rectangle 376"/>
            <p:cNvSpPr>
              <a:spLocks noChangeArrowheads="1"/>
            </p:cNvSpPr>
            <p:nvPr/>
          </p:nvSpPr>
          <p:spPr bwMode="auto">
            <a:xfrm>
              <a:off x="4626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45" name="Rectangle 377"/>
            <p:cNvSpPr>
              <a:spLocks noChangeArrowheads="1"/>
            </p:cNvSpPr>
            <p:nvPr/>
          </p:nvSpPr>
          <p:spPr bwMode="auto">
            <a:xfrm>
              <a:off x="4680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46" name="Rectangle 378"/>
            <p:cNvSpPr>
              <a:spLocks noChangeArrowheads="1"/>
            </p:cNvSpPr>
            <p:nvPr/>
          </p:nvSpPr>
          <p:spPr bwMode="auto">
            <a:xfrm>
              <a:off x="4626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47" name="Rectangle 379"/>
            <p:cNvSpPr>
              <a:spLocks noChangeArrowheads="1"/>
            </p:cNvSpPr>
            <p:nvPr/>
          </p:nvSpPr>
          <p:spPr bwMode="auto">
            <a:xfrm>
              <a:off x="4680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75" name="Rectangle 380"/>
            <p:cNvSpPr>
              <a:spLocks noChangeArrowheads="1"/>
            </p:cNvSpPr>
            <p:nvPr/>
          </p:nvSpPr>
          <p:spPr bwMode="auto">
            <a:xfrm>
              <a:off x="4648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6" name="Freeform 381"/>
            <p:cNvSpPr>
              <a:spLocks/>
            </p:cNvSpPr>
            <p:nvPr/>
          </p:nvSpPr>
          <p:spPr bwMode="auto">
            <a:xfrm>
              <a:off x="471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" name="Group 382"/>
          <p:cNvGrpSpPr>
            <a:grpSpLocks/>
          </p:cNvGrpSpPr>
          <p:nvPr/>
        </p:nvGrpSpPr>
        <p:grpSpPr bwMode="auto">
          <a:xfrm>
            <a:off x="3919538" y="5118100"/>
            <a:ext cx="1090612" cy="1347788"/>
            <a:chOff x="319" y="1873"/>
            <a:chExt cx="1194" cy="1476"/>
          </a:xfrm>
        </p:grpSpPr>
        <p:sp>
          <p:nvSpPr>
            <p:cNvPr id="3083" name="Rectangle 383"/>
            <p:cNvSpPr>
              <a:spLocks noChangeArrowheads="1"/>
            </p:cNvSpPr>
            <p:nvPr/>
          </p:nvSpPr>
          <p:spPr bwMode="auto">
            <a:xfrm>
              <a:off x="319" y="1900"/>
              <a:ext cx="1192" cy="464"/>
            </a:xfrm>
            <a:prstGeom prst="rect">
              <a:avLst/>
            </a:prstGeom>
            <a:solidFill>
              <a:srgbClr val="707070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4" name="Freeform 384"/>
            <p:cNvSpPr>
              <a:spLocks/>
            </p:cNvSpPr>
            <p:nvPr/>
          </p:nvSpPr>
          <p:spPr bwMode="auto">
            <a:xfrm>
              <a:off x="319" y="1873"/>
              <a:ext cx="597" cy="1475"/>
            </a:xfrm>
            <a:custGeom>
              <a:avLst/>
              <a:gdLst>
                <a:gd name="T0" fmla="*/ 597 w 242"/>
                <a:gd name="T1" fmla="*/ 1475 h 598"/>
                <a:gd name="T2" fmla="*/ 0 w 242"/>
                <a:gd name="T3" fmla="*/ 1475 h 598"/>
                <a:gd name="T4" fmla="*/ 0 w 242"/>
                <a:gd name="T5" fmla="*/ 488 h 598"/>
                <a:gd name="T6" fmla="*/ 306 w 242"/>
                <a:gd name="T7" fmla="*/ 0 h 598"/>
                <a:gd name="T8" fmla="*/ 597 w 242"/>
                <a:gd name="T9" fmla="*/ 488 h 598"/>
                <a:gd name="T10" fmla="*/ 597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242" y="598"/>
                  </a:moveTo>
                  <a:lnTo>
                    <a:pt x="0" y="598"/>
                  </a:lnTo>
                  <a:lnTo>
                    <a:pt x="0" y="198"/>
                  </a:lnTo>
                  <a:lnTo>
                    <a:pt x="124" y="0"/>
                  </a:lnTo>
                  <a:lnTo>
                    <a:pt x="242" y="198"/>
                  </a:lnTo>
                  <a:lnTo>
                    <a:pt x="242" y="598"/>
                  </a:ln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3" name="Rectangle 385"/>
            <p:cNvSpPr>
              <a:spLocks noChangeArrowheads="1"/>
            </p:cNvSpPr>
            <p:nvPr/>
          </p:nvSpPr>
          <p:spPr bwMode="auto">
            <a:xfrm>
              <a:off x="420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54" name="Rectangle 386"/>
            <p:cNvSpPr>
              <a:spLocks noChangeArrowheads="1"/>
            </p:cNvSpPr>
            <p:nvPr/>
          </p:nvSpPr>
          <p:spPr bwMode="auto">
            <a:xfrm>
              <a:off x="543" y="2127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55" name="Rectangle 387"/>
            <p:cNvSpPr>
              <a:spLocks noChangeArrowheads="1"/>
            </p:cNvSpPr>
            <p:nvPr/>
          </p:nvSpPr>
          <p:spPr bwMode="auto">
            <a:xfrm>
              <a:off x="420" y="3031"/>
              <a:ext cx="143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56" name="Rectangle 388"/>
            <p:cNvSpPr>
              <a:spLocks noChangeArrowheads="1"/>
            </p:cNvSpPr>
            <p:nvPr/>
          </p:nvSpPr>
          <p:spPr bwMode="auto">
            <a:xfrm>
              <a:off x="679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089" name="Freeform 389"/>
            <p:cNvSpPr>
              <a:spLocks/>
            </p:cNvSpPr>
            <p:nvPr/>
          </p:nvSpPr>
          <p:spPr bwMode="auto">
            <a:xfrm>
              <a:off x="916" y="1873"/>
              <a:ext cx="597" cy="1475"/>
            </a:xfrm>
            <a:custGeom>
              <a:avLst/>
              <a:gdLst>
                <a:gd name="T0" fmla="*/ 0 w 242"/>
                <a:gd name="T1" fmla="*/ 1475 h 598"/>
                <a:gd name="T2" fmla="*/ 597 w 242"/>
                <a:gd name="T3" fmla="*/ 1475 h 598"/>
                <a:gd name="T4" fmla="*/ 597 w 242"/>
                <a:gd name="T5" fmla="*/ 488 h 598"/>
                <a:gd name="T6" fmla="*/ 294 w 242"/>
                <a:gd name="T7" fmla="*/ 0 h 598"/>
                <a:gd name="T8" fmla="*/ 0 w 242"/>
                <a:gd name="T9" fmla="*/ 488 h 598"/>
                <a:gd name="T10" fmla="*/ 0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0" y="598"/>
                  </a:moveTo>
                  <a:lnTo>
                    <a:pt x="242" y="598"/>
                  </a:lnTo>
                  <a:lnTo>
                    <a:pt x="242" y="198"/>
                  </a:lnTo>
                  <a:lnTo>
                    <a:pt x="119" y="0"/>
                  </a:lnTo>
                  <a:lnTo>
                    <a:pt x="0" y="198"/>
                  </a:lnTo>
                  <a:lnTo>
                    <a:pt x="0" y="598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8" name="Rectangle 390"/>
            <p:cNvSpPr>
              <a:spLocks noChangeArrowheads="1"/>
            </p:cNvSpPr>
            <p:nvPr/>
          </p:nvSpPr>
          <p:spPr bwMode="auto">
            <a:xfrm>
              <a:off x="1270" y="2541"/>
              <a:ext cx="144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59" name="Rectangle 391"/>
            <p:cNvSpPr>
              <a:spLocks noChangeArrowheads="1"/>
            </p:cNvSpPr>
            <p:nvPr/>
          </p:nvSpPr>
          <p:spPr bwMode="auto">
            <a:xfrm>
              <a:off x="1145" y="2127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0" name="Rectangle 392"/>
            <p:cNvSpPr>
              <a:spLocks noChangeArrowheads="1"/>
            </p:cNvSpPr>
            <p:nvPr/>
          </p:nvSpPr>
          <p:spPr bwMode="auto">
            <a:xfrm>
              <a:off x="1270" y="3031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1" name="Rectangle 393"/>
            <p:cNvSpPr>
              <a:spLocks noChangeArrowheads="1"/>
            </p:cNvSpPr>
            <p:nvPr/>
          </p:nvSpPr>
          <p:spPr bwMode="auto">
            <a:xfrm>
              <a:off x="1012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094" name="Freeform 394"/>
            <p:cNvSpPr>
              <a:spLocks/>
            </p:cNvSpPr>
            <p:nvPr/>
          </p:nvSpPr>
          <p:spPr bwMode="auto">
            <a:xfrm>
              <a:off x="998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Rectangle 395"/>
            <p:cNvSpPr>
              <a:spLocks noChangeArrowheads="1"/>
            </p:cNvSpPr>
            <p:nvPr/>
          </p:nvSpPr>
          <p:spPr bwMode="auto">
            <a:xfrm>
              <a:off x="1019" y="3033"/>
              <a:ext cx="124" cy="314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64" name="Freeform 396"/>
            <p:cNvSpPr>
              <a:spLocks/>
            </p:cNvSpPr>
            <p:nvPr/>
          </p:nvSpPr>
          <p:spPr bwMode="auto">
            <a:xfrm>
              <a:off x="1011" y="2980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5" name="Rectangle 397"/>
            <p:cNvSpPr>
              <a:spLocks noChangeArrowheads="1"/>
            </p:cNvSpPr>
            <p:nvPr/>
          </p:nvSpPr>
          <p:spPr bwMode="auto">
            <a:xfrm>
              <a:off x="1037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6" name="Rectangle 398"/>
            <p:cNvSpPr>
              <a:spLocks noChangeArrowheads="1"/>
            </p:cNvSpPr>
            <p:nvPr/>
          </p:nvSpPr>
          <p:spPr bwMode="auto">
            <a:xfrm>
              <a:off x="1089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7" name="Rectangle 399"/>
            <p:cNvSpPr>
              <a:spLocks noChangeArrowheads="1"/>
            </p:cNvSpPr>
            <p:nvPr/>
          </p:nvSpPr>
          <p:spPr bwMode="auto">
            <a:xfrm>
              <a:off x="1037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68" name="Rectangle 400"/>
            <p:cNvSpPr>
              <a:spLocks noChangeArrowheads="1"/>
            </p:cNvSpPr>
            <p:nvPr/>
          </p:nvSpPr>
          <p:spPr bwMode="auto">
            <a:xfrm>
              <a:off x="1089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01" name="Rectangle 401"/>
            <p:cNvSpPr>
              <a:spLocks noChangeArrowheads="1"/>
            </p:cNvSpPr>
            <p:nvPr/>
          </p:nvSpPr>
          <p:spPr bwMode="auto">
            <a:xfrm>
              <a:off x="1058" y="3182"/>
              <a:ext cx="48" cy="1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2" name="Freeform 402"/>
            <p:cNvSpPr>
              <a:spLocks/>
            </p:cNvSpPr>
            <p:nvPr/>
          </p:nvSpPr>
          <p:spPr bwMode="auto">
            <a:xfrm>
              <a:off x="1032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403"/>
            <p:cNvSpPr>
              <a:spLocks/>
            </p:cNvSpPr>
            <p:nvPr/>
          </p:nvSpPr>
          <p:spPr bwMode="auto">
            <a:xfrm>
              <a:off x="665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Rectangle 404"/>
            <p:cNvSpPr>
              <a:spLocks noChangeArrowheads="1"/>
            </p:cNvSpPr>
            <p:nvPr/>
          </p:nvSpPr>
          <p:spPr bwMode="auto">
            <a:xfrm>
              <a:off x="686" y="3033"/>
              <a:ext cx="124" cy="314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73" name="Freeform 405"/>
            <p:cNvSpPr>
              <a:spLocks/>
            </p:cNvSpPr>
            <p:nvPr/>
          </p:nvSpPr>
          <p:spPr bwMode="auto">
            <a:xfrm>
              <a:off x="679" y="2980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74" name="Rectangle 406"/>
            <p:cNvSpPr>
              <a:spLocks noChangeArrowheads="1"/>
            </p:cNvSpPr>
            <p:nvPr/>
          </p:nvSpPr>
          <p:spPr bwMode="auto">
            <a:xfrm>
              <a:off x="703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75" name="Rectangle 407"/>
            <p:cNvSpPr>
              <a:spLocks noChangeArrowheads="1"/>
            </p:cNvSpPr>
            <p:nvPr/>
          </p:nvSpPr>
          <p:spPr bwMode="auto">
            <a:xfrm>
              <a:off x="755" y="3052"/>
              <a:ext cx="40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76" name="Rectangle 408"/>
            <p:cNvSpPr>
              <a:spLocks noChangeArrowheads="1"/>
            </p:cNvSpPr>
            <p:nvPr/>
          </p:nvSpPr>
          <p:spPr bwMode="auto">
            <a:xfrm>
              <a:off x="703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7577" name="Rectangle 409"/>
            <p:cNvSpPr>
              <a:spLocks noChangeArrowheads="1"/>
            </p:cNvSpPr>
            <p:nvPr/>
          </p:nvSpPr>
          <p:spPr bwMode="auto">
            <a:xfrm>
              <a:off x="755" y="3213"/>
              <a:ext cx="40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110" name="Rectangle 410"/>
            <p:cNvSpPr>
              <a:spLocks noChangeArrowheads="1"/>
            </p:cNvSpPr>
            <p:nvPr/>
          </p:nvSpPr>
          <p:spPr bwMode="auto">
            <a:xfrm>
              <a:off x="725" y="3182"/>
              <a:ext cx="48" cy="1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1" name="Freeform 411"/>
            <p:cNvSpPr>
              <a:spLocks/>
            </p:cNvSpPr>
            <p:nvPr/>
          </p:nvSpPr>
          <p:spPr bwMode="auto">
            <a:xfrm>
              <a:off x="699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56"/>
          <p:cNvSpPr>
            <a:spLocks noChangeArrowheads="1"/>
          </p:cNvSpPr>
          <p:nvPr/>
        </p:nvSpPr>
        <p:spPr bwMode="auto">
          <a:xfrm>
            <a:off x="1724025" y="4237038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657"/>
          <p:cNvSpPr>
            <a:spLocks noChangeArrowheads="1"/>
          </p:cNvSpPr>
          <p:nvPr/>
        </p:nvSpPr>
        <p:spPr bwMode="auto">
          <a:xfrm>
            <a:off x="1724025" y="4268788"/>
            <a:ext cx="6508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Rectangle 659"/>
          <p:cNvSpPr>
            <a:spLocks noChangeArrowheads="1"/>
          </p:cNvSpPr>
          <p:nvPr/>
        </p:nvSpPr>
        <p:spPr bwMode="auto">
          <a:xfrm>
            <a:off x="1724025" y="4330700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Rectangle 661"/>
          <p:cNvSpPr>
            <a:spLocks noChangeArrowheads="1"/>
          </p:cNvSpPr>
          <p:nvPr/>
        </p:nvSpPr>
        <p:spPr bwMode="auto">
          <a:xfrm>
            <a:off x="1724025" y="4387850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Rectangle 662"/>
          <p:cNvSpPr>
            <a:spLocks noChangeArrowheads="1"/>
          </p:cNvSpPr>
          <p:nvPr/>
        </p:nvSpPr>
        <p:spPr bwMode="auto">
          <a:xfrm>
            <a:off x="1724025" y="4414838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Rectangle 666"/>
          <p:cNvSpPr>
            <a:spLocks noChangeArrowheads="1"/>
          </p:cNvSpPr>
          <p:nvPr/>
        </p:nvSpPr>
        <p:spPr bwMode="auto">
          <a:xfrm>
            <a:off x="1724025" y="4532313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Rectangle 668"/>
          <p:cNvSpPr>
            <a:spLocks noChangeArrowheads="1"/>
          </p:cNvSpPr>
          <p:nvPr/>
        </p:nvSpPr>
        <p:spPr bwMode="auto">
          <a:xfrm>
            <a:off x="1724025" y="4589463"/>
            <a:ext cx="650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29" name="Group 941"/>
          <p:cNvGrpSpPr>
            <a:grpSpLocks/>
          </p:cNvGrpSpPr>
          <p:nvPr/>
        </p:nvGrpSpPr>
        <p:grpSpPr bwMode="auto">
          <a:xfrm>
            <a:off x="1590675" y="388938"/>
            <a:ext cx="1416050" cy="2457450"/>
            <a:chOff x="1189" y="328"/>
            <a:chExt cx="767" cy="1331"/>
          </a:xfrm>
        </p:grpSpPr>
        <p:sp>
          <p:nvSpPr>
            <p:cNvPr id="5197" name="Rectangle 332"/>
            <p:cNvSpPr>
              <a:spLocks noChangeArrowheads="1"/>
            </p:cNvSpPr>
            <p:nvPr/>
          </p:nvSpPr>
          <p:spPr bwMode="auto">
            <a:xfrm>
              <a:off x="1231" y="722"/>
              <a:ext cx="686" cy="9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8" name="Rectangle 335"/>
            <p:cNvSpPr>
              <a:spLocks noChangeArrowheads="1"/>
            </p:cNvSpPr>
            <p:nvPr/>
          </p:nvSpPr>
          <p:spPr bwMode="auto">
            <a:xfrm>
              <a:off x="1341" y="815"/>
              <a:ext cx="155" cy="22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9" name="Rectangle 336"/>
            <p:cNvSpPr>
              <a:spLocks noChangeArrowheads="1"/>
            </p:cNvSpPr>
            <p:nvPr/>
          </p:nvSpPr>
          <p:spPr bwMode="auto">
            <a:xfrm>
              <a:off x="1339" y="1285"/>
              <a:ext cx="157" cy="22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0" name="Rectangle 339"/>
            <p:cNvSpPr>
              <a:spLocks noChangeArrowheads="1"/>
            </p:cNvSpPr>
            <p:nvPr/>
          </p:nvSpPr>
          <p:spPr bwMode="auto">
            <a:xfrm>
              <a:off x="1625" y="815"/>
              <a:ext cx="158" cy="22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1" name="Rectangle 340"/>
            <p:cNvSpPr>
              <a:spLocks noChangeArrowheads="1"/>
            </p:cNvSpPr>
            <p:nvPr/>
          </p:nvSpPr>
          <p:spPr bwMode="auto">
            <a:xfrm>
              <a:off x="1625" y="1276"/>
              <a:ext cx="158" cy="38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2" name="Rectangle 341"/>
            <p:cNvSpPr>
              <a:spLocks noChangeArrowheads="1"/>
            </p:cNvSpPr>
            <p:nvPr/>
          </p:nvSpPr>
          <p:spPr bwMode="auto">
            <a:xfrm>
              <a:off x="1328" y="1034"/>
              <a:ext cx="184" cy="3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3" name="Rectangle 342"/>
            <p:cNvSpPr>
              <a:spLocks noChangeArrowheads="1"/>
            </p:cNvSpPr>
            <p:nvPr/>
          </p:nvSpPr>
          <p:spPr bwMode="auto">
            <a:xfrm>
              <a:off x="1326" y="1502"/>
              <a:ext cx="184" cy="3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4" name="Rectangle 343"/>
            <p:cNvSpPr>
              <a:spLocks noChangeArrowheads="1"/>
            </p:cNvSpPr>
            <p:nvPr/>
          </p:nvSpPr>
          <p:spPr bwMode="auto">
            <a:xfrm>
              <a:off x="1615" y="1034"/>
              <a:ext cx="183" cy="3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5" name="Rectangle 347"/>
            <p:cNvSpPr>
              <a:spLocks noChangeArrowheads="1"/>
            </p:cNvSpPr>
            <p:nvPr/>
          </p:nvSpPr>
          <p:spPr bwMode="auto">
            <a:xfrm>
              <a:off x="1659" y="1494"/>
              <a:ext cx="89" cy="13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6" name="Rectangle 348"/>
            <p:cNvSpPr>
              <a:spLocks noChangeArrowheads="1"/>
            </p:cNvSpPr>
            <p:nvPr/>
          </p:nvSpPr>
          <p:spPr bwMode="auto">
            <a:xfrm>
              <a:off x="1659" y="1305"/>
              <a:ext cx="89" cy="13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7" name="Freeform 349"/>
            <p:cNvSpPr>
              <a:spLocks/>
            </p:cNvSpPr>
            <p:nvPr/>
          </p:nvSpPr>
          <p:spPr bwMode="auto">
            <a:xfrm>
              <a:off x="1638" y="1447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Rectangle 350"/>
            <p:cNvSpPr>
              <a:spLocks noChangeArrowheads="1"/>
            </p:cNvSpPr>
            <p:nvPr/>
          </p:nvSpPr>
          <p:spPr bwMode="auto">
            <a:xfrm>
              <a:off x="1675" y="1457"/>
              <a:ext cx="55" cy="1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9" name="Freeform 351"/>
            <p:cNvSpPr>
              <a:spLocks/>
            </p:cNvSpPr>
            <p:nvPr/>
          </p:nvSpPr>
          <p:spPr bwMode="auto">
            <a:xfrm>
              <a:off x="1189" y="491"/>
              <a:ext cx="767" cy="231"/>
            </a:xfrm>
            <a:custGeom>
              <a:avLst/>
              <a:gdLst>
                <a:gd name="T0" fmla="*/ 717 w 292"/>
                <a:gd name="T1" fmla="*/ 0 h 88"/>
                <a:gd name="T2" fmla="*/ 42 w 292"/>
                <a:gd name="T3" fmla="*/ 0 h 88"/>
                <a:gd name="T4" fmla="*/ 0 w 292"/>
                <a:gd name="T5" fmla="*/ 231 h 88"/>
                <a:gd name="T6" fmla="*/ 767 w 292"/>
                <a:gd name="T7" fmla="*/ 231 h 88"/>
                <a:gd name="T8" fmla="*/ 717 w 292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88">
                  <a:moveTo>
                    <a:pt x="273" y="0"/>
                  </a:moveTo>
                  <a:lnTo>
                    <a:pt x="16" y="0"/>
                  </a:lnTo>
                  <a:lnTo>
                    <a:pt x="0" y="88"/>
                  </a:lnTo>
                  <a:lnTo>
                    <a:pt x="292" y="88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Rectangle 354"/>
            <p:cNvSpPr>
              <a:spLocks noChangeArrowheads="1"/>
            </p:cNvSpPr>
            <p:nvPr/>
          </p:nvSpPr>
          <p:spPr bwMode="auto">
            <a:xfrm>
              <a:off x="1759" y="360"/>
              <a:ext cx="100" cy="21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1" name="Rectangle 355"/>
            <p:cNvSpPr>
              <a:spLocks noChangeArrowheads="1"/>
            </p:cNvSpPr>
            <p:nvPr/>
          </p:nvSpPr>
          <p:spPr bwMode="auto">
            <a:xfrm>
              <a:off x="1743" y="328"/>
              <a:ext cx="129" cy="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2" name="Line 903"/>
            <p:cNvSpPr>
              <a:spLocks noChangeShapeType="1"/>
            </p:cNvSpPr>
            <p:nvPr/>
          </p:nvSpPr>
          <p:spPr bwMode="auto">
            <a:xfrm>
              <a:off x="1342" y="886"/>
              <a:ext cx="15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13" name="Line 904"/>
            <p:cNvSpPr>
              <a:spLocks noChangeShapeType="1"/>
            </p:cNvSpPr>
            <p:nvPr/>
          </p:nvSpPr>
          <p:spPr bwMode="auto">
            <a:xfrm>
              <a:off x="1626" y="886"/>
              <a:ext cx="15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14" name="Line 905"/>
            <p:cNvSpPr>
              <a:spLocks noChangeShapeType="1"/>
            </p:cNvSpPr>
            <p:nvPr/>
          </p:nvSpPr>
          <p:spPr bwMode="auto">
            <a:xfrm>
              <a:off x="1342" y="1354"/>
              <a:ext cx="15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30" name="Group 922"/>
          <p:cNvGrpSpPr>
            <a:grpSpLocks/>
          </p:cNvGrpSpPr>
          <p:nvPr/>
        </p:nvGrpSpPr>
        <p:grpSpPr bwMode="auto">
          <a:xfrm>
            <a:off x="5308600" y="636588"/>
            <a:ext cx="2257425" cy="2203450"/>
            <a:chOff x="3106" y="431"/>
            <a:chExt cx="1223" cy="1194"/>
          </a:xfrm>
        </p:grpSpPr>
        <p:sp>
          <p:nvSpPr>
            <p:cNvPr id="5178" name="Rectangle 424"/>
            <p:cNvSpPr>
              <a:spLocks noChangeArrowheads="1"/>
            </p:cNvSpPr>
            <p:nvPr/>
          </p:nvSpPr>
          <p:spPr bwMode="auto">
            <a:xfrm>
              <a:off x="3167" y="724"/>
              <a:ext cx="1113" cy="90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9" name="Rectangle 425"/>
            <p:cNvSpPr>
              <a:spLocks noChangeArrowheads="1"/>
            </p:cNvSpPr>
            <p:nvPr/>
          </p:nvSpPr>
          <p:spPr bwMode="auto">
            <a:xfrm>
              <a:off x="3301" y="832"/>
              <a:ext cx="200" cy="18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0" name="Rectangle 430"/>
            <p:cNvSpPr>
              <a:spLocks noChangeArrowheads="1"/>
            </p:cNvSpPr>
            <p:nvPr/>
          </p:nvSpPr>
          <p:spPr bwMode="auto">
            <a:xfrm>
              <a:off x="3301" y="1285"/>
              <a:ext cx="200" cy="19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1" name="Rectangle 434"/>
            <p:cNvSpPr>
              <a:spLocks noChangeArrowheads="1"/>
            </p:cNvSpPr>
            <p:nvPr/>
          </p:nvSpPr>
          <p:spPr bwMode="auto">
            <a:xfrm>
              <a:off x="3931" y="832"/>
              <a:ext cx="200" cy="18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2" name="Rectangle 438"/>
            <p:cNvSpPr>
              <a:spLocks noChangeArrowheads="1"/>
            </p:cNvSpPr>
            <p:nvPr/>
          </p:nvSpPr>
          <p:spPr bwMode="auto">
            <a:xfrm>
              <a:off x="3931" y="1285"/>
              <a:ext cx="200" cy="18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3" name="Freeform 441"/>
            <p:cNvSpPr>
              <a:spLocks/>
            </p:cNvSpPr>
            <p:nvPr/>
          </p:nvSpPr>
          <p:spPr bwMode="auto">
            <a:xfrm>
              <a:off x="3106" y="431"/>
              <a:ext cx="1223" cy="293"/>
            </a:xfrm>
            <a:custGeom>
              <a:avLst/>
              <a:gdLst>
                <a:gd name="T0" fmla="*/ 1223 w 421"/>
                <a:gd name="T1" fmla="*/ 293 h 101"/>
                <a:gd name="T2" fmla="*/ 0 w 421"/>
                <a:gd name="T3" fmla="*/ 293 h 101"/>
                <a:gd name="T4" fmla="*/ 52 w 421"/>
                <a:gd name="T5" fmla="*/ 0 h 101"/>
                <a:gd name="T6" fmla="*/ 1156 w 421"/>
                <a:gd name="T7" fmla="*/ 0 h 101"/>
                <a:gd name="T8" fmla="*/ 1223 w 421"/>
                <a:gd name="T9" fmla="*/ 293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1" h="101">
                  <a:moveTo>
                    <a:pt x="421" y="101"/>
                  </a:moveTo>
                  <a:lnTo>
                    <a:pt x="0" y="101"/>
                  </a:lnTo>
                  <a:lnTo>
                    <a:pt x="18" y="0"/>
                  </a:lnTo>
                  <a:lnTo>
                    <a:pt x="398" y="0"/>
                  </a:lnTo>
                  <a:lnTo>
                    <a:pt x="421" y="101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Rectangle 444"/>
            <p:cNvSpPr>
              <a:spLocks noChangeArrowheads="1"/>
            </p:cNvSpPr>
            <p:nvPr/>
          </p:nvSpPr>
          <p:spPr bwMode="auto">
            <a:xfrm>
              <a:off x="3611" y="1239"/>
              <a:ext cx="218" cy="38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5" name="Freeform 446"/>
            <p:cNvSpPr>
              <a:spLocks/>
            </p:cNvSpPr>
            <p:nvPr/>
          </p:nvSpPr>
          <p:spPr bwMode="auto">
            <a:xfrm>
              <a:off x="3780" y="1448"/>
              <a:ext cx="23" cy="17"/>
            </a:xfrm>
            <a:custGeom>
              <a:avLst/>
              <a:gdLst>
                <a:gd name="T0" fmla="*/ 23 w 8"/>
                <a:gd name="T1" fmla="*/ 9 h 6"/>
                <a:gd name="T2" fmla="*/ 23 w 8"/>
                <a:gd name="T3" fmla="*/ 9 h 6"/>
                <a:gd name="T4" fmla="*/ 20 w 8"/>
                <a:gd name="T5" fmla="*/ 11 h 6"/>
                <a:gd name="T6" fmla="*/ 20 w 8"/>
                <a:gd name="T7" fmla="*/ 14 h 6"/>
                <a:gd name="T8" fmla="*/ 14 w 8"/>
                <a:gd name="T9" fmla="*/ 17 h 6"/>
                <a:gd name="T10" fmla="*/ 9 w 8"/>
                <a:gd name="T11" fmla="*/ 17 h 6"/>
                <a:gd name="T12" fmla="*/ 9 w 8"/>
                <a:gd name="T13" fmla="*/ 17 h 6"/>
                <a:gd name="T14" fmla="*/ 6 w 8"/>
                <a:gd name="T15" fmla="*/ 17 h 6"/>
                <a:gd name="T16" fmla="*/ 3 w 8"/>
                <a:gd name="T17" fmla="*/ 14 h 6"/>
                <a:gd name="T18" fmla="*/ 0 w 8"/>
                <a:gd name="T19" fmla="*/ 11 h 6"/>
                <a:gd name="T20" fmla="*/ 0 w 8"/>
                <a:gd name="T21" fmla="*/ 9 h 6"/>
                <a:gd name="T22" fmla="*/ 0 w 8"/>
                <a:gd name="T23" fmla="*/ 9 h 6"/>
                <a:gd name="T24" fmla="*/ 0 w 8"/>
                <a:gd name="T25" fmla="*/ 6 h 6"/>
                <a:gd name="T26" fmla="*/ 3 w 8"/>
                <a:gd name="T27" fmla="*/ 3 h 6"/>
                <a:gd name="T28" fmla="*/ 6 w 8"/>
                <a:gd name="T29" fmla="*/ 0 h 6"/>
                <a:gd name="T30" fmla="*/ 9 w 8"/>
                <a:gd name="T31" fmla="*/ 0 h 6"/>
                <a:gd name="T32" fmla="*/ 9 w 8"/>
                <a:gd name="T33" fmla="*/ 0 h 6"/>
                <a:gd name="T34" fmla="*/ 14 w 8"/>
                <a:gd name="T35" fmla="*/ 0 h 6"/>
                <a:gd name="T36" fmla="*/ 20 w 8"/>
                <a:gd name="T37" fmla="*/ 3 h 6"/>
                <a:gd name="T38" fmla="*/ 20 w 8"/>
                <a:gd name="T39" fmla="*/ 6 h 6"/>
                <a:gd name="T40" fmla="*/ 23 w 8"/>
                <a:gd name="T41" fmla="*/ 9 h 6"/>
                <a:gd name="T42" fmla="*/ 23 w 8"/>
                <a:gd name="T43" fmla="*/ 9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" h="6">
                  <a:moveTo>
                    <a:pt x="8" y="3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Rectangle 447"/>
            <p:cNvSpPr>
              <a:spLocks noChangeArrowheads="1"/>
            </p:cNvSpPr>
            <p:nvPr/>
          </p:nvSpPr>
          <p:spPr bwMode="auto">
            <a:xfrm>
              <a:off x="3670" y="1558"/>
              <a:ext cx="101" cy="2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7" name="Freeform 544"/>
            <p:cNvSpPr>
              <a:spLocks/>
            </p:cNvSpPr>
            <p:nvPr/>
          </p:nvSpPr>
          <p:spPr bwMode="auto">
            <a:xfrm>
              <a:off x="3533" y="1131"/>
              <a:ext cx="369" cy="154"/>
            </a:xfrm>
            <a:custGeom>
              <a:avLst/>
              <a:gdLst>
                <a:gd name="T0" fmla="*/ 0 w 127"/>
                <a:gd name="T1" fmla="*/ 154 h 53"/>
                <a:gd name="T2" fmla="*/ 163 w 127"/>
                <a:gd name="T3" fmla="*/ 0 h 53"/>
                <a:gd name="T4" fmla="*/ 209 w 127"/>
                <a:gd name="T5" fmla="*/ 0 h 53"/>
                <a:gd name="T6" fmla="*/ 369 w 127"/>
                <a:gd name="T7" fmla="*/ 148 h 53"/>
                <a:gd name="T8" fmla="*/ 311 w 127"/>
                <a:gd name="T9" fmla="*/ 148 h 53"/>
                <a:gd name="T10" fmla="*/ 206 w 127"/>
                <a:gd name="T11" fmla="*/ 49 h 53"/>
                <a:gd name="T12" fmla="*/ 171 w 127"/>
                <a:gd name="T13" fmla="*/ 49 h 53"/>
                <a:gd name="T14" fmla="*/ 61 w 127"/>
                <a:gd name="T15" fmla="*/ 154 h 53"/>
                <a:gd name="T16" fmla="*/ 0 w 127"/>
                <a:gd name="T17" fmla="*/ 154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7" h="53">
                  <a:moveTo>
                    <a:pt x="0" y="53"/>
                  </a:moveTo>
                  <a:lnTo>
                    <a:pt x="56" y="0"/>
                  </a:lnTo>
                  <a:lnTo>
                    <a:pt x="72" y="0"/>
                  </a:lnTo>
                  <a:lnTo>
                    <a:pt x="127" y="51"/>
                  </a:lnTo>
                  <a:lnTo>
                    <a:pt x="107" y="51"/>
                  </a:lnTo>
                  <a:lnTo>
                    <a:pt x="71" y="17"/>
                  </a:lnTo>
                  <a:lnTo>
                    <a:pt x="59" y="17"/>
                  </a:lnTo>
                  <a:lnTo>
                    <a:pt x="21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Oval 906"/>
            <p:cNvSpPr>
              <a:spLocks noChangeArrowheads="1"/>
            </p:cNvSpPr>
            <p:nvPr/>
          </p:nvSpPr>
          <p:spPr bwMode="auto">
            <a:xfrm>
              <a:off x="3674" y="1292"/>
              <a:ext cx="94" cy="14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9" name="Line 907"/>
            <p:cNvSpPr>
              <a:spLocks noChangeShapeType="1"/>
            </p:cNvSpPr>
            <p:nvPr/>
          </p:nvSpPr>
          <p:spPr bwMode="auto">
            <a:xfrm>
              <a:off x="3302" y="92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0" name="Line 908"/>
            <p:cNvSpPr>
              <a:spLocks noChangeShapeType="1"/>
            </p:cNvSpPr>
            <p:nvPr/>
          </p:nvSpPr>
          <p:spPr bwMode="auto">
            <a:xfrm>
              <a:off x="3404" y="834"/>
              <a:ext cx="0" cy="1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1" name="Line 909"/>
            <p:cNvSpPr>
              <a:spLocks noChangeShapeType="1"/>
            </p:cNvSpPr>
            <p:nvPr/>
          </p:nvSpPr>
          <p:spPr bwMode="auto">
            <a:xfrm>
              <a:off x="3932" y="92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2" name="Line 910"/>
            <p:cNvSpPr>
              <a:spLocks noChangeShapeType="1"/>
            </p:cNvSpPr>
            <p:nvPr/>
          </p:nvSpPr>
          <p:spPr bwMode="auto">
            <a:xfrm>
              <a:off x="4034" y="834"/>
              <a:ext cx="0" cy="1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3" name="Line 914"/>
            <p:cNvSpPr>
              <a:spLocks noChangeShapeType="1"/>
            </p:cNvSpPr>
            <p:nvPr/>
          </p:nvSpPr>
          <p:spPr bwMode="auto">
            <a:xfrm>
              <a:off x="3302" y="137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4" name="Line 915"/>
            <p:cNvSpPr>
              <a:spLocks noChangeShapeType="1"/>
            </p:cNvSpPr>
            <p:nvPr/>
          </p:nvSpPr>
          <p:spPr bwMode="auto">
            <a:xfrm>
              <a:off x="3404" y="1288"/>
              <a:ext cx="0" cy="1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5" name="Line 916"/>
            <p:cNvSpPr>
              <a:spLocks noChangeShapeType="1"/>
            </p:cNvSpPr>
            <p:nvPr/>
          </p:nvSpPr>
          <p:spPr bwMode="auto">
            <a:xfrm>
              <a:off x="3932" y="137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6" name="Line 917"/>
            <p:cNvSpPr>
              <a:spLocks noChangeShapeType="1"/>
            </p:cNvSpPr>
            <p:nvPr/>
          </p:nvSpPr>
          <p:spPr bwMode="auto">
            <a:xfrm>
              <a:off x="4034" y="1288"/>
              <a:ext cx="0" cy="1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31" name="Group 961"/>
          <p:cNvGrpSpPr>
            <a:grpSpLocks/>
          </p:cNvGrpSpPr>
          <p:nvPr/>
        </p:nvGrpSpPr>
        <p:grpSpPr bwMode="auto">
          <a:xfrm>
            <a:off x="1179513" y="3756025"/>
            <a:ext cx="2176462" cy="2459038"/>
            <a:chOff x="982" y="2007"/>
            <a:chExt cx="1179" cy="1332"/>
          </a:xfrm>
        </p:grpSpPr>
        <p:sp>
          <p:nvSpPr>
            <p:cNvPr id="5157" name="Rectangle 303"/>
            <p:cNvSpPr>
              <a:spLocks noChangeArrowheads="1"/>
            </p:cNvSpPr>
            <p:nvPr/>
          </p:nvSpPr>
          <p:spPr bwMode="auto">
            <a:xfrm>
              <a:off x="1024" y="2467"/>
              <a:ext cx="1100" cy="86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8" name="Rectangle 306"/>
            <p:cNvSpPr>
              <a:spLocks noChangeArrowheads="1"/>
            </p:cNvSpPr>
            <p:nvPr/>
          </p:nvSpPr>
          <p:spPr bwMode="auto">
            <a:xfrm>
              <a:off x="1128" y="2569"/>
              <a:ext cx="330" cy="211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9" name="Rectangle 307"/>
            <p:cNvSpPr>
              <a:spLocks noChangeArrowheads="1"/>
            </p:cNvSpPr>
            <p:nvPr/>
          </p:nvSpPr>
          <p:spPr bwMode="auto">
            <a:xfrm>
              <a:off x="1128" y="2998"/>
              <a:ext cx="330" cy="208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0" name="Freeform 309"/>
            <p:cNvSpPr>
              <a:spLocks/>
            </p:cNvSpPr>
            <p:nvPr/>
          </p:nvSpPr>
          <p:spPr bwMode="auto">
            <a:xfrm>
              <a:off x="1242" y="2574"/>
              <a:ext cx="3" cy="206"/>
            </a:xfrm>
            <a:custGeom>
              <a:avLst/>
              <a:gdLst>
                <a:gd name="T0" fmla="*/ 0 w 3"/>
                <a:gd name="T1" fmla="*/ 0 h 79"/>
                <a:gd name="T2" fmla="*/ 0 w 3"/>
                <a:gd name="T3" fmla="*/ 206 h 79"/>
                <a:gd name="T4" fmla="*/ 0 w 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79">
                  <a:moveTo>
                    <a:pt x="0" y="0"/>
                  </a:move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Rectangle 310"/>
            <p:cNvSpPr>
              <a:spLocks noChangeArrowheads="1"/>
            </p:cNvSpPr>
            <p:nvPr/>
          </p:nvSpPr>
          <p:spPr bwMode="auto">
            <a:xfrm>
              <a:off x="1698" y="2569"/>
              <a:ext cx="330" cy="211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2" name="Freeform 312"/>
            <p:cNvSpPr>
              <a:spLocks/>
            </p:cNvSpPr>
            <p:nvPr/>
          </p:nvSpPr>
          <p:spPr bwMode="auto">
            <a:xfrm>
              <a:off x="1916" y="2574"/>
              <a:ext cx="3" cy="206"/>
            </a:xfrm>
            <a:custGeom>
              <a:avLst/>
              <a:gdLst>
                <a:gd name="T0" fmla="*/ 0 w 3"/>
                <a:gd name="T1" fmla="*/ 0 h 79"/>
                <a:gd name="T2" fmla="*/ 0 w 3"/>
                <a:gd name="T3" fmla="*/ 206 h 79"/>
                <a:gd name="T4" fmla="*/ 0 w 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79">
                  <a:moveTo>
                    <a:pt x="0" y="0"/>
                  </a:move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Rectangle 315"/>
            <p:cNvSpPr>
              <a:spLocks noChangeArrowheads="1"/>
            </p:cNvSpPr>
            <p:nvPr/>
          </p:nvSpPr>
          <p:spPr bwMode="auto">
            <a:xfrm>
              <a:off x="1677" y="2975"/>
              <a:ext cx="351" cy="35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4" name="Freeform 316"/>
            <p:cNvSpPr>
              <a:spLocks/>
            </p:cNvSpPr>
            <p:nvPr/>
          </p:nvSpPr>
          <p:spPr bwMode="auto">
            <a:xfrm>
              <a:off x="1836" y="2980"/>
              <a:ext cx="2" cy="359"/>
            </a:xfrm>
            <a:custGeom>
              <a:avLst/>
              <a:gdLst>
                <a:gd name="T0" fmla="*/ 0 w 2"/>
                <a:gd name="T1" fmla="*/ 0 h 138"/>
                <a:gd name="T2" fmla="*/ 0 w 2"/>
                <a:gd name="T3" fmla="*/ 359 h 138"/>
                <a:gd name="T4" fmla="*/ 0 w 2"/>
                <a:gd name="T5" fmla="*/ 0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38">
                  <a:moveTo>
                    <a:pt x="0" y="0"/>
                  </a:moveTo>
                  <a:lnTo>
                    <a:pt x="0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317"/>
            <p:cNvSpPr>
              <a:spLocks/>
            </p:cNvSpPr>
            <p:nvPr/>
          </p:nvSpPr>
          <p:spPr bwMode="auto">
            <a:xfrm>
              <a:off x="1888" y="3011"/>
              <a:ext cx="96" cy="159"/>
            </a:xfrm>
            <a:custGeom>
              <a:avLst/>
              <a:gdLst>
                <a:gd name="T0" fmla="*/ 96 w 37"/>
                <a:gd name="T1" fmla="*/ 78 h 61"/>
                <a:gd name="T2" fmla="*/ 93 w 37"/>
                <a:gd name="T3" fmla="*/ 96 h 61"/>
                <a:gd name="T4" fmla="*/ 91 w 37"/>
                <a:gd name="T5" fmla="*/ 112 h 61"/>
                <a:gd name="T6" fmla="*/ 88 w 37"/>
                <a:gd name="T7" fmla="*/ 125 h 61"/>
                <a:gd name="T8" fmla="*/ 83 w 37"/>
                <a:gd name="T9" fmla="*/ 138 h 61"/>
                <a:gd name="T10" fmla="*/ 73 w 37"/>
                <a:gd name="T11" fmla="*/ 146 h 61"/>
                <a:gd name="T12" fmla="*/ 67 w 37"/>
                <a:gd name="T13" fmla="*/ 154 h 61"/>
                <a:gd name="T14" fmla="*/ 57 w 37"/>
                <a:gd name="T15" fmla="*/ 156 h 61"/>
                <a:gd name="T16" fmla="*/ 49 w 37"/>
                <a:gd name="T17" fmla="*/ 159 h 61"/>
                <a:gd name="T18" fmla="*/ 39 w 37"/>
                <a:gd name="T19" fmla="*/ 156 h 61"/>
                <a:gd name="T20" fmla="*/ 29 w 37"/>
                <a:gd name="T21" fmla="*/ 154 h 61"/>
                <a:gd name="T22" fmla="*/ 23 w 37"/>
                <a:gd name="T23" fmla="*/ 146 h 61"/>
                <a:gd name="T24" fmla="*/ 16 w 37"/>
                <a:gd name="T25" fmla="*/ 138 h 61"/>
                <a:gd name="T26" fmla="*/ 10 w 37"/>
                <a:gd name="T27" fmla="*/ 125 h 61"/>
                <a:gd name="T28" fmla="*/ 5 w 37"/>
                <a:gd name="T29" fmla="*/ 112 h 61"/>
                <a:gd name="T30" fmla="*/ 3 w 37"/>
                <a:gd name="T31" fmla="*/ 96 h 61"/>
                <a:gd name="T32" fmla="*/ 0 w 37"/>
                <a:gd name="T33" fmla="*/ 78 h 61"/>
                <a:gd name="T34" fmla="*/ 3 w 37"/>
                <a:gd name="T35" fmla="*/ 65 h 61"/>
                <a:gd name="T36" fmla="*/ 5 w 37"/>
                <a:gd name="T37" fmla="*/ 50 h 61"/>
                <a:gd name="T38" fmla="*/ 10 w 37"/>
                <a:gd name="T39" fmla="*/ 36 h 61"/>
                <a:gd name="T40" fmla="*/ 16 w 37"/>
                <a:gd name="T41" fmla="*/ 23 h 61"/>
                <a:gd name="T42" fmla="*/ 23 w 37"/>
                <a:gd name="T43" fmla="*/ 16 h 61"/>
                <a:gd name="T44" fmla="*/ 29 w 37"/>
                <a:gd name="T45" fmla="*/ 5 h 61"/>
                <a:gd name="T46" fmla="*/ 39 w 37"/>
                <a:gd name="T47" fmla="*/ 3 h 61"/>
                <a:gd name="T48" fmla="*/ 49 w 37"/>
                <a:gd name="T49" fmla="*/ 0 h 61"/>
                <a:gd name="T50" fmla="*/ 57 w 37"/>
                <a:gd name="T51" fmla="*/ 3 h 61"/>
                <a:gd name="T52" fmla="*/ 67 w 37"/>
                <a:gd name="T53" fmla="*/ 5 h 61"/>
                <a:gd name="T54" fmla="*/ 73 w 37"/>
                <a:gd name="T55" fmla="*/ 16 h 61"/>
                <a:gd name="T56" fmla="*/ 83 w 37"/>
                <a:gd name="T57" fmla="*/ 23 h 61"/>
                <a:gd name="T58" fmla="*/ 88 w 37"/>
                <a:gd name="T59" fmla="*/ 36 h 61"/>
                <a:gd name="T60" fmla="*/ 91 w 37"/>
                <a:gd name="T61" fmla="*/ 50 h 61"/>
                <a:gd name="T62" fmla="*/ 93 w 37"/>
                <a:gd name="T63" fmla="*/ 65 h 61"/>
                <a:gd name="T64" fmla="*/ 96 w 37"/>
                <a:gd name="T65" fmla="*/ 78 h 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" h="61">
                  <a:moveTo>
                    <a:pt x="37" y="30"/>
                  </a:moveTo>
                  <a:lnTo>
                    <a:pt x="36" y="37"/>
                  </a:lnTo>
                  <a:lnTo>
                    <a:pt x="35" y="43"/>
                  </a:lnTo>
                  <a:lnTo>
                    <a:pt x="34" y="48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6" y="59"/>
                  </a:lnTo>
                  <a:lnTo>
                    <a:pt x="22" y="60"/>
                  </a:lnTo>
                  <a:lnTo>
                    <a:pt x="19" y="61"/>
                  </a:lnTo>
                  <a:lnTo>
                    <a:pt x="15" y="60"/>
                  </a:lnTo>
                  <a:lnTo>
                    <a:pt x="11" y="59"/>
                  </a:lnTo>
                  <a:lnTo>
                    <a:pt x="9" y="56"/>
                  </a:lnTo>
                  <a:lnTo>
                    <a:pt x="6" y="53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6" y="9"/>
                  </a:lnTo>
                  <a:lnTo>
                    <a:pt x="9" y="6"/>
                  </a:lnTo>
                  <a:lnTo>
                    <a:pt x="11" y="2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28" y="6"/>
                  </a:lnTo>
                  <a:lnTo>
                    <a:pt x="32" y="9"/>
                  </a:lnTo>
                  <a:lnTo>
                    <a:pt x="34" y="14"/>
                  </a:lnTo>
                  <a:lnTo>
                    <a:pt x="35" y="19"/>
                  </a:lnTo>
                  <a:lnTo>
                    <a:pt x="36" y="25"/>
                  </a:lnTo>
                  <a:lnTo>
                    <a:pt x="37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320"/>
            <p:cNvSpPr>
              <a:spLocks/>
            </p:cNvSpPr>
            <p:nvPr/>
          </p:nvSpPr>
          <p:spPr bwMode="auto">
            <a:xfrm>
              <a:off x="1851" y="3191"/>
              <a:ext cx="21" cy="10"/>
            </a:xfrm>
            <a:custGeom>
              <a:avLst/>
              <a:gdLst>
                <a:gd name="T0" fmla="*/ 21 w 8"/>
                <a:gd name="T1" fmla="*/ 5 h 4"/>
                <a:gd name="T2" fmla="*/ 21 w 8"/>
                <a:gd name="T3" fmla="*/ 8 h 4"/>
                <a:gd name="T4" fmla="*/ 18 w 8"/>
                <a:gd name="T5" fmla="*/ 10 h 4"/>
                <a:gd name="T6" fmla="*/ 5 w 8"/>
                <a:gd name="T7" fmla="*/ 10 h 4"/>
                <a:gd name="T8" fmla="*/ 3 w 8"/>
                <a:gd name="T9" fmla="*/ 8 h 4"/>
                <a:gd name="T10" fmla="*/ 0 w 8"/>
                <a:gd name="T11" fmla="*/ 5 h 4"/>
                <a:gd name="T12" fmla="*/ 3 w 8"/>
                <a:gd name="T13" fmla="*/ 3 h 4"/>
                <a:gd name="T14" fmla="*/ 5 w 8"/>
                <a:gd name="T15" fmla="*/ 0 h 4"/>
                <a:gd name="T16" fmla="*/ 18 w 8"/>
                <a:gd name="T17" fmla="*/ 0 h 4"/>
                <a:gd name="T18" fmla="*/ 21 w 8"/>
                <a:gd name="T19" fmla="*/ 3 h 4"/>
                <a:gd name="T20" fmla="*/ 21 w 8"/>
                <a:gd name="T21" fmla="*/ 5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322"/>
            <p:cNvSpPr>
              <a:spLocks/>
            </p:cNvSpPr>
            <p:nvPr/>
          </p:nvSpPr>
          <p:spPr bwMode="auto">
            <a:xfrm>
              <a:off x="1849" y="3188"/>
              <a:ext cx="20" cy="11"/>
            </a:xfrm>
            <a:custGeom>
              <a:avLst/>
              <a:gdLst>
                <a:gd name="T0" fmla="*/ 20 w 8"/>
                <a:gd name="T1" fmla="*/ 6 h 4"/>
                <a:gd name="T2" fmla="*/ 20 w 8"/>
                <a:gd name="T3" fmla="*/ 6 h 4"/>
                <a:gd name="T4" fmla="*/ 20 w 8"/>
                <a:gd name="T5" fmla="*/ 8 h 4"/>
                <a:gd name="T6" fmla="*/ 15 w 8"/>
                <a:gd name="T7" fmla="*/ 11 h 4"/>
                <a:gd name="T8" fmla="*/ 5 w 8"/>
                <a:gd name="T9" fmla="*/ 11 h 4"/>
                <a:gd name="T10" fmla="*/ 5 w 8"/>
                <a:gd name="T11" fmla="*/ 11 h 4"/>
                <a:gd name="T12" fmla="*/ 0 w 8"/>
                <a:gd name="T13" fmla="*/ 8 h 4"/>
                <a:gd name="T14" fmla="*/ 0 w 8"/>
                <a:gd name="T15" fmla="*/ 6 h 4"/>
                <a:gd name="T16" fmla="*/ 0 w 8"/>
                <a:gd name="T17" fmla="*/ 6 h 4"/>
                <a:gd name="T18" fmla="*/ 0 w 8"/>
                <a:gd name="T19" fmla="*/ 6 h 4"/>
                <a:gd name="T20" fmla="*/ 0 w 8"/>
                <a:gd name="T21" fmla="*/ 0 h 4"/>
                <a:gd name="T22" fmla="*/ 5 w 8"/>
                <a:gd name="T23" fmla="*/ 0 h 4"/>
                <a:gd name="T24" fmla="*/ 15 w 8"/>
                <a:gd name="T25" fmla="*/ 0 h 4"/>
                <a:gd name="T26" fmla="*/ 15 w 8"/>
                <a:gd name="T27" fmla="*/ 0 h 4"/>
                <a:gd name="T28" fmla="*/ 20 w 8"/>
                <a:gd name="T29" fmla="*/ 0 h 4"/>
                <a:gd name="T30" fmla="*/ 20 w 8"/>
                <a:gd name="T31" fmla="*/ 6 h 4"/>
                <a:gd name="T32" fmla="*/ 20 w 8"/>
                <a:gd name="T33" fmla="*/ 6 h 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close/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Rectangle 323"/>
            <p:cNvSpPr>
              <a:spLocks noChangeArrowheads="1"/>
            </p:cNvSpPr>
            <p:nvPr/>
          </p:nvSpPr>
          <p:spPr bwMode="auto">
            <a:xfrm>
              <a:off x="1889" y="3276"/>
              <a:ext cx="80" cy="1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9" name="Rectangle 324"/>
            <p:cNvSpPr>
              <a:spLocks noChangeArrowheads="1"/>
            </p:cNvSpPr>
            <p:nvPr/>
          </p:nvSpPr>
          <p:spPr bwMode="auto">
            <a:xfrm>
              <a:off x="1679" y="3152"/>
              <a:ext cx="154" cy="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0" name="Freeform 327"/>
            <p:cNvSpPr>
              <a:spLocks/>
            </p:cNvSpPr>
            <p:nvPr/>
          </p:nvSpPr>
          <p:spPr bwMode="auto">
            <a:xfrm>
              <a:off x="982" y="2188"/>
              <a:ext cx="1179" cy="278"/>
            </a:xfrm>
            <a:custGeom>
              <a:avLst/>
              <a:gdLst>
                <a:gd name="T0" fmla="*/ 1132 w 453"/>
                <a:gd name="T1" fmla="*/ 0 h 107"/>
                <a:gd name="T2" fmla="*/ 52 w 453"/>
                <a:gd name="T3" fmla="*/ 0 h 107"/>
                <a:gd name="T4" fmla="*/ 0 w 453"/>
                <a:gd name="T5" fmla="*/ 278 h 107"/>
                <a:gd name="T6" fmla="*/ 1179 w 453"/>
                <a:gd name="T7" fmla="*/ 278 h 107"/>
                <a:gd name="T8" fmla="*/ 1132 w 453"/>
                <a:gd name="T9" fmla="*/ 0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7">
                  <a:moveTo>
                    <a:pt x="435" y="0"/>
                  </a:moveTo>
                  <a:lnTo>
                    <a:pt x="20" y="0"/>
                  </a:lnTo>
                  <a:lnTo>
                    <a:pt x="0" y="107"/>
                  </a:lnTo>
                  <a:lnTo>
                    <a:pt x="453" y="107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Rectangle 328"/>
            <p:cNvSpPr>
              <a:spLocks noChangeArrowheads="1"/>
            </p:cNvSpPr>
            <p:nvPr/>
          </p:nvSpPr>
          <p:spPr bwMode="auto">
            <a:xfrm>
              <a:off x="1513" y="2038"/>
              <a:ext cx="101" cy="21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2" name="Rectangle 331"/>
            <p:cNvSpPr>
              <a:spLocks noChangeArrowheads="1"/>
            </p:cNvSpPr>
            <p:nvPr/>
          </p:nvSpPr>
          <p:spPr bwMode="auto">
            <a:xfrm>
              <a:off x="1496" y="2007"/>
              <a:ext cx="127" cy="31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3" name="Line 923"/>
            <p:cNvSpPr>
              <a:spLocks noChangeShapeType="1"/>
            </p:cNvSpPr>
            <p:nvPr/>
          </p:nvSpPr>
          <p:spPr bwMode="auto">
            <a:xfrm flipV="1">
              <a:off x="1834" y="2976"/>
              <a:ext cx="0" cy="35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74" name="Oval 924"/>
            <p:cNvSpPr>
              <a:spLocks noChangeArrowheads="1"/>
            </p:cNvSpPr>
            <p:nvPr/>
          </p:nvSpPr>
          <p:spPr bwMode="auto">
            <a:xfrm>
              <a:off x="1896" y="3014"/>
              <a:ext cx="66" cy="17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5" name="Line 925"/>
            <p:cNvSpPr>
              <a:spLocks noChangeShapeType="1"/>
            </p:cNvSpPr>
            <p:nvPr/>
          </p:nvSpPr>
          <p:spPr bwMode="auto">
            <a:xfrm>
              <a:off x="1232" y="2570"/>
              <a:ext cx="0" cy="20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76" name="Line 926"/>
            <p:cNvSpPr>
              <a:spLocks noChangeShapeType="1"/>
            </p:cNvSpPr>
            <p:nvPr/>
          </p:nvSpPr>
          <p:spPr bwMode="auto">
            <a:xfrm>
              <a:off x="1922" y="2570"/>
              <a:ext cx="0" cy="20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77" name="Line 927"/>
            <p:cNvSpPr>
              <a:spLocks noChangeShapeType="1"/>
            </p:cNvSpPr>
            <p:nvPr/>
          </p:nvSpPr>
          <p:spPr bwMode="auto">
            <a:xfrm>
              <a:off x="1232" y="2998"/>
              <a:ext cx="0" cy="20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32" name="Group 940"/>
          <p:cNvGrpSpPr>
            <a:grpSpLocks/>
          </p:cNvGrpSpPr>
          <p:nvPr/>
        </p:nvGrpSpPr>
        <p:grpSpPr bwMode="auto">
          <a:xfrm>
            <a:off x="5197475" y="3948113"/>
            <a:ext cx="2460625" cy="2357437"/>
            <a:chOff x="3013" y="2128"/>
            <a:chExt cx="1333" cy="1277"/>
          </a:xfrm>
        </p:grpSpPr>
        <p:sp>
          <p:nvSpPr>
            <p:cNvPr id="5133" name="Freeform 387"/>
            <p:cNvSpPr>
              <a:spLocks/>
            </p:cNvSpPr>
            <p:nvPr/>
          </p:nvSpPr>
          <p:spPr bwMode="auto">
            <a:xfrm>
              <a:off x="3013" y="2140"/>
              <a:ext cx="1333" cy="415"/>
            </a:xfrm>
            <a:custGeom>
              <a:avLst/>
              <a:gdLst>
                <a:gd name="T0" fmla="*/ 1311 w 1333"/>
                <a:gd name="T1" fmla="*/ 0 h 415"/>
                <a:gd name="T2" fmla="*/ 25 w 1333"/>
                <a:gd name="T3" fmla="*/ 0 h 415"/>
                <a:gd name="T4" fmla="*/ 0 w 1333"/>
                <a:gd name="T5" fmla="*/ 415 h 415"/>
                <a:gd name="T6" fmla="*/ 1333 w 1333"/>
                <a:gd name="T7" fmla="*/ 411 h 415"/>
                <a:gd name="T8" fmla="*/ 1311 w 1333"/>
                <a:gd name="T9" fmla="*/ 0 h 4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3" h="415">
                  <a:moveTo>
                    <a:pt x="1311" y="0"/>
                  </a:moveTo>
                  <a:lnTo>
                    <a:pt x="25" y="0"/>
                  </a:lnTo>
                  <a:lnTo>
                    <a:pt x="0" y="415"/>
                  </a:lnTo>
                  <a:lnTo>
                    <a:pt x="1333" y="411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388"/>
            <p:cNvSpPr>
              <a:spLocks/>
            </p:cNvSpPr>
            <p:nvPr/>
          </p:nvSpPr>
          <p:spPr bwMode="auto">
            <a:xfrm>
              <a:off x="3014" y="2128"/>
              <a:ext cx="624" cy="1277"/>
            </a:xfrm>
            <a:custGeom>
              <a:avLst/>
              <a:gdLst>
                <a:gd name="T0" fmla="*/ 624 w 261"/>
                <a:gd name="T1" fmla="*/ 1277 h 534"/>
                <a:gd name="T2" fmla="*/ 0 w 261"/>
                <a:gd name="T3" fmla="*/ 1277 h 534"/>
                <a:gd name="T4" fmla="*/ 0 w 261"/>
                <a:gd name="T5" fmla="*/ 423 h 534"/>
                <a:gd name="T6" fmla="*/ 320 w 261"/>
                <a:gd name="T7" fmla="*/ 0 h 534"/>
                <a:gd name="T8" fmla="*/ 624 w 261"/>
                <a:gd name="T9" fmla="*/ 423 h 534"/>
                <a:gd name="T10" fmla="*/ 624 w 261"/>
                <a:gd name="T11" fmla="*/ 1277 h 5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1" h="534">
                  <a:moveTo>
                    <a:pt x="261" y="534"/>
                  </a:moveTo>
                  <a:lnTo>
                    <a:pt x="0" y="534"/>
                  </a:lnTo>
                  <a:lnTo>
                    <a:pt x="0" y="177"/>
                  </a:lnTo>
                  <a:lnTo>
                    <a:pt x="134" y="0"/>
                  </a:lnTo>
                  <a:lnTo>
                    <a:pt x="261" y="177"/>
                  </a:lnTo>
                  <a:lnTo>
                    <a:pt x="261" y="534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Rectangle 391"/>
            <p:cNvSpPr>
              <a:spLocks noChangeArrowheads="1"/>
            </p:cNvSpPr>
            <p:nvPr/>
          </p:nvSpPr>
          <p:spPr bwMode="auto">
            <a:xfrm>
              <a:off x="3114" y="2635"/>
              <a:ext cx="142" cy="20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6" name="Rectangle 392"/>
            <p:cNvSpPr>
              <a:spLocks noChangeArrowheads="1"/>
            </p:cNvSpPr>
            <p:nvPr/>
          </p:nvSpPr>
          <p:spPr bwMode="auto">
            <a:xfrm>
              <a:off x="3114" y="3061"/>
              <a:ext cx="142" cy="20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7" name="Rectangle 394"/>
            <p:cNvSpPr>
              <a:spLocks noChangeArrowheads="1"/>
            </p:cNvSpPr>
            <p:nvPr/>
          </p:nvSpPr>
          <p:spPr bwMode="auto">
            <a:xfrm>
              <a:off x="3373" y="3056"/>
              <a:ext cx="143" cy="34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8" name="Rectangle 397"/>
            <p:cNvSpPr>
              <a:spLocks noChangeArrowheads="1"/>
            </p:cNvSpPr>
            <p:nvPr/>
          </p:nvSpPr>
          <p:spPr bwMode="auto">
            <a:xfrm>
              <a:off x="3373" y="2635"/>
              <a:ext cx="143" cy="20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9" name="Rectangle 400"/>
            <p:cNvSpPr>
              <a:spLocks noChangeArrowheads="1"/>
            </p:cNvSpPr>
            <p:nvPr/>
          </p:nvSpPr>
          <p:spPr bwMode="auto">
            <a:xfrm>
              <a:off x="3404" y="3257"/>
              <a:ext cx="84" cy="12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0" name="Rectangle 401"/>
            <p:cNvSpPr>
              <a:spLocks noChangeArrowheads="1"/>
            </p:cNvSpPr>
            <p:nvPr/>
          </p:nvSpPr>
          <p:spPr bwMode="auto">
            <a:xfrm>
              <a:off x="3404" y="3082"/>
              <a:ext cx="84" cy="12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1" name="Freeform 402"/>
            <p:cNvSpPr>
              <a:spLocks/>
            </p:cNvSpPr>
            <p:nvPr/>
          </p:nvSpPr>
          <p:spPr bwMode="auto">
            <a:xfrm>
              <a:off x="3385" y="3211"/>
              <a:ext cx="9" cy="20"/>
            </a:xfrm>
            <a:custGeom>
              <a:avLst/>
              <a:gdLst>
                <a:gd name="T0" fmla="*/ 5 w 4"/>
                <a:gd name="T1" fmla="*/ 0 h 8"/>
                <a:gd name="T2" fmla="*/ 5 w 4"/>
                <a:gd name="T3" fmla="*/ 0 h 8"/>
                <a:gd name="T4" fmla="*/ 9 w 4"/>
                <a:gd name="T5" fmla="*/ 0 h 8"/>
                <a:gd name="T6" fmla="*/ 9 w 4"/>
                <a:gd name="T7" fmla="*/ 5 h 8"/>
                <a:gd name="T8" fmla="*/ 9 w 4"/>
                <a:gd name="T9" fmla="*/ 15 h 8"/>
                <a:gd name="T10" fmla="*/ 9 w 4"/>
                <a:gd name="T11" fmla="*/ 15 h 8"/>
                <a:gd name="T12" fmla="*/ 9 w 4"/>
                <a:gd name="T13" fmla="*/ 20 h 8"/>
                <a:gd name="T14" fmla="*/ 5 w 4"/>
                <a:gd name="T15" fmla="*/ 20 h 8"/>
                <a:gd name="T16" fmla="*/ 5 w 4"/>
                <a:gd name="T17" fmla="*/ 20 h 8"/>
                <a:gd name="T18" fmla="*/ 5 w 4"/>
                <a:gd name="T19" fmla="*/ 20 h 8"/>
                <a:gd name="T20" fmla="*/ 2 w 4"/>
                <a:gd name="T21" fmla="*/ 20 h 8"/>
                <a:gd name="T22" fmla="*/ 0 w 4"/>
                <a:gd name="T23" fmla="*/ 15 h 8"/>
                <a:gd name="T24" fmla="*/ 0 w 4"/>
                <a:gd name="T25" fmla="*/ 5 h 8"/>
                <a:gd name="T26" fmla="*/ 0 w 4"/>
                <a:gd name="T27" fmla="*/ 5 h 8"/>
                <a:gd name="T28" fmla="*/ 2 w 4"/>
                <a:gd name="T29" fmla="*/ 0 h 8"/>
                <a:gd name="T30" fmla="*/ 5 w 4"/>
                <a:gd name="T31" fmla="*/ 0 h 8"/>
                <a:gd name="T32" fmla="*/ 5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Rectangle 403"/>
            <p:cNvSpPr>
              <a:spLocks noChangeArrowheads="1"/>
            </p:cNvSpPr>
            <p:nvPr/>
          </p:nvSpPr>
          <p:spPr bwMode="auto">
            <a:xfrm>
              <a:off x="3418" y="3221"/>
              <a:ext cx="50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3" name="Rectangle 407"/>
            <p:cNvSpPr>
              <a:spLocks noChangeArrowheads="1"/>
            </p:cNvSpPr>
            <p:nvPr/>
          </p:nvSpPr>
          <p:spPr bwMode="auto">
            <a:xfrm>
              <a:off x="3638" y="2551"/>
              <a:ext cx="708" cy="82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4" name="Rectangle 409"/>
            <p:cNvSpPr>
              <a:spLocks noChangeArrowheads="1"/>
            </p:cNvSpPr>
            <p:nvPr/>
          </p:nvSpPr>
          <p:spPr bwMode="auto">
            <a:xfrm>
              <a:off x="3743" y="2614"/>
              <a:ext cx="137" cy="1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Rectangle 412"/>
            <p:cNvSpPr>
              <a:spLocks noChangeArrowheads="1"/>
            </p:cNvSpPr>
            <p:nvPr/>
          </p:nvSpPr>
          <p:spPr bwMode="auto">
            <a:xfrm>
              <a:off x="3740" y="3034"/>
              <a:ext cx="137" cy="19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6" name="Rectangle 416"/>
            <p:cNvSpPr>
              <a:spLocks noChangeArrowheads="1"/>
            </p:cNvSpPr>
            <p:nvPr/>
          </p:nvSpPr>
          <p:spPr bwMode="auto">
            <a:xfrm>
              <a:off x="3877" y="3034"/>
              <a:ext cx="137" cy="19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7" name="Rectangle 417"/>
            <p:cNvSpPr>
              <a:spLocks noChangeArrowheads="1"/>
            </p:cNvSpPr>
            <p:nvPr/>
          </p:nvSpPr>
          <p:spPr bwMode="auto">
            <a:xfrm>
              <a:off x="4105" y="3034"/>
              <a:ext cx="136" cy="19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8" name="Rectangle 420"/>
            <p:cNvSpPr>
              <a:spLocks noChangeArrowheads="1"/>
            </p:cNvSpPr>
            <p:nvPr/>
          </p:nvSpPr>
          <p:spPr bwMode="auto">
            <a:xfrm>
              <a:off x="4107" y="2614"/>
              <a:ext cx="136" cy="1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9" name="Oval 929"/>
            <p:cNvSpPr>
              <a:spLocks noChangeArrowheads="1"/>
            </p:cNvSpPr>
            <p:nvPr/>
          </p:nvSpPr>
          <p:spPr bwMode="auto">
            <a:xfrm>
              <a:off x="3242" y="2320"/>
              <a:ext cx="168" cy="16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0" name="Line 930"/>
            <p:cNvSpPr>
              <a:spLocks noChangeShapeType="1"/>
            </p:cNvSpPr>
            <p:nvPr/>
          </p:nvSpPr>
          <p:spPr bwMode="auto">
            <a:xfrm>
              <a:off x="3115" y="2701"/>
              <a:ext cx="14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1" name="Line 931"/>
            <p:cNvSpPr>
              <a:spLocks noChangeShapeType="1"/>
            </p:cNvSpPr>
            <p:nvPr/>
          </p:nvSpPr>
          <p:spPr bwMode="auto">
            <a:xfrm>
              <a:off x="3376" y="2701"/>
              <a:ext cx="14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2" name="Line 933"/>
            <p:cNvSpPr>
              <a:spLocks noChangeShapeType="1"/>
            </p:cNvSpPr>
            <p:nvPr/>
          </p:nvSpPr>
          <p:spPr bwMode="auto">
            <a:xfrm>
              <a:off x="3115" y="3125"/>
              <a:ext cx="14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3" name="Line 935"/>
            <p:cNvSpPr>
              <a:spLocks noChangeShapeType="1"/>
            </p:cNvSpPr>
            <p:nvPr/>
          </p:nvSpPr>
          <p:spPr bwMode="auto">
            <a:xfrm>
              <a:off x="3745" y="2680"/>
              <a:ext cx="13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4" name="Line 936"/>
            <p:cNvSpPr>
              <a:spLocks noChangeShapeType="1"/>
            </p:cNvSpPr>
            <p:nvPr/>
          </p:nvSpPr>
          <p:spPr bwMode="auto">
            <a:xfrm>
              <a:off x="4108" y="2680"/>
              <a:ext cx="13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5" name="Line 937"/>
            <p:cNvSpPr>
              <a:spLocks noChangeShapeType="1"/>
            </p:cNvSpPr>
            <p:nvPr/>
          </p:nvSpPr>
          <p:spPr bwMode="auto">
            <a:xfrm>
              <a:off x="3742" y="3102"/>
              <a:ext cx="13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6" name="Line 939"/>
            <p:cNvSpPr>
              <a:spLocks noChangeShapeType="1"/>
            </p:cNvSpPr>
            <p:nvPr/>
          </p:nvSpPr>
          <p:spPr bwMode="auto">
            <a:xfrm>
              <a:off x="4105" y="3102"/>
              <a:ext cx="13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62"/>
          <p:cNvGrpSpPr>
            <a:grpSpLocks/>
          </p:cNvGrpSpPr>
          <p:nvPr/>
        </p:nvGrpSpPr>
        <p:grpSpPr bwMode="auto">
          <a:xfrm>
            <a:off x="5673725" y="214313"/>
            <a:ext cx="2112963" cy="3146425"/>
            <a:chOff x="3574" y="135"/>
            <a:chExt cx="1331" cy="1982"/>
          </a:xfrm>
        </p:grpSpPr>
        <p:sp>
          <p:nvSpPr>
            <p:cNvPr id="7245" name="Freeform 97"/>
            <p:cNvSpPr>
              <a:spLocks/>
            </p:cNvSpPr>
            <p:nvPr/>
          </p:nvSpPr>
          <p:spPr bwMode="auto">
            <a:xfrm>
              <a:off x="3574" y="135"/>
              <a:ext cx="1331" cy="886"/>
            </a:xfrm>
            <a:custGeom>
              <a:avLst/>
              <a:gdLst>
                <a:gd name="T0" fmla="*/ 678 w 377"/>
                <a:gd name="T1" fmla="*/ 0 h 251"/>
                <a:gd name="T2" fmla="*/ 0 w 377"/>
                <a:gd name="T3" fmla="*/ 886 h 251"/>
                <a:gd name="T4" fmla="*/ 1331 w 377"/>
                <a:gd name="T5" fmla="*/ 886 h 251"/>
                <a:gd name="T6" fmla="*/ 678 w 377"/>
                <a:gd name="T7" fmla="*/ 0 h 2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51">
                  <a:moveTo>
                    <a:pt x="192" y="0"/>
                  </a:moveTo>
                  <a:lnTo>
                    <a:pt x="0" y="251"/>
                  </a:lnTo>
                  <a:lnTo>
                    <a:pt x="377" y="251"/>
                  </a:lnTo>
                  <a:lnTo>
                    <a:pt x="192" y="0"/>
                  </a:lnTo>
                  <a:close/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Rectangle 99"/>
            <p:cNvSpPr>
              <a:spLocks noChangeArrowheads="1"/>
            </p:cNvSpPr>
            <p:nvPr/>
          </p:nvSpPr>
          <p:spPr bwMode="auto">
            <a:xfrm>
              <a:off x="3867" y="1089"/>
              <a:ext cx="244" cy="2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7" name="Rectangle 100"/>
            <p:cNvSpPr>
              <a:spLocks noChangeArrowheads="1"/>
            </p:cNvSpPr>
            <p:nvPr/>
          </p:nvSpPr>
          <p:spPr bwMode="auto">
            <a:xfrm>
              <a:off x="3648" y="951"/>
              <a:ext cx="1186" cy="1162"/>
            </a:xfrm>
            <a:prstGeom prst="rect">
              <a:avLst/>
            </a:prstGeom>
            <a:solidFill>
              <a:schemeClr val="bg1"/>
            </a:solidFill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8" name="Rectangle 101"/>
            <p:cNvSpPr>
              <a:spLocks noChangeArrowheads="1"/>
            </p:cNvSpPr>
            <p:nvPr/>
          </p:nvSpPr>
          <p:spPr bwMode="auto">
            <a:xfrm>
              <a:off x="3843" y="1069"/>
              <a:ext cx="248" cy="272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9" name="Rectangle 105"/>
            <p:cNvSpPr>
              <a:spLocks noChangeArrowheads="1"/>
            </p:cNvSpPr>
            <p:nvPr/>
          </p:nvSpPr>
          <p:spPr bwMode="auto">
            <a:xfrm>
              <a:off x="4389" y="1071"/>
              <a:ext cx="243" cy="276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0" name="Rectangle 109"/>
            <p:cNvSpPr>
              <a:spLocks noChangeArrowheads="1"/>
            </p:cNvSpPr>
            <p:nvPr/>
          </p:nvSpPr>
          <p:spPr bwMode="auto">
            <a:xfrm>
              <a:off x="4392" y="1653"/>
              <a:ext cx="244" cy="279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1" name="Rectangle 114"/>
            <p:cNvSpPr>
              <a:spLocks noChangeArrowheads="1"/>
            </p:cNvSpPr>
            <p:nvPr/>
          </p:nvSpPr>
          <p:spPr bwMode="auto">
            <a:xfrm>
              <a:off x="3844" y="1642"/>
              <a:ext cx="248" cy="47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2" name="Rectangle 117"/>
            <p:cNvSpPr>
              <a:spLocks noChangeArrowheads="1"/>
            </p:cNvSpPr>
            <p:nvPr/>
          </p:nvSpPr>
          <p:spPr bwMode="auto">
            <a:xfrm>
              <a:off x="3909" y="2042"/>
              <a:ext cx="117" cy="28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3" name="Line 118"/>
            <p:cNvSpPr>
              <a:spLocks noChangeShapeType="1"/>
            </p:cNvSpPr>
            <p:nvPr/>
          </p:nvSpPr>
          <p:spPr bwMode="auto">
            <a:xfrm>
              <a:off x="3652" y="1512"/>
              <a:ext cx="1179" cy="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Line 119"/>
            <p:cNvSpPr>
              <a:spLocks noChangeShapeType="1"/>
            </p:cNvSpPr>
            <p:nvPr/>
          </p:nvSpPr>
          <p:spPr bwMode="auto">
            <a:xfrm>
              <a:off x="3839" y="960"/>
              <a:ext cx="3" cy="11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Line 120"/>
            <p:cNvSpPr>
              <a:spLocks noChangeShapeType="1"/>
            </p:cNvSpPr>
            <p:nvPr/>
          </p:nvSpPr>
          <p:spPr bwMode="auto">
            <a:xfrm>
              <a:off x="4093" y="951"/>
              <a:ext cx="4" cy="115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Line 121"/>
            <p:cNvSpPr>
              <a:spLocks noChangeShapeType="1"/>
            </p:cNvSpPr>
            <p:nvPr/>
          </p:nvSpPr>
          <p:spPr bwMode="auto">
            <a:xfrm>
              <a:off x="4390" y="948"/>
              <a:ext cx="3" cy="11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Line 122"/>
            <p:cNvSpPr>
              <a:spLocks noChangeShapeType="1"/>
            </p:cNvSpPr>
            <p:nvPr/>
          </p:nvSpPr>
          <p:spPr bwMode="auto">
            <a:xfrm>
              <a:off x="4633" y="948"/>
              <a:ext cx="4" cy="11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123"/>
            <p:cNvSpPr>
              <a:spLocks/>
            </p:cNvSpPr>
            <p:nvPr/>
          </p:nvSpPr>
          <p:spPr bwMode="auto">
            <a:xfrm>
              <a:off x="4641" y="1069"/>
              <a:ext cx="194" cy="440"/>
            </a:xfrm>
            <a:custGeom>
              <a:avLst/>
              <a:gdLst>
                <a:gd name="T0" fmla="*/ 2 w 194"/>
                <a:gd name="T1" fmla="*/ 440 h 440"/>
                <a:gd name="T2" fmla="*/ 194 w 194"/>
                <a:gd name="T3" fmla="*/ 0 h 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4" h="440">
                  <a:moveTo>
                    <a:pt x="2" y="440"/>
                  </a:moveTo>
                  <a:cubicBezTo>
                    <a:pt x="0" y="309"/>
                    <a:pt x="36" y="99"/>
                    <a:pt x="194" y="0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124"/>
            <p:cNvSpPr>
              <a:spLocks/>
            </p:cNvSpPr>
            <p:nvPr/>
          </p:nvSpPr>
          <p:spPr bwMode="auto">
            <a:xfrm>
              <a:off x="3648" y="1075"/>
              <a:ext cx="188" cy="429"/>
            </a:xfrm>
            <a:custGeom>
              <a:avLst/>
              <a:gdLst>
                <a:gd name="T0" fmla="*/ 187 w 188"/>
                <a:gd name="T1" fmla="*/ 429 h 429"/>
                <a:gd name="T2" fmla="*/ 0 w 188"/>
                <a:gd name="T3" fmla="*/ 0 h 4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8" h="429">
                  <a:moveTo>
                    <a:pt x="187" y="429"/>
                  </a:moveTo>
                  <a:cubicBezTo>
                    <a:pt x="188" y="272"/>
                    <a:pt x="149" y="7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Line 125"/>
            <p:cNvSpPr>
              <a:spLocks noChangeShapeType="1"/>
            </p:cNvSpPr>
            <p:nvPr/>
          </p:nvSpPr>
          <p:spPr bwMode="auto">
            <a:xfrm>
              <a:off x="3872" y="637"/>
              <a:ext cx="747" cy="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Rectangle 126"/>
            <p:cNvSpPr>
              <a:spLocks noChangeArrowheads="1"/>
            </p:cNvSpPr>
            <p:nvPr/>
          </p:nvSpPr>
          <p:spPr bwMode="auto">
            <a:xfrm>
              <a:off x="4195" y="435"/>
              <a:ext cx="110" cy="20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2" name="Line 127"/>
            <p:cNvSpPr>
              <a:spLocks noChangeShapeType="1"/>
            </p:cNvSpPr>
            <p:nvPr/>
          </p:nvSpPr>
          <p:spPr bwMode="auto">
            <a:xfrm>
              <a:off x="3648" y="1343"/>
              <a:ext cx="1193" cy="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Line 128"/>
            <p:cNvSpPr>
              <a:spLocks noChangeShapeType="1"/>
            </p:cNvSpPr>
            <p:nvPr/>
          </p:nvSpPr>
          <p:spPr bwMode="auto">
            <a:xfrm flipV="1">
              <a:off x="4097" y="1933"/>
              <a:ext cx="733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Line 129"/>
            <p:cNvSpPr>
              <a:spLocks noChangeShapeType="1"/>
            </p:cNvSpPr>
            <p:nvPr/>
          </p:nvSpPr>
          <p:spPr bwMode="auto">
            <a:xfrm flipH="1" flipV="1">
              <a:off x="3651" y="1928"/>
              <a:ext cx="188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65" name="Group 253"/>
            <p:cNvGrpSpPr>
              <a:grpSpLocks/>
            </p:cNvGrpSpPr>
            <p:nvPr/>
          </p:nvGrpSpPr>
          <p:grpSpPr bwMode="auto">
            <a:xfrm>
              <a:off x="3843" y="1069"/>
              <a:ext cx="245" cy="270"/>
              <a:chOff x="3843" y="1069"/>
              <a:chExt cx="245" cy="270"/>
            </a:xfrm>
          </p:grpSpPr>
          <p:sp>
            <p:nvSpPr>
              <p:cNvPr id="7274" name="Line 251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75" name="Line 252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266" name="Group 254"/>
            <p:cNvGrpSpPr>
              <a:grpSpLocks/>
            </p:cNvGrpSpPr>
            <p:nvPr/>
          </p:nvGrpSpPr>
          <p:grpSpPr bwMode="auto">
            <a:xfrm>
              <a:off x="4390" y="1072"/>
              <a:ext cx="245" cy="270"/>
              <a:chOff x="3843" y="1069"/>
              <a:chExt cx="245" cy="270"/>
            </a:xfrm>
          </p:grpSpPr>
          <p:sp>
            <p:nvSpPr>
              <p:cNvPr id="7272" name="Line 255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73" name="Line 256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267" name="Group 257"/>
            <p:cNvGrpSpPr>
              <a:grpSpLocks/>
            </p:cNvGrpSpPr>
            <p:nvPr/>
          </p:nvGrpSpPr>
          <p:grpSpPr bwMode="auto">
            <a:xfrm>
              <a:off x="4390" y="1655"/>
              <a:ext cx="245" cy="270"/>
              <a:chOff x="3843" y="1069"/>
              <a:chExt cx="245" cy="270"/>
            </a:xfrm>
          </p:grpSpPr>
          <p:sp>
            <p:nvSpPr>
              <p:cNvPr id="7270" name="Line 258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71" name="Line 259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268" name="Oval 260"/>
            <p:cNvSpPr>
              <a:spLocks noChangeArrowheads="1"/>
            </p:cNvSpPr>
            <p:nvPr/>
          </p:nvSpPr>
          <p:spPr bwMode="auto">
            <a:xfrm>
              <a:off x="3907" y="1701"/>
              <a:ext cx="122" cy="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9" name="Oval 261"/>
            <p:cNvSpPr>
              <a:spLocks noChangeArrowheads="1"/>
            </p:cNvSpPr>
            <p:nvPr/>
          </p:nvSpPr>
          <p:spPr bwMode="auto">
            <a:xfrm>
              <a:off x="4025" y="1902"/>
              <a:ext cx="29" cy="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171" name="Group 264"/>
          <p:cNvGrpSpPr>
            <a:grpSpLocks/>
          </p:cNvGrpSpPr>
          <p:nvPr/>
        </p:nvGrpSpPr>
        <p:grpSpPr bwMode="auto">
          <a:xfrm>
            <a:off x="884238" y="876300"/>
            <a:ext cx="2719387" cy="2479675"/>
            <a:chOff x="557" y="552"/>
            <a:chExt cx="1713" cy="1562"/>
          </a:xfrm>
        </p:grpSpPr>
        <p:sp>
          <p:nvSpPr>
            <p:cNvPr id="7211" name="Rectangle 133"/>
            <p:cNvSpPr>
              <a:spLocks noChangeArrowheads="1"/>
            </p:cNvSpPr>
            <p:nvPr/>
          </p:nvSpPr>
          <p:spPr bwMode="auto">
            <a:xfrm>
              <a:off x="1201" y="1209"/>
              <a:ext cx="236" cy="1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2" name="Rectangle 134"/>
            <p:cNvSpPr>
              <a:spLocks noChangeArrowheads="1"/>
            </p:cNvSpPr>
            <p:nvPr/>
          </p:nvSpPr>
          <p:spPr bwMode="auto">
            <a:xfrm>
              <a:off x="677" y="1073"/>
              <a:ext cx="1522" cy="1028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3" name="Rectangle 135"/>
            <p:cNvSpPr>
              <a:spLocks noChangeArrowheads="1"/>
            </p:cNvSpPr>
            <p:nvPr/>
          </p:nvSpPr>
          <p:spPr bwMode="auto">
            <a:xfrm>
              <a:off x="1198" y="1203"/>
              <a:ext cx="236" cy="198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4" name="Rectangle 138"/>
            <p:cNvSpPr>
              <a:spLocks noChangeArrowheads="1"/>
            </p:cNvSpPr>
            <p:nvPr/>
          </p:nvSpPr>
          <p:spPr bwMode="auto">
            <a:xfrm>
              <a:off x="1152" y="1578"/>
              <a:ext cx="338" cy="19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5" name="Rectangle 139"/>
            <p:cNvSpPr>
              <a:spLocks noChangeArrowheads="1"/>
            </p:cNvSpPr>
            <p:nvPr/>
          </p:nvSpPr>
          <p:spPr bwMode="auto">
            <a:xfrm>
              <a:off x="1676" y="1578"/>
              <a:ext cx="334" cy="19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6" name="Rectangle 142"/>
            <p:cNvSpPr>
              <a:spLocks noChangeArrowheads="1"/>
            </p:cNvSpPr>
            <p:nvPr/>
          </p:nvSpPr>
          <p:spPr bwMode="auto">
            <a:xfrm>
              <a:off x="1734" y="1203"/>
              <a:ext cx="205" cy="198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7" name="Freeform 143"/>
            <p:cNvSpPr>
              <a:spLocks/>
            </p:cNvSpPr>
            <p:nvPr/>
          </p:nvSpPr>
          <p:spPr bwMode="auto">
            <a:xfrm>
              <a:off x="644" y="595"/>
              <a:ext cx="140" cy="301"/>
            </a:xfrm>
            <a:custGeom>
              <a:avLst/>
              <a:gdLst>
                <a:gd name="T0" fmla="*/ 140 w 45"/>
                <a:gd name="T1" fmla="*/ 301 h 97"/>
                <a:gd name="T2" fmla="*/ 0 w 45"/>
                <a:gd name="T3" fmla="*/ 301 h 97"/>
                <a:gd name="T4" fmla="*/ 12 w 45"/>
                <a:gd name="T5" fmla="*/ 0 h 97"/>
                <a:gd name="T6" fmla="*/ 121 w 45"/>
                <a:gd name="T7" fmla="*/ 0 h 97"/>
                <a:gd name="T8" fmla="*/ 140 w 45"/>
                <a:gd name="T9" fmla="*/ 301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Rectangle 146"/>
            <p:cNvSpPr>
              <a:spLocks noChangeArrowheads="1"/>
            </p:cNvSpPr>
            <p:nvPr/>
          </p:nvSpPr>
          <p:spPr bwMode="auto">
            <a:xfrm>
              <a:off x="644" y="552"/>
              <a:ext cx="133" cy="43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Freeform 147"/>
            <p:cNvSpPr>
              <a:spLocks/>
            </p:cNvSpPr>
            <p:nvPr/>
          </p:nvSpPr>
          <p:spPr bwMode="auto">
            <a:xfrm>
              <a:off x="2058" y="595"/>
              <a:ext cx="140" cy="301"/>
            </a:xfrm>
            <a:custGeom>
              <a:avLst/>
              <a:gdLst>
                <a:gd name="T0" fmla="*/ 140 w 45"/>
                <a:gd name="T1" fmla="*/ 301 h 97"/>
                <a:gd name="T2" fmla="*/ 0 w 45"/>
                <a:gd name="T3" fmla="*/ 301 h 97"/>
                <a:gd name="T4" fmla="*/ 12 w 45"/>
                <a:gd name="T5" fmla="*/ 0 h 97"/>
                <a:gd name="T6" fmla="*/ 121 w 45"/>
                <a:gd name="T7" fmla="*/ 0 h 97"/>
                <a:gd name="T8" fmla="*/ 140 w 45"/>
                <a:gd name="T9" fmla="*/ 301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Rectangle 150"/>
            <p:cNvSpPr>
              <a:spLocks noChangeArrowheads="1"/>
            </p:cNvSpPr>
            <p:nvPr/>
          </p:nvSpPr>
          <p:spPr bwMode="auto">
            <a:xfrm>
              <a:off x="2058" y="552"/>
              <a:ext cx="134" cy="43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Rectangle 151"/>
            <p:cNvSpPr>
              <a:spLocks noChangeArrowheads="1"/>
            </p:cNvSpPr>
            <p:nvPr/>
          </p:nvSpPr>
          <p:spPr bwMode="auto">
            <a:xfrm>
              <a:off x="761" y="1575"/>
              <a:ext cx="248" cy="480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2" name="Rectangle 154"/>
            <p:cNvSpPr>
              <a:spLocks noChangeArrowheads="1"/>
            </p:cNvSpPr>
            <p:nvPr/>
          </p:nvSpPr>
          <p:spPr bwMode="auto">
            <a:xfrm>
              <a:off x="708" y="2055"/>
              <a:ext cx="372" cy="5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3" name="Rectangle 155"/>
            <p:cNvSpPr>
              <a:spLocks noChangeArrowheads="1"/>
            </p:cNvSpPr>
            <p:nvPr/>
          </p:nvSpPr>
          <p:spPr bwMode="auto">
            <a:xfrm>
              <a:off x="1220" y="1224"/>
              <a:ext cx="83" cy="15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4" name="Rectangle 158"/>
            <p:cNvSpPr>
              <a:spLocks noChangeArrowheads="1"/>
            </p:cNvSpPr>
            <p:nvPr/>
          </p:nvSpPr>
          <p:spPr bwMode="auto">
            <a:xfrm>
              <a:off x="1325" y="1224"/>
              <a:ext cx="84" cy="15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5" name="Rectangle 159"/>
            <p:cNvSpPr>
              <a:spLocks noChangeArrowheads="1"/>
            </p:cNvSpPr>
            <p:nvPr/>
          </p:nvSpPr>
          <p:spPr bwMode="auto">
            <a:xfrm>
              <a:off x="1173" y="1599"/>
              <a:ext cx="81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6" name="Rectangle 162"/>
            <p:cNvSpPr>
              <a:spLocks noChangeArrowheads="1"/>
            </p:cNvSpPr>
            <p:nvPr/>
          </p:nvSpPr>
          <p:spPr bwMode="auto">
            <a:xfrm>
              <a:off x="1276" y="1599"/>
              <a:ext cx="86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7" name="Rectangle 163"/>
            <p:cNvSpPr>
              <a:spLocks noChangeArrowheads="1"/>
            </p:cNvSpPr>
            <p:nvPr/>
          </p:nvSpPr>
          <p:spPr bwMode="auto">
            <a:xfrm>
              <a:off x="1384" y="1599"/>
              <a:ext cx="84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8" name="Rectangle 166"/>
            <p:cNvSpPr>
              <a:spLocks noChangeArrowheads="1"/>
            </p:cNvSpPr>
            <p:nvPr/>
          </p:nvSpPr>
          <p:spPr bwMode="auto">
            <a:xfrm>
              <a:off x="1694" y="1599"/>
              <a:ext cx="84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9" name="Rectangle 167"/>
            <p:cNvSpPr>
              <a:spLocks noChangeArrowheads="1"/>
            </p:cNvSpPr>
            <p:nvPr/>
          </p:nvSpPr>
          <p:spPr bwMode="auto">
            <a:xfrm>
              <a:off x="1800" y="1599"/>
              <a:ext cx="86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0" name="Rectangle 170"/>
            <p:cNvSpPr>
              <a:spLocks noChangeArrowheads="1"/>
            </p:cNvSpPr>
            <p:nvPr/>
          </p:nvSpPr>
          <p:spPr bwMode="auto">
            <a:xfrm>
              <a:off x="1905" y="1599"/>
              <a:ext cx="87" cy="14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1" name="Rectangle 171"/>
            <p:cNvSpPr>
              <a:spLocks noChangeArrowheads="1"/>
            </p:cNvSpPr>
            <p:nvPr/>
          </p:nvSpPr>
          <p:spPr bwMode="auto">
            <a:xfrm>
              <a:off x="1753" y="1224"/>
              <a:ext cx="158" cy="15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2" name="Rectangle 175"/>
            <p:cNvSpPr>
              <a:spLocks noChangeArrowheads="1"/>
            </p:cNvSpPr>
            <p:nvPr/>
          </p:nvSpPr>
          <p:spPr bwMode="auto">
            <a:xfrm>
              <a:off x="792" y="1596"/>
              <a:ext cx="84" cy="124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3" name="Rectangle 176"/>
            <p:cNvSpPr>
              <a:spLocks noChangeArrowheads="1"/>
            </p:cNvSpPr>
            <p:nvPr/>
          </p:nvSpPr>
          <p:spPr bwMode="auto">
            <a:xfrm>
              <a:off x="894" y="1596"/>
              <a:ext cx="87" cy="124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4" name="Rectangle 179"/>
            <p:cNvSpPr>
              <a:spLocks noChangeArrowheads="1"/>
            </p:cNvSpPr>
            <p:nvPr/>
          </p:nvSpPr>
          <p:spPr bwMode="auto">
            <a:xfrm>
              <a:off x="792" y="1739"/>
              <a:ext cx="84" cy="1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5" name="Rectangle 180"/>
            <p:cNvSpPr>
              <a:spLocks noChangeArrowheads="1"/>
            </p:cNvSpPr>
            <p:nvPr/>
          </p:nvSpPr>
          <p:spPr bwMode="auto">
            <a:xfrm>
              <a:off x="894" y="1739"/>
              <a:ext cx="87" cy="1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6" name="Rectangle 183"/>
            <p:cNvSpPr>
              <a:spLocks noChangeArrowheads="1"/>
            </p:cNvSpPr>
            <p:nvPr/>
          </p:nvSpPr>
          <p:spPr bwMode="auto">
            <a:xfrm>
              <a:off x="792" y="1891"/>
              <a:ext cx="84" cy="1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7" name="Rectangle 184"/>
            <p:cNvSpPr>
              <a:spLocks noChangeArrowheads="1"/>
            </p:cNvSpPr>
            <p:nvPr/>
          </p:nvSpPr>
          <p:spPr bwMode="auto">
            <a:xfrm>
              <a:off x="894" y="1891"/>
              <a:ext cx="87" cy="1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8" name="Freeform 187"/>
            <p:cNvSpPr>
              <a:spLocks/>
            </p:cNvSpPr>
            <p:nvPr/>
          </p:nvSpPr>
          <p:spPr bwMode="auto">
            <a:xfrm>
              <a:off x="557" y="752"/>
              <a:ext cx="1713" cy="824"/>
            </a:xfrm>
            <a:custGeom>
              <a:avLst/>
              <a:gdLst>
                <a:gd name="T0" fmla="*/ 537 w 1713"/>
                <a:gd name="T1" fmla="*/ 824 h 824"/>
                <a:gd name="T2" fmla="*/ 585 w 1713"/>
                <a:gd name="T3" fmla="*/ 594 h 824"/>
                <a:gd name="T4" fmla="*/ 691 w 1713"/>
                <a:gd name="T5" fmla="*/ 352 h 824"/>
                <a:gd name="T6" fmla="*/ 812 w 1713"/>
                <a:gd name="T7" fmla="*/ 352 h 824"/>
                <a:gd name="T8" fmla="*/ 942 w 1713"/>
                <a:gd name="T9" fmla="*/ 587 h 824"/>
                <a:gd name="T10" fmla="*/ 1171 w 1713"/>
                <a:gd name="T11" fmla="*/ 587 h 824"/>
                <a:gd name="T12" fmla="*/ 1205 w 1713"/>
                <a:gd name="T13" fmla="*/ 484 h 824"/>
                <a:gd name="T14" fmla="*/ 1349 w 1713"/>
                <a:gd name="T15" fmla="*/ 484 h 824"/>
                <a:gd name="T16" fmla="*/ 1389 w 1713"/>
                <a:gd name="T17" fmla="*/ 584 h 824"/>
                <a:gd name="T18" fmla="*/ 1645 w 1713"/>
                <a:gd name="T19" fmla="*/ 586 h 824"/>
                <a:gd name="T20" fmla="*/ 1697 w 1713"/>
                <a:gd name="T21" fmla="*/ 484 h 824"/>
                <a:gd name="T22" fmla="*/ 1659 w 1713"/>
                <a:gd name="T23" fmla="*/ 134 h 824"/>
                <a:gd name="T24" fmla="*/ 1552 w 1713"/>
                <a:gd name="T25" fmla="*/ 23 h 824"/>
                <a:gd name="T26" fmla="*/ 139 w 1713"/>
                <a:gd name="T27" fmla="*/ 23 h 824"/>
                <a:gd name="T28" fmla="*/ 52 w 1713"/>
                <a:gd name="T29" fmla="*/ 122 h 824"/>
                <a:gd name="T30" fmla="*/ 12 w 1713"/>
                <a:gd name="T31" fmla="*/ 755 h 824"/>
                <a:gd name="T32" fmla="*/ 123 w 1713"/>
                <a:gd name="T33" fmla="*/ 824 h 824"/>
                <a:gd name="T34" fmla="*/ 537 w 1713"/>
                <a:gd name="T35" fmla="*/ 824 h 8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13" h="824">
                  <a:moveTo>
                    <a:pt x="537" y="824"/>
                  </a:moveTo>
                  <a:cubicBezTo>
                    <a:pt x="593" y="824"/>
                    <a:pt x="585" y="594"/>
                    <a:pt x="585" y="594"/>
                  </a:cubicBezTo>
                  <a:lnTo>
                    <a:pt x="691" y="352"/>
                  </a:lnTo>
                  <a:lnTo>
                    <a:pt x="812" y="352"/>
                  </a:lnTo>
                  <a:lnTo>
                    <a:pt x="942" y="587"/>
                  </a:lnTo>
                  <a:cubicBezTo>
                    <a:pt x="942" y="587"/>
                    <a:pt x="1056" y="587"/>
                    <a:pt x="1171" y="587"/>
                  </a:cubicBezTo>
                  <a:cubicBezTo>
                    <a:pt x="1193" y="522"/>
                    <a:pt x="1189" y="532"/>
                    <a:pt x="1205" y="484"/>
                  </a:cubicBezTo>
                  <a:cubicBezTo>
                    <a:pt x="1258" y="484"/>
                    <a:pt x="1311" y="484"/>
                    <a:pt x="1349" y="484"/>
                  </a:cubicBezTo>
                  <a:cubicBezTo>
                    <a:pt x="1369" y="536"/>
                    <a:pt x="1371" y="544"/>
                    <a:pt x="1389" y="584"/>
                  </a:cubicBezTo>
                  <a:cubicBezTo>
                    <a:pt x="1493" y="584"/>
                    <a:pt x="1577" y="584"/>
                    <a:pt x="1645" y="586"/>
                  </a:cubicBezTo>
                  <a:cubicBezTo>
                    <a:pt x="1713" y="584"/>
                    <a:pt x="1695" y="560"/>
                    <a:pt x="1697" y="484"/>
                  </a:cubicBezTo>
                  <a:cubicBezTo>
                    <a:pt x="1679" y="282"/>
                    <a:pt x="1683" y="211"/>
                    <a:pt x="1659" y="134"/>
                  </a:cubicBezTo>
                  <a:cubicBezTo>
                    <a:pt x="1635" y="57"/>
                    <a:pt x="1599" y="16"/>
                    <a:pt x="1552" y="23"/>
                  </a:cubicBezTo>
                  <a:cubicBezTo>
                    <a:pt x="1297" y="26"/>
                    <a:pt x="845" y="23"/>
                    <a:pt x="139" y="23"/>
                  </a:cubicBezTo>
                  <a:cubicBezTo>
                    <a:pt x="77" y="26"/>
                    <a:pt x="73" y="0"/>
                    <a:pt x="52" y="122"/>
                  </a:cubicBezTo>
                  <a:cubicBezTo>
                    <a:pt x="31" y="244"/>
                    <a:pt x="0" y="638"/>
                    <a:pt x="12" y="755"/>
                  </a:cubicBezTo>
                  <a:cubicBezTo>
                    <a:pt x="15" y="820"/>
                    <a:pt x="59" y="824"/>
                    <a:pt x="123" y="824"/>
                  </a:cubicBezTo>
                  <a:cubicBezTo>
                    <a:pt x="330" y="824"/>
                    <a:pt x="537" y="824"/>
                    <a:pt x="537" y="824"/>
                  </a:cubicBez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Rectangle 188"/>
            <p:cNvSpPr>
              <a:spLocks noChangeArrowheads="1"/>
            </p:cNvSpPr>
            <p:nvPr/>
          </p:nvSpPr>
          <p:spPr bwMode="auto">
            <a:xfrm>
              <a:off x="702" y="1575"/>
              <a:ext cx="31" cy="9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0" name="Rectangle 190"/>
            <p:cNvSpPr>
              <a:spLocks noChangeArrowheads="1"/>
            </p:cNvSpPr>
            <p:nvPr/>
          </p:nvSpPr>
          <p:spPr bwMode="auto">
            <a:xfrm>
              <a:off x="997" y="1711"/>
              <a:ext cx="6" cy="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1" name="Rectangle 191"/>
            <p:cNvSpPr>
              <a:spLocks noChangeArrowheads="1"/>
            </p:cNvSpPr>
            <p:nvPr/>
          </p:nvSpPr>
          <p:spPr bwMode="auto">
            <a:xfrm>
              <a:off x="1034" y="1575"/>
              <a:ext cx="28" cy="99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2" name="Line 192"/>
            <p:cNvSpPr>
              <a:spLocks noChangeShapeType="1"/>
            </p:cNvSpPr>
            <p:nvPr/>
          </p:nvSpPr>
          <p:spPr bwMode="auto">
            <a:xfrm>
              <a:off x="609" y="862"/>
              <a:ext cx="1600" cy="3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Line 193"/>
            <p:cNvSpPr>
              <a:spLocks noChangeShapeType="1"/>
            </p:cNvSpPr>
            <p:nvPr/>
          </p:nvSpPr>
          <p:spPr bwMode="auto">
            <a:xfrm>
              <a:off x="606" y="884"/>
              <a:ext cx="160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Line 263"/>
            <p:cNvSpPr>
              <a:spLocks noChangeShapeType="1"/>
            </p:cNvSpPr>
            <p:nvPr/>
          </p:nvSpPr>
          <p:spPr bwMode="auto">
            <a:xfrm flipV="1">
              <a:off x="1832" y="1234"/>
              <a:ext cx="0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172" name="Group 269"/>
          <p:cNvGrpSpPr>
            <a:grpSpLocks/>
          </p:cNvGrpSpPr>
          <p:nvPr/>
        </p:nvGrpSpPr>
        <p:grpSpPr bwMode="auto">
          <a:xfrm>
            <a:off x="917575" y="4410075"/>
            <a:ext cx="2974975" cy="1876425"/>
            <a:chOff x="578" y="2778"/>
            <a:chExt cx="1874" cy="1182"/>
          </a:xfrm>
        </p:grpSpPr>
        <p:sp>
          <p:nvSpPr>
            <p:cNvPr id="7192" name="Freeform 197"/>
            <p:cNvSpPr>
              <a:spLocks/>
            </p:cNvSpPr>
            <p:nvPr/>
          </p:nvSpPr>
          <p:spPr bwMode="auto">
            <a:xfrm>
              <a:off x="1861" y="3075"/>
              <a:ext cx="591" cy="223"/>
            </a:xfrm>
            <a:custGeom>
              <a:avLst/>
              <a:gdLst>
                <a:gd name="T0" fmla="*/ 0 w 165"/>
                <a:gd name="T1" fmla="*/ 0 h 62"/>
                <a:gd name="T2" fmla="*/ 555 w 165"/>
                <a:gd name="T3" fmla="*/ 0 h 62"/>
                <a:gd name="T4" fmla="*/ 591 w 165"/>
                <a:gd name="T5" fmla="*/ 223 h 62"/>
                <a:gd name="T6" fmla="*/ 0 w 165"/>
                <a:gd name="T7" fmla="*/ 223 h 62"/>
                <a:gd name="T8" fmla="*/ 0 w 165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" h="62">
                  <a:moveTo>
                    <a:pt x="0" y="0"/>
                  </a:moveTo>
                  <a:lnTo>
                    <a:pt x="155" y="0"/>
                  </a:lnTo>
                  <a:lnTo>
                    <a:pt x="165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Rectangle 198"/>
            <p:cNvSpPr>
              <a:spLocks noChangeArrowheads="1"/>
            </p:cNvSpPr>
            <p:nvPr/>
          </p:nvSpPr>
          <p:spPr bwMode="auto">
            <a:xfrm>
              <a:off x="610" y="3272"/>
              <a:ext cx="1251" cy="68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Rectangle 201"/>
            <p:cNvSpPr>
              <a:spLocks noChangeArrowheads="1"/>
            </p:cNvSpPr>
            <p:nvPr/>
          </p:nvSpPr>
          <p:spPr bwMode="auto">
            <a:xfrm>
              <a:off x="1194" y="3412"/>
              <a:ext cx="585" cy="2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5" name="Rectangle 202"/>
            <p:cNvSpPr>
              <a:spLocks noChangeArrowheads="1"/>
            </p:cNvSpPr>
            <p:nvPr/>
          </p:nvSpPr>
          <p:spPr bwMode="auto">
            <a:xfrm>
              <a:off x="678" y="3412"/>
              <a:ext cx="133" cy="2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6" name="Rectangle 204"/>
            <p:cNvSpPr>
              <a:spLocks noChangeArrowheads="1"/>
            </p:cNvSpPr>
            <p:nvPr/>
          </p:nvSpPr>
          <p:spPr bwMode="auto">
            <a:xfrm>
              <a:off x="811" y="3412"/>
              <a:ext cx="244" cy="54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7" name="Rectangle 209"/>
            <p:cNvSpPr>
              <a:spLocks noChangeArrowheads="1"/>
            </p:cNvSpPr>
            <p:nvPr/>
          </p:nvSpPr>
          <p:spPr bwMode="auto">
            <a:xfrm>
              <a:off x="854" y="3455"/>
              <a:ext cx="158" cy="25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8" name="Rectangle 210"/>
            <p:cNvSpPr>
              <a:spLocks noChangeArrowheads="1"/>
            </p:cNvSpPr>
            <p:nvPr/>
          </p:nvSpPr>
          <p:spPr bwMode="auto">
            <a:xfrm>
              <a:off x="854" y="3767"/>
              <a:ext cx="158" cy="15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9" name="Rectangle 211"/>
            <p:cNvSpPr>
              <a:spLocks noChangeArrowheads="1"/>
            </p:cNvSpPr>
            <p:nvPr/>
          </p:nvSpPr>
          <p:spPr bwMode="auto">
            <a:xfrm>
              <a:off x="886" y="3724"/>
              <a:ext cx="93" cy="2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Freeform 212"/>
            <p:cNvSpPr>
              <a:spLocks/>
            </p:cNvSpPr>
            <p:nvPr/>
          </p:nvSpPr>
          <p:spPr bwMode="auto">
            <a:xfrm>
              <a:off x="1015" y="3728"/>
              <a:ext cx="18" cy="14"/>
            </a:xfrm>
            <a:custGeom>
              <a:avLst/>
              <a:gdLst>
                <a:gd name="T0" fmla="*/ 18 w 5"/>
                <a:gd name="T1" fmla="*/ 7 h 4"/>
                <a:gd name="T2" fmla="*/ 18 w 5"/>
                <a:gd name="T3" fmla="*/ 7 h 4"/>
                <a:gd name="T4" fmla="*/ 18 w 5"/>
                <a:gd name="T5" fmla="*/ 11 h 4"/>
                <a:gd name="T6" fmla="*/ 11 w 5"/>
                <a:gd name="T7" fmla="*/ 14 h 4"/>
                <a:gd name="T8" fmla="*/ 11 w 5"/>
                <a:gd name="T9" fmla="*/ 14 h 4"/>
                <a:gd name="T10" fmla="*/ 4 w 5"/>
                <a:gd name="T11" fmla="*/ 11 h 4"/>
                <a:gd name="T12" fmla="*/ 0 w 5"/>
                <a:gd name="T13" fmla="*/ 7 h 4"/>
                <a:gd name="T14" fmla="*/ 0 w 5"/>
                <a:gd name="T15" fmla="*/ 7 h 4"/>
                <a:gd name="T16" fmla="*/ 4 w 5"/>
                <a:gd name="T17" fmla="*/ 4 h 4"/>
                <a:gd name="T18" fmla="*/ 11 w 5"/>
                <a:gd name="T19" fmla="*/ 0 h 4"/>
                <a:gd name="T20" fmla="*/ 11 w 5"/>
                <a:gd name="T21" fmla="*/ 0 h 4"/>
                <a:gd name="T22" fmla="*/ 18 w 5"/>
                <a:gd name="T23" fmla="*/ 4 h 4"/>
                <a:gd name="T24" fmla="*/ 18 w 5"/>
                <a:gd name="T25" fmla="*/ 7 h 4"/>
                <a:gd name="T26" fmla="*/ 18 w 5"/>
                <a:gd name="T27" fmla="*/ 7 h 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lnTo>
                    <a:pt x="5" y="2"/>
                  </a:lnTo>
                  <a:lnTo>
                    <a:pt x="5" y="3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215"/>
            <p:cNvSpPr>
              <a:spLocks/>
            </p:cNvSpPr>
            <p:nvPr/>
          </p:nvSpPr>
          <p:spPr bwMode="auto">
            <a:xfrm>
              <a:off x="578" y="2954"/>
              <a:ext cx="1315" cy="318"/>
            </a:xfrm>
            <a:custGeom>
              <a:avLst/>
              <a:gdLst>
                <a:gd name="T0" fmla="*/ 1276 w 367"/>
                <a:gd name="T1" fmla="*/ 0 h 89"/>
                <a:gd name="T2" fmla="*/ 32 w 367"/>
                <a:gd name="T3" fmla="*/ 0 h 89"/>
                <a:gd name="T4" fmla="*/ 0 w 367"/>
                <a:gd name="T5" fmla="*/ 318 h 89"/>
                <a:gd name="T6" fmla="*/ 1315 w 367"/>
                <a:gd name="T7" fmla="*/ 318 h 89"/>
                <a:gd name="T8" fmla="*/ 1276 w 367"/>
                <a:gd name="T9" fmla="*/ 0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7" h="89">
                  <a:moveTo>
                    <a:pt x="356" y="0"/>
                  </a:moveTo>
                  <a:lnTo>
                    <a:pt x="9" y="0"/>
                  </a:lnTo>
                  <a:lnTo>
                    <a:pt x="0" y="89"/>
                  </a:lnTo>
                  <a:lnTo>
                    <a:pt x="367" y="89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Rectangle 216"/>
            <p:cNvSpPr>
              <a:spLocks noChangeArrowheads="1"/>
            </p:cNvSpPr>
            <p:nvPr/>
          </p:nvSpPr>
          <p:spPr bwMode="auto">
            <a:xfrm>
              <a:off x="1861" y="3301"/>
              <a:ext cx="556" cy="62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Rectangle 219"/>
            <p:cNvSpPr>
              <a:spLocks noChangeArrowheads="1"/>
            </p:cNvSpPr>
            <p:nvPr/>
          </p:nvSpPr>
          <p:spPr bwMode="auto">
            <a:xfrm>
              <a:off x="1915" y="3376"/>
              <a:ext cx="448" cy="54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Rectangle 220"/>
            <p:cNvSpPr>
              <a:spLocks noChangeArrowheads="1"/>
            </p:cNvSpPr>
            <p:nvPr/>
          </p:nvSpPr>
          <p:spPr bwMode="auto">
            <a:xfrm>
              <a:off x="1302" y="2810"/>
              <a:ext cx="100" cy="2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5" name="Rectangle 222"/>
            <p:cNvSpPr>
              <a:spLocks noChangeArrowheads="1"/>
            </p:cNvSpPr>
            <p:nvPr/>
          </p:nvSpPr>
          <p:spPr bwMode="auto">
            <a:xfrm>
              <a:off x="1288" y="2778"/>
              <a:ext cx="129" cy="3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6" name="Rectangle 223"/>
            <p:cNvSpPr>
              <a:spLocks noChangeArrowheads="1"/>
            </p:cNvSpPr>
            <p:nvPr/>
          </p:nvSpPr>
          <p:spPr bwMode="auto">
            <a:xfrm>
              <a:off x="2119" y="3602"/>
              <a:ext cx="43" cy="1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7" name="Line 265"/>
            <p:cNvSpPr>
              <a:spLocks noChangeShapeType="1"/>
            </p:cNvSpPr>
            <p:nvPr/>
          </p:nvSpPr>
          <p:spPr bwMode="auto">
            <a:xfrm>
              <a:off x="1361" y="3417"/>
              <a:ext cx="0" cy="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08" name="Line 266"/>
            <p:cNvSpPr>
              <a:spLocks noChangeShapeType="1"/>
            </p:cNvSpPr>
            <p:nvPr/>
          </p:nvSpPr>
          <p:spPr bwMode="auto">
            <a:xfrm>
              <a:off x="1606" y="3410"/>
              <a:ext cx="0" cy="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09" name="Line 267"/>
            <p:cNvSpPr>
              <a:spLocks noChangeShapeType="1"/>
            </p:cNvSpPr>
            <p:nvPr/>
          </p:nvSpPr>
          <p:spPr bwMode="auto">
            <a:xfrm>
              <a:off x="1196" y="3492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10" name="Line 268"/>
            <p:cNvSpPr>
              <a:spLocks noChangeShapeType="1"/>
            </p:cNvSpPr>
            <p:nvPr/>
          </p:nvSpPr>
          <p:spPr bwMode="auto">
            <a:xfrm>
              <a:off x="1608" y="3492"/>
              <a:ext cx="1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173" name="Group 277"/>
          <p:cNvGrpSpPr>
            <a:grpSpLocks/>
          </p:cNvGrpSpPr>
          <p:nvPr/>
        </p:nvGrpSpPr>
        <p:grpSpPr bwMode="auto">
          <a:xfrm>
            <a:off x="5754688" y="4219575"/>
            <a:ext cx="2041525" cy="2095500"/>
            <a:chOff x="3625" y="2605"/>
            <a:chExt cx="1286" cy="1320"/>
          </a:xfrm>
        </p:grpSpPr>
        <p:sp>
          <p:nvSpPr>
            <p:cNvPr id="7174" name="Rectangle 226"/>
            <p:cNvSpPr>
              <a:spLocks noChangeArrowheads="1"/>
            </p:cNvSpPr>
            <p:nvPr/>
          </p:nvSpPr>
          <p:spPr bwMode="auto">
            <a:xfrm>
              <a:off x="3660" y="3255"/>
              <a:ext cx="1219" cy="67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" name="Rectangle 227"/>
            <p:cNvSpPr>
              <a:spLocks noChangeArrowheads="1"/>
            </p:cNvSpPr>
            <p:nvPr/>
          </p:nvSpPr>
          <p:spPr bwMode="auto">
            <a:xfrm>
              <a:off x="3758" y="3398"/>
              <a:ext cx="569" cy="28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6" name="Rectangle 232"/>
            <p:cNvSpPr>
              <a:spLocks noChangeArrowheads="1"/>
            </p:cNvSpPr>
            <p:nvPr/>
          </p:nvSpPr>
          <p:spPr bwMode="auto">
            <a:xfrm>
              <a:off x="4488" y="3391"/>
              <a:ext cx="230" cy="53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7" name="Rectangle 233"/>
            <p:cNvSpPr>
              <a:spLocks noChangeArrowheads="1"/>
            </p:cNvSpPr>
            <p:nvPr/>
          </p:nvSpPr>
          <p:spPr bwMode="auto">
            <a:xfrm>
              <a:off x="4526" y="3433"/>
              <a:ext cx="154" cy="25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8" name="Rectangle 234"/>
            <p:cNvSpPr>
              <a:spLocks noChangeArrowheads="1"/>
            </p:cNvSpPr>
            <p:nvPr/>
          </p:nvSpPr>
          <p:spPr bwMode="auto">
            <a:xfrm>
              <a:off x="4526" y="3736"/>
              <a:ext cx="154" cy="15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Rectangle 235"/>
            <p:cNvSpPr>
              <a:spLocks noChangeArrowheads="1"/>
            </p:cNvSpPr>
            <p:nvPr/>
          </p:nvSpPr>
          <p:spPr bwMode="auto">
            <a:xfrm>
              <a:off x="4558" y="3695"/>
              <a:ext cx="91" cy="2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0" name="Freeform 239"/>
            <p:cNvSpPr>
              <a:spLocks/>
            </p:cNvSpPr>
            <p:nvPr/>
          </p:nvSpPr>
          <p:spPr bwMode="auto">
            <a:xfrm>
              <a:off x="3625" y="2605"/>
              <a:ext cx="1286" cy="650"/>
            </a:xfrm>
            <a:custGeom>
              <a:avLst/>
              <a:gdLst>
                <a:gd name="T0" fmla="*/ 1244 w 368"/>
                <a:gd name="T1" fmla="*/ 0 h 186"/>
                <a:gd name="T2" fmla="*/ 35 w 368"/>
                <a:gd name="T3" fmla="*/ 0 h 186"/>
                <a:gd name="T4" fmla="*/ 0 w 368"/>
                <a:gd name="T5" fmla="*/ 650 h 186"/>
                <a:gd name="T6" fmla="*/ 1286 w 368"/>
                <a:gd name="T7" fmla="*/ 650 h 186"/>
                <a:gd name="T8" fmla="*/ 1244 w 368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8" h="186">
                  <a:moveTo>
                    <a:pt x="356" y="0"/>
                  </a:moveTo>
                  <a:lnTo>
                    <a:pt x="10" y="0"/>
                  </a:lnTo>
                  <a:lnTo>
                    <a:pt x="0" y="186"/>
                  </a:lnTo>
                  <a:lnTo>
                    <a:pt x="368" y="18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Rectangle 240"/>
            <p:cNvSpPr>
              <a:spLocks noChangeArrowheads="1"/>
            </p:cNvSpPr>
            <p:nvPr/>
          </p:nvSpPr>
          <p:spPr bwMode="auto">
            <a:xfrm>
              <a:off x="3782" y="2828"/>
              <a:ext cx="978" cy="23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2" name="Rectangle 243"/>
            <p:cNvSpPr>
              <a:spLocks noChangeArrowheads="1"/>
            </p:cNvSpPr>
            <p:nvPr/>
          </p:nvSpPr>
          <p:spPr bwMode="auto">
            <a:xfrm>
              <a:off x="3856" y="2860"/>
              <a:ext cx="338" cy="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3" name="Rectangle 244"/>
            <p:cNvSpPr>
              <a:spLocks noChangeArrowheads="1"/>
            </p:cNvSpPr>
            <p:nvPr/>
          </p:nvSpPr>
          <p:spPr bwMode="auto">
            <a:xfrm>
              <a:off x="4345" y="2860"/>
              <a:ext cx="342" cy="1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4" name="Freeform 246"/>
            <p:cNvSpPr>
              <a:spLocks/>
            </p:cNvSpPr>
            <p:nvPr/>
          </p:nvSpPr>
          <p:spPr bwMode="auto">
            <a:xfrm>
              <a:off x="3782" y="2793"/>
              <a:ext cx="978" cy="38"/>
            </a:xfrm>
            <a:custGeom>
              <a:avLst/>
              <a:gdLst>
                <a:gd name="T0" fmla="*/ 0 w 280"/>
                <a:gd name="T1" fmla="*/ 38 h 11"/>
                <a:gd name="T2" fmla="*/ 17 w 280"/>
                <a:gd name="T3" fmla="*/ 0 h 11"/>
                <a:gd name="T4" fmla="*/ 957 w 280"/>
                <a:gd name="T5" fmla="*/ 0 h 11"/>
                <a:gd name="T6" fmla="*/ 978 w 280"/>
                <a:gd name="T7" fmla="*/ 38 h 11"/>
                <a:gd name="T8" fmla="*/ 0 w 280"/>
                <a:gd name="T9" fmla="*/ 38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0" h="11">
                  <a:moveTo>
                    <a:pt x="0" y="11"/>
                  </a:moveTo>
                  <a:lnTo>
                    <a:pt x="5" y="0"/>
                  </a:lnTo>
                  <a:lnTo>
                    <a:pt x="274" y="0"/>
                  </a:lnTo>
                  <a:lnTo>
                    <a:pt x="28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Line 270"/>
            <p:cNvSpPr>
              <a:spLocks noChangeShapeType="1"/>
            </p:cNvSpPr>
            <p:nvPr/>
          </p:nvSpPr>
          <p:spPr bwMode="auto">
            <a:xfrm>
              <a:off x="3917" y="3395"/>
              <a:ext cx="0" cy="28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6" name="Line 271"/>
            <p:cNvSpPr>
              <a:spLocks noChangeShapeType="1"/>
            </p:cNvSpPr>
            <p:nvPr/>
          </p:nvSpPr>
          <p:spPr bwMode="auto">
            <a:xfrm>
              <a:off x="4159" y="3395"/>
              <a:ext cx="0" cy="28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7" name="Line 272"/>
            <p:cNvSpPr>
              <a:spLocks noChangeShapeType="1"/>
            </p:cNvSpPr>
            <p:nvPr/>
          </p:nvSpPr>
          <p:spPr bwMode="auto">
            <a:xfrm>
              <a:off x="3758" y="3476"/>
              <a:ext cx="1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8" name="Line 273"/>
            <p:cNvSpPr>
              <a:spLocks noChangeShapeType="1"/>
            </p:cNvSpPr>
            <p:nvPr/>
          </p:nvSpPr>
          <p:spPr bwMode="auto">
            <a:xfrm>
              <a:off x="4159" y="3476"/>
              <a:ext cx="16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9" name="Line 274"/>
            <p:cNvSpPr>
              <a:spLocks noChangeShapeType="1"/>
            </p:cNvSpPr>
            <p:nvPr/>
          </p:nvSpPr>
          <p:spPr bwMode="auto">
            <a:xfrm>
              <a:off x="3978" y="2861"/>
              <a:ext cx="0" cy="1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0" name="Line 275"/>
            <p:cNvSpPr>
              <a:spLocks noChangeShapeType="1"/>
            </p:cNvSpPr>
            <p:nvPr/>
          </p:nvSpPr>
          <p:spPr bwMode="auto">
            <a:xfrm>
              <a:off x="4568" y="2861"/>
              <a:ext cx="0" cy="1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1" name="Oval 276"/>
            <p:cNvSpPr>
              <a:spLocks noChangeArrowheads="1"/>
            </p:cNvSpPr>
            <p:nvPr/>
          </p:nvSpPr>
          <p:spPr bwMode="auto">
            <a:xfrm>
              <a:off x="4680" y="3693"/>
              <a:ext cx="27" cy="27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79"/>
          <p:cNvGrpSpPr>
            <a:grpSpLocks/>
          </p:cNvGrpSpPr>
          <p:nvPr/>
        </p:nvGrpSpPr>
        <p:grpSpPr bwMode="auto">
          <a:xfrm>
            <a:off x="4395788" y="960438"/>
            <a:ext cx="3467100" cy="1889125"/>
            <a:chOff x="2814" y="664"/>
            <a:chExt cx="2184" cy="1190"/>
          </a:xfrm>
        </p:grpSpPr>
        <p:sp>
          <p:nvSpPr>
            <p:cNvPr id="9318" name="Rectangle 357"/>
            <p:cNvSpPr>
              <a:spLocks noChangeArrowheads="1"/>
            </p:cNvSpPr>
            <p:nvPr/>
          </p:nvSpPr>
          <p:spPr bwMode="auto">
            <a:xfrm>
              <a:off x="2857" y="899"/>
              <a:ext cx="697" cy="95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9" name="Rectangle 360"/>
            <p:cNvSpPr>
              <a:spLocks noChangeArrowheads="1"/>
            </p:cNvSpPr>
            <p:nvPr/>
          </p:nvSpPr>
          <p:spPr bwMode="auto">
            <a:xfrm>
              <a:off x="2966" y="990"/>
              <a:ext cx="161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0" name="Rectangle 361"/>
            <p:cNvSpPr>
              <a:spLocks noChangeArrowheads="1"/>
            </p:cNvSpPr>
            <p:nvPr/>
          </p:nvSpPr>
          <p:spPr bwMode="auto">
            <a:xfrm>
              <a:off x="2966" y="1469"/>
              <a:ext cx="161" cy="22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1" name="Rectangle 364"/>
            <p:cNvSpPr>
              <a:spLocks noChangeArrowheads="1"/>
            </p:cNvSpPr>
            <p:nvPr/>
          </p:nvSpPr>
          <p:spPr bwMode="auto">
            <a:xfrm>
              <a:off x="3258" y="990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2" name="Rectangle 365"/>
            <p:cNvSpPr>
              <a:spLocks noChangeArrowheads="1"/>
            </p:cNvSpPr>
            <p:nvPr/>
          </p:nvSpPr>
          <p:spPr bwMode="auto">
            <a:xfrm>
              <a:off x="3258" y="1463"/>
              <a:ext cx="160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3" name="Rectangle 366"/>
            <p:cNvSpPr>
              <a:spLocks noChangeArrowheads="1"/>
            </p:cNvSpPr>
            <p:nvPr/>
          </p:nvSpPr>
          <p:spPr bwMode="auto">
            <a:xfrm>
              <a:off x="2956" y="1215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4" name="Rectangle 367"/>
            <p:cNvSpPr>
              <a:spLocks noChangeArrowheads="1"/>
            </p:cNvSpPr>
            <p:nvPr/>
          </p:nvSpPr>
          <p:spPr bwMode="auto">
            <a:xfrm>
              <a:off x="2956" y="1691"/>
              <a:ext cx="187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5" name="Rectangle 368"/>
            <p:cNvSpPr>
              <a:spLocks noChangeArrowheads="1"/>
            </p:cNvSpPr>
            <p:nvPr/>
          </p:nvSpPr>
          <p:spPr bwMode="auto">
            <a:xfrm>
              <a:off x="3247" y="1215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6" name="Rectangle 372"/>
            <p:cNvSpPr>
              <a:spLocks noChangeArrowheads="1"/>
            </p:cNvSpPr>
            <p:nvPr/>
          </p:nvSpPr>
          <p:spPr bwMode="auto">
            <a:xfrm>
              <a:off x="3290" y="1688"/>
              <a:ext cx="93" cy="13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7" name="Rectangle 373"/>
            <p:cNvSpPr>
              <a:spLocks noChangeArrowheads="1"/>
            </p:cNvSpPr>
            <p:nvPr/>
          </p:nvSpPr>
          <p:spPr bwMode="auto">
            <a:xfrm>
              <a:off x="3290" y="1493"/>
              <a:ext cx="93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8" name="Freeform 374"/>
            <p:cNvSpPr>
              <a:spLocks/>
            </p:cNvSpPr>
            <p:nvPr/>
          </p:nvSpPr>
          <p:spPr bwMode="auto">
            <a:xfrm>
              <a:off x="3271" y="1637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Rectangle 375"/>
            <p:cNvSpPr>
              <a:spLocks noChangeArrowheads="1"/>
            </p:cNvSpPr>
            <p:nvPr/>
          </p:nvSpPr>
          <p:spPr bwMode="auto">
            <a:xfrm>
              <a:off x="3309" y="1648"/>
              <a:ext cx="56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0" name="Rectangle 378"/>
            <p:cNvSpPr>
              <a:spLocks noChangeArrowheads="1"/>
            </p:cNvSpPr>
            <p:nvPr/>
          </p:nvSpPr>
          <p:spPr bwMode="auto">
            <a:xfrm>
              <a:off x="3554" y="900"/>
              <a:ext cx="696" cy="95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1" name="Rectangle 379"/>
            <p:cNvSpPr>
              <a:spLocks noChangeArrowheads="1"/>
            </p:cNvSpPr>
            <p:nvPr/>
          </p:nvSpPr>
          <p:spPr bwMode="auto">
            <a:xfrm>
              <a:off x="3664" y="990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2" name="Rectangle 380"/>
            <p:cNvSpPr>
              <a:spLocks noChangeArrowheads="1"/>
            </p:cNvSpPr>
            <p:nvPr/>
          </p:nvSpPr>
          <p:spPr bwMode="auto">
            <a:xfrm>
              <a:off x="3667" y="1471"/>
              <a:ext cx="160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3" name="Rectangle 383"/>
            <p:cNvSpPr>
              <a:spLocks noChangeArrowheads="1"/>
            </p:cNvSpPr>
            <p:nvPr/>
          </p:nvSpPr>
          <p:spPr bwMode="auto">
            <a:xfrm>
              <a:off x="3953" y="990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4" name="Rectangle 385"/>
            <p:cNvSpPr>
              <a:spLocks noChangeArrowheads="1"/>
            </p:cNvSpPr>
            <p:nvPr/>
          </p:nvSpPr>
          <p:spPr bwMode="auto">
            <a:xfrm>
              <a:off x="3650" y="1215"/>
              <a:ext cx="188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5" name="Rectangle 386"/>
            <p:cNvSpPr>
              <a:spLocks noChangeArrowheads="1"/>
            </p:cNvSpPr>
            <p:nvPr/>
          </p:nvSpPr>
          <p:spPr bwMode="auto">
            <a:xfrm>
              <a:off x="3652" y="1693"/>
              <a:ext cx="188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6" name="Rectangle 387"/>
            <p:cNvSpPr>
              <a:spLocks noChangeArrowheads="1"/>
            </p:cNvSpPr>
            <p:nvPr/>
          </p:nvSpPr>
          <p:spPr bwMode="auto">
            <a:xfrm>
              <a:off x="3938" y="1215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7" name="Rectangle 388"/>
            <p:cNvSpPr>
              <a:spLocks noChangeArrowheads="1"/>
            </p:cNvSpPr>
            <p:nvPr/>
          </p:nvSpPr>
          <p:spPr bwMode="auto">
            <a:xfrm>
              <a:off x="3953" y="1463"/>
              <a:ext cx="160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8" name="Rectangle 389"/>
            <p:cNvSpPr>
              <a:spLocks noChangeArrowheads="1"/>
            </p:cNvSpPr>
            <p:nvPr/>
          </p:nvSpPr>
          <p:spPr bwMode="auto">
            <a:xfrm>
              <a:off x="3988" y="1688"/>
              <a:ext cx="93" cy="13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9" name="Rectangle 390"/>
            <p:cNvSpPr>
              <a:spLocks noChangeArrowheads="1"/>
            </p:cNvSpPr>
            <p:nvPr/>
          </p:nvSpPr>
          <p:spPr bwMode="auto">
            <a:xfrm>
              <a:off x="3988" y="1493"/>
              <a:ext cx="93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0" name="Freeform 391"/>
            <p:cNvSpPr>
              <a:spLocks/>
            </p:cNvSpPr>
            <p:nvPr/>
          </p:nvSpPr>
          <p:spPr bwMode="auto">
            <a:xfrm>
              <a:off x="3969" y="1637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0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0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1" name="Rectangle 392"/>
            <p:cNvSpPr>
              <a:spLocks noChangeArrowheads="1"/>
            </p:cNvSpPr>
            <p:nvPr/>
          </p:nvSpPr>
          <p:spPr bwMode="auto">
            <a:xfrm>
              <a:off x="4004" y="1648"/>
              <a:ext cx="58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2" name="Rectangle 395"/>
            <p:cNvSpPr>
              <a:spLocks noChangeArrowheads="1"/>
            </p:cNvSpPr>
            <p:nvPr/>
          </p:nvSpPr>
          <p:spPr bwMode="auto">
            <a:xfrm>
              <a:off x="4250" y="899"/>
              <a:ext cx="697" cy="95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3" name="Rectangle 396"/>
            <p:cNvSpPr>
              <a:spLocks noChangeArrowheads="1"/>
            </p:cNvSpPr>
            <p:nvPr/>
          </p:nvSpPr>
          <p:spPr bwMode="auto">
            <a:xfrm>
              <a:off x="4359" y="990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4" name="Rectangle 399"/>
            <p:cNvSpPr>
              <a:spLocks noChangeArrowheads="1"/>
            </p:cNvSpPr>
            <p:nvPr/>
          </p:nvSpPr>
          <p:spPr bwMode="auto">
            <a:xfrm>
              <a:off x="4359" y="1469"/>
              <a:ext cx="160" cy="22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5" name="Rectangle 400"/>
            <p:cNvSpPr>
              <a:spLocks noChangeArrowheads="1"/>
            </p:cNvSpPr>
            <p:nvPr/>
          </p:nvSpPr>
          <p:spPr bwMode="auto">
            <a:xfrm>
              <a:off x="4650" y="990"/>
              <a:ext cx="158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6" name="Rectangle 402"/>
            <p:cNvSpPr>
              <a:spLocks noChangeArrowheads="1"/>
            </p:cNvSpPr>
            <p:nvPr/>
          </p:nvSpPr>
          <p:spPr bwMode="auto">
            <a:xfrm>
              <a:off x="4341" y="1215"/>
              <a:ext cx="190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7" name="Rectangle 403"/>
            <p:cNvSpPr>
              <a:spLocks noChangeArrowheads="1"/>
            </p:cNvSpPr>
            <p:nvPr/>
          </p:nvSpPr>
          <p:spPr bwMode="auto">
            <a:xfrm>
              <a:off x="4341" y="1691"/>
              <a:ext cx="190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8" name="Rectangle 404"/>
            <p:cNvSpPr>
              <a:spLocks noChangeArrowheads="1"/>
            </p:cNvSpPr>
            <p:nvPr/>
          </p:nvSpPr>
          <p:spPr bwMode="auto">
            <a:xfrm>
              <a:off x="4633" y="1215"/>
              <a:ext cx="190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49" name="Rectangle 405"/>
            <p:cNvSpPr>
              <a:spLocks noChangeArrowheads="1"/>
            </p:cNvSpPr>
            <p:nvPr/>
          </p:nvSpPr>
          <p:spPr bwMode="auto">
            <a:xfrm>
              <a:off x="4650" y="1463"/>
              <a:ext cx="158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50" name="Rectangle 409"/>
            <p:cNvSpPr>
              <a:spLocks noChangeArrowheads="1"/>
            </p:cNvSpPr>
            <p:nvPr/>
          </p:nvSpPr>
          <p:spPr bwMode="auto">
            <a:xfrm>
              <a:off x="4681" y="1493"/>
              <a:ext cx="94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51" name="Freeform 410"/>
            <p:cNvSpPr>
              <a:spLocks/>
            </p:cNvSpPr>
            <p:nvPr/>
          </p:nvSpPr>
          <p:spPr bwMode="auto">
            <a:xfrm>
              <a:off x="4664" y="1637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11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11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2" name="Rectangle 411"/>
            <p:cNvSpPr>
              <a:spLocks noChangeArrowheads="1"/>
            </p:cNvSpPr>
            <p:nvPr/>
          </p:nvSpPr>
          <p:spPr bwMode="auto">
            <a:xfrm>
              <a:off x="4701" y="1648"/>
              <a:ext cx="59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53" name="Freeform 412"/>
            <p:cNvSpPr>
              <a:spLocks/>
            </p:cNvSpPr>
            <p:nvPr/>
          </p:nvSpPr>
          <p:spPr bwMode="auto">
            <a:xfrm>
              <a:off x="2814" y="664"/>
              <a:ext cx="2184" cy="235"/>
            </a:xfrm>
            <a:custGeom>
              <a:avLst/>
              <a:gdLst>
                <a:gd name="T0" fmla="*/ 2045 w 817"/>
                <a:gd name="T1" fmla="*/ 0 h 88"/>
                <a:gd name="T2" fmla="*/ 120 w 817"/>
                <a:gd name="T3" fmla="*/ 0 h 88"/>
                <a:gd name="T4" fmla="*/ 0 w 817"/>
                <a:gd name="T5" fmla="*/ 235 h 88"/>
                <a:gd name="T6" fmla="*/ 2184 w 817"/>
                <a:gd name="T7" fmla="*/ 235 h 88"/>
                <a:gd name="T8" fmla="*/ 2045 w 81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" h="88">
                  <a:moveTo>
                    <a:pt x="765" y="0"/>
                  </a:moveTo>
                  <a:lnTo>
                    <a:pt x="45" y="0"/>
                  </a:lnTo>
                  <a:lnTo>
                    <a:pt x="0" y="88"/>
                  </a:lnTo>
                  <a:lnTo>
                    <a:pt x="817" y="88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rgbClr val="DDDDDD"/>
            </a:solidFill>
            <a:ln w="4826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4" name="Line 413"/>
            <p:cNvSpPr>
              <a:spLocks noChangeShapeType="1"/>
            </p:cNvSpPr>
            <p:nvPr/>
          </p:nvSpPr>
          <p:spPr bwMode="auto">
            <a:xfrm flipV="1">
              <a:off x="3552" y="667"/>
              <a:ext cx="37" cy="2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5" name="Line 414"/>
            <p:cNvSpPr>
              <a:spLocks noChangeShapeType="1"/>
            </p:cNvSpPr>
            <p:nvPr/>
          </p:nvSpPr>
          <p:spPr bwMode="auto">
            <a:xfrm flipH="1" flipV="1">
              <a:off x="4196" y="667"/>
              <a:ext cx="54" cy="2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56" name="Line 430"/>
            <p:cNvSpPr>
              <a:spLocks noChangeShapeType="1"/>
            </p:cNvSpPr>
            <p:nvPr/>
          </p:nvSpPr>
          <p:spPr bwMode="auto">
            <a:xfrm>
              <a:off x="3260" y="1066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57" name="Line 431"/>
            <p:cNvSpPr>
              <a:spLocks noChangeShapeType="1"/>
            </p:cNvSpPr>
            <p:nvPr/>
          </p:nvSpPr>
          <p:spPr bwMode="auto">
            <a:xfrm>
              <a:off x="2966" y="1066"/>
              <a:ext cx="1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58" name="Line 432"/>
            <p:cNvSpPr>
              <a:spLocks noChangeShapeType="1"/>
            </p:cNvSpPr>
            <p:nvPr/>
          </p:nvSpPr>
          <p:spPr bwMode="auto">
            <a:xfrm>
              <a:off x="2966" y="1540"/>
              <a:ext cx="1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59" name="Line 433"/>
            <p:cNvSpPr>
              <a:spLocks noChangeShapeType="1"/>
            </p:cNvSpPr>
            <p:nvPr/>
          </p:nvSpPr>
          <p:spPr bwMode="auto">
            <a:xfrm>
              <a:off x="3666" y="1540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60" name="Line 434"/>
            <p:cNvSpPr>
              <a:spLocks noChangeShapeType="1"/>
            </p:cNvSpPr>
            <p:nvPr/>
          </p:nvSpPr>
          <p:spPr bwMode="auto">
            <a:xfrm>
              <a:off x="4362" y="1540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61" name="Line 435"/>
            <p:cNvSpPr>
              <a:spLocks noChangeShapeType="1"/>
            </p:cNvSpPr>
            <p:nvPr/>
          </p:nvSpPr>
          <p:spPr bwMode="auto">
            <a:xfrm>
              <a:off x="3956" y="1066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62" name="Line 436"/>
            <p:cNvSpPr>
              <a:spLocks noChangeShapeType="1"/>
            </p:cNvSpPr>
            <p:nvPr/>
          </p:nvSpPr>
          <p:spPr bwMode="auto">
            <a:xfrm>
              <a:off x="3664" y="1066"/>
              <a:ext cx="16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63" name="Line 437"/>
            <p:cNvSpPr>
              <a:spLocks noChangeShapeType="1"/>
            </p:cNvSpPr>
            <p:nvPr/>
          </p:nvSpPr>
          <p:spPr bwMode="auto">
            <a:xfrm>
              <a:off x="4650" y="1066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64" name="Line 438"/>
            <p:cNvSpPr>
              <a:spLocks noChangeShapeType="1"/>
            </p:cNvSpPr>
            <p:nvPr/>
          </p:nvSpPr>
          <p:spPr bwMode="auto">
            <a:xfrm>
              <a:off x="4360" y="1066"/>
              <a:ext cx="16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219" name="Group 543"/>
          <p:cNvGrpSpPr>
            <a:grpSpLocks/>
          </p:cNvGrpSpPr>
          <p:nvPr/>
        </p:nvGrpSpPr>
        <p:grpSpPr bwMode="auto">
          <a:xfrm>
            <a:off x="4264025" y="4224338"/>
            <a:ext cx="3695700" cy="1900237"/>
            <a:chOff x="2760" y="2503"/>
            <a:chExt cx="2328" cy="1197"/>
          </a:xfrm>
        </p:grpSpPr>
        <p:sp>
          <p:nvSpPr>
            <p:cNvPr id="9252" name="Rectangle 227"/>
            <p:cNvSpPr>
              <a:spLocks noChangeArrowheads="1"/>
            </p:cNvSpPr>
            <p:nvPr/>
          </p:nvSpPr>
          <p:spPr bwMode="auto">
            <a:xfrm>
              <a:off x="2760" y="2530"/>
              <a:ext cx="2328" cy="377"/>
            </a:xfrm>
            <a:prstGeom prst="rect">
              <a:avLst/>
            </a:prstGeom>
            <a:solidFill>
              <a:srgbClr val="DDDDDD">
                <a:alpha val="70195"/>
              </a:srgbClr>
            </a:solidFill>
            <a:ln w="482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3" name="Freeform 228"/>
            <p:cNvSpPr>
              <a:spLocks/>
            </p:cNvSpPr>
            <p:nvPr/>
          </p:nvSpPr>
          <p:spPr bwMode="auto">
            <a:xfrm>
              <a:off x="2760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300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4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Rectangle 232"/>
            <p:cNvSpPr>
              <a:spLocks noChangeArrowheads="1"/>
            </p:cNvSpPr>
            <p:nvPr/>
          </p:nvSpPr>
          <p:spPr bwMode="auto">
            <a:xfrm>
              <a:off x="284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5" name="Rectangle 235"/>
            <p:cNvSpPr>
              <a:spLocks noChangeArrowheads="1"/>
            </p:cNvSpPr>
            <p:nvPr/>
          </p:nvSpPr>
          <p:spPr bwMode="auto">
            <a:xfrm>
              <a:off x="292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6" name="Rectangle 236"/>
            <p:cNvSpPr>
              <a:spLocks noChangeArrowheads="1"/>
            </p:cNvSpPr>
            <p:nvPr/>
          </p:nvSpPr>
          <p:spPr bwMode="auto">
            <a:xfrm>
              <a:off x="2842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7" name="Rectangle 239"/>
            <p:cNvSpPr>
              <a:spLocks noChangeArrowheads="1"/>
            </p:cNvSpPr>
            <p:nvPr/>
          </p:nvSpPr>
          <p:spPr bwMode="auto">
            <a:xfrm>
              <a:off x="2929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8" name="Rectangle 240"/>
            <p:cNvSpPr>
              <a:spLocks noChangeArrowheads="1"/>
            </p:cNvSpPr>
            <p:nvPr/>
          </p:nvSpPr>
          <p:spPr bwMode="auto">
            <a:xfrm>
              <a:off x="3096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9" name="Rectangle 244"/>
            <p:cNvSpPr>
              <a:spLocks noChangeArrowheads="1"/>
            </p:cNvSpPr>
            <p:nvPr/>
          </p:nvSpPr>
          <p:spPr bwMode="auto">
            <a:xfrm>
              <a:off x="3181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0" name="Freeform 260"/>
            <p:cNvSpPr>
              <a:spLocks/>
            </p:cNvSpPr>
            <p:nvPr/>
          </p:nvSpPr>
          <p:spPr bwMode="auto">
            <a:xfrm>
              <a:off x="3340" y="2503"/>
              <a:ext cx="585" cy="1197"/>
            </a:xfrm>
            <a:custGeom>
              <a:avLst/>
              <a:gdLst>
                <a:gd name="T0" fmla="*/ 0 w 242"/>
                <a:gd name="T1" fmla="*/ 1197 h 495"/>
                <a:gd name="T2" fmla="*/ 585 w 242"/>
                <a:gd name="T3" fmla="*/ 1197 h 495"/>
                <a:gd name="T4" fmla="*/ 585 w 242"/>
                <a:gd name="T5" fmla="*/ 399 h 495"/>
                <a:gd name="T6" fmla="*/ 288 w 242"/>
                <a:gd name="T7" fmla="*/ 0 h 495"/>
                <a:gd name="T8" fmla="*/ 0 w 242"/>
                <a:gd name="T9" fmla="*/ 399 h 495"/>
                <a:gd name="T10" fmla="*/ 0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0" y="495"/>
                  </a:moveTo>
                  <a:lnTo>
                    <a:pt x="242" y="495"/>
                  </a:lnTo>
                  <a:lnTo>
                    <a:pt x="242" y="165"/>
                  </a:lnTo>
                  <a:lnTo>
                    <a:pt x="119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Rectangle 264"/>
            <p:cNvSpPr>
              <a:spLocks noChangeArrowheads="1"/>
            </p:cNvSpPr>
            <p:nvPr/>
          </p:nvSpPr>
          <p:spPr bwMode="auto">
            <a:xfrm>
              <a:off x="3770" y="2909"/>
              <a:ext cx="66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2" name="Rectangle 267"/>
            <p:cNvSpPr>
              <a:spLocks noChangeArrowheads="1"/>
            </p:cNvSpPr>
            <p:nvPr/>
          </p:nvSpPr>
          <p:spPr bwMode="auto">
            <a:xfrm>
              <a:off x="3676" y="2909"/>
              <a:ext cx="66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3" name="Rectangle 268"/>
            <p:cNvSpPr>
              <a:spLocks noChangeArrowheads="1"/>
            </p:cNvSpPr>
            <p:nvPr/>
          </p:nvSpPr>
          <p:spPr bwMode="auto">
            <a:xfrm>
              <a:off x="3770" y="3388"/>
              <a:ext cx="66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4" name="Rectangle 271"/>
            <p:cNvSpPr>
              <a:spLocks noChangeArrowheads="1"/>
            </p:cNvSpPr>
            <p:nvPr/>
          </p:nvSpPr>
          <p:spPr bwMode="auto">
            <a:xfrm>
              <a:off x="3683" y="3388"/>
              <a:ext cx="66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5" name="Rectangle 272"/>
            <p:cNvSpPr>
              <a:spLocks noChangeArrowheads="1"/>
            </p:cNvSpPr>
            <p:nvPr/>
          </p:nvSpPr>
          <p:spPr bwMode="auto">
            <a:xfrm>
              <a:off x="3510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6" name="Rectangle 276"/>
            <p:cNvSpPr>
              <a:spLocks noChangeArrowheads="1"/>
            </p:cNvSpPr>
            <p:nvPr/>
          </p:nvSpPr>
          <p:spPr bwMode="auto">
            <a:xfrm>
              <a:off x="3423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7" name="Freeform 292"/>
            <p:cNvSpPr>
              <a:spLocks/>
            </p:cNvSpPr>
            <p:nvPr/>
          </p:nvSpPr>
          <p:spPr bwMode="auto">
            <a:xfrm>
              <a:off x="3923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297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3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Rectangle 296"/>
            <p:cNvSpPr>
              <a:spLocks noChangeArrowheads="1"/>
            </p:cNvSpPr>
            <p:nvPr/>
          </p:nvSpPr>
          <p:spPr bwMode="auto">
            <a:xfrm>
              <a:off x="401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9" name="Rectangle 299"/>
            <p:cNvSpPr>
              <a:spLocks noChangeArrowheads="1"/>
            </p:cNvSpPr>
            <p:nvPr/>
          </p:nvSpPr>
          <p:spPr bwMode="auto">
            <a:xfrm>
              <a:off x="409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0" name="Rectangle 300"/>
            <p:cNvSpPr>
              <a:spLocks noChangeArrowheads="1"/>
            </p:cNvSpPr>
            <p:nvPr/>
          </p:nvSpPr>
          <p:spPr bwMode="auto">
            <a:xfrm>
              <a:off x="4012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1" name="Rectangle 303"/>
            <p:cNvSpPr>
              <a:spLocks noChangeArrowheads="1"/>
            </p:cNvSpPr>
            <p:nvPr/>
          </p:nvSpPr>
          <p:spPr bwMode="auto">
            <a:xfrm>
              <a:off x="4099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2" name="Rectangle 304"/>
            <p:cNvSpPr>
              <a:spLocks noChangeArrowheads="1"/>
            </p:cNvSpPr>
            <p:nvPr/>
          </p:nvSpPr>
          <p:spPr bwMode="auto">
            <a:xfrm>
              <a:off x="4266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3" name="Rectangle 308"/>
            <p:cNvSpPr>
              <a:spLocks noChangeArrowheads="1"/>
            </p:cNvSpPr>
            <p:nvPr/>
          </p:nvSpPr>
          <p:spPr bwMode="auto">
            <a:xfrm>
              <a:off x="4353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4" name="Freeform 324"/>
            <p:cNvSpPr>
              <a:spLocks/>
            </p:cNvSpPr>
            <p:nvPr/>
          </p:nvSpPr>
          <p:spPr bwMode="auto">
            <a:xfrm>
              <a:off x="4505" y="2503"/>
              <a:ext cx="583" cy="1197"/>
            </a:xfrm>
            <a:custGeom>
              <a:avLst/>
              <a:gdLst>
                <a:gd name="T0" fmla="*/ 0 w 241"/>
                <a:gd name="T1" fmla="*/ 1197 h 495"/>
                <a:gd name="T2" fmla="*/ 583 w 241"/>
                <a:gd name="T3" fmla="*/ 1197 h 495"/>
                <a:gd name="T4" fmla="*/ 583 w 241"/>
                <a:gd name="T5" fmla="*/ 399 h 495"/>
                <a:gd name="T6" fmla="*/ 285 w 241"/>
                <a:gd name="T7" fmla="*/ 0 h 495"/>
                <a:gd name="T8" fmla="*/ 0 w 241"/>
                <a:gd name="T9" fmla="*/ 399 h 495"/>
                <a:gd name="T10" fmla="*/ 0 w 241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1" h="495">
                  <a:moveTo>
                    <a:pt x="0" y="495"/>
                  </a:moveTo>
                  <a:lnTo>
                    <a:pt x="241" y="495"/>
                  </a:lnTo>
                  <a:lnTo>
                    <a:pt x="241" y="165"/>
                  </a:lnTo>
                  <a:lnTo>
                    <a:pt x="118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Rectangle 328"/>
            <p:cNvSpPr>
              <a:spLocks noChangeArrowheads="1"/>
            </p:cNvSpPr>
            <p:nvPr/>
          </p:nvSpPr>
          <p:spPr bwMode="auto">
            <a:xfrm>
              <a:off x="4933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6" name="Rectangle 331"/>
            <p:cNvSpPr>
              <a:spLocks noChangeArrowheads="1"/>
            </p:cNvSpPr>
            <p:nvPr/>
          </p:nvSpPr>
          <p:spPr bwMode="auto">
            <a:xfrm>
              <a:off x="4846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7" name="Rectangle 332"/>
            <p:cNvSpPr>
              <a:spLocks noChangeArrowheads="1"/>
            </p:cNvSpPr>
            <p:nvPr/>
          </p:nvSpPr>
          <p:spPr bwMode="auto">
            <a:xfrm>
              <a:off x="4933" y="3388"/>
              <a:ext cx="65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8" name="Rectangle 335"/>
            <p:cNvSpPr>
              <a:spLocks noChangeArrowheads="1"/>
            </p:cNvSpPr>
            <p:nvPr/>
          </p:nvSpPr>
          <p:spPr bwMode="auto">
            <a:xfrm>
              <a:off x="4846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9" name="Rectangle 336"/>
            <p:cNvSpPr>
              <a:spLocks noChangeArrowheads="1"/>
            </p:cNvSpPr>
            <p:nvPr/>
          </p:nvSpPr>
          <p:spPr bwMode="auto">
            <a:xfrm>
              <a:off x="467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0" name="Rectangle 340"/>
            <p:cNvSpPr>
              <a:spLocks noChangeArrowheads="1"/>
            </p:cNvSpPr>
            <p:nvPr/>
          </p:nvSpPr>
          <p:spPr bwMode="auto">
            <a:xfrm>
              <a:off x="459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81" name="Group 480"/>
            <p:cNvGrpSpPr>
              <a:grpSpLocks/>
            </p:cNvGrpSpPr>
            <p:nvPr/>
          </p:nvGrpSpPr>
          <p:grpSpPr bwMode="auto">
            <a:xfrm>
              <a:off x="3092" y="3320"/>
              <a:ext cx="168" cy="380"/>
              <a:chOff x="3092" y="3320"/>
              <a:chExt cx="168" cy="380"/>
            </a:xfrm>
          </p:grpSpPr>
          <p:sp>
            <p:nvSpPr>
              <p:cNvPr id="9309" name="Freeform 231"/>
              <p:cNvSpPr>
                <a:spLocks/>
              </p:cNvSpPr>
              <p:nvPr/>
            </p:nvSpPr>
            <p:spPr bwMode="auto">
              <a:xfrm>
                <a:off x="3092" y="3320"/>
                <a:ext cx="168" cy="380"/>
              </a:xfrm>
              <a:custGeom>
                <a:avLst/>
                <a:gdLst>
                  <a:gd name="T0" fmla="*/ 2 w 168"/>
                  <a:gd name="T1" fmla="*/ 380 h 380"/>
                  <a:gd name="T2" fmla="*/ 2 w 168"/>
                  <a:gd name="T3" fmla="*/ 66 h 380"/>
                  <a:gd name="T4" fmla="*/ 82 w 168"/>
                  <a:gd name="T5" fmla="*/ 0 h 380"/>
                  <a:gd name="T6" fmla="*/ 168 w 168"/>
                  <a:gd name="T7" fmla="*/ 78 h 380"/>
                  <a:gd name="T8" fmla="*/ 168 w 168"/>
                  <a:gd name="T9" fmla="*/ 380 h 380"/>
                  <a:gd name="T10" fmla="*/ 2 w 168"/>
                  <a:gd name="T11" fmla="*/ 380 h 3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8" h="380">
                    <a:moveTo>
                      <a:pt x="2" y="380"/>
                    </a:moveTo>
                    <a:cubicBezTo>
                      <a:pt x="2" y="298"/>
                      <a:pt x="2" y="152"/>
                      <a:pt x="2" y="66"/>
                    </a:cubicBezTo>
                    <a:cubicBezTo>
                      <a:pt x="0" y="48"/>
                      <a:pt x="24" y="0"/>
                      <a:pt x="82" y="0"/>
                    </a:cubicBezTo>
                    <a:cubicBezTo>
                      <a:pt x="134" y="2"/>
                      <a:pt x="166" y="38"/>
                      <a:pt x="168" y="78"/>
                    </a:cubicBezTo>
                    <a:cubicBezTo>
                      <a:pt x="168" y="229"/>
                      <a:pt x="168" y="380"/>
                      <a:pt x="168" y="380"/>
                    </a:cubicBezTo>
                    <a:cubicBezTo>
                      <a:pt x="168" y="380"/>
                      <a:pt x="2" y="380"/>
                      <a:pt x="2" y="380"/>
                    </a:cubicBez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0" name="Rectangle 243"/>
              <p:cNvSpPr>
                <a:spLocks noChangeArrowheads="1"/>
              </p:cNvSpPr>
              <p:nvPr/>
            </p:nvSpPr>
            <p:spPr bwMode="auto">
              <a:xfrm>
                <a:off x="3113" y="3388"/>
                <a:ext cx="124" cy="312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1" name="Freeform 247"/>
              <p:cNvSpPr>
                <a:spLocks/>
              </p:cNvSpPr>
              <p:nvPr/>
            </p:nvSpPr>
            <p:spPr bwMode="auto">
              <a:xfrm>
                <a:off x="3105" y="3334"/>
                <a:ext cx="141" cy="42"/>
              </a:xfrm>
              <a:custGeom>
                <a:avLst/>
                <a:gdLst>
                  <a:gd name="T0" fmla="*/ 131 w 141"/>
                  <a:gd name="T1" fmla="*/ 42 h 42"/>
                  <a:gd name="T2" fmla="*/ 71 w 141"/>
                  <a:gd name="T3" fmla="*/ 1 h 42"/>
                  <a:gd name="T4" fmla="*/ 10 w 141"/>
                  <a:gd name="T5" fmla="*/ 42 h 42"/>
                  <a:gd name="T6" fmla="*/ 131 w 141"/>
                  <a:gd name="T7" fmla="*/ 42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1" h="42">
                    <a:moveTo>
                      <a:pt x="131" y="42"/>
                    </a:moveTo>
                    <a:cubicBezTo>
                      <a:pt x="141" y="35"/>
                      <a:pt x="109" y="0"/>
                      <a:pt x="71" y="1"/>
                    </a:cubicBezTo>
                    <a:cubicBezTo>
                      <a:pt x="33" y="2"/>
                      <a:pt x="0" y="35"/>
                      <a:pt x="10" y="42"/>
                    </a:cubicBezTo>
                    <a:lnTo>
                      <a:pt x="131" y="42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2" name="Rectangle 248"/>
              <p:cNvSpPr>
                <a:spLocks noChangeArrowheads="1"/>
              </p:cNvSpPr>
              <p:nvPr/>
            </p:nvSpPr>
            <p:spPr bwMode="auto">
              <a:xfrm>
                <a:off x="3130" y="3405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3" name="Rectangle 251"/>
              <p:cNvSpPr>
                <a:spLocks noChangeArrowheads="1"/>
              </p:cNvSpPr>
              <p:nvPr/>
            </p:nvSpPr>
            <p:spPr bwMode="auto">
              <a:xfrm>
                <a:off x="3183" y="3405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4" name="Rectangle 252"/>
              <p:cNvSpPr>
                <a:spLocks noChangeArrowheads="1"/>
              </p:cNvSpPr>
              <p:nvPr/>
            </p:nvSpPr>
            <p:spPr bwMode="auto">
              <a:xfrm>
                <a:off x="3130" y="3567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5" name="Rectangle 255"/>
              <p:cNvSpPr>
                <a:spLocks noChangeArrowheads="1"/>
              </p:cNvSpPr>
              <p:nvPr/>
            </p:nvSpPr>
            <p:spPr bwMode="auto">
              <a:xfrm>
                <a:off x="3183" y="3567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6" name="Rectangle 259"/>
              <p:cNvSpPr>
                <a:spLocks noChangeArrowheads="1"/>
              </p:cNvSpPr>
              <p:nvPr/>
            </p:nvSpPr>
            <p:spPr bwMode="auto">
              <a:xfrm>
                <a:off x="3152" y="3535"/>
                <a:ext cx="48" cy="17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17" name="Freeform 442"/>
              <p:cNvSpPr>
                <a:spLocks/>
              </p:cNvSpPr>
              <p:nvPr/>
            </p:nvSpPr>
            <p:spPr bwMode="auto">
              <a:xfrm>
                <a:off x="3126" y="3532"/>
                <a:ext cx="14" cy="14"/>
              </a:xfrm>
              <a:custGeom>
                <a:avLst/>
                <a:gdLst>
                  <a:gd name="T0" fmla="*/ 0 w 6"/>
                  <a:gd name="T1" fmla="*/ 7 h 6"/>
                  <a:gd name="T2" fmla="*/ 0 w 6"/>
                  <a:gd name="T3" fmla="*/ 7 h 6"/>
                  <a:gd name="T4" fmla="*/ 0 w 6"/>
                  <a:gd name="T5" fmla="*/ 9 h 6"/>
                  <a:gd name="T6" fmla="*/ 0 w 6"/>
                  <a:gd name="T7" fmla="*/ 12 h 6"/>
                  <a:gd name="T8" fmla="*/ 5 w 6"/>
                  <a:gd name="T9" fmla="*/ 12 h 6"/>
                  <a:gd name="T10" fmla="*/ 7 w 6"/>
                  <a:gd name="T11" fmla="*/ 14 h 6"/>
                  <a:gd name="T12" fmla="*/ 7 w 6"/>
                  <a:gd name="T13" fmla="*/ 14 h 6"/>
                  <a:gd name="T14" fmla="*/ 9 w 6"/>
                  <a:gd name="T15" fmla="*/ 12 h 6"/>
                  <a:gd name="T16" fmla="*/ 12 w 6"/>
                  <a:gd name="T17" fmla="*/ 12 h 6"/>
                  <a:gd name="T18" fmla="*/ 14 w 6"/>
                  <a:gd name="T19" fmla="*/ 9 h 6"/>
                  <a:gd name="T20" fmla="*/ 14 w 6"/>
                  <a:gd name="T21" fmla="*/ 7 h 6"/>
                  <a:gd name="T22" fmla="*/ 14 w 6"/>
                  <a:gd name="T23" fmla="*/ 7 h 6"/>
                  <a:gd name="T24" fmla="*/ 14 w 6"/>
                  <a:gd name="T25" fmla="*/ 2 h 6"/>
                  <a:gd name="T26" fmla="*/ 12 w 6"/>
                  <a:gd name="T27" fmla="*/ 2 h 6"/>
                  <a:gd name="T28" fmla="*/ 9 w 6"/>
                  <a:gd name="T29" fmla="*/ 0 h 6"/>
                  <a:gd name="T30" fmla="*/ 7 w 6"/>
                  <a:gd name="T31" fmla="*/ 0 h 6"/>
                  <a:gd name="T32" fmla="*/ 7 w 6"/>
                  <a:gd name="T33" fmla="*/ 0 h 6"/>
                  <a:gd name="T34" fmla="*/ 5 w 6"/>
                  <a:gd name="T35" fmla="*/ 0 h 6"/>
                  <a:gd name="T36" fmla="*/ 0 w 6"/>
                  <a:gd name="T37" fmla="*/ 2 h 6"/>
                  <a:gd name="T38" fmla="*/ 0 w 6"/>
                  <a:gd name="T39" fmla="*/ 2 h 6"/>
                  <a:gd name="T40" fmla="*/ 0 w 6"/>
                  <a:gd name="T41" fmla="*/ 7 h 6"/>
                  <a:gd name="T42" fmla="*/ 0 w 6"/>
                  <a:gd name="T43" fmla="*/ 7 h 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282" name="Freeform 445"/>
            <p:cNvSpPr>
              <a:spLocks/>
            </p:cNvSpPr>
            <p:nvPr/>
          </p:nvSpPr>
          <p:spPr bwMode="auto">
            <a:xfrm>
              <a:off x="341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Rectangle 446"/>
            <p:cNvSpPr>
              <a:spLocks noChangeArrowheads="1"/>
            </p:cNvSpPr>
            <p:nvPr/>
          </p:nvSpPr>
          <p:spPr bwMode="auto">
            <a:xfrm>
              <a:off x="3439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4" name="Freeform 447"/>
            <p:cNvSpPr>
              <a:spLocks/>
            </p:cNvSpPr>
            <p:nvPr/>
          </p:nvSpPr>
          <p:spPr bwMode="auto">
            <a:xfrm>
              <a:off x="3431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Rectangle 448"/>
            <p:cNvSpPr>
              <a:spLocks noChangeArrowheads="1"/>
            </p:cNvSpPr>
            <p:nvPr/>
          </p:nvSpPr>
          <p:spPr bwMode="auto">
            <a:xfrm>
              <a:off x="3456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6" name="Rectangle 449"/>
            <p:cNvSpPr>
              <a:spLocks noChangeArrowheads="1"/>
            </p:cNvSpPr>
            <p:nvPr/>
          </p:nvSpPr>
          <p:spPr bwMode="auto">
            <a:xfrm>
              <a:off x="3509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7" name="Rectangle 450"/>
            <p:cNvSpPr>
              <a:spLocks noChangeArrowheads="1"/>
            </p:cNvSpPr>
            <p:nvPr/>
          </p:nvSpPr>
          <p:spPr bwMode="auto">
            <a:xfrm>
              <a:off x="3456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8" name="Rectangle 451"/>
            <p:cNvSpPr>
              <a:spLocks noChangeArrowheads="1"/>
            </p:cNvSpPr>
            <p:nvPr/>
          </p:nvSpPr>
          <p:spPr bwMode="auto">
            <a:xfrm>
              <a:off x="3509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89" name="Rectangle 452"/>
            <p:cNvSpPr>
              <a:spLocks noChangeArrowheads="1"/>
            </p:cNvSpPr>
            <p:nvPr/>
          </p:nvSpPr>
          <p:spPr bwMode="auto">
            <a:xfrm>
              <a:off x="3478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0" name="Freeform 453"/>
            <p:cNvSpPr>
              <a:spLocks/>
            </p:cNvSpPr>
            <p:nvPr/>
          </p:nvSpPr>
          <p:spPr bwMode="auto">
            <a:xfrm>
              <a:off x="354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458"/>
            <p:cNvSpPr>
              <a:spLocks/>
            </p:cNvSpPr>
            <p:nvPr/>
          </p:nvSpPr>
          <p:spPr bwMode="auto">
            <a:xfrm>
              <a:off x="426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Rectangle 459"/>
            <p:cNvSpPr>
              <a:spLocks noChangeArrowheads="1"/>
            </p:cNvSpPr>
            <p:nvPr/>
          </p:nvSpPr>
          <p:spPr bwMode="auto">
            <a:xfrm>
              <a:off x="4283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3" name="Freeform 460"/>
            <p:cNvSpPr>
              <a:spLocks/>
            </p:cNvSpPr>
            <p:nvPr/>
          </p:nvSpPr>
          <p:spPr bwMode="auto">
            <a:xfrm>
              <a:off x="4275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Rectangle 461"/>
            <p:cNvSpPr>
              <a:spLocks noChangeArrowheads="1"/>
            </p:cNvSpPr>
            <p:nvPr/>
          </p:nvSpPr>
          <p:spPr bwMode="auto">
            <a:xfrm>
              <a:off x="4300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5" name="Rectangle 462"/>
            <p:cNvSpPr>
              <a:spLocks noChangeArrowheads="1"/>
            </p:cNvSpPr>
            <p:nvPr/>
          </p:nvSpPr>
          <p:spPr bwMode="auto">
            <a:xfrm>
              <a:off x="4353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6" name="Rectangle 463"/>
            <p:cNvSpPr>
              <a:spLocks noChangeArrowheads="1"/>
            </p:cNvSpPr>
            <p:nvPr/>
          </p:nvSpPr>
          <p:spPr bwMode="auto">
            <a:xfrm>
              <a:off x="4300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7" name="Rectangle 464"/>
            <p:cNvSpPr>
              <a:spLocks noChangeArrowheads="1"/>
            </p:cNvSpPr>
            <p:nvPr/>
          </p:nvSpPr>
          <p:spPr bwMode="auto">
            <a:xfrm>
              <a:off x="4353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8" name="Rectangle 465"/>
            <p:cNvSpPr>
              <a:spLocks noChangeArrowheads="1"/>
            </p:cNvSpPr>
            <p:nvPr/>
          </p:nvSpPr>
          <p:spPr bwMode="auto">
            <a:xfrm>
              <a:off x="4322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9" name="Freeform 466"/>
            <p:cNvSpPr>
              <a:spLocks/>
            </p:cNvSpPr>
            <p:nvPr/>
          </p:nvSpPr>
          <p:spPr bwMode="auto">
            <a:xfrm>
              <a:off x="429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Freeform 469"/>
            <p:cNvSpPr>
              <a:spLocks/>
            </p:cNvSpPr>
            <p:nvPr/>
          </p:nvSpPr>
          <p:spPr bwMode="auto">
            <a:xfrm>
              <a:off x="458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Rectangle 470"/>
            <p:cNvSpPr>
              <a:spLocks noChangeArrowheads="1"/>
            </p:cNvSpPr>
            <p:nvPr/>
          </p:nvSpPr>
          <p:spPr bwMode="auto">
            <a:xfrm>
              <a:off x="4609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2" name="Freeform 471"/>
            <p:cNvSpPr>
              <a:spLocks/>
            </p:cNvSpPr>
            <p:nvPr/>
          </p:nvSpPr>
          <p:spPr bwMode="auto">
            <a:xfrm>
              <a:off x="4601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Rectangle 472"/>
            <p:cNvSpPr>
              <a:spLocks noChangeArrowheads="1"/>
            </p:cNvSpPr>
            <p:nvPr/>
          </p:nvSpPr>
          <p:spPr bwMode="auto">
            <a:xfrm>
              <a:off x="4626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4" name="Rectangle 473"/>
            <p:cNvSpPr>
              <a:spLocks noChangeArrowheads="1"/>
            </p:cNvSpPr>
            <p:nvPr/>
          </p:nvSpPr>
          <p:spPr bwMode="auto">
            <a:xfrm>
              <a:off x="4679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5" name="Rectangle 474"/>
            <p:cNvSpPr>
              <a:spLocks noChangeArrowheads="1"/>
            </p:cNvSpPr>
            <p:nvPr/>
          </p:nvSpPr>
          <p:spPr bwMode="auto">
            <a:xfrm>
              <a:off x="4626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6" name="Rectangle 475"/>
            <p:cNvSpPr>
              <a:spLocks noChangeArrowheads="1"/>
            </p:cNvSpPr>
            <p:nvPr/>
          </p:nvSpPr>
          <p:spPr bwMode="auto">
            <a:xfrm>
              <a:off x="4679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7" name="Rectangle 476"/>
            <p:cNvSpPr>
              <a:spLocks noChangeArrowheads="1"/>
            </p:cNvSpPr>
            <p:nvPr/>
          </p:nvSpPr>
          <p:spPr bwMode="auto">
            <a:xfrm>
              <a:off x="4648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8" name="Freeform 477"/>
            <p:cNvSpPr>
              <a:spLocks/>
            </p:cNvSpPr>
            <p:nvPr/>
          </p:nvSpPr>
          <p:spPr bwMode="auto">
            <a:xfrm>
              <a:off x="471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504"/>
          <p:cNvGrpSpPr>
            <a:grpSpLocks/>
          </p:cNvGrpSpPr>
          <p:nvPr/>
        </p:nvGrpSpPr>
        <p:grpSpPr bwMode="auto">
          <a:xfrm>
            <a:off x="944563" y="1884363"/>
            <a:ext cx="1895475" cy="2343150"/>
            <a:chOff x="842" y="2255"/>
            <a:chExt cx="1194" cy="1476"/>
          </a:xfrm>
        </p:grpSpPr>
        <p:sp>
          <p:nvSpPr>
            <p:cNvPr id="9221" name="Rectangle 151"/>
            <p:cNvSpPr>
              <a:spLocks noChangeArrowheads="1"/>
            </p:cNvSpPr>
            <p:nvPr/>
          </p:nvSpPr>
          <p:spPr bwMode="auto">
            <a:xfrm>
              <a:off x="842" y="2282"/>
              <a:ext cx="1192" cy="464"/>
            </a:xfrm>
            <a:prstGeom prst="rect">
              <a:avLst/>
            </a:prstGeom>
            <a:solidFill>
              <a:srgbClr val="DDDDDD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2" name="Freeform 153"/>
            <p:cNvSpPr>
              <a:spLocks/>
            </p:cNvSpPr>
            <p:nvPr/>
          </p:nvSpPr>
          <p:spPr bwMode="auto">
            <a:xfrm>
              <a:off x="842" y="2255"/>
              <a:ext cx="597" cy="1475"/>
            </a:xfrm>
            <a:custGeom>
              <a:avLst/>
              <a:gdLst>
                <a:gd name="T0" fmla="*/ 597 w 242"/>
                <a:gd name="T1" fmla="*/ 1475 h 598"/>
                <a:gd name="T2" fmla="*/ 0 w 242"/>
                <a:gd name="T3" fmla="*/ 1475 h 598"/>
                <a:gd name="T4" fmla="*/ 0 w 242"/>
                <a:gd name="T5" fmla="*/ 488 h 598"/>
                <a:gd name="T6" fmla="*/ 306 w 242"/>
                <a:gd name="T7" fmla="*/ 0 h 598"/>
                <a:gd name="T8" fmla="*/ 597 w 242"/>
                <a:gd name="T9" fmla="*/ 488 h 598"/>
                <a:gd name="T10" fmla="*/ 597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242" y="598"/>
                  </a:moveTo>
                  <a:lnTo>
                    <a:pt x="0" y="598"/>
                  </a:lnTo>
                  <a:lnTo>
                    <a:pt x="0" y="198"/>
                  </a:lnTo>
                  <a:lnTo>
                    <a:pt x="124" y="0"/>
                  </a:lnTo>
                  <a:lnTo>
                    <a:pt x="242" y="198"/>
                  </a:lnTo>
                  <a:lnTo>
                    <a:pt x="242" y="598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Rectangle 157"/>
            <p:cNvSpPr>
              <a:spLocks noChangeArrowheads="1"/>
            </p:cNvSpPr>
            <p:nvPr/>
          </p:nvSpPr>
          <p:spPr bwMode="auto">
            <a:xfrm>
              <a:off x="943" y="2923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4" name="Rectangle 161"/>
            <p:cNvSpPr>
              <a:spLocks noChangeArrowheads="1"/>
            </p:cNvSpPr>
            <p:nvPr/>
          </p:nvSpPr>
          <p:spPr bwMode="auto">
            <a:xfrm>
              <a:off x="1067" y="2509"/>
              <a:ext cx="143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5" name="Rectangle 165"/>
            <p:cNvSpPr>
              <a:spLocks noChangeArrowheads="1"/>
            </p:cNvSpPr>
            <p:nvPr/>
          </p:nvSpPr>
          <p:spPr bwMode="auto">
            <a:xfrm>
              <a:off x="943" y="3412"/>
              <a:ext cx="143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6" name="Rectangle 169"/>
            <p:cNvSpPr>
              <a:spLocks noChangeArrowheads="1"/>
            </p:cNvSpPr>
            <p:nvPr/>
          </p:nvSpPr>
          <p:spPr bwMode="auto">
            <a:xfrm>
              <a:off x="1202" y="2923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7" name="Freeform 189"/>
            <p:cNvSpPr>
              <a:spLocks/>
            </p:cNvSpPr>
            <p:nvPr/>
          </p:nvSpPr>
          <p:spPr bwMode="auto">
            <a:xfrm>
              <a:off x="1439" y="2255"/>
              <a:ext cx="597" cy="1475"/>
            </a:xfrm>
            <a:custGeom>
              <a:avLst/>
              <a:gdLst>
                <a:gd name="T0" fmla="*/ 0 w 242"/>
                <a:gd name="T1" fmla="*/ 1475 h 598"/>
                <a:gd name="T2" fmla="*/ 597 w 242"/>
                <a:gd name="T3" fmla="*/ 1475 h 598"/>
                <a:gd name="T4" fmla="*/ 597 w 242"/>
                <a:gd name="T5" fmla="*/ 488 h 598"/>
                <a:gd name="T6" fmla="*/ 294 w 242"/>
                <a:gd name="T7" fmla="*/ 0 h 598"/>
                <a:gd name="T8" fmla="*/ 0 w 242"/>
                <a:gd name="T9" fmla="*/ 488 h 598"/>
                <a:gd name="T10" fmla="*/ 0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0" y="598"/>
                  </a:moveTo>
                  <a:lnTo>
                    <a:pt x="242" y="598"/>
                  </a:lnTo>
                  <a:lnTo>
                    <a:pt x="242" y="198"/>
                  </a:lnTo>
                  <a:lnTo>
                    <a:pt x="119" y="0"/>
                  </a:lnTo>
                  <a:lnTo>
                    <a:pt x="0" y="198"/>
                  </a:lnTo>
                  <a:lnTo>
                    <a:pt x="0" y="598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Rectangle 193"/>
            <p:cNvSpPr>
              <a:spLocks noChangeArrowheads="1"/>
            </p:cNvSpPr>
            <p:nvPr/>
          </p:nvSpPr>
          <p:spPr bwMode="auto">
            <a:xfrm>
              <a:off x="1792" y="2923"/>
              <a:ext cx="145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9" name="Rectangle 197"/>
            <p:cNvSpPr>
              <a:spLocks noChangeArrowheads="1"/>
            </p:cNvSpPr>
            <p:nvPr/>
          </p:nvSpPr>
          <p:spPr bwMode="auto">
            <a:xfrm>
              <a:off x="1668" y="2509"/>
              <a:ext cx="144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0" name="Rectangle 201"/>
            <p:cNvSpPr>
              <a:spLocks noChangeArrowheads="1"/>
            </p:cNvSpPr>
            <p:nvPr/>
          </p:nvSpPr>
          <p:spPr bwMode="auto">
            <a:xfrm>
              <a:off x="1792" y="3412"/>
              <a:ext cx="145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1" name="Rectangle 205"/>
            <p:cNvSpPr>
              <a:spLocks noChangeArrowheads="1"/>
            </p:cNvSpPr>
            <p:nvPr/>
          </p:nvSpPr>
          <p:spPr bwMode="auto">
            <a:xfrm>
              <a:off x="1535" y="2923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32" name="Group 492"/>
            <p:cNvGrpSpPr>
              <a:grpSpLocks/>
            </p:cNvGrpSpPr>
            <p:nvPr/>
          </p:nvGrpSpPr>
          <p:grpSpPr bwMode="auto">
            <a:xfrm>
              <a:off x="1521" y="3349"/>
              <a:ext cx="168" cy="382"/>
              <a:chOff x="1527" y="3349"/>
              <a:chExt cx="168" cy="382"/>
            </a:xfrm>
          </p:grpSpPr>
          <p:sp>
            <p:nvSpPr>
              <p:cNvPr id="9243" name="Freeform 482"/>
              <p:cNvSpPr>
                <a:spLocks/>
              </p:cNvSpPr>
              <p:nvPr/>
            </p:nvSpPr>
            <p:spPr bwMode="auto">
              <a:xfrm>
                <a:off x="1527" y="3349"/>
                <a:ext cx="168" cy="382"/>
              </a:xfrm>
              <a:custGeom>
                <a:avLst/>
                <a:gdLst>
                  <a:gd name="T0" fmla="*/ 2 w 168"/>
                  <a:gd name="T1" fmla="*/ 382 h 380"/>
                  <a:gd name="T2" fmla="*/ 2 w 168"/>
                  <a:gd name="T3" fmla="*/ 66 h 380"/>
                  <a:gd name="T4" fmla="*/ 82 w 168"/>
                  <a:gd name="T5" fmla="*/ 0 h 380"/>
                  <a:gd name="T6" fmla="*/ 168 w 168"/>
                  <a:gd name="T7" fmla="*/ 78 h 380"/>
                  <a:gd name="T8" fmla="*/ 168 w 168"/>
                  <a:gd name="T9" fmla="*/ 382 h 380"/>
                  <a:gd name="T10" fmla="*/ 2 w 168"/>
                  <a:gd name="T11" fmla="*/ 382 h 3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8" h="380">
                    <a:moveTo>
                      <a:pt x="2" y="380"/>
                    </a:moveTo>
                    <a:cubicBezTo>
                      <a:pt x="2" y="298"/>
                      <a:pt x="2" y="152"/>
                      <a:pt x="2" y="66"/>
                    </a:cubicBezTo>
                    <a:cubicBezTo>
                      <a:pt x="0" y="48"/>
                      <a:pt x="24" y="0"/>
                      <a:pt x="82" y="0"/>
                    </a:cubicBezTo>
                    <a:cubicBezTo>
                      <a:pt x="134" y="2"/>
                      <a:pt x="166" y="38"/>
                      <a:pt x="168" y="78"/>
                    </a:cubicBezTo>
                    <a:cubicBezTo>
                      <a:pt x="168" y="229"/>
                      <a:pt x="168" y="380"/>
                      <a:pt x="168" y="380"/>
                    </a:cubicBezTo>
                    <a:cubicBezTo>
                      <a:pt x="168" y="380"/>
                      <a:pt x="2" y="380"/>
                      <a:pt x="2" y="380"/>
                    </a:cubicBez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4" name="Rectangle 483"/>
              <p:cNvSpPr>
                <a:spLocks noChangeArrowheads="1"/>
              </p:cNvSpPr>
              <p:nvPr/>
            </p:nvSpPr>
            <p:spPr bwMode="auto">
              <a:xfrm>
                <a:off x="1548" y="3417"/>
                <a:ext cx="124" cy="314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5" name="Freeform 484"/>
              <p:cNvSpPr>
                <a:spLocks/>
              </p:cNvSpPr>
              <p:nvPr/>
            </p:nvSpPr>
            <p:spPr bwMode="auto">
              <a:xfrm>
                <a:off x="1540" y="3363"/>
                <a:ext cx="141" cy="42"/>
              </a:xfrm>
              <a:custGeom>
                <a:avLst/>
                <a:gdLst>
                  <a:gd name="T0" fmla="*/ 131 w 141"/>
                  <a:gd name="T1" fmla="*/ 42 h 42"/>
                  <a:gd name="T2" fmla="*/ 71 w 141"/>
                  <a:gd name="T3" fmla="*/ 1 h 42"/>
                  <a:gd name="T4" fmla="*/ 10 w 141"/>
                  <a:gd name="T5" fmla="*/ 42 h 42"/>
                  <a:gd name="T6" fmla="*/ 131 w 141"/>
                  <a:gd name="T7" fmla="*/ 42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1" h="42">
                    <a:moveTo>
                      <a:pt x="131" y="42"/>
                    </a:moveTo>
                    <a:cubicBezTo>
                      <a:pt x="141" y="35"/>
                      <a:pt x="109" y="0"/>
                      <a:pt x="71" y="1"/>
                    </a:cubicBezTo>
                    <a:cubicBezTo>
                      <a:pt x="33" y="2"/>
                      <a:pt x="0" y="35"/>
                      <a:pt x="10" y="42"/>
                    </a:cubicBezTo>
                    <a:lnTo>
                      <a:pt x="131" y="42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6" name="Rectangle 485"/>
              <p:cNvSpPr>
                <a:spLocks noChangeArrowheads="1"/>
              </p:cNvSpPr>
              <p:nvPr/>
            </p:nvSpPr>
            <p:spPr bwMode="auto">
              <a:xfrm>
                <a:off x="1565" y="3434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7" name="Rectangle 486"/>
              <p:cNvSpPr>
                <a:spLocks noChangeArrowheads="1"/>
              </p:cNvSpPr>
              <p:nvPr/>
            </p:nvSpPr>
            <p:spPr bwMode="auto">
              <a:xfrm>
                <a:off x="1618" y="3434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8" name="Rectangle 487"/>
              <p:cNvSpPr>
                <a:spLocks noChangeArrowheads="1"/>
              </p:cNvSpPr>
              <p:nvPr/>
            </p:nvSpPr>
            <p:spPr bwMode="auto">
              <a:xfrm>
                <a:off x="1565" y="3596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9" name="Rectangle 488"/>
              <p:cNvSpPr>
                <a:spLocks noChangeArrowheads="1"/>
              </p:cNvSpPr>
              <p:nvPr/>
            </p:nvSpPr>
            <p:spPr bwMode="auto">
              <a:xfrm>
                <a:off x="1618" y="3596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0" name="Rectangle 489"/>
              <p:cNvSpPr>
                <a:spLocks noChangeArrowheads="1"/>
              </p:cNvSpPr>
              <p:nvPr/>
            </p:nvSpPr>
            <p:spPr bwMode="auto">
              <a:xfrm>
                <a:off x="1587" y="3564"/>
                <a:ext cx="48" cy="17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1" name="Freeform 490"/>
              <p:cNvSpPr>
                <a:spLocks/>
              </p:cNvSpPr>
              <p:nvPr/>
            </p:nvSpPr>
            <p:spPr bwMode="auto">
              <a:xfrm>
                <a:off x="1561" y="3561"/>
                <a:ext cx="14" cy="14"/>
              </a:xfrm>
              <a:custGeom>
                <a:avLst/>
                <a:gdLst>
                  <a:gd name="T0" fmla="*/ 0 w 6"/>
                  <a:gd name="T1" fmla="*/ 7 h 6"/>
                  <a:gd name="T2" fmla="*/ 0 w 6"/>
                  <a:gd name="T3" fmla="*/ 7 h 6"/>
                  <a:gd name="T4" fmla="*/ 0 w 6"/>
                  <a:gd name="T5" fmla="*/ 9 h 6"/>
                  <a:gd name="T6" fmla="*/ 0 w 6"/>
                  <a:gd name="T7" fmla="*/ 12 h 6"/>
                  <a:gd name="T8" fmla="*/ 5 w 6"/>
                  <a:gd name="T9" fmla="*/ 12 h 6"/>
                  <a:gd name="T10" fmla="*/ 7 w 6"/>
                  <a:gd name="T11" fmla="*/ 14 h 6"/>
                  <a:gd name="T12" fmla="*/ 7 w 6"/>
                  <a:gd name="T13" fmla="*/ 14 h 6"/>
                  <a:gd name="T14" fmla="*/ 9 w 6"/>
                  <a:gd name="T15" fmla="*/ 12 h 6"/>
                  <a:gd name="T16" fmla="*/ 12 w 6"/>
                  <a:gd name="T17" fmla="*/ 12 h 6"/>
                  <a:gd name="T18" fmla="*/ 14 w 6"/>
                  <a:gd name="T19" fmla="*/ 9 h 6"/>
                  <a:gd name="T20" fmla="*/ 14 w 6"/>
                  <a:gd name="T21" fmla="*/ 7 h 6"/>
                  <a:gd name="T22" fmla="*/ 14 w 6"/>
                  <a:gd name="T23" fmla="*/ 7 h 6"/>
                  <a:gd name="T24" fmla="*/ 14 w 6"/>
                  <a:gd name="T25" fmla="*/ 2 h 6"/>
                  <a:gd name="T26" fmla="*/ 12 w 6"/>
                  <a:gd name="T27" fmla="*/ 2 h 6"/>
                  <a:gd name="T28" fmla="*/ 9 w 6"/>
                  <a:gd name="T29" fmla="*/ 0 h 6"/>
                  <a:gd name="T30" fmla="*/ 7 w 6"/>
                  <a:gd name="T31" fmla="*/ 0 h 6"/>
                  <a:gd name="T32" fmla="*/ 7 w 6"/>
                  <a:gd name="T33" fmla="*/ 0 h 6"/>
                  <a:gd name="T34" fmla="*/ 5 w 6"/>
                  <a:gd name="T35" fmla="*/ 0 h 6"/>
                  <a:gd name="T36" fmla="*/ 0 w 6"/>
                  <a:gd name="T37" fmla="*/ 2 h 6"/>
                  <a:gd name="T38" fmla="*/ 0 w 6"/>
                  <a:gd name="T39" fmla="*/ 2 h 6"/>
                  <a:gd name="T40" fmla="*/ 0 w 6"/>
                  <a:gd name="T41" fmla="*/ 7 h 6"/>
                  <a:gd name="T42" fmla="*/ 0 w 6"/>
                  <a:gd name="T43" fmla="*/ 7 h 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33" name="Group 493"/>
            <p:cNvGrpSpPr>
              <a:grpSpLocks/>
            </p:cNvGrpSpPr>
            <p:nvPr/>
          </p:nvGrpSpPr>
          <p:grpSpPr bwMode="auto">
            <a:xfrm>
              <a:off x="1188" y="3349"/>
              <a:ext cx="168" cy="382"/>
              <a:chOff x="1527" y="3349"/>
              <a:chExt cx="168" cy="382"/>
            </a:xfrm>
          </p:grpSpPr>
          <p:sp>
            <p:nvSpPr>
              <p:cNvPr id="9234" name="Freeform 494"/>
              <p:cNvSpPr>
                <a:spLocks/>
              </p:cNvSpPr>
              <p:nvPr/>
            </p:nvSpPr>
            <p:spPr bwMode="auto">
              <a:xfrm>
                <a:off x="1527" y="3349"/>
                <a:ext cx="168" cy="382"/>
              </a:xfrm>
              <a:custGeom>
                <a:avLst/>
                <a:gdLst>
                  <a:gd name="T0" fmla="*/ 2 w 168"/>
                  <a:gd name="T1" fmla="*/ 382 h 380"/>
                  <a:gd name="T2" fmla="*/ 2 w 168"/>
                  <a:gd name="T3" fmla="*/ 66 h 380"/>
                  <a:gd name="T4" fmla="*/ 82 w 168"/>
                  <a:gd name="T5" fmla="*/ 0 h 380"/>
                  <a:gd name="T6" fmla="*/ 168 w 168"/>
                  <a:gd name="T7" fmla="*/ 78 h 380"/>
                  <a:gd name="T8" fmla="*/ 168 w 168"/>
                  <a:gd name="T9" fmla="*/ 382 h 380"/>
                  <a:gd name="T10" fmla="*/ 2 w 168"/>
                  <a:gd name="T11" fmla="*/ 382 h 3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8" h="380">
                    <a:moveTo>
                      <a:pt x="2" y="380"/>
                    </a:moveTo>
                    <a:cubicBezTo>
                      <a:pt x="2" y="298"/>
                      <a:pt x="2" y="152"/>
                      <a:pt x="2" y="66"/>
                    </a:cubicBezTo>
                    <a:cubicBezTo>
                      <a:pt x="0" y="48"/>
                      <a:pt x="24" y="0"/>
                      <a:pt x="82" y="0"/>
                    </a:cubicBezTo>
                    <a:cubicBezTo>
                      <a:pt x="134" y="2"/>
                      <a:pt x="166" y="38"/>
                      <a:pt x="168" y="78"/>
                    </a:cubicBezTo>
                    <a:cubicBezTo>
                      <a:pt x="168" y="229"/>
                      <a:pt x="168" y="380"/>
                      <a:pt x="168" y="380"/>
                    </a:cubicBezTo>
                    <a:cubicBezTo>
                      <a:pt x="168" y="380"/>
                      <a:pt x="2" y="380"/>
                      <a:pt x="2" y="380"/>
                    </a:cubicBez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5" name="Rectangle 495"/>
              <p:cNvSpPr>
                <a:spLocks noChangeArrowheads="1"/>
              </p:cNvSpPr>
              <p:nvPr/>
            </p:nvSpPr>
            <p:spPr bwMode="auto">
              <a:xfrm>
                <a:off x="1548" y="3417"/>
                <a:ext cx="124" cy="314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6" name="Freeform 496"/>
              <p:cNvSpPr>
                <a:spLocks/>
              </p:cNvSpPr>
              <p:nvPr/>
            </p:nvSpPr>
            <p:spPr bwMode="auto">
              <a:xfrm>
                <a:off x="1540" y="3363"/>
                <a:ext cx="141" cy="42"/>
              </a:xfrm>
              <a:custGeom>
                <a:avLst/>
                <a:gdLst>
                  <a:gd name="T0" fmla="*/ 131 w 141"/>
                  <a:gd name="T1" fmla="*/ 42 h 42"/>
                  <a:gd name="T2" fmla="*/ 71 w 141"/>
                  <a:gd name="T3" fmla="*/ 1 h 42"/>
                  <a:gd name="T4" fmla="*/ 10 w 141"/>
                  <a:gd name="T5" fmla="*/ 42 h 42"/>
                  <a:gd name="T6" fmla="*/ 131 w 141"/>
                  <a:gd name="T7" fmla="*/ 42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1" h="42">
                    <a:moveTo>
                      <a:pt x="131" y="42"/>
                    </a:moveTo>
                    <a:cubicBezTo>
                      <a:pt x="141" y="35"/>
                      <a:pt x="109" y="0"/>
                      <a:pt x="71" y="1"/>
                    </a:cubicBezTo>
                    <a:cubicBezTo>
                      <a:pt x="33" y="2"/>
                      <a:pt x="0" y="35"/>
                      <a:pt x="10" y="42"/>
                    </a:cubicBezTo>
                    <a:lnTo>
                      <a:pt x="131" y="42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7" name="Rectangle 497"/>
              <p:cNvSpPr>
                <a:spLocks noChangeArrowheads="1"/>
              </p:cNvSpPr>
              <p:nvPr/>
            </p:nvSpPr>
            <p:spPr bwMode="auto">
              <a:xfrm>
                <a:off x="1565" y="3434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8" name="Rectangle 498"/>
              <p:cNvSpPr>
                <a:spLocks noChangeArrowheads="1"/>
              </p:cNvSpPr>
              <p:nvPr/>
            </p:nvSpPr>
            <p:spPr bwMode="auto">
              <a:xfrm>
                <a:off x="1618" y="3434"/>
                <a:ext cx="39" cy="116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9" name="Rectangle 499"/>
              <p:cNvSpPr>
                <a:spLocks noChangeArrowheads="1"/>
              </p:cNvSpPr>
              <p:nvPr/>
            </p:nvSpPr>
            <p:spPr bwMode="auto">
              <a:xfrm>
                <a:off x="1565" y="3596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0" name="Rectangle 500"/>
              <p:cNvSpPr>
                <a:spLocks noChangeArrowheads="1"/>
              </p:cNvSpPr>
              <p:nvPr/>
            </p:nvSpPr>
            <p:spPr bwMode="auto">
              <a:xfrm>
                <a:off x="1618" y="3596"/>
                <a:ext cx="39" cy="113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1" name="Rectangle 501"/>
              <p:cNvSpPr>
                <a:spLocks noChangeArrowheads="1"/>
              </p:cNvSpPr>
              <p:nvPr/>
            </p:nvSpPr>
            <p:spPr bwMode="auto">
              <a:xfrm>
                <a:off x="1587" y="3564"/>
                <a:ext cx="48" cy="17"/>
              </a:xfrm>
              <a:prstGeom prst="rect">
                <a:avLst/>
              </a:prstGeom>
              <a:solidFill>
                <a:schemeClr val="bg1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2" name="Freeform 502"/>
              <p:cNvSpPr>
                <a:spLocks/>
              </p:cNvSpPr>
              <p:nvPr/>
            </p:nvSpPr>
            <p:spPr bwMode="auto">
              <a:xfrm>
                <a:off x="1561" y="3561"/>
                <a:ext cx="14" cy="14"/>
              </a:xfrm>
              <a:custGeom>
                <a:avLst/>
                <a:gdLst>
                  <a:gd name="T0" fmla="*/ 0 w 6"/>
                  <a:gd name="T1" fmla="*/ 7 h 6"/>
                  <a:gd name="T2" fmla="*/ 0 w 6"/>
                  <a:gd name="T3" fmla="*/ 7 h 6"/>
                  <a:gd name="T4" fmla="*/ 0 w 6"/>
                  <a:gd name="T5" fmla="*/ 9 h 6"/>
                  <a:gd name="T6" fmla="*/ 0 w 6"/>
                  <a:gd name="T7" fmla="*/ 12 h 6"/>
                  <a:gd name="T8" fmla="*/ 5 w 6"/>
                  <a:gd name="T9" fmla="*/ 12 h 6"/>
                  <a:gd name="T10" fmla="*/ 7 w 6"/>
                  <a:gd name="T11" fmla="*/ 14 h 6"/>
                  <a:gd name="T12" fmla="*/ 7 w 6"/>
                  <a:gd name="T13" fmla="*/ 14 h 6"/>
                  <a:gd name="T14" fmla="*/ 9 w 6"/>
                  <a:gd name="T15" fmla="*/ 12 h 6"/>
                  <a:gd name="T16" fmla="*/ 12 w 6"/>
                  <a:gd name="T17" fmla="*/ 12 h 6"/>
                  <a:gd name="T18" fmla="*/ 14 w 6"/>
                  <a:gd name="T19" fmla="*/ 9 h 6"/>
                  <a:gd name="T20" fmla="*/ 14 w 6"/>
                  <a:gd name="T21" fmla="*/ 7 h 6"/>
                  <a:gd name="T22" fmla="*/ 14 w 6"/>
                  <a:gd name="T23" fmla="*/ 7 h 6"/>
                  <a:gd name="T24" fmla="*/ 14 w 6"/>
                  <a:gd name="T25" fmla="*/ 2 h 6"/>
                  <a:gd name="T26" fmla="*/ 12 w 6"/>
                  <a:gd name="T27" fmla="*/ 2 h 6"/>
                  <a:gd name="T28" fmla="*/ 9 w 6"/>
                  <a:gd name="T29" fmla="*/ 0 h 6"/>
                  <a:gd name="T30" fmla="*/ 7 w 6"/>
                  <a:gd name="T31" fmla="*/ 0 h 6"/>
                  <a:gd name="T32" fmla="*/ 7 w 6"/>
                  <a:gd name="T33" fmla="*/ 0 h 6"/>
                  <a:gd name="T34" fmla="*/ 5 w 6"/>
                  <a:gd name="T35" fmla="*/ 0 h 6"/>
                  <a:gd name="T36" fmla="*/ 0 w 6"/>
                  <a:gd name="T37" fmla="*/ 2 h 6"/>
                  <a:gd name="T38" fmla="*/ 0 w 6"/>
                  <a:gd name="T39" fmla="*/ 2 h 6"/>
                  <a:gd name="T40" fmla="*/ 0 w 6"/>
                  <a:gd name="T41" fmla="*/ 7 h 6"/>
                  <a:gd name="T42" fmla="*/ 0 w 6"/>
                  <a:gd name="T43" fmla="*/ 7 h 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30"/>
          <p:cNvGrpSpPr>
            <a:grpSpLocks/>
          </p:cNvGrpSpPr>
          <p:nvPr/>
        </p:nvGrpSpPr>
        <p:grpSpPr bwMode="auto">
          <a:xfrm>
            <a:off x="700088" y="5381625"/>
            <a:ext cx="1995487" cy="1087438"/>
            <a:chOff x="257" y="328"/>
            <a:chExt cx="2184" cy="1190"/>
          </a:xfrm>
        </p:grpSpPr>
        <p:sp>
          <p:nvSpPr>
            <p:cNvPr id="11550" name="Rectangle 210"/>
            <p:cNvSpPr>
              <a:spLocks noChangeArrowheads="1"/>
            </p:cNvSpPr>
            <p:nvPr/>
          </p:nvSpPr>
          <p:spPr bwMode="auto">
            <a:xfrm>
              <a:off x="300" y="563"/>
              <a:ext cx="697" cy="955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59" name="Rectangle 211"/>
            <p:cNvSpPr>
              <a:spLocks noChangeArrowheads="1"/>
            </p:cNvSpPr>
            <p:nvPr/>
          </p:nvSpPr>
          <p:spPr bwMode="auto">
            <a:xfrm>
              <a:off x="408" y="655"/>
              <a:ext cx="162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60" name="Rectangle 212"/>
            <p:cNvSpPr>
              <a:spLocks noChangeArrowheads="1"/>
            </p:cNvSpPr>
            <p:nvPr/>
          </p:nvSpPr>
          <p:spPr bwMode="auto">
            <a:xfrm>
              <a:off x="408" y="1132"/>
              <a:ext cx="162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61" name="Rectangle 213"/>
            <p:cNvSpPr>
              <a:spLocks noChangeArrowheads="1"/>
            </p:cNvSpPr>
            <p:nvPr/>
          </p:nvSpPr>
          <p:spPr bwMode="auto">
            <a:xfrm>
              <a:off x="702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54" name="Rectangle 214"/>
            <p:cNvSpPr>
              <a:spLocks noChangeArrowheads="1"/>
            </p:cNvSpPr>
            <p:nvPr/>
          </p:nvSpPr>
          <p:spPr bwMode="auto">
            <a:xfrm>
              <a:off x="701" y="1127"/>
              <a:ext cx="160" cy="391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55" name="Rectangle 215"/>
            <p:cNvSpPr>
              <a:spLocks noChangeArrowheads="1"/>
            </p:cNvSpPr>
            <p:nvPr/>
          </p:nvSpPr>
          <p:spPr bwMode="auto">
            <a:xfrm>
              <a:off x="399" y="881"/>
              <a:ext cx="187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56" name="Rectangle 216"/>
            <p:cNvSpPr>
              <a:spLocks noChangeArrowheads="1"/>
            </p:cNvSpPr>
            <p:nvPr/>
          </p:nvSpPr>
          <p:spPr bwMode="auto">
            <a:xfrm>
              <a:off x="399" y="1357"/>
              <a:ext cx="187" cy="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57" name="Rectangle 217"/>
            <p:cNvSpPr>
              <a:spLocks noChangeArrowheads="1"/>
            </p:cNvSpPr>
            <p:nvPr/>
          </p:nvSpPr>
          <p:spPr bwMode="auto">
            <a:xfrm>
              <a:off x="690" y="881"/>
              <a:ext cx="187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66" name="Rectangle 218"/>
            <p:cNvSpPr>
              <a:spLocks noChangeArrowheads="1"/>
            </p:cNvSpPr>
            <p:nvPr/>
          </p:nvSpPr>
          <p:spPr bwMode="auto">
            <a:xfrm>
              <a:off x="733" y="1351"/>
              <a:ext cx="92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67" name="Rectangle 219"/>
            <p:cNvSpPr>
              <a:spLocks noChangeArrowheads="1"/>
            </p:cNvSpPr>
            <p:nvPr/>
          </p:nvSpPr>
          <p:spPr bwMode="auto">
            <a:xfrm>
              <a:off x="733" y="1157"/>
              <a:ext cx="92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60" name="Freeform 220"/>
            <p:cNvSpPr>
              <a:spLocks/>
            </p:cNvSpPr>
            <p:nvPr/>
          </p:nvSpPr>
          <p:spPr bwMode="auto">
            <a:xfrm>
              <a:off x="714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61" name="Rectangle 221"/>
            <p:cNvSpPr>
              <a:spLocks noChangeArrowheads="1"/>
            </p:cNvSpPr>
            <p:nvPr/>
          </p:nvSpPr>
          <p:spPr bwMode="auto">
            <a:xfrm>
              <a:off x="752" y="1312"/>
              <a:ext cx="56" cy="19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62" name="Rectangle 222"/>
            <p:cNvSpPr>
              <a:spLocks noChangeArrowheads="1"/>
            </p:cNvSpPr>
            <p:nvPr/>
          </p:nvSpPr>
          <p:spPr bwMode="auto">
            <a:xfrm>
              <a:off x="997" y="564"/>
              <a:ext cx="696" cy="954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71" name="Rectangle 223"/>
            <p:cNvSpPr>
              <a:spLocks noChangeArrowheads="1"/>
            </p:cNvSpPr>
            <p:nvPr/>
          </p:nvSpPr>
          <p:spPr bwMode="auto">
            <a:xfrm>
              <a:off x="1107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72" name="Rectangle 224"/>
            <p:cNvSpPr>
              <a:spLocks noChangeArrowheads="1"/>
            </p:cNvSpPr>
            <p:nvPr/>
          </p:nvSpPr>
          <p:spPr bwMode="auto">
            <a:xfrm>
              <a:off x="1110" y="1136"/>
              <a:ext cx="160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73" name="Rectangle 225"/>
            <p:cNvSpPr>
              <a:spLocks noChangeArrowheads="1"/>
            </p:cNvSpPr>
            <p:nvPr/>
          </p:nvSpPr>
          <p:spPr bwMode="auto">
            <a:xfrm>
              <a:off x="1397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66" name="Rectangle 226"/>
            <p:cNvSpPr>
              <a:spLocks noChangeArrowheads="1"/>
            </p:cNvSpPr>
            <p:nvPr/>
          </p:nvSpPr>
          <p:spPr bwMode="auto">
            <a:xfrm>
              <a:off x="1089" y="881"/>
              <a:ext cx="188" cy="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67" name="Rectangle 227"/>
            <p:cNvSpPr>
              <a:spLocks noChangeArrowheads="1"/>
            </p:cNvSpPr>
            <p:nvPr/>
          </p:nvSpPr>
          <p:spPr bwMode="auto">
            <a:xfrm>
              <a:off x="1089" y="1357"/>
              <a:ext cx="188" cy="3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68" name="Rectangle 228"/>
            <p:cNvSpPr>
              <a:spLocks noChangeArrowheads="1"/>
            </p:cNvSpPr>
            <p:nvPr/>
          </p:nvSpPr>
          <p:spPr bwMode="auto">
            <a:xfrm>
              <a:off x="1381" y="881"/>
              <a:ext cx="187" cy="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69" name="Rectangle 229"/>
            <p:cNvSpPr>
              <a:spLocks noChangeArrowheads="1"/>
            </p:cNvSpPr>
            <p:nvPr/>
          </p:nvSpPr>
          <p:spPr bwMode="auto">
            <a:xfrm>
              <a:off x="1396" y="1127"/>
              <a:ext cx="160" cy="391"/>
            </a:xfrm>
            <a:prstGeom prst="rect">
              <a:avLst/>
            </a:prstGeom>
            <a:solidFill>
              <a:schemeClr val="tx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78" name="Rectangle 230"/>
            <p:cNvSpPr>
              <a:spLocks noChangeArrowheads="1"/>
            </p:cNvSpPr>
            <p:nvPr/>
          </p:nvSpPr>
          <p:spPr bwMode="auto">
            <a:xfrm>
              <a:off x="1432" y="1351"/>
              <a:ext cx="92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79" name="Rectangle 231"/>
            <p:cNvSpPr>
              <a:spLocks noChangeArrowheads="1"/>
            </p:cNvSpPr>
            <p:nvPr/>
          </p:nvSpPr>
          <p:spPr bwMode="auto">
            <a:xfrm>
              <a:off x="1432" y="1157"/>
              <a:ext cx="92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72" name="Freeform 232"/>
            <p:cNvSpPr>
              <a:spLocks/>
            </p:cNvSpPr>
            <p:nvPr/>
          </p:nvSpPr>
          <p:spPr bwMode="auto">
            <a:xfrm>
              <a:off x="1412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0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0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73" name="Rectangle 233"/>
            <p:cNvSpPr>
              <a:spLocks noChangeArrowheads="1"/>
            </p:cNvSpPr>
            <p:nvPr/>
          </p:nvSpPr>
          <p:spPr bwMode="auto">
            <a:xfrm>
              <a:off x="1447" y="1312"/>
              <a:ext cx="58" cy="19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74" name="Rectangle 234"/>
            <p:cNvSpPr>
              <a:spLocks noChangeArrowheads="1"/>
            </p:cNvSpPr>
            <p:nvPr/>
          </p:nvSpPr>
          <p:spPr bwMode="auto">
            <a:xfrm>
              <a:off x="1693" y="563"/>
              <a:ext cx="697" cy="955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83" name="Rectangle 235"/>
            <p:cNvSpPr>
              <a:spLocks noChangeArrowheads="1"/>
            </p:cNvSpPr>
            <p:nvPr/>
          </p:nvSpPr>
          <p:spPr bwMode="auto">
            <a:xfrm>
              <a:off x="1802" y="655"/>
              <a:ext cx="160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84" name="Rectangle 236"/>
            <p:cNvSpPr>
              <a:spLocks noChangeArrowheads="1"/>
            </p:cNvSpPr>
            <p:nvPr/>
          </p:nvSpPr>
          <p:spPr bwMode="auto">
            <a:xfrm>
              <a:off x="1802" y="1132"/>
              <a:ext cx="160" cy="2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885" name="Rectangle 237"/>
            <p:cNvSpPr>
              <a:spLocks noChangeArrowheads="1"/>
            </p:cNvSpPr>
            <p:nvPr/>
          </p:nvSpPr>
          <p:spPr bwMode="auto">
            <a:xfrm>
              <a:off x="2094" y="655"/>
              <a:ext cx="158" cy="2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78" name="Rectangle 238"/>
            <p:cNvSpPr>
              <a:spLocks noChangeArrowheads="1"/>
            </p:cNvSpPr>
            <p:nvPr/>
          </p:nvSpPr>
          <p:spPr bwMode="auto">
            <a:xfrm>
              <a:off x="1784" y="881"/>
              <a:ext cx="190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79" name="Rectangle 239"/>
            <p:cNvSpPr>
              <a:spLocks noChangeArrowheads="1"/>
            </p:cNvSpPr>
            <p:nvPr/>
          </p:nvSpPr>
          <p:spPr bwMode="auto">
            <a:xfrm>
              <a:off x="1784" y="1357"/>
              <a:ext cx="190" cy="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80" name="Rectangle 240"/>
            <p:cNvSpPr>
              <a:spLocks noChangeArrowheads="1"/>
            </p:cNvSpPr>
            <p:nvPr/>
          </p:nvSpPr>
          <p:spPr bwMode="auto">
            <a:xfrm>
              <a:off x="2076" y="881"/>
              <a:ext cx="190" cy="4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81" name="Rectangle 241"/>
            <p:cNvSpPr>
              <a:spLocks noChangeArrowheads="1"/>
            </p:cNvSpPr>
            <p:nvPr/>
          </p:nvSpPr>
          <p:spPr bwMode="auto">
            <a:xfrm>
              <a:off x="2093" y="1127"/>
              <a:ext cx="158" cy="391"/>
            </a:xfrm>
            <a:prstGeom prst="rect">
              <a:avLst/>
            </a:prstGeom>
            <a:solidFill>
              <a:schemeClr val="bg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890" name="Rectangle 242"/>
            <p:cNvSpPr>
              <a:spLocks noChangeArrowheads="1"/>
            </p:cNvSpPr>
            <p:nvPr/>
          </p:nvSpPr>
          <p:spPr bwMode="auto">
            <a:xfrm>
              <a:off x="2125" y="1157"/>
              <a:ext cx="94" cy="13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83" name="Freeform 243"/>
            <p:cNvSpPr>
              <a:spLocks/>
            </p:cNvSpPr>
            <p:nvPr/>
          </p:nvSpPr>
          <p:spPr bwMode="auto">
            <a:xfrm>
              <a:off x="2107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11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11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84" name="Rectangle 244"/>
            <p:cNvSpPr>
              <a:spLocks noChangeArrowheads="1"/>
            </p:cNvSpPr>
            <p:nvPr/>
          </p:nvSpPr>
          <p:spPr bwMode="auto">
            <a:xfrm>
              <a:off x="2144" y="1312"/>
              <a:ext cx="59" cy="19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85" name="Freeform 245"/>
            <p:cNvSpPr>
              <a:spLocks/>
            </p:cNvSpPr>
            <p:nvPr/>
          </p:nvSpPr>
          <p:spPr bwMode="auto">
            <a:xfrm>
              <a:off x="257" y="328"/>
              <a:ext cx="2184" cy="235"/>
            </a:xfrm>
            <a:custGeom>
              <a:avLst/>
              <a:gdLst>
                <a:gd name="T0" fmla="*/ 2045 w 817"/>
                <a:gd name="T1" fmla="*/ 0 h 88"/>
                <a:gd name="T2" fmla="*/ 120 w 817"/>
                <a:gd name="T3" fmla="*/ 0 h 88"/>
                <a:gd name="T4" fmla="*/ 0 w 817"/>
                <a:gd name="T5" fmla="*/ 235 h 88"/>
                <a:gd name="T6" fmla="*/ 2184 w 817"/>
                <a:gd name="T7" fmla="*/ 235 h 88"/>
                <a:gd name="T8" fmla="*/ 2045 w 81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" h="88">
                  <a:moveTo>
                    <a:pt x="765" y="0"/>
                  </a:moveTo>
                  <a:lnTo>
                    <a:pt x="45" y="0"/>
                  </a:lnTo>
                  <a:lnTo>
                    <a:pt x="0" y="88"/>
                  </a:lnTo>
                  <a:lnTo>
                    <a:pt x="817" y="88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rgbClr val="000000">
                <a:alpha val="56078"/>
              </a:srgbClr>
            </a:solidFill>
            <a:ln w="482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86" name="Line 246"/>
            <p:cNvSpPr>
              <a:spLocks noChangeShapeType="1"/>
            </p:cNvSpPr>
            <p:nvPr/>
          </p:nvSpPr>
          <p:spPr bwMode="auto">
            <a:xfrm flipV="1">
              <a:off x="995" y="331"/>
              <a:ext cx="37" cy="232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87" name="Line 247"/>
            <p:cNvSpPr>
              <a:spLocks noChangeShapeType="1"/>
            </p:cNvSpPr>
            <p:nvPr/>
          </p:nvSpPr>
          <p:spPr bwMode="auto">
            <a:xfrm flipH="1" flipV="1">
              <a:off x="1639" y="331"/>
              <a:ext cx="54" cy="232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88" name="Line 248"/>
            <p:cNvSpPr>
              <a:spLocks noChangeShapeType="1"/>
            </p:cNvSpPr>
            <p:nvPr/>
          </p:nvSpPr>
          <p:spPr bwMode="auto">
            <a:xfrm>
              <a:off x="703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89" name="Line 249"/>
            <p:cNvSpPr>
              <a:spLocks noChangeShapeType="1"/>
            </p:cNvSpPr>
            <p:nvPr/>
          </p:nvSpPr>
          <p:spPr bwMode="auto">
            <a:xfrm>
              <a:off x="409" y="730"/>
              <a:ext cx="16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0" name="Line 250"/>
            <p:cNvSpPr>
              <a:spLocks noChangeShapeType="1"/>
            </p:cNvSpPr>
            <p:nvPr/>
          </p:nvSpPr>
          <p:spPr bwMode="auto">
            <a:xfrm>
              <a:off x="409" y="1204"/>
              <a:ext cx="16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1" name="Line 251"/>
            <p:cNvSpPr>
              <a:spLocks noChangeShapeType="1"/>
            </p:cNvSpPr>
            <p:nvPr/>
          </p:nvSpPr>
          <p:spPr bwMode="auto">
            <a:xfrm>
              <a:off x="1109" y="1204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2" name="Line 252"/>
            <p:cNvSpPr>
              <a:spLocks noChangeShapeType="1"/>
            </p:cNvSpPr>
            <p:nvPr/>
          </p:nvSpPr>
          <p:spPr bwMode="auto">
            <a:xfrm>
              <a:off x="1805" y="1204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3" name="Line 253"/>
            <p:cNvSpPr>
              <a:spLocks noChangeShapeType="1"/>
            </p:cNvSpPr>
            <p:nvPr/>
          </p:nvSpPr>
          <p:spPr bwMode="auto">
            <a:xfrm>
              <a:off x="1399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4" name="Line 254"/>
            <p:cNvSpPr>
              <a:spLocks noChangeShapeType="1"/>
            </p:cNvSpPr>
            <p:nvPr/>
          </p:nvSpPr>
          <p:spPr bwMode="auto">
            <a:xfrm>
              <a:off x="1107" y="730"/>
              <a:ext cx="16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5" name="Line 255"/>
            <p:cNvSpPr>
              <a:spLocks noChangeShapeType="1"/>
            </p:cNvSpPr>
            <p:nvPr/>
          </p:nvSpPr>
          <p:spPr bwMode="auto">
            <a:xfrm>
              <a:off x="2093" y="730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96" name="Line 256"/>
            <p:cNvSpPr>
              <a:spLocks noChangeShapeType="1"/>
            </p:cNvSpPr>
            <p:nvPr/>
          </p:nvSpPr>
          <p:spPr bwMode="auto">
            <a:xfrm>
              <a:off x="1803" y="730"/>
              <a:ext cx="16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67" name="Group 257"/>
          <p:cNvGrpSpPr>
            <a:grpSpLocks/>
          </p:cNvGrpSpPr>
          <p:nvPr/>
        </p:nvGrpSpPr>
        <p:grpSpPr bwMode="auto">
          <a:xfrm>
            <a:off x="6151563" y="5372100"/>
            <a:ext cx="2127250" cy="1093788"/>
            <a:chOff x="2760" y="2503"/>
            <a:chExt cx="2328" cy="1197"/>
          </a:xfrm>
        </p:grpSpPr>
        <p:sp>
          <p:nvSpPr>
            <p:cNvPr id="11485" name="Rectangle 258"/>
            <p:cNvSpPr>
              <a:spLocks noChangeArrowheads="1"/>
            </p:cNvSpPr>
            <p:nvPr/>
          </p:nvSpPr>
          <p:spPr bwMode="auto">
            <a:xfrm>
              <a:off x="2760" y="2530"/>
              <a:ext cx="2328" cy="377"/>
            </a:xfrm>
            <a:prstGeom prst="rect">
              <a:avLst/>
            </a:prstGeom>
            <a:solidFill>
              <a:srgbClr val="000000">
                <a:alpha val="70195"/>
              </a:srgbClr>
            </a:solidFill>
            <a:ln w="482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86" name="Freeform 259"/>
            <p:cNvSpPr>
              <a:spLocks/>
            </p:cNvSpPr>
            <p:nvPr/>
          </p:nvSpPr>
          <p:spPr bwMode="auto">
            <a:xfrm>
              <a:off x="2760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300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4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08" name="Rectangle 260"/>
            <p:cNvSpPr>
              <a:spLocks noChangeArrowheads="1"/>
            </p:cNvSpPr>
            <p:nvPr/>
          </p:nvSpPr>
          <p:spPr bwMode="auto">
            <a:xfrm>
              <a:off x="2842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09" name="Rectangle 261"/>
            <p:cNvSpPr>
              <a:spLocks noChangeArrowheads="1"/>
            </p:cNvSpPr>
            <p:nvPr/>
          </p:nvSpPr>
          <p:spPr bwMode="auto">
            <a:xfrm>
              <a:off x="2929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0" name="Rectangle 262"/>
            <p:cNvSpPr>
              <a:spLocks noChangeArrowheads="1"/>
            </p:cNvSpPr>
            <p:nvPr/>
          </p:nvSpPr>
          <p:spPr bwMode="auto">
            <a:xfrm>
              <a:off x="2842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1" name="Rectangle 263"/>
            <p:cNvSpPr>
              <a:spLocks noChangeArrowheads="1"/>
            </p:cNvSpPr>
            <p:nvPr/>
          </p:nvSpPr>
          <p:spPr bwMode="auto">
            <a:xfrm>
              <a:off x="2929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2" name="Rectangle 264"/>
            <p:cNvSpPr>
              <a:spLocks noChangeArrowheads="1"/>
            </p:cNvSpPr>
            <p:nvPr/>
          </p:nvSpPr>
          <p:spPr bwMode="auto">
            <a:xfrm>
              <a:off x="3095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3" name="Rectangle 265"/>
            <p:cNvSpPr>
              <a:spLocks noChangeArrowheads="1"/>
            </p:cNvSpPr>
            <p:nvPr/>
          </p:nvSpPr>
          <p:spPr bwMode="auto">
            <a:xfrm>
              <a:off x="3180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93" name="Freeform 266"/>
            <p:cNvSpPr>
              <a:spLocks/>
            </p:cNvSpPr>
            <p:nvPr/>
          </p:nvSpPr>
          <p:spPr bwMode="auto">
            <a:xfrm>
              <a:off x="3340" y="2503"/>
              <a:ext cx="585" cy="1197"/>
            </a:xfrm>
            <a:custGeom>
              <a:avLst/>
              <a:gdLst>
                <a:gd name="T0" fmla="*/ 0 w 242"/>
                <a:gd name="T1" fmla="*/ 1197 h 495"/>
                <a:gd name="T2" fmla="*/ 585 w 242"/>
                <a:gd name="T3" fmla="*/ 1197 h 495"/>
                <a:gd name="T4" fmla="*/ 585 w 242"/>
                <a:gd name="T5" fmla="*/ 399 h 495"/>
                <a:gd name="T6" fmla="*/ 288 w 242"/>
                <a:gd name="T7" fmla="*/ 0 h 495"/>
                <a:gd name="T8" fmla="*/ 0 w 242"/>
                <a:gd name="T9" fmla="*/ 399 h 495"/>
                <a:gd name="T10" fmla="*/ 0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0" y="495"/>
                  </a:moveTo>
                  <a:lnTo>
                    <a:pt x="242" y="495"/>
                  </a:lnTo>
                  <a:lnTo>
                    <a:pt x="242" y="165"/>
                  </a:lnTo>
                  <a:lnTo>
                    <a:pt x="119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15" name="Rectangle 267"/>
            <p:cNvSpPr>
              <a:spLocks noChangeArrowheads="1"/>
            </p:cNvSpPr>
            <p:nvPr/>
          </p:nvSpPr>
          <p:spPr bwMode="auto">
            <a:xfrm>
              <a:off x="3769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6" name="Rectangle 268"/>
            <p:cNvSpPr>
              <a:spLocks noChangeArrowheads="1"/>
            </p:cNvSpPr>
            <p:nvPr/>
          </p:nvSpPr>
          <p:spPr bwMode="auto">
            <a:xfrm>
              <a:off x="3676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7" name="Rectangle 269"/>
            <p:cNvSpPr>
              <a:spLocks noChangeArrowheads="1"/>
            </p:cNvSpPr>
            <p:nvPr/>
          </p:nvSpPr>
          <p:spPr bwMode="auto">
            <a:xfrm>
              <a:off x="3769" y="3387"/>
              <a:ext cx="66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8" name="Rectangle 270"/>
            <p:cNvSpPr>
              <a:spLocks noChangeArrowheads="1"/>
            </p:cNvSpPr>
            <p:nvPr/>
          </p:nvSpPr>
          <p:spPr bwMode="auto">
            <a:xfrm>
              <a:off x="3683" y="3387"/>
              <a:ext cx="66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19" name="Rectangle 271"/>
            <p:cNvSpPr>
              <a:spLocks noChangeArrowheads="1"/>
            </p:cNvSpPr>
            <p:nvPr/>
          </p:nvSpPr>
          <p:spPr bwMode="auto">
            <a:xfrm>
              <a:off x="3511" y="2910"/>
              <a:ext cx="64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0" name="Rectangle 272"/>
            <p:cNvSpPr>
              <a:spLocks noChangeArrowheads="1"/>
            </p:cNvSpPr>
            <p:nvPr/>
          </p:nvSpPr>
          <p:spPr bwMode="auto">
            <a:xfrm>
              <a:off x="3424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00" name="Freeform 273"/>
            <p:cNvSpPr>
              <a:spLocks/>
            </p:cNvSpPr>
            <p:nvPr/>
          </p:nvSpPr>
          <p:spPr bwMode="auto">
            <a:xfrm>
              <a:off x="3923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297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3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22" name="Rectangle 274"/>
            <p:cNvSpPr>
              <a:spLocks noChangeArrowheads="1"/>
            </p:cNvSpPr>
            <p:nvPr/>
          </p:nvSpPr>
          <p:spPr bwMode="auto">
            <a:xfrm>
              <a:off x="4013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3" name="Rectangle 275"/>
            <p:cNvSpPr>
              <a:spLocks noChangeArrowheads="1"/>
            </p:cNvSpPr>
            <p:nvPr/>
          </p:nvSpPr>
          <p:spPr bwMode="auto">
            <a:xfrm>
              <a:off x="4099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4" name="Rectangle 276"/>
            <p:cNvSpPr>
              <a:spLocks noChangeArrowheads="1"/>
            </p:cNvSpPr>
            <p:nvPr/>
          </p:nvSpPr>
          <p:spPr bwMode="auto">
            <a:xfrm>
              <a:off x="4013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5" name="Rectangle 277"/>
            <p:cNvSpPr>
              <a:spLocks noChangeArrowheads="1"/>
            </p:cNvSpPr>
            <p:nvPr/>
          </p:nvSpPr>
          <p:spPr bwMode="auto">
            <a:xfrm>
              <a:off x="4099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6" name="Rectangle 278"/>
            <p:cNvSpPr>
              <a:spLocks noChangeArrowheads="1"/>
            </p:cNvSpPr>
            <p:nvPr/>
          </p:nvSpPr>
          <p:spPr bwMode="auto">
            <a:xfrm>
              <a:off x="4266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27" name="Rectangle 279"/>
            <p:cNvSpPr>
              <a:spLocks noChangeArrowheads="1"/>
            </p:cNvSpPr>
            <p:nvPr/>
          </p:nvSpPr>
          <p:spPr bwMode="auto">
            <a:xfrm>
              <a:off x="4353" y="2910"/>
              <a:ext cx="66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07" name="Freeform 280"/>
            <p:cNvSpPr>
              <a:spLocks/>
            </p:cNvSpPr>
            <p:nvPr/>
          </p:nvSpPr>
          <p:spPr bwMode="auto">
            <a:xfrm>
              <a:off x="4505" y="2503"/>
              <a:ext cx="583" cy="1197"/>
            </a:xfrm>
            <a:custGeom>
              <a:avLst/>
              <a:gdLst>
                <a:gd name="T0" fmla="*/ 0 w 241"/>
                <a:gd name="T1" fmla="*/ 1197 h 495"/>
                <a:gd name="T2" fmla="*/ 583 w 241"/>
                <a:gd name="T3" fmla="*/ 1197 h 495"/>
                <a:gd name="T4" fmla="*/ 583 w 241"/>
                <a:gd name="T5" fmla="*/ 399 h 495"/>
                <a:gd name="T6" fmla="*/ 285 w 241"/>
                <a:gd name="T7" fmla="*/ 0 h 495"/>
                <a:gd name="T8" fmla="*/ 0 w 241"/>
                <a:gd name="T9" fmla="*/ 399 h 495"/>
                <a:gd name="T10" fmla="*/ 0 w 241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1" h="495">
                  <a:moveTo>
                    <a:pt x="0" y="495"/>
                  </a:moveTo>
                  <a:lnTo>
                    <a:pt x="241" y="495"/>
                  </a:lnTo>
                  <a:lnTo>
                    <a:pt x="241" y="165"/>
                  </a:lnTo>
                  <a:lnTo>
                    <a:pt x="118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29" name="Rectangle 281"/>
            <p:cNvSpPr>
              <a:spLocks noChangeArrowheads="1"/>
            </p:cNvSpPr>
            <p:nvPr/>
          </p:nvSpPr>
          <p:spPr bwMode="auto">
            <a:xfrm>
              <a:off x="4933" y="2910"/>
              <a:ext cx="64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0" name="Rectangle 282"/>
            <p:cNvSpPr>
              <a:spLocks noChangeArrowheads="1"/>
            </p:cNvSpPr>
            <p:nvPr/>
          </p:nvSpPr>
          <p:spPr bwMode="auto">
            <a:xfrm>
              <a:off x="4847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1" name="Rectangle 283"/>
            <p:cNvSpPr>
              <a:spLocks noChangeArrowheads="1"/>
            </p:cNvSpPr>
            <p:nvPr/>
          </p:nvSpPr>
          <p:spPr bwMode="auto">
            <a:xfrm>
              <a:off x="4933" y="3387"/>
              <a:ext cx="64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2" name="Rectangle 284"/>
            <p:cNvSpPr>
              <a:spLocks noChangeArrowheads="1"/>
            </p:cNvSpPr>
            <p:nvPr/>
          </p:nvSpPr>
          <p:spPr bwMode="auto">
            <a:xfrm>
              <a:off x="4847" y="3387"/>
              <a:ext cx="68" cy="19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3" name="Rectangle 285"/>
            <p:cNvSpPr>
              <a:spLocks noChangeArrowheads="1"/>
            </p:cNvSpPr>
            <p:nvPr/>
          </p:nvSpPr>
          <p:spPr bwMode="auto">
            <a:xfrm>
              <a:off x="4680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4" name="Rectangle 286"/>
            <p:cNvSpPr>
              <a:spLocks noChangeArrowheads="1"/>
            </p:cNvSpPr>
            <p:nvPr/>
          </p:nvSpPr>
          <p:spPr bwMode="auto">
            <a:xfrm>
              <a:off x="4593" y="2910"/>
              <a:ext cx="68" cy="19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14" name="Freeform 287"/>
            <p:cNvSpPr>
              <a:spLocks/>
            </p:cNvSpPr>
            <p:nvPr/>
          </p:nvSpPr>
          <p:spPr bwMode="auto">
            <a:xfrm>
              <a:off x="309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15" name="Rectangle 288"/>
            <p:cNvSpPr>
              <a:spLocks noChangeArrowheads="1"/>
            </p:cNvSpPr>
            <p:nvPr/>
          </p:nvSpPr>
          <p:spPr bwMode="auto">
            <a:xfrm>
              <a:off x="3113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37" name="Freeform 289"/>
            <p:cNvSpPr>
              <a:spLocks/>
            </p:cNvSpPr>
            <p:nvPr/>
          </p:nvSpPr>
          <p:spPr bwMode="auto">
            <a:xfrm>
              <a:off x="3106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8" name="Rectangle 290"/>
            <p:cNvSpPr>
              <a:spLocks noChangeArrowheads="1"/>
            </p:cNvSpPr>
            <p:nvPr/>
          </p:nvSpPr>
          <p:spPr bwMode="auto">
            <a:xfrm>
              <a:off x="3130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39" name="Rectangle 291"/>
            <p:cNvSpPr>
              <a:spLocks noChangeArrowheads="1"/>
            </p:cNvSpPr>
            <p:nvPr/>
          </p:nvSpPr>
          <p:spPr bwMode="auto">
            <a:xfrm>
              <a:off x="3182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40" name="Rectangle 292"/>
            <p:cNvSpPr>
              <a:spLocks noChangeArrowheads="1"/>
            </p:cNvSpPr>
            <p:nvPr/>
          </p:nvSpPr>
          <p:spPr bwMode="auto">
            <a:xfrm>
              <a:off x="3130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41" name="Rectangle 293"/>
            <p:cNvSpPr>
              <a:spLocks noChangeArrowheads="1"/>
            </p:cNvSpPr>
            <p:nvPr/>
          </p:nvSpPr>
          <p:spPr bwMode="auto">
            <a:xfrm>
              <a:off x="3182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21" name="Rectangle 294"/>
            <p:cNvSpPr>
              <a:spLocks noChangeArrowheads="1"/>
            </p:cNvSpPr>
            <p:nvPr/>
          </p:nvSpPr>
          <p:spPr bwMode="auto">
            <a:xfrm>
              <a:off x="3152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22" name="Freeform 295"/>
            <p:cNvSpPr>
              <a:spLocks/>
            </p:cNvSpPr>
            <p:nvPr/>
          </p:nvSpPr>
          <p:spPr bwMode="auto">
            <a:xfrm>
              <a:off x="312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23" name="Freeform 296"/>
            <p:cNvSpPr>
              <a:spLocks/>
            </p:cNvSpPr>
            <p:nvPr/>
          </p:nvSpPr>
          <p:spPr bwMode="auto">
            <a:xfrm>
              <a:off x="341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tx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24" name="Rectangle 297"/>
            <p:cNvSpPr>
              <a:spLocks noChangeArrowheads="1"/>
            </p:cNvSpPr>
            <p:nvPr/>
          </p:nvSpPr>
          <p:spPr bwMode="auto">
            <a:xfrm>
              <a:off x="3439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46" name="Freeform 298"/>
            <p:cNvSpPr>
              <a:spLocks/>
            </p:cNvSpPr>
            <p:nvPr/>
          </p:nvSpPr>
          <p:spPr bwMode="auto">
            <a:xfrm>
              <a:off x="3431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47" name="Rectangle 299"/>
            <p:cNvSpPr>
              <a:spLocks noChangeArrowheads="1"/>
            </p:cNvSpPr>
            <p:nvPr/>
          </p:nvSpPr>
          <p:spPr bwMode="auto">
            <a:xfrm>
              <a:off x="3457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48" name="Rectangle 300"/>
            <p:cNvSpPr>
              <a:spLocks noChangeArrowheads="1"/>
            </p:cNvSpPr>
            <p:nvPr/>
          </p:nvSpPr>
          <p:spPr bwMode="auto">
            <a:xfrm>
              <a:off x="3509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49" name="Rectangle 301"/>
            <p:cNvSpPr>
              <a:spLocks noChangeArrowheads="1"/>
            </p:cNvSpPr>
            <p:nvPr/>
          </p:nvSpPr>
          <p:spPr bwMode="auto">
            <a:xfrm>
              <a:off x="3457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50" name="Rectangle 302"/>
            <p:cNvSpPr>
              <a:spLocks noChangeArrowheads="1"/>
            </p:cNvSpPr>
            <p:nvPr/>
          </p:nvSpPr>
          <p:spPr bwMode="auto">
            <a:xfrm>
              <a:off x="3509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30" name="Rectangle 303"/>
            <p:cNvSpPr>
              <a:spLocks noChangeArrowheads="1"/>
            </p:cNvSpPr>
            <p:nvPr/>
          </p:nvSpPr>
          <p:spPr bwMode="auto">
            <a:xfrm>
              <a:off x="3478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31" name="Freeform 304"/>
            <p:cNvSpPr>
              <a:spLocks/>
            </p:cNvSpPr>
            <p:nvPr/>
          </p:nvSpPr>
          <p:spPr bwMode="auto">
            <a:xfrm>
              <a:off x="354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32" name="Freeform 305"/>
            <p:cNvSpPr>
              <a:spLocks/>
            </p:cNvSpPr>
            <p:nvPr/>
          </p:nvSpPr>
          <p:spPr bwMode="auto">
            <a:xfrm>
              <a:off x="426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33" name="Rectangle 306"/>
            <p:cNvSpPr>
              <a:spLocks noChangeArrowheads="1"/>
            </p:cNvSpPr>
            <p:nvPr/>
          </p:nvSpPr>
          <p:spPr bwMode="auto">
            <a:xfrm>
              <a:off x="4283" y="3388"/>
              <a:ext cx="124" cy="312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55" name="Freeform 307"/>
            <p:cNvSpPr>
              <a:spLocks/>
            </p:cNvSpPr>
            <p:nvPr/>
          </p:nvSpPr>
          <p:spPr bwMode="auto">
            <a:xfrm>
              <a:off x="4275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56" name="Rectangle 308"/>
            <p:cNvSpPr>
              <a:spLocks noChangeArrowheads="1"/>
            </p:cNvSpPr>
            <p:nvPr/>
          </p:nvSpPr>
          <p:spPr bwMode="auto">
            <a:xfrm>
              <a:off x="4299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57" name="Rectangle 309"/>
            <p:cNvSpPr>
              <a:spLocks noChangeArrowheads="1"/>
            </p:cNvSpPr>
            <p:nvPr/>
          </p:nvSpPr>
          <p:spPr bwMode="auto">
            <a:xfrm>
              <a:off x="4353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58" name="Rectangle 310"/>
            <p:cNvSpPr>
              <a:spLocks noChangeArrowheads="1"/>
            </p:cNvSpPr>
            <p:nvPr/>
          </p:nvSpPr>
          <p:spPr bwMode="auto">
            <a:xfrm>
              <a:off x="4299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59" name="Rectangle 311"/>
            <p:cNvSpPr>
              <a:spLocks noChangeArrowheads="1"/>
            </p:cNvSpPr>
            <p:nvPr/>
          </p:nvSpPr>
          <p:spPr bwMode="auto">
            <a:xfrm>
              <a:off x="4353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39" name="Rectangle 312"/>
            <p:cNvSpPr>
              <a:spLocks noChangeArrowheads="1"/>
            </p:cNvSpPr>
            <p:nvPr/>
          </p:nvSpPr>
          <p:spPr bwMode="auto">
            <a:xfrm>
              <a:off x="4322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40" name="Freeform 313"/>
            <p:cNvSpPr>
              <a:spLocks/>
            </p:cNvSpPr>
            <p:nvPr/>
          </p:nvSpPr>
          <p:spPr bwMode="auto">
            <a:xfrm>
              <a:off x="429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41" name="Freeform 314"/>
            <p:cNvSpPr>
              <a:spLocks/>
            </p:cNvSpPr>
            <p:nvPr/>
          </p:nvSpPr>
          <p:spPr bwMode="auto">
            <a:xfrm>
              <a:off x="458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42" name="Rectangle 315"/>
            <p:cNvSpPr>
              <a:spLocks noChangeArrowheads="1"/>
            </p:cNvSpPr>
            <p:nvPr/>
          </p:nvSpPr>
          <p:spPr bwMode="auto">
            <a:xfrm>
              <a:off x="4609" y="3388"/>
              <a:ext cx="124" cy="312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64" name="Freeform 316"/>
            <p:cNvSpPr>
              <a:spLocks/>
            </p:cNvSpPr>
            <p:nvPr/>
          </p:nvSpPr>
          <p:spPr bwMode="auto">
            <a:xfrm>
              <a:off x="4602" y="3333"/>
              <a:ext cx="141" cy="43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65" name="Rectangle 317"/>
            <p:cNvSpPr>
              <a:spLocks noChangeArrowheads="1"/>
            </p:cNvSpPr>
            <p:nvPr/>
          </p:nvSpPr>
          <p:spPr bwMode="auto">
            <a:xfrm>
              <a:off x="4626" y="3405"/>
              <a:ext cx="40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66" name="Rectangle 318"/>
            <p:cNvSpPr>
              <a:spLocks noChangeArrowheads="1"/>
            </p:cNvSpPr>
            <p:nvPr/>
          </p:nvSpPr>
          <p:spPr bwMode="auto">
            <a:xfrm>
              <a:off x="4680" y="3405"/>
              <a:ext cx="38" cy="11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67" name="Rectangle 319"/>
            <p:cNvSpPr>
              <a:spLocks noChangeArrowheads="1"/>
            </p:cNvSpPr>
            <p:nvPr/>
          </p:nvSpPr>
          <p:spPr bwMode="auto">
            <a:xfrm>
              <a:off x="4626" y="3566"/>
              <a:ext cx="40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68" name="Rectangle 320"/>
            <p:cNvSpPr>
              <a:spLocks noChangeArrowheads="1"/>
            </p:cNvSpPr>
            <p:nvPr/>
          </p:nvSpPr>
          <p:spPr bwMode="auto">
            <a:xfrm>
              <a:off x="4680" y="3566"/>
              <a:ext cx="38" cy="1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548" name="Rectangle 321"/>
            <p:cNvSpPr>
              <a:spLocks noChangeArrowheads="1"/>
            </p:cNvSpPr>
            <p:nvPr/>
          </p:nvSpPr>
          <p:spPr bwMode="auto">
            <a:xfrm>
              <a:off x="4648" y="3535"/>
              <a:ext cx="48" cy="17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49" name="Freeform 322"/>
            <p:cNvSpPr>
              <a:spLocks/>
            </p:cNvSpPr>
            <p:nvPr/>
          </p:nvSpPr>
          <p:spPr bwMode="auto">
            <a:xfrm>
              <a:off x="471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355"/>
          <p:cNvGrpSpPr>
            <a:grpSpLocks/>
          </p:cNvGrpSpPr>
          <p:nvPr/>
        </p:nvGrpSpPr>
        <p:grpSpPr bwMode="auto">
          <a:xfrm>
            <a:off x="3919538" y="5118100"/>
            <a:ext cx="1090612" cy="1347788"/>
            <a:chOff x="319" y="1873"/>
            <a:chExt cx="1194" cy="1476"/>
          </a:xfrm>
        </p:grpSpPr>
        <p:sp>
          <p:nvSpPr>
            <p:cNvPr id="11456" name="Rectangle 324"/>
            <p:cNvSpPr>
              <a:spLocks noChangeArrowheads="1"/>
            </p:cNvSpPr>
            <p:nvPr/>
          </p:nvSpPr>
          <p:spPr bwMode="auto">
            <a:xfrm>
              <a:off x="319" y="1900"/>
              <a:ext cx="1192" cy="464"/>
            </a:xfrm>
            <a:prstGeom prst="rect">
              <a:avLst/>
            </a:prstGeom>
            <a:solidFill>
              <a:srgbClr val="707070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57" name="Freeform 325"/>
            <p:cNvSpPr>
              <a:spLocks/>
            </p:cNvSpPr>
            <p:nvPr/>
          </p:nvSpPr>
          <p:spPr bwMode="auto">
            <a:xfrm>
              <a:off x="319" y="1873"/>
              <a:ext cx="597" cy="1475"/>
            </a:xfrm>
            <a:custGeom>
              <a:avLst/>
              <a:gdLst>
                <a:gd name="T0" fmla="*/ 597 w 242"/>
                <a:gd name="T1" fmla="*/ 1475 h 598"/>
                <a:gd name="T2" fmla="*/ 0 w 242"/>
                <a:gd name="T3" fmla="*/ 1475 h 598"/>
                <a:gd name="T4" fmla="*/ 0 w 242"/>
                <a:gd name="T5" fmla="*/ 488 h 598"/>
                <a:gd name="T6" fmla="*/ 306 w 242"/>
                <a:gd name="T7" fmla="*/ 0 h 598"/>
                <a:gd name="T8" fmla="*/ 597 w 242"/>
                <a:gd name="T9" fmla="*/ 488 h 598"/>
                <a:gd name="T10" fmla="*/ 597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242" y="598"/>
                  </a:moveTo>
                  <a:lnTo>
                    <a:pt x="0" y="598"/>
                  </a:lnTo>
                  <a:lnTo>
                    <a:pt x="0" y="198"/>
                  </a:lnTo>
                  <a:lnTo>
                    <a:pt x="124" y="0"/>
                  </a:lnTo>
                  <a:lnTo>
                    <a:pt x="242" y="198"/>
                  </a:lnTo>
                  <a:lnTo>
                    <a:pt x="242" y="598"/>
                  </a:ln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74" name="Rectangle 326"/>
            <p:cNvSpPr>
              <a:spLocks noChangeArrowheads="1"/>
            </p:cNvSpPr>
            <p:nvPr/>
          </p:nvSpPr>
          <p:spPr bwMode="auto">
            <a:xfrm>
              <a:off x="420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75" name="Rectangle 327"/>
            <p:cNvSpPr>
              <a:spLocks noChangeArrowheads="1"/>
            </p:cNvSpPr>
            <p:nvPr/>
          </p:nvSpPr>
          <p:spPr bwMode="auto">
            <a:xfrm>
              <a:off x="543" y="2127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76" name="Rectangle 328"/>
            <p:cNvSpPr>
              <a:spLocks noChangeArrowheads="1"/>
            </p:cNvSpPr>
            <p:nvPr/>
          </p:nvSpPr>
          <p:spPr bwMode="auto">
            <a:xfrm>
              <a:off x="420" y="3031"/>
              <a:ext cx="143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77" name="Rectangle 329"/>
            <p:cNvSpPr>
              <a:spLocks noChangeArrowheads="1"/>
            </p:cNvSpPr>
            <p:nvPr/>
          </p:nvSpPr>
          <p:spPr bwMode="auto">
            <a:xfrm>
              <a:off x="679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62" name="Freeform 330"/>
            <p:cNvSpPr>
              <a:spLocks/>
            </p:cNvSpPr>
            <p:nvPr/>
          </p:nvSpPr>
          <p:spPr bwMode="auto">
            <a:xfrm>
              <a:off x="916" y="1873"/>
              <a:ext cx="597" cy="1475"/>
            </a:xfrm>
            <a:custGeom>
              <a:avLst/>
              <a:gdLst>
                <a:gd name="T0" fmla="*/ 0 w 242"/>
                <a:gd name="T1" fmla="*/ 1475 h 598"/>
                <a:gd name="T2" fmla="*/ 597 w 242"/>
                <a:gd name="T3" fmla="*/ 1475 h 598"/>
                <a:gd name="T4" fmla="*/ 597 w 242"/>
                <a:gd name="T5" fmla="*/ 488 h 598"/>
                <a:gd name="T6" fmla="*/ 294 w 242"/>
                <a:gd name="T7" fmla="*/ 0 h 598"/>
                <a:gd name="T8" fmla="*/ 0 w 242"/>
                <a:gd name="T9" fmla="*/ 488 h 598"/>
                <a:gd name="T10" fmla="*/ 0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0" y="598"/>
                  </a:moveTo>
                  <a:lnTo>
                    <a:pt x="242" y="598"/>
                  </a:lnTo>
                  <a:lnTo>
                    <a:pt x="242" y="198"/>
                  </a:lnTo>
                  <a:lnTo>
                    <a:pt x="119" y="0"/>
                  </a:lnTo>
                  <a:lnTo>
                    <a:pt x="0" y="198"/>
                  </a:lnTo>
                  <a:lnTo>
                    <a:pt x="0" y="598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79" name="Rectangle 331"/>
            <p:cNvSpPr>
              <a:spLocks noChangeArrowheads="1"/>
            </p:cNvSpPr>
            <p:nvPr/>
          </p:nvSpPr>
          <p:spPr bwMode="auto">
            <a:xfrm>
              <a:off x="1270" y="2541"/>
              <a:ext cx="144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0" name="Rectangle 332"/>
            <p:cNvSpPr>
              <a:spLocks noChangeArrowheads="1"/>
            </p:cNvSpPr>
            <p:nvPr/>
          </p:nvSpPr>
          <p:spPr bwMode="auto">
            <a:xfrm>
              <a:off x="1145" y="2127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1" name="Rectangle 333"/>
            <p:cNvSpPr>
              <a:spLocks noChangeArrowheads="1"/>
            </p:cNvSpPr>
            <p:nvPr/>
          </p:nvSpPr>
          <p:spPr bwMode="auto">
            <a:xfrm>
              <a:off x="1270" y="3031"/>
              <a:ext cx="144" cy="1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2" name="Rectangle 334"/>
            <p:cNvSpPr>
              <a:spLocks noChangeArrowheads="1"/>
            </p:cNvSpPr>
            <p:nvPr/>
          </p:nvSpPr>
          <p:spPr bwMode="auto">
            <a:xfrm>
              <a:off x="1012" y="2541"/>
              <a:ext cx="143" cy="1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67" name="Freeform 336"/>
            <p:cNvSpPr>
              <a:spLocks/>
            </p:cNvSpPr>
            <p:nvPr/>
          </p:nvSpPr>
          <p:spPr bwMode="auto">
            <a:xfrm>
              <a:off x="998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8" name="Rectangle 337"/>
            <p:cNvSpPr>
              <a:spLocks noChangeArrowheads="1"/>
            </p:cNvSpPr>
            <p:nvPr/>
          </p:nvSpPr>
          <p:spPr bwMode="auto">
            <a:xfrm>
              <a:off x="1019" y="3033"/>
              <a:ext cx="124" cy="314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86" name="Freeform 338"/>
            <p:cNvSpPr>
              <a:spLocks/>
            </p:cNvSpPr>
            <p:nvPr/>
          </p:nvSpPr>
          <p:spPr bwMode="auto">
            <a:xfrm>
              <a:off x="1011" y="2980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7" name="Rectangle 339"/>
            <p:cNvSpPr>
              <a:spLocks noChangeArrowheads="1"/>
            </p:cNvSpPr>
            <p:nvPr/>
          </p:nvSpPr>
          <p:spPr bwMode="auto">
            <a:xfrm>
              <a:off x="1037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8" name="Rectangle 340"/>
            <p:cNvSpPr>
              <a:spLocks noChangeArrowheads="1"/>
            </p:cNvSpPr>
            <p:nvPr/>
          </p:nvSpPr>
          <p:spPr bwMode="auto">
            <a:xfrm>
              <a:off x="1089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89" name="Rectangle 341"/>
            <p:cNvSpPr>
              <a:spLocks noChangeArrowheads="1"/>
            </p:cNvSpPr>
            <p:nvPr/>
          </p:nvSpPr>
          <p:spPr bwMode="auto">
            <a:xfrm>
              <a:off x="1037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90" name="Rectangle 342"/>
            <p:cNvSpPr>
              <a:spLocks noChangeArrowheads="1"/>
            </p:cNvSpPr>
            <p:nvPr/>
          </p:nvSpPr>
          <p:spPr bwMode="auto">
            <a:xfrm>
              <a:off x="1089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74" name="Rectangle 343"/>
            <p:cNvSpPr>
              <a:spLocks noChangeArrowheads="1"/>
            </p:cNvSpPr>
            <p:nvPr/>
          </p:nvSpPr>
          <p:spPr bwMode="auto">
            <a:xfrm>
              <a:off x="1058" y="3182"/>
              <a:ext cx="48" cy="1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75" name="Freeform 344"/>
            <p:cNvSpPr>
              <a:spLocks/>
            </p:cNvSpPr>
            <p:nvPr/>
          </p:nvSpPr>
          <p:spPr bwMode="auto">
            <a:xfrm>
              <a:off x="1032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fol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76" name="Freeform 346"/>
            <p:cNvSpPr>
              <a:spLocks/>
            </p:cNvSpPr>
            <p:nvPr/>
          </p:nvSpPr>
          <p:spPr bwMode="auto">
            <a:xfrm>
              <a:off x="665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77" name="Rectangle 347"/>
            <p:cNvSpPr>
              <a:spLocks noChangeArrowheads="1"/>
            </p:cNvSpPr>
            <p:nvPr/>
          </p:nvSpPr>
          <p:spPr bwMode="auto">
            <a:xfrm>
              <a:off x="686" y="3033"/>
              <a:ext cx="124" cy="314"/>
            </a:xfrm>
            <a:prstGeom prst="rect">
              <a:avLst/>
            </a:prstGeom>
            <a:solidFill>
              <a:schemeClr val="fol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996" name="Freeform 348"/>
            <p:cNvSpPr>
              <a:spLocks/>
            </p:cNvSpPr>
            <p:nvPr/>
          </p:nvSpPr>
          <p:spPr bwMode="auto">
            <a:xfrm>
              <a:off x="679" y="2980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97" name="Rectangle 349"/>
            <p:cNvSpPr>
              <a:spLocks noChangeArrowheads="1"/>
            </p:cNvSpPr>
            <p:nvPr/>
          </p:nvSpPr>
          <p:spPr bwMode="auto">
            <a:xfrm>
              <a:off x="703" y="3052"/>
              <a:ext cx="38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98" name="Rectangle 350"/>
            <p:cNvSpPr>
              <a:spLocks noChangeArrowheads="1"/>
            </p:cNvSpPr>
            <p:nvPr/>
          </p:nvSpPr>
          <p:spPr bwMode="auto">
            <a:xfrm>
              <a:off x="755" y="3052"/>
              <a:ext cx="40" cy="1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7999" name="Rectangle 351"/>
            <p:cNvSpPr>
              <a:spLocks noChangeArrowheads="1"/>
            </p:cNvSpPr>
            <p:nvPr/>
          </p:nvSpPr>
          <p:spPr bwMode="auto">
            <a:xfrm>
              <a:off x="703" y="3213"/>
              <a:ext cx="38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00" name="Rectangle 352"/>
            <p:cNvSpPr>
              <a:spLocks noChangeArrowheads="1"/>
            </p:cNvSpPr>
            <p:nvPr/>
          </p:nvSpPr>
          <p:spPr bwMode="auto">
            <a:xfrm>
              <a:off x="755" y="3213"/>
              <a:ext cx="40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83" name="Rectangle 353"/>
            <p:cNvSpPr>
              <a:spLocks noChangeArrowheads="1"/>
            </p:cNvSpPr>
            <p:nvPr/>
          </p:nvSpPr>
          <p:spPr bwMode="auto">
            <a:xfrm>
              <a:off x="725" y="3182"/>
              <a:ext cx="48" cy="1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84" name="Freeform 354"/>
            <p:cNvSpPr>
              <a:spLocks/>
            </p:cNvSpPr>
            <p:nvPr/>
          </p:nvSpPr>
          <p:spPr bwMode="auto">
            <a:xfrm>
              <a:off x="699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555"/>
          <p:cNvGrpSpPr>
            <a:grpSpLocks/>
          </p:cNvGrpSpPr>
          <p:nvPr/>
        </p:nvGrpSpPr>
        <p:grpSpPr bwMode="auto">
          <a:xfrm>
            <a:off x="2728913" y="3108325"/>
            <a:ext cx="1712912" cy="1081088"/>
            <a:chOff x="1719" y="1958"/>
            <a:chExt cx="1079" cy="681"/>
          </a:xfrm>
        </p:grpSpPr>
        <p:sp>
          <p:nvSpPr>
            <p:cNvPr id="11437" name="Freeform 392"/>
            <p:cNvSpPr>
              <a:spLocks/>
            </p:cNvSpPr>
            <p:nvPr/>
          </p:nvSpPr>
          <p:spPr bwMode="auto">
            <a:xfrm>
              <a:off x="2458" y="2129"/>
              <a:ext cx="340" cy="129"/>
            </a:xfrm>
            <a:custGeom>
              <a:avLst/>
              <a:gdLst>
                <a:gd name="T0" fmla="*/ 0 w 165"/>
                <a:gd name="T1" fmla="*/ 0 h 62"/>
                <a:gd name="T2" fmla="*/ 319 w 165"/>
                <a:gd name="T3" fmla="*/ 0 h 62"/>
                <a:gd name="T4" fmla="*/ 340 w 165"/>
                <a:gd name="T5" fmla="*/ 129 h 62"/>
                <a:gd name="T6" fmla="*/ 0 w 165"/>
                <a:gd name="T7" fmla="*/ 129 h 62"/>
                <a:gd name="T8" fmla="*/ 0 w 165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" h="62">
                  <a:moveTo>
                    <a:pt x="0" y="0"/>
                  </a:moveTo>
                  <a:lnTo>
                    <a:pt x="155" y="0"/>
                  </a:lnTo>
                  <a:lnTo>
                    <a:pt x="165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8" name="Rectangle 393"/>
            <p:cNvSpPr>
              <a:spLocks noChangeArrowheads="1"/>
            </p:cNvSpPr>
            <p:nvPr/>
          </p:nvSpPr>
          <p:spPr bwMode="auto">
            <a:xfrm>
              <a:off x="1737" y="2243"/>
              <a:ext cx="721" cy="396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42" name="Rectangle 394"/>
            <p:cNvSpPr>
              <a:spLocks noChangeArrowheads="1"/>
            </p:cNvSpPr>
            <p:nvPr/>
          </p:nvSpPr>
          <p:spPr bwMode="auto">
            <a:xfrm>
              <a:off x="2074" y="2323"/>
              <a:ext cx="337" cy="1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43" name="Rectangle 395"/>
            <p:cNvSpPr>
              <a:spLocks noChangeArrowheads="1"/>
            </p:cNvSpPr>
            <p:nvPr/>
          </p:nvSpPr>
          <p:spPr bwMode="auto">
            <a:xfrm>
              <a:off x="1777" y="2323"/>
              <a:ext cx="76" cy="1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41" name="Rectangle 396"/>
            <p:cNvSpPr>
              <a:spLocks noChangeArrowheads="1"/>
            </p:cNvSpPr>
            <p:nvPr/>
          </p:nvSpPr>
          <p:spPr bwMode="auto">
            <a:xfrm>
              <a:off x="1853" y="2323"/>
              <a:ext cx="141" cy="316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45" name="Rectangle 397"/>
            <p:cNvSpPr>
              <a:spLocks noChangeArrowheads="1"/>
            </p:cNvSpPr>
            <p:nvPr/>
          </p:nvSpPr>
          <p:spPr bwMode="auto">
            <a:xfrm>
              <a:off x="1878" y="2348"/>
              <a:ext cx="91" cy="14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46" name="Rectangle 398"/>
            <p:cNvSpPr>
              <a:spLocks noChangeArrowheads="1"/>
            </p:cNvSpPr>
            <p:nvPr/>
          </p:nvSpPr>
          <p:spPr bwMode="auto">
            <a:xfrm>
              <a:off x="1878" y="2528"/>
              <a:ext cx="91" cy="9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44" name="Rectangle 399"/>
            <p:cNvSpPr>
              <a:spLocks noChangeArrowheads="1"/>
            </p:cNvSpPr>
            <p:nvPr/>
          </p:nvSpPr>
          <p:spPr bwMode="auto">
            <a:xfrm>
              <a:off x="1896" y="2503"/>
              <a:ext cx="54" cy="17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45" name="Freeform 400"/>
            <p:cNvSpPr>
              <a:spLocks/>
            </p:cNvSpPr>
            <p:nvPr/>
          </p:nvSpPr>
          <p:spPr bwMode="auto">
            <a:xfrm>
              <a:off x="1971" y="2505"/>
              <a:ext cx="10" cy="8"/>
            </a:xfrm>
            <a:custGeom>
              <a:avLst/>
              <a:gdLst>
                <a:gd name="T0" fmla="*/ 10 w 5"/>
                <a:gd name="T1" fmla="*/ 4 h 4"/>
                <a:gd name="T2" fmla="*/ 10 w 5"/>
                <a:gd name="T3" fmla="*/ 4 h 4"/>
                <a:gd name="T4" fmla="*/ 10 w 5"/>
                <a:gd name="T5" fmla="*/ 6 h 4"/>
                <a:gd name="T6" fmla="*/ 6 w 5"/>
                <a:gd name="T7" fmla="*/ 8 h 4"/>
                <a:gd name="T8" fmla="*/ 6 w 5"/>
                <a:gd name="T9" fmla="*/ 8 h 4"/>
                <a:gd name="T10" fmla="*/ 2 w 5"/>
                <a:gd name="T11" fmla="*/ 6 h 4"/>
                <a:gd name="T12" fmla="*/ 0 w 5"/>
                <a:gd name="T13" fmla="*/ 4 h 4"/>
                <a:gd name="T14" fmla="*/ 0 w 5"/>
                <a:gd name="T15" fmla="*/ 4 h 4"/>
                <a:gd name="T16" fmla="*/ 2 w 5"/>
                <a:gd name="T17" fmla="*/ 2 h 4"/>
                <a:gd name="T18" fmla="*/ 6 w 5"/>
                <a:gd name="T19" fmla="*/ 0 h 4"/>
                <a:gd name="T20" fmla="*/ 6 w 5"/>
                <a:gd name="T21" fmla="*/ 0 h 4"/>
                <a:gd name="T22" fmla="*/ 10 w 5"/>
                <a:gd name="T23" fmla="*/ 2 h 4"/>
                <a:gd name="T24" fmla="*/ 10 w 5"/>
                <a:gd name="T25" fmla="*/ 4 h 4"/>
                <a:gd name="T26" fmla="*/ 10 w 5"/>
                <a:gd name="T27" fmla="*/ 4 h 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lnTo>
                    <a:pt x="5" y="2"/>
                  </a:lnTo>
                  <a:lnTo>
                    <a:pt x="5" y="3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2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6" name="Freeform 401"/>
            <p:cNvSpPr>
              <a:spLocks/>
            </p:cNvSpPr>
            <p:nvPr/>
          </p:nvSpPr>
          <p:spPr bwMode="auto">
            <a:xfrm>
              <a:off x="1719" y="2059"/>
              <a:ext cx="757" cy="184"/>
            </a:xfrm>
            <a:custGeom>
              <a:avLst/>
              <a:gdLst>
                <a:gd name="T0" fmla="*/ 734 w 367"/>
                <a:gd name="T1" fmla="*/ 0 h 89"/>
                <a:gd name="T2" fmla="*/ 19 w 367"/>
                <a:gd name="T3" fmla="*/ 0 h 89"/>
                <a:gd name="T4" fmla="*/ 0 w 367"/>
                <a:gd name="T5" fmla="*/ 184 h 89"/>
                <a:gd name="T6" fmla="*/ 757 w 367"/>
                <a:gd name="T7" fmla="*/ 184 h 89"/>
                <a:gd name="T8" fmla="*/ 734 w 367"/>
                <a:gd name="T9" fmla="*/ 0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7" h="89">
                  <a:moveTo>
                    <a:pt x="356" y="0"/>
                  </a:moveTo>
                  <a:lnTo>
                    <a:pt x="9" y="0"/>
                  </a:lnTo>
                  <a:lnTo>
                    <a:pt x="0" y="89"/>
                  </a:lnTo>
                  <a:lnTo>
                    <a:pt x="367" y="89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7" name="Rectangle 402"/>
            <p:cNvSpPr>
              <a:spLocks noChangeArrowheads="1"/>
            </p:cNvSpPr>
            <p:nvPr/>
          </p:nvSpPr>
          <p:spPr bwMode="auto">
            <a:xfrm>
              <a:off x="2458" y="2259"/>
              <a:ext cx="320" cy="36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48" name="Rectangle 403"/>
            <p:cNvSpPr>
              <a:spLocks noChangeArrowheads="1"/>
            </p:cNvSpPr>
            <p:nvPr/>
          </p:nvSpPr>
          <p:spPr bwMode="auto">
            <a:xfrm>
              <a:off x="2489" y="2303"/>
              <a:ext cx="258" cy="316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49" name="Rectangle 404"/>
            <p:cNvSpPr>
              <a:spLocks noChangeArrowheads="1"/>
            </p:cNvSpPr>
            <p:nvPr/>
          </p:nvSpPr>
          <p:spPr bwMode="auto">
            <a:xfrm>
              <a:off x="2136" y="1976"/>
              <a:ext cx="57" cy="133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50" name="Rectangle 405"/>
            <p:cNvSpPr>
              <a:spLocks noChangeArrowheads="1"/>
            </p:cNvSpPr>
            <p:nvPr/>
          </p:nvSpPr>
          <p:spPr bwMode="auto">
            <a:xfrm>
              <a:off x="2128" y="1958"/>
              <a:ext cx="74" cy="18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51" name="Rectangle 406"/>
            <p:cNvSpPr>
              <a:spLocks noChangeArrowheads="1"/>
            </p:cNvSpPr>
            <p:nvPr/>
          </p:nvSpPr>
          <p:spPr bwMode="auto">
            <a:xfrm>
              <a:off x="2606" y="2433"/>
              <a:ext cx="25" cy="8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52" name="Line 407"/>
            <p:cNvSpPr>
              <a:spLocks noChangeShapeType="1"/>
            </p:cNvSpPr>
            <p:nvPr/>
          </p:nvSpPr>
          <p:spPr bwMode="auto">
            <a:xfrm>
              <a:off x="2170" y="2326"/>
              <a:ext cx="0" cy="16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53" name="Line 408"/>
            <p:cNvSpPr>
              <a:spLocks noChangeShapeType="1"/>
            </p:cNvSpPr>
            <p:nvPr/>
          </p:nvSpPr>
          <p:spPr bwMode="auto">
            <a:xfrm>
              <a:off x="2311" y="2322"/>
              <a:ext cx="0" cy="17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54" name="Line 409"/>
            <p:cNvSpPr>
              <a:spLocks noChangeShapeType="1"/>
            </p:cNvSpPr>
            <p:nvPr/>
          </p:nvSpPr>
          <p:spPr bwMode="auto">
            <a:xfrm>
              <a:off x="2075" y="2369"/>
              <a:ext cx="95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55" name="Line 410"/>
            <p:cNvSpPr>
              <a:spLocks noChangeShapeType="1"/>
            </p:cNvSpPr>
            <p:nvPr/>
          </p:nvSpPr>
          <p:spPr bwMode="auto">
            <a:xfrm>
              <a:off x="2312" y="2369"/>
              <a:ext cx="99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0" name="Group 556"/>
          <p:cNvGrpSpPr>
            <a:grpSpLocks/>
          </p:cNvGrpSpPr>
          <p:nvPr/>
        </p:nvGrpSpPr>
        <p:grpSpPr bwMode="auto">
          <a:xfrm>
            <a:off x="795338" y="2998788"/>
            <a:ext cx="1174750" cy="1201737"/>
            <a:chOff x="501" y="1889"/>
            <a:chExt cx="740" cy="757"/>
          </a:xfrm>
        </p:grpSpPr>
        <p:sp>
          <p:nvSpPr>
            <p:cNvPr id="11419" name="Rectangle 412"/>
            <p:cNvSpPr>
              <a:spLocks noChangeArrowheads="1"/>
            </p:cNvSpPr>
            <p:nvPr/>
          </p:nvSpPr>
          <p:spPr bwMode="auto">
            <a:xfrm>
              <a:off x="521" y="2260"/>
              <a:ext cx="702" cy="386"/>
            </a:xfrm>
            <a:prstGeom prst="rect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61" name="Rectangle 413"/>
            <p:cNvSpPr>
              <a:spLocks noChangeArrowheads="1"/>
            </p:cNvSpPr>
            <p:nvPr/>
          </p:nvSpPr>
          <p:spPr bwMode="auto">
            <a:xfrm>
              <a:off x="578" y="2343"/>
              <a:ext cx="327" cy="16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21" name="Rectangle 414"/>
            <p:cNvSpPr>
              <a:spLocks noChangeArrowheads="1"/>
            </p:cNvSpPr>
            <p:nvPr/>
          </p:nvSpPr>
          <p:spPr bwMode="auto">
            <a:xfrm>
              <a:off x="998" y="2339"/>
              <a:ext cx="132" cy="307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63" name="Rectangle 415"/>
            <p:cNvSpPr>
              <a:spLocks noChangeArrowheads="1"/>
            </p:cNvSpPr>
            <p:nvPr/>
          </p:nvSpPr>
          <p:spPr bwMode="auto">
            <a:xfrm>
              <a:off x="1019" y="2363"/>
              <a:ext cx="89" cy="14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64" name="Rectangle 416"/>
            <p:cNvSpPr>
              <a:spLocks noChangeArrowheads="1"/>
            </p:cNvSpPr>
            <p:nvPr/>
          </p:nvSpPr>
          <p:spPr bwMode="auto">
            <a:xfrm>
              <a:off x="1019" y="2537"/>
              <a:ext cx="89" cy="9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24" name="Rectangle 417"/>
            <p:cNvSpPr>
              <a:spLocks noChangeArrowheads="1"/>
            </p:cNvSpPr>
            <p:nvPr/>
          </p:nvSpPr>
          <p:spPr bwMode="auto">
            <a:xfrm>
              <a:off x="1038" y="2514"/>
              <a:ext cx="52" cy="15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25" name="Freeform 418"/>
            <p:cNvSpPr>
              <a:spLocks/>
            </p:cNvSpPr>
            <p:nvPr/>
          </p:nvSpPr>
          <p:spPr bwMode="auto">
            <a:xfrm>
              <a:off x="501" y="1889"/>
              <a:ext cx="740" cy="374"/>
            </a:xfrm>
            <a:custGeom>
              <a:avLst/>
              <a:gdLst>
                <a:gd name="T0" fmla="*/ 716 w 368"/>
                <a:gd name="T1" fmla="*/ 0 h 186"/>
                <a:gd name="T2" fmla="*/ 20 w 368"/>
                <a:gd name="T3" fmla="*/ 0 h 186"/>
                <a:gd name="T4" fmla="*/ 0 w 368"/>
                <a:gd name="T5" fmla="*/ 374 h 186"/>
                <a:gd name="T6" fmla="*/ 740 w 368"/>
                <a:gd name="T7" fmla="*/ 374 h 186"/>
                <a:gd name="T8" fmla="*/ 716 w 368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8" h="186">
                  <a:moveTo>
                    <a:pt x="356" y="0"/>
                  </a:moveTo>
                  <a:lnTo>
                    <a:pt x="10" y="0"/>
                  </a:lnTo>
                  <a:lnTo>
                    <a:pt x="0" y="186"/>
                  </a:lnTo>
                  <a:lnTo>
                    <a:pt x="368" y="18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6" name="Rectangle 419"/>
            <p:cNvSpPr>
              <a:spLocks noChangeArrowheads="1"/>
            </p:cNvSpPr>
            <p:nvPr/>
          </p:nvSpPr>
          <p:spPr bwMode="auto">
            <a:xfrm>
              <a:off x="591" y="2014"/>
              <a:ext cx="563" cy="137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68" name="Rectangle 420"/>
            <p:cNvSpPr>
              <a:spLocks noChangeArrowheads="1"/>
            </p:cNvSpPr>
            <p:nvPr/>
          </p:nvSpPr>
          <p:spPr bwMode="auto">
            <a:xfrm>
              <a:off x="634" y="2033"/>
              <a:ext cx="194" cy="10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69" name="Rectangle 421"/>
            <p:cNvSpPr>
              <a:spLocks noChangeArrowheads="1"/>
            </p:cNvSpPr>
            <p:nvPr/>
          </p:nvSpPr>
          <p:spPr bwMode="auto">
            <a:xfrm>
              <a:off x="915" y="2033"/>
              <a:ext cx="197" cy="10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29" name="Freeform 422"/>
            <p:cNvSpPr>
              <a:spLocks/>
            </p:cNvSpPr>
            <p:nvPr/>
          </p:nvSpPr>
          <p:spPr bwMode="auto">
            <a:xfrm>
              <a:off x="591" y="1994"/>
              <a:ext cx="563" cy="22"/>
            </a:xfrm>
            <a:custGeom>
              <a:avLst/>
              <a:gdLst>
                <a:gd name="T0" fmla="*/ 0 w 280"/>
                <a:gd name="T1" fmla="*/ 22 h 11"/>
                <a:gd name="T2" fmla="*/ 10 w 280"/>
                <a:gd name="T3" fmla="*/ 0 h 11"/>
                <a:gd name="T4" fmla="*/ 551 w 280"/>
                <a:gd name="T5" fmla="*/ 0 h 11"/>
                <a:gd name="T6" fmla="*/ 563 w 280"/>
                <a:gd name="T7" fmla="*/ 22 h 11"/>
                <a:gd name="T8" fmla="*/ 0 w 280"/>
                <a:gd name="T9" fmla="*/ 2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0" h="11">
                  <a:moveTo>
                    <a:pt x="0" y="11"/>
                  </a:moveTo>
                  <a:lnTo>
                    <a:pt x="5" y="0"/>
                  </a:lnTo>
                  <a:lnTo>
                    <a:pt x="274" y="0"/>
                  </a:lnTo>
                  <a:lnTo>
                    <a:pt x="28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0" name="Line 423"/>
            <p:cNvSpPr>
              <a:spLocks noChangeShapeType="1"/>
            </p:cNvSpPr>
            <p:nvPr/>
          </p:nvSpPr>
          <p:spPr bwMode="auto">
            <a:xfrm>
              <a:off x="669" y="2341"/>
              <a:ext cx="0" cy="16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1" name="Line 424"/>
            <p:cNvSpPr>
              <a:spLocks noChangeShapeType="1"/>
            </p:cNvSpPr>
            <p:nvPr/>
          </p:nvSpPr>
          <p:spPr bwMode="auto">
            <a:xfrm>
              <a:off x="808" y="2341"/>
              <a:ext cx="0" cy="16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2" name="Line 425"/>
            <p:cNvSpPr>
              <a:spLocks noChangeShapeType="1"/>
            </p:cNvSpPr>
            <p:nvPr/>
          </p:nvSpPr>
          <p:spPr bwMode="auto">
            <a:xfrm>
              <a:off x="578" y="2387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3" name="Line 426"/>
            <p:cNvSpPr>
              <a:spLocks noChangeShapeType="1"/>
            </p:cNvSpPr>
            <p:nvPr/>
          </p:nvSpPr>
          <p:spPr bwMode="auto">
            <a:xfrm>
              <a:off x="808" y="2387"/>
              <a:ext cx="9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4" name="Line 427"/>
            <p:cNvSpPr>
              <a:spLocks noChangeShapeType="1"/>
            </p:cNvSpPr>
            <p:nvPr/>
          </p:nvSpPr>
          <p:spPr bwMode="auto">
            <a:xfrm>
              <a:off x="704" y="2033"/>
              <a:ext cx="0" cy="10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5" name="Line 428"/>
            <p:cNvSpPr>
              <a:spLocks noChangeShapeType="1"/>
            </p:cNvSpPr>
            <p:nvPr/>
          </p:nvSpPr>
          <p:spPr bwMode="auto">
            <a:xfrm>
              <a:off x="1044" y="2033"/>
              <a:ext cx="0" cy="10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36" name="Oval 429"/>
            <p:cNvSpPr>
              <a:spLocks noChangeArrowheads="1"/>
            </p:cNvSpPr>
            <p:nvPr/>
          </p:nvSpPr>
          <p:spPr bwMode="auto">
            <a:xfrm>
              <a:off x="1108" y="2512"/>
              <a:ext cx="16" cy="16"/>
            </a:xfrm>
            <a:prstGeom prst="ellipse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271" name="Group 554"/>
          <p:cNvGrpSpPr>
            <a:grpSpLocks/>
          </p:cNvGrpSpPr>
          <p:nvPr/>
        </p:nvGrpSpPr>
        <p:grpSpPr bwMode="auto">
          <a:xfrm>
            <a:off x="5076825" y="2762250"/>
            <a:ext cx="1565275" cy="1427163"/>
            <a:chOff x="3198" y="1740"/>
            <a:chExt cx="986" cy="899"/>
          </a:xfrm>
        </p:grpSpPr>
        <p:sp>
          <p:nvSpPr>
            <p:cNvPr id="11385" name="Rectangle 386"/>
            <p:cNvSpPr>
              <a:spLocks noChangeArrowheads="1"/>
            </p:cNvSpPr>
            <p:nvPr/>
          </p:nvSpPr>
          <p:spPr bwMode="auto">
            <a:xfrm>
              <a:off x="3452" y="1928"/>
              <a:ext cx="4" cy="2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6" name="Rectangle 357"/>
            <p:cNvSpPr>
              <a:spLocks noChangeArrowheads="1"/>
            </p:cNvSpPr>
            <p:nvPr/>
          </p:nvSpPr>
          <p:spPr bwMode="auto">
            <a:xfrm>
              <a:off x="3569" y="2118"/>
              <a:ext cx="136" cy="1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7" name="Rectangle 358"/>
            <p:cNvSpPr>
              <a:spLocks noChangeArrowheads="1"/>
            </p:cNvSpPr>
            <p:nvPr/>
          </p:nvSpPr>
          <p:spPr bwMode="auto">
            <a:xfrm>
              <a:off x="3267" y="2040"/>
              <a:ext cx="876" cy="592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8" name="Rectangle 359"/>
            <p:cNvSpPr>
              <a:spLocks noChangeArrowheads="1"/>
            </p:cNvSpPr>
            <p:nvPr/>
          </p:nvSpPr>
          <p:spPr bwMode="auto">
            <a:xfrm>
              <a:off x="3567" y="2115"/>
              <a:ext cx="136" cy="114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9" name="Rectangle 360"/>
            <p:cNvSpPr>
              <a:spLocks noChangeArrowheads="1"/>
            </p:cNvSpPr>
            <p:nvPr/>
          </p:nvSpPr>
          <p:spPr bwMode="auto">
            <a:xfrm>
              <a:off x="3540" y="2331"/>
              <a:ext cx="195" cy="112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0" name="Rectangle 361"/>
            <p:cNvSpPr>
              <a:spLocks noChangeArrowheads="1"/>
            </p:cNvSpPr>
            <p:nvPr/>
          </p:nvSpPr>
          <p:spPr bwMode="auto">
            <a:xfrm>
              <a:off x="3842" y="2331"/>
              <a:ext cx="192" cy="112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1" name="Rectangle 362"/>
            <p:cNvSpPr>
              <a:spLocks noChangeArrowheads="1"/>
            </p:cNvSpPr>
            <p:nvPr/>
          </p:nvSpPr>
          <p:spPr bwMode="auto">
            <a:xfrm>
              <a:off x="3875" y="2115"/>
              <a:ext cx="118" cy="114"/>
            </a:xfrm>
            <a:prstGeom prst="rect">
              <a:avLst/>
            </a:prstGeom>
            <a:solidFill>
              <a:srgbClr val="F7F7F7">
                <a:alpha val="70195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2" name="Freeform 363"/>
            <p:cNvSpPr>
              <a:spLocks/>
            </p:cNvSpPr>
            <p:nvPr/>
          </p:nvSpPr>
          <p:spPr bwMode="auto">
            <a:xfrm>
              <a:off x="3248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3" name="Rectangle 364"/>
            <p:cNvSpPr>
              <a:spLocks noChangeArrowheads="1"/>
            </p:cNvSpPr>
            <p:nvPr/>
          </p:nvSpPr>
          <p:spPr bwMode="auto">
            <a:xfrm>
              <a:off x="3248" y="1740"/>
              <a:ext cx="77" cy="25"/>
            </a:xfrm>
            <a:prstGeom prst="rect">
              <a:avLst/>
            </a:prstGeom>
            <a:solidFill>
              <a:srgbClr val="707070">
                <a:alpha val="30196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4" name="Freeform 365"/>
            <p:cNvSpPr>
              <a:spLocks/>
            </p:cNvSpPr>
            <p:nvPr/>
          </p:nvSpPr>
          <p:spPr bwMode="auto">
            <a:xfrm>
              <a:off x="4062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rgbClr val="707070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5" name="Rectangle 366"/>
            <p:cNvSpPr>
              <a:spLocks noChangeArrowheads="1"/>
            </p:cNvSpPr>
            <p:nvPr/>
          </p:nvSpPr>
          <p:spPr bwMode="auto">
            <a:xfrm>
              <a:off x="4062" y="1740"/>
              <a:ext cx="77" cy="25"/>
            </a:xfrm>
            <a:prstGeom prst="rect">
              <a:avLst/>
            </a:prstGeom>
            <a:solidFill>
              <a:srgbClr val="707070">
                <a:alpha val="30196"/>
              </a:srgb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6" name="Rectangle 367"/>
            <p:cNvSpPr>
              <a:spLocks noChangeArrowheads="1"/>
            </p:cNvSpPr>
            <p:nvPr/>
          </p:nvSpPr>
          <p:spPr bwMode="auto">
            <a:xfrm>
              <a:off x="3315" y="2329"/>
              <a:ext cx="143" cy="276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97" name="Rectangle 368"/>
            <p:cNvSpPr>
              <a:spLocks noChangeArrowheads="1"/>
            </p:cNvSpPr>
            <p:nvPr/>
          </p:nvSpPr>
          <p:spPr bwMode="auto">
            <a:xfrm>
              <a:off x="3285" y="2605"/>
              <a:ext cx="214" cy="34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17" name="Rectangle 369"/>
            <p:cNvSpPr>
              <a:spLocks noChangeArrowheads="1"/>
            </p:cNvSpPr>
            <p:nvPr/>
          </p:nvSpPr>
          <p:spPr bwMode="auto">
            <a:xfrm>
              <a:off x="3580" y="2127"/>
              <a:ext cx="47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18" name="Rectangle 370"/>
            <p:cNvSpPr>
              <a:spLocks noChangeArrowheads="1"/>
            </p:cNvSpPr>
            <p:nvPr/>
          </p:nvSpPr>
          <p:spPr bwMode="auto">
            <a:xfrm>
              <a:off x="3640" y="2127"/>
              <a:ext cx="48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19" name="Rectangle 371"/>
            <p:cNvSpPr>
              <a:spLocks noChangeArrowheads="1"/>
            </p:cNvSpPr>
            <p:nvPr/>
          </p:nvSpPr>
          <p:spPr bwMode="auto">
            <a:xfrm>
              <a:off x="3553" y="2343"/>
              <a:ext cx="46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0" name="Rectangle 372"/>
            <p:cNvSpPr>
              <a:spLocks noChangeArrowheads="1"/>
            </p:cNvSpPr>
            <p:nvPr/>
          </p:nvSpPr>
          <p:spPr bwMode="auto">
            <a:xfrm>
              <a:off x="3612" y="2343"/>
              <a:ext cx="49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1" name="Rectangle 373"/>
            <p:cNvSpPr>
              <a:spLocks noChangeArrowheads="1"/>
            </p:cNvSpPr>
            <p:nvPr/>
          </p:nvSpPr>
          <p:spPr bwMode="auto">
            <a:xfrm>
              <a:off x="3674" y="2343"/>
              <a:ext cx="48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2" name="Rectangle 374"/>
            <p:cNvSpPr>
              <a:spLocks noChangeArrowheads="1"/>
            </p:cNvSpPr>
            <p:nvPr/>
          </p:nvSpPr>
          <p:spPr bwMode="auto">
            <a:xfrm>
              <a:off x="3852" y="2343"/>
              <a:ext cx="49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3" name="Rectangle 375"/>
            <p:cNvSpPr>
              <a:spLocks noChangeArrowheads="1"/>
            </p:cNvSpPr>
            <p:nvPr/>
          </p:nvSpPr>
          <p:spPr bwMode="auto">
            <a:xfrm>
              <a:off x="3913" y="2343"/>
              <a:ext cx="50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4" name="Rectangle 376"/>
            <p:cNvSpPr>
              <a:spLocks noChangeArrowheads="1"/>
            </p:cNvSpPr>
            <p:nvPr/>
          </p:nvSpPr>
          <p:spPr bwMode="auto">
            <a:xfrm>
              <a:off x="3974" y="2343"/>
              <a:ext cx="50" cy="8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25" name="Rectangle 377"/>
            <p:cNvSpPr>
              <a:spLocks noChangeArrowheads="1"/>
            </p:cNvSpPr>
            <p:nvPr/>
          </p:nvSpPr>
          <p:spPr bwMode="auto">
            <a:xfrm>
              <a:off x="3886" y="2127"/>
              <a:ext cx="91" cy="8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407" name="Rectangle 378"/>
            <p:cNvSpPr>
              <a:spLocks noChangeArrowheads="1"/>
            </p:cNvSpPr>
            <p:nvPr/>
          </p:nvSpPr>
          <p:spPr bwMode="auto">
            <a:xfrm>
              <a:off x="3333" y="2341"/>
              <a:ext cx="49" cy="71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08" name="Rectangle 379"/>
            <p:cNvSpPr>
              <a:spLocks noChangeArrowheads="1"/>
            </p:cNvSpPr>
            <p:nvPr/>
          </p:nvSpPr>
          <p:spPr bwMode="auto">
            <a:xfrm>
              <a:off x="3392" y="2341"/>
              <a:ext cx="50" cy="71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09" name="Rectangle 380"/>
            <p:cNvSpPr>
              <a:spLocks noChangeArrowheads="1"/>
            </p:cNvSpPr>
            <p:nvPr/>
          </p:nvSpPr>
          <p:spPr bwMode="auto">
            <a:xfrm>
              <a:off x="3333" y="2423"/>
              <a:ext cx="49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0" name="Rectangle 381"/>
            <p:cNvSpPr>
              <a:spLocks noChangeArrowheads="1"/>
            </p:cNvSpPr>
            <p:nvPr/>
          </p:nvSpPr>
          <p:spPr bwMode="auto">
            <a:xfrm>
              <a:off x="3392" y="2423"/>
              <a:ext cx="50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1" name="Rectangle 382"/>
            <p:cNvSpPr>
              <a:spLocks noChangeArrowheads="1"/>
            </p:cNvSpPr>
            <p:nvPr/>
          </p:nvSpPr>
          <p:spPr bwMode="auto">
            <a:xfrm>
              <a:off x="3333" y="2511"/>
              <a:ext cx="49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2" name="Rectangle 383"/>
            <p:cNvSpPr>
              <a:spLocks noChangeArrowheads="1"/>
            </p:cNvSpPr>
            <p:nvPr/>
          </p:nvSpPr>
          <p:spPr bwMode="auto">
            <a:xfrm>
              <a:off x="3392" y="2511"/>
              <a:ext cx="50" cy="78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3" name="Freeform 384"/>
            <p:cNvSpPr>
              <a:spLocks/>
            </p:cNvSpPr>
            <p:nvPr/>
          </p:nvSpPr>
          <p:spPr bwMode="auto">
            <a:xfrm>
              <a:off x="3198" y="1855"/>
              <a:ext cx="986" cy="474"/>
            </a:xfrm>
            <a:custGeom>
              <a:avLst/>
              <a:gdLst>
                <a:gd name="T0" fmla="*/ 309 w 1713"/>
                <a:gd name="T1" fmla="*/ 474 h 824"/>
                <a:gd name="T2" fmla="*/ 337 w 1713"/>
                <a:gd name="T3" fmla="*/ 342 h 824"/>
                <a:gd name="T4" fmla="*/ 398 w 1713"/>
                <a:gd name="T5" fmla="*/ 202 h 824"/>
                <a:gd name="T6" fmla="*/ 467 w 1713"/>
                <a:gd name="T7" fmla="*/ 202 h 824"/>
                <a:gd name="T8" fmla="*/ 542 w 1713"/>
                <a:gd name="T9" fmla="*/ 338 h 824"/>
                <a:gd name="T10" fmla="*/ 674 w 1713"/>
                <a:gd name="T11" fmla="*/ 338 h 824"/>
                <a:gd name="T12" fmla="*/ 694 w 1713"/>
                <a:gd name="T13" fmla="*/ 278 h 824"/>
                <a:gd name="T14" fmla="*/ 776 w 1713"/>
                <a:gd name="T15" fmla="*/ 278 h 824"/>
                <a:gd name="T16" fmla="*/ 800 w 1713"/>
                <a:gd name="T17" fmla="*/ 336 h 824"/>
                <a:gd name="T18" fmla="*/ 947 w 1713"/>
                <a:gd name="T19" fmla="*/ 337 h 824"/>
                <a:gd name="T20" fmla="*/ 977 w 1713"/>
                <a:gd name="T21" fmla="*/ 278 h 824"/>
                <a:gd name="T22" fmla="*/ 955 w 1713"/>
                <a:gd name="T23" fmla="*/ 77 h 824"/>
                <a:gd name="T24" fmla="*/ 893 w 1713"/>
                <a:gd name="T25" fmla="*/ 13 h 824"/>
                <a:gd name="T26" fmla="*/ 80 w 1713"/>
                <a:gd name="T27" fmla="*/ 13 h 824"/>
                <a:gd name="T28" fmla="*/ 30 w 1713"/>
                <a:gd name="T29" fmla="*/ 70 h 824"/>
                <a:gd name="T30" fmla="*/ 7 w 1713"/>
                <a:gd name="T31" fmla="*/ 434 h 824"/>
                <a:gd name="T32" fmla="*/ 71 w 1713"/>
                <a:gd name="T33" fmla="*/ 474 h 824"/>
                <a:gd name="T34" fmla="*/ 309 w 1713"/>
                <a:gd name="T35" fmla="*/ 474 h 8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13" h="824">
                  <a:moveTo>
                    <a:pt x="537" y="824"/>
                  </a:moveTo>
                  <a:cubicBezTo>
                    <a:pt x="593" y="824"/>
                    <a:pt x="585" y="594"/>
                    <a:pt x="585" y="594"/>
                  </a:cubicBezTo>
                  <a:lnTo>
                    <a:pt x="691" y="352"/>
                  </a:lnTo>
                  <a:lnTo>
                    <a:pt x="812" y="352"/>
                  </a:lnTo>
                  <a:lnTo>
                    <a:pt x="942" y="587"/>
                  </a:lnTo>
                  <a:cubicBezTo>
                    <a:pt x="942" y="587"/>
                    <a:pt x="1056" y="587"/>
                    <a:pt x="1171" y="587"/>
                  </a:cubicBezTo>
                  <a:cubicBezTo>
                    <a:pt x="1193" y="522"/>
                    <a:pt x="1189" y="532"/>
                    <a:pt x="1205" y="484"/>
                  </a:cubicBezTo>
                  <a:cubicBezTo>
                    <a:pt x="1258" y="484"/>
                    <a:pt x="1311" y="484"/>
                    <a:pt x="1349" y="484"/>
                  </a:cubicBezTo>
                  <a:cubicBezTo>
                    <a:pt x="1369" y="536"/>
                    <a:pt x="1371" y="544"/>
                    <a:pt x="1389" y="584"/>
                  </a:cubicBezTo>
                  <a:cubicBezTo>
                    <a:pt x="1493" y="584"/>
                    <a:pt x="1577" y="584"/>
                    <a:pt x="1645" y="586"/>
                  </a:cubicBezTo>
                  <a:cubicBezTo>
                    <a:pt x="1713" y="584"/>
                    <a:pt x="1695" y="560"/>
                    <a:pt x="1697" y="484"/>
                  </a:cubicBezTo>
                  <a:cubicBezTo>
                    <a:pt x="1679" y="282"/>
                    <a:pt x="1683" y="211"/>
                    <a:pt x="1659" y="134"/>
                  </a:cubicBezTo>
                  <a:cubicBezTo>
                    <a:pt x="1635" y="57"/>
                    <a:pt x="1599" y="16"/>
                    <a:pt x="1552" y="23"/>
                  </a:cubicBezTo>
                  <a:cubicBezTo>
                    <a:pt x="1297" y="26"/>
                    <a:pt x="845" y="23"/>
                    <a:pt x="139" y="23"/>
                  </a:cubicBezTo>
                  <a:cubicBezTo>
                    <a:pt x="77" y="26"/>
                    <a:pt x="73" y="0"/>
                    <a:pt x="52" y="122"/>
                  </a:cubicBezTo>
                  <a:cubicBezTo>
                    <a:pt x="31" y="244"/>
                    <a:pt x="0" y="638"/>
                    <a:pt x="12" y="755"/>
                  </a:cubicBezTo>
                  <a:cubicBezTo>
                    <a:pt x="15" y="820"/>
                    <a:pt x="59" y="824"/>
                    <a:pt x="123" y="824"/>
                  </a:cubicBezTo>
                  <a:cubicBezTo>
                    <a:pt x="330" y="824"/>
                    <a:pt x="537" y="824"/>
                    <a:pt x="537" y="824"/>
                  </a:cubicBezTo>
                  <a:close/>
                </a:path>
              </a:pathLst>
            </a:custGeom>
            <a:solidFill>
              <a:schemeClr val="hlink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4" name="Rectangle 385"/>
            <p:cNvSpPr>
              <a:spLocks noChangeArrowheads="1"/>
            </p:cNvSpPr>
            <p:nvPr/>
          </p:nvSpPr>
          <p:spPr bwMode="auto">
            <a:xfrm>
              <a:off x="3281" y="2329"/>
              <a:ext cx="18" cy="57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5" name="Rectangle 387"/>
            <p:cNvSpPr>
              <a:spLocks noChangeArrowheads="1"/>
            </p:cNvSpPr>
            <p:nvPr/>
          </p:nvSpPr>
          <p:spPr bwMode="auto">
            <a:xfrm>
              <a:off x="3473" y="2329"/>
              <a:ext cx="16" cy="57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16" name="Line 390"/>
            <p:cNvSpPr>
              <a:spLocks noChangeShapeType="1"/>
            </p:cNvSpPr>
            <p:nvPr/>
          </p:nvSpPr>
          <p:spPr bwMode="auto">
            <a:xfrm flipV="1">
              <a:off x="3932" y="2133"/>
              <a:ext cx="0" cy="8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17" name="Line 431"/>
            <p:cNvSpPr>
              <a:spLocks noChangeShapeType="1"/>
            </p:cNvSpPr>
            <p:nvPr/>
          </p:nvSpPr>
          <p:spPr bwMode="auto">
            <a:xfrm>
              <a:off x="3227" y="1925"/>
              <a:ext cx="92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18" name="Line 432"/>
            <p:cNvSpPr>
              <a:spLocks noChangeShapeType="1"/>
            </p:cNvSpPr>
            <p:nvPr/>
          </p:nvSpPr>
          <p:spPr bwMode="auto">
            <a:xfrm>
              <a:off x="3229" y="1913"/>
              <a:ext cx="9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2" name="Group 560"/>
          <p:cNvGrpSpPr>
            <a:grpSpLocks/>
          </p:cNvGrpSpPr>
          <p:nvPr/>
        </p:nvGrpSpPr>
        <p:grpSpPr bwMode="auto">
          <a:xfrm>
            <a:off x="7427913" y="555625"/>
            <a:ext cx="828675" cy="1436688"/>
            <a:chOff x="4679" y="350"/>
            <a:chExt cx="522" cy="905"/>
          </a:xfrm>
        </p:grpSpPr>
        <p:sp>
          <p:nvSpPr>
            <p:cNvPr id="11367" name="Rectangle 434"/>
            <p:cNvSpPr>
              <a:spLocks noChangeArrowheads="1"/>
            </p:cNvSpPr>
            <p:nvPr/>
          </p:nvSpPr>
          <p:spPr bwMode="auto">
            <a:xfrm>
              <a:off x="4708" y="618"/>
              <a:ext cx="466" cy="637"/>
            </a:xfrm>
            <a:prstGeom prst="rect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83" name="Rectangle 435"/>
            <p:cNvSpPr>
              <a:spLocks noChangeArrowheads="1"/>
            </p:cNvSpPr>
            <p:nvPr/>
          </p:nvSpPr>
          <p:spPr bwMode="auto">
            <a:xfrm>
              <a:off x="4782" y="681"/>
              <a:ext cx="106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84" name="Rectangle 436"/>
            <p:cNvSpPr>
              <a:spLocks noChangeArrowheads="1"/>
            </p:cNvSpPr>
            <p:nvPr/>
          </p:nvSpPr>
          <p:spPr bwMode="auto">
            <a:xfrm>
              <a:off x="4781" y="1001"/>
              <a:ext cx="107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85" name="Rectangle 437"/>
            <p:cNvSpPr>
              <a:spLocks noChangeArrowheads="1"/>
            </p:cNvSpPr>
            <p:nvPr/>
          </p:nvSpPr>
          <p:spPr bwMode="auto">
            <a:xfrm>
              <a:off x="4976" y="681"/>
              <a:ext cx="107" cy="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71" name="Rectangle 438"/>
            <p:cNvSpPr>
              <a:spLocks noChangeArrowheads="1"/>
            </p:cNvSpPr>
            <p:nvPr/>
          </p:nvSpPr>
          <p:spPr bwMode="auto">
            <a:xfrm>
              <a:off x="4976" y="995"/>
              <a:ext cx="107" cy="260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72" name="Rectangle 439"/>
            <p:cNvSpPr>
              <a:spLocks noChangeArrowheads="1"/>
            </p:cNvSpPr>
            <p:nvPr/>
          </p:nvSpPr>
          <p:spPr bwMode="auto">
            <a:xfrm>
              <a:off x="4774" y="830"/>
              <a:ext cx="125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73" name="Rectangle 440"/>
            <p:cNvSpPr>
              <a:spLocks noChangeArrowheads="1"/>
            </p:cNvSpPr>
            <p:nvPr/>
          </p:nvSpPr>
          <p:spPr bwMode="auto">
            <a:xfrm>
              <a:off x="4772" y="1148"/>
              <a:ext cx="125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74" name="Rectangle 441"/>
            <p:cNvSpPr>
              <a:spLocks noChangeArrowheads="1"/>
            </p:cNvSpPr>
            <p:nvPr/>
          </p:nvSpPr>
          <p:spPr bwMode="auto">
            <a:xfrm>
              <a:off x="4969" y="830"/>
              <a:ext cx="124" cy="25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090" name="Rectangle 442"/>
            <p:cNvSpPr>
              <a:spLocks noChangeArrowheads="1"/>
            </p:cNvSpPr>
            <p:nvPr/>
          </p:nvSpPr>
          <p:spPr bwMode="auto">
            <a:xfrm>
              <a:off x="4999" y="1143"/>
              <a:ext cx="60" cy="9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091" name="Rectangle 443"/>
            <p:cNvSpPr>
              <a:spLocks noChangeArrowheads="1"/>
            </p:cNvSpPr>
            <p:nvPr/>
          </p:nvSpPr>
          <p:spPr bwMode="auto">
            <a:xfrm>
              <a:off x="4999" y="1014"/>
              <a:ext cx="60" cy="9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77" name="Freeform 444"/>
            <p:cNvSpPr>
              <a:spLocks/>
            </p:cNvSpPr>
            <p:nvPr/>
          </p:nvSpPr>
          <p:spPr bwMode="auto">
            <a:xfrm>
              <a:off x="4985" y="1111"/>
              <a:ext cx="7" cy="14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5 w 4"/>
                <a:gd name="T5" fmla="*/ 0 h 8"/>
                <a:gd name="T6" fmla="*/ 7 w 4"/>
                <a:gd name="T7" fmla="*/ 4 h 8"/>
                <a:gd name="T8" fmla="*/ 7 w 4"/>
                <a:gd name="T9" fmla="*/ 11 h 8"/>
                <a:gd name="T10" fmla="*/ 7 w 4"/>
                <a:gd name="T11" fmla="*/ 11 h 8"/>
                <a:gd name="T12" fmla="*/ 5 w 4"/>
                <a:gd name="T13" fmla="*/ 12 h 8"/>
                <a:gd name="T14" fmla="*/ 4 w 4"/>
                <a:gd name="T15" fmla="*/ 14 h 8"/>
                <a:gd name="T16" fmla="*/ 4 w 4"/>
                <a:gd name="T17" fmla="*/ 14 h 8"/>
                <a:gd name="T18" fmla="*/ 4 w 4"/>
                <a:gd name="T19" fmla="*/ 14 h 8"/>
                <a:gd name="T20" fmla="*/ 2 w 4"/>
                <a:gd name="T21" fmla="*/ 12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4 w 4"/>
                <a:gd name="T31" fmla="*/ 0 h 8"/>
                <a:gd name="T32" fmla="*/ 4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Rectangle 445"/>
            <p:cNvSpPr>
              <a:spLocks noChangeArrowheads="1"/>
            </p:cNvSpPr>
            <p:nvPr/>
          </p:nvSpPr>
          <p:spPr bwMode="auto">
            <a:xfrm>
              <a:off x="5010" y="1118"/>
              <a:ext cx="37" cy="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79" name="Freeform 446"/>
            <p:cNvSpPr>
              <a:spLocks/>
            </p:cNvSpPr>
            <p:nvPr/>
          </p:nvSpPr>
          <p:spPr bwMode="auto">
            <a:xfrm>
              <a:off x="4679" y="461"/>
              <a:ext cx="522" cy="157"/>
            </a:xfrm>
            <a:custGeom>
              <a:avLst/>
              <a:gdLst>
                <a:gd name="T0" fmla="*/ 488 w 292"/>
                <a:gd name="T1" fmla="*/ 0 h 88"/>
                <a:gd name="T2" fmla="*/ 29 w 292"/>
                <a:gd name="T3" fmla="*/ 0 h 88"/>
                <a:gd name="T4" fmla="*/ 0 w 292"/>
                <a:gd name="T5" fmla="*/ 157 h 88"/>
                <a:gd name="T6" fmla="*/ 522 w 292"/>
                <a:gd name="T7" fmla="*/ 157 h 88"/>
                <a:gd name="T8" fmla="*/ 488 w 292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88">
                  <a:moveTo>
                    <a:pt x="273" y="0"/>
                  </a:moveTo>
                  <a:lnTo>
                    <a:pt x="16" y="0"/>
                  </a:lnTo>
                  <a:lnTo>
                    <a:pt x="0" y="88"/>
                  </a:lnTo>
                  <a:lnTo>
                    <a:pt x="292" y="88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Rectangle 447"/>
            <p:cNvSpPr>
              <a:spLocks noChangeArrowheads="1"/>
            </p:cNvSpPr>
            <p:nvPr/>
          </p:nvSpPr>
          <p:spPr bwMode="auto">
            <a:xfrm>
              <a:off x="5067" y="372"/>
              <a:ext cx="68" cy="147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1" name="Rectangle 448"/>
            <p:cNvSpPr>
              <a:spLocks noChangeArrowheads="1"/>
            </p:cNvSpPr>
            <p:nvPr/>
          </p:nvSpPr>
          <p:spPr bwMode="auto">
            <a:xfrm>
              <a:off x="5056" y="350"/>
              <a:ext cx="88" cy="22"/>
            </a:xfrm>
            <a:prstGeom prst="rect">
              <a:avLst/>
            </a:prstGeom>
            <a:solidFill>
              <a:srgbClr val="4D4D4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82" name="Line 449"/>
            <p:cNvSpPr>
              <a:spLocks noChangeShapeType="1"/>
            </p:cNvSpPr>
            <p:nvPr/>
          </p:nvSpPr>
          <p:spPr bwMode="auto">
            <a:xfrm>
              <a:off x="4783" y="729"/>
              <a:ext cx="10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83" name="Line 450"/>
            <p:cNvSpPr>
              <a:spLocks noChangeShapeType="1"/>
            </p:cNvSpPr>
            <p:nvPr/>
          </p:nvSpPr>
          <p:spPr bwMode="auto">
            <a:xfrm>
              <a:off x="4976" y="729"/>
              <a:ext cx="105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84" name="Line 451"/>
            <p:cNvSpPr>
              <a:spLocks noChangeShapeType="1"/>
            </p:cNvSpPr>
            <p:nvPr/>
          </p:nvSpPr>
          <p:spPr bwMode="auto">
            <a:xfrm>
              <a:off x="4783" y="1048"/>
              <a:ext cx="10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3" name="Group 558"/>
          <p:cNvGrpSpPr>
            <a:grpSpLocks/>
          </p:cNvGrpSpPr>
          <p:nvPr/>
        </p:nvGrpSpPr>
        <p:grpSpPr bwMode="auto">
          <a:xfrm>
            <a:off x="2933700" y="696913"/>
            <a:ext cx="1320800" cy="1289050"/>
            <a:chOff x="1848" y="439"/>
            <a:chExt cx="832" cy="812"/>
          </a:xfrm>
        </p:grpSpPr>
        <p:sp>
          <p:nvSpPr>
            <p:cNvPr id="11348" name="Rectangle 453"/>
            <p:cNvSpPr>
              <a:spLocks noChangeArrowheads="1"/>
            </p:cNvSpPr>
            <p:nvPr/>
          </p:nvSpPr>
          <p:spPr bwMode="auto">
            <a:xfrm>
              <a:off x="1889" y="638"/>
              <a:ext cx="758" cy="613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02" name="Rectangle 454"/>
            <p:cNvSpPr>
              <a:spLocks noChangeArrowheads="1"/>
            </p:cNvSpPr>
            <p:nvPr/>
          </p:nvSpPr>
          <p:spPr bwMode="auto">
            <a:xfrm>
              <a:off x="1981" y="712"/>
              <a:ext cx="136" cy="12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03" name="Rectangle 455"/>
            <p:cNvSpPr>
              <a:spLocks noChangeArrowheads="1"/>
            </p:cNvSpPr>
            <p:nvPr/>
          </p:nvSpPr>
          <p:spPr bwMode="auto">
            <a:xfrm>
              <a:off x="1981" y="1020"/>
              <a:ext cx="136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04" name="Rectangle 456"/>
            <p:cNvSpPr>
              <a:spLocks noChangeArrowheads="1"/>
            </p:cNvSpPr>
            <p:nvPr/>
          </p:nvSpPr>
          <p:spPr bwMode="auto">
            <a:xfrm>
              <a:off x="2409" y="712"/>
              <a:ext cx="136" cy="12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05" name="Rectangle 457"/>
            <p:cNvSpPr>
              <a:spLocks noChangeArrowheads="1"/>
            </p:cNvSpPr>
            <p:nvPr/>
          </p:nvSpPr>
          <p:spPr bwMode="auto">
            <a:xfrm>
              <a:off x="2409" y="1020"/>
              <a:ext cx="136" cy="12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53" name="Freeform 458"/>
            <p:cNvSpPr>
              <a:spLocks/>
            </p:cNvSpPr>
            <p:nvPr/>
          </p:nvSpPr>
          <p:spPr bwMode="auto">
            <a:xfrm>
              <a:off x="1848" y="439"/>
              <a:ext cx="832" cy="199"/>
            </a:xfrm>
            <a:custGeom>
              <a:avLst/>
              <a:gdLst>
                <a:gd name="T0" fmla="*/ 832 w 421"/>
                <a:gd name="T1" fmla="*/ 199 h 101"/>
                <a:gd name="T2" fmla="*/ 0 w 421"/>
                <a:gd name="T3" fmla="*/ 199 h 101"/>
                <a:gd name="T4" fmla="*/ 36 w 421"/>
                <a:gd name="T5" fmla="*/ 0 h 101"/>
                <a:gd name="T6" fmla="*/ 787 w 421"/>
                <a:gd name="T7" fmla="*/ 0 h 101"/>
                <a:gd name="T8" fmla="*/ 832 w 421"/>
                <a:gd name="T9" fmla="*/ 199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1" h="101">
                  <a:moveTo>
                    <a:pt x="421" y="101"/>
                  </a:moveTo>
                  <a:lnTo>
                    <a:pt x="0" y="101"/>
                  </a:lnTo>
                  <a:lnTo>
                    <a:pt x="18" y="0"/>
                  </a:lnTo>
                  <a:lnTo>
                    <a:pt x="398" y="0"/>
                  </a:lnTo>
                  <a:lnTo>
                    <a:pt x="421" y="101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4" name="Rectangle 459"/>
            <p:cNvSpPr>
              <a:spLocks noChangeArrowheads="1"/>
            </p:cNvSpPr>
            <p:nvPr/>
          </p:nvSpPr>
          <p:spPr bwMode="auto">
            <a:xfrm>
              <a:off x="2192" y="988"/>
              <a:ext cx="148" cy="263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5" name="Freeform 460"/>
            <p:cNvSpPr>
              <a:spLocks/>
            </p:cNvSpPr>
            <p:nvPr/>
          </p:nvSpPr>
          <p:spPr bwMode="auto">
            <a:xfrm>
              <a:off x="2307" y="1131"/>
              <a:ext cx="15" cy="11"/>
            </a:xfrm>
            <a:custGeom>
              <a:avLst/>
              <a:gdLst>
                <a:gd name="T0" fmla="*/ 15 w 8"/>
                <a:gd name="T1" fmla="*/ 6 h 6"/>
                <a:gd name="T2" fmla="*/ 15 w 8"/>
                <a:gd name="T3" fmla="*/ 6 h 6"/>
                <a:gd name="T4" fmla="*/ 13 w 8"/>
                <a:gd name="T5" fmla="*/ 7 h 6"/>
                <a:gd name="T6" fmla="*/ 13 w 8"/>
                <a:gd name="T7" fmla="*/ 9 h 6"/>
                <a:gd name="T8" fmla="*/ 9 w 8"/>
                <a:gd name="T9" fmla="*/ 11 h 6"/>
                <a:gd name="T10" fmla="*/ 6 w 8"/>
                <a:gd name="T11" fmla="*/ 11 h 6"/>
                <a:gd name="T12" fmla="*/ 6 w 8"/>
                <a:gd name="T13" fmla="*/ 11 h 6"/>
                <a:gd name="T14" fmla="*/ 4 w 8"/>
                <a:gd name="T15" fmla="*/ 11 h 6"/>
                <a:gd name="T16" fmla="*/ 2 w 8"/>
                <a:gd name="T17" fmla="*/ 9 h 6"/>
                <a:gd name="T18" fmla="*/ 0 w 8"/>
                <a:gd name="T19" fmla="*/ 7 h 6"/>
                <a:gd name="T20" fmla="*/ 0 w 8"/>
                <a:gd name="T21" fmla="*/ 6 h 6"/>
                <a:gd name="T22" fmla="*/ 0 w 8"/>
                <a:gd name="T23" fmla="*/ 6 h 6"/>
                <a:gd name="T24" fmla="*/ 0 w 8"/>
                <a:gd name="T25" fmla="*/ 4 h 6"/>
                <a:gd name="T26" fmla="*/ 2 w 8"/>
                <a:gd name="T27" fmla="*/ 2 h 6"/>
                <a:gd name="T28" fmla="*/ 4 w 8"/>
                <a:gd name="T29" fmla="*/ 0 h 6"/>
                <a:gd name="T30" fmla="*/ 6 w 8"/>
                <a:gd name="T31" fmla="*/ 0 h 6"/>
                <a:gd name="T32" fmla="*/ 6 w 8"/>
                <a:gd name="T33" fmla="*/ 0 h 6"/>
                <a:gd name="T34" fmla="*/ 9 w 8"/>
                <a:gd name="T35" fmla="*/ 0 h 6"/>
                <a:gd name="T36" fmla="*/ 13 w 8"/>
                <a:gd name="T37" fmla="*/ 2 h 6"/>
                <a:gd name="T38" fmla="*/ 13 w 8"/>
                <a:gd name="T39" fmla="*/ 4 h 6"/>
                <a:gd name="T40" fmla="*/ 15 w 8"/>
                <a:gd name="T41" fmla="*/ 6 h 6"/>
                <a:gd name="T42" fmla="*/ 15 w 8"/>
                <a:gd name="T43" fmla="*/ 6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" h="6">
                  <a:moveTo>
                    <a:pt x="8" y="3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3"/>
                  </a:lnTo>
                  <a:close/>
                </a:path>
              </a:pathLst>
            </a:custGeom>
            <a:solidFill>
              <a:schemeClr val="hlink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Rectangle 461"/>
            <p:cNvSpPr>
              <a:spLocks noChangeArrowheads="1"/>
            </p:cNvSpPr>
            <p:nvPr/>
          </p:nvSpPr>
          <p:spPr bwMode="auto">
            <a:xfrm>
              <a:off x="2232" y="1205"/>
              <a:ext cx="68" cy="15"/>
            </a:xfrm>
            <a:prstGeom prst="rect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7" name="Freeform 462"/>
            <p:cNvSpPr>
              <a:spLocks/>
            </p:cNvSpPr>
            <p:nvPr/>
          </p:nvSpPr>
          <p:spPr bwMode="auto">
            <a:xfrm>
              <a:off x="2138" y="915"/>
              <a:ext cx="252" cy="105"/>
            </a:xfrm>
            <a:custGeom>
              <a:avLst/>
              <a:gdLst>
                <a:gd name="T0" fmla="*/ 0 w 127"/>
                <a:gd name="T1" fmla="*/ 105 h 53"/>
                <a:gd name="T2" fmla="*/ 111 w 127"/>
                <a:gd name="T3" fmla="*/ 0 h 53"/>
                <a:gd name="T4" fmla="*/ 143 w 127"/>
                <a:gd name="T5" fmla="*/ 0 h 53"/>
                <a:gd name="T6" fmla="*/ 252 w 127"/>
                <a:gd name="T7" fmla="*/ 101 h 53"/>
                <a:gd name="T8" fmla="*/ 212 w 127"/>
                <a:gd name="T9" fmla="*/ 101 h 53"/>
                <a:gd name="T10" fmla="*/ 141 w 127"/>
                <a:gd name="T11" fmla="*/ 34 h 53"/>
                <a:gd name="T12" fmla="*/ 117 w 127"/>
                <a:gd name="T13" fmla="*/ 34 h 53"/>
                <a:gd name="T14" fmla="*/ 42 w 127"/>
                <a:gd name="T15" fmla="*/ 105 h 53"/>
                <a:gd name="T16" fmla="*/ 0 w 127"/>
                <a:gd name="T17" fmla="*/ 105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7" h="53">
                  <a:moveTo>
                    <a:pt x="0" y="53"/>
                  </a:moveTo>
                  <a:lnTo>
                    <a:pt x="56" y="0"/>
                  </a:lnTo>
                  <a:lnTo>
                    <a:pt x="72" y="0"/>
                  </a:lnTo>
                  <a:lnTo>
                    <a:pt x="127" y="51"/>
                  </a:lnTo>
                  <a:lnTo>
                    <a:pt x="107" y="51"/>
                  </a:lnTo>
                  <a:lnTo>
                    <a:pt x="71" y="17"/>
                  </a:lnTo>
                  <a:lnTo>
                    <a:pt x="59" y="17"/>
                  </a:lnTo>
                  <a:lnTo>
                    <a:pt x="21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111" name="Oval 463"/>
            <p:cNvSpPr>
              <a:spLocks noChangeArrowheads="1"/>
            </p:cNvSpPr>
            <p:nvPr/>
          </p:nvSpPr>
          <p:spPr bwMode="auto">
            <a:xfrm>
              <a:off x="2234" y="1025"/>
              <a:ext cx="64" cy="9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59" name="Line 464"/>
            <p:cNvSpPr>
              <a:spLocks noChangeShapeType="1"/>
            </p:cNvSpPr>
            <p:nvPr/>
          </p:nvSpPr>
          <p:spPr bwMode="auto">
            <a:xfrm>
              <a:off x="1981" y="774"/>
              <a:ext cx="13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0" name="Line 465"/>
            <p:cNvSpPr>
              <a:spLocks noChangeShapeType="1"/>
            </p:cNvSpPr>
            <p:nvPr/>
          </p:nvSpPr>
          <p:spPr bwMode="auto">
            <a:xfrm>
              <a:off x="2051" y="713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1" name="Line 466"/>
            <p:cNvSpPr>
              <a:spLocks noChangeShapeType="1"/>
            </p:cNvSpPr>
            <p:nvPr/>
          </p:nvSpPr>
          <p:spPr bwMode="auto">
            <a:xfrm>
              <a:off x="2410" y="774"/>
              <a:ext cx="13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2" name="Line 467"/>
            <p:cNvSpPr>
              <a:spLocks noChangeShapeType="1"/>
            </p:cNvSpPr>
            <p:nvPr/>
          </p:nvSpPr>
          <p:spPr bwMode="auto">
            <a:xfrm>
              <a:off x="2479" y="713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3" name="Line 468"/>
            <p:cNvSpPr>
              <a:spLocks noChangeShapeType="1"/>
            </p:cNvSpPr>
            <p:nvPr/>
          </p:nvSpPr>
          <p:spPr bwMode="auto">
            <a:xfrm>
              <a:off x="1981" y="1083"/>
              <a:ext cx="13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4" name="Line 469"/>
            <p:cNvSpPr>
              <a:spLocks noChangeShapeType="1"/>
            </p:cNvSpPr>
            <p:nvPr/>
          </p:nvSpPr>
          <p:spPr bwMode="auto">
            <a:xfrm>
              <a:off x="2051" y="1022"/>
              <a:ext cx="0" cy="12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5" name="Line 470"/>
            <p:cNvSpPr>
              <a:spLocks noChangeShapeType="1"/>
            </p:cNvSpPr>
            <p:nvPr/>
          </p:nvSpPr>
          <p:spPr bwMode="auto">
            <a:xfrm>
              <a:off x="2410" y="1083"/>
              <a:ext cx="13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66" name="Line 471"/>
            <p:cNvSpPr>
              <a:spLocks noChangeShapeType="1"/>
            </p:cNvSpPr>
            <p:nvPr/>
          </p:nvSpPr>
          <p:spPr bwMode="auto">
            <a:xfrm>
              <a:off x="2479" y="1022"/>
              <a:ext cx="0" cy="12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4" name="Group 557"/>
          <p:cNvGrpSpPr>
            <a:grpSpLocks/>
          </p:cNvGrpSpPr>
          <p:nvPr/>
        </p:nvGrpSpPr>
        <p:grpSpPr bwMode="auto">
          <a:xfrm>
            <a:off x="725488" y="538163"/>
            <a:ext cx="1273175" cy="1435100"/>
            <a:chOff x="457" y="339"/>
            <a:chExt cx="802" cy="904"/>
          </a:xfrm>
        </p:grpSpPr>
        <p:sp>
          <p:nvSpPr>
            <p:cNvPr id="11332" name="Rectangle 473"/>
            <p:cNvSpPr>
              <a:spLocks noChangeArrowheads="1"/>
            </p:cNvSpPr>
            <p:nvPr/>
          </p:nvSpPr>
          <p:spPr bwMode="auto">
            <a:xfrm>
              <a:off x="486" y="652"/>
              <a:ext cx="748" cy="590"/>
            </a:xfrm>
            <a:prstGeom prst="rect">
              <a:avLst/>
            </a:prstGeom>
            <a:solidFill>
              <a:schemeClr val="accent2">
                <a:alpha val="59999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33" name="Rectangle 552"/>
            <p:cNvSpPr>
              <a:spLocks noChangeArrowheads="1"/>
            </p:cNvSpPr>
            <p:nvPr/>
          </p:nvSpPr>
          <p:spPr bwMode="auto">
            <a:xfrm>
              <a:off x="1035" y="996"/>
              <a:ext cx="127" cy="247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22" name="Rectangle 474"/>
            <p:cNvSpPr>
              <a:spLocks noChangeArrowheads="1"/>
            </p:cNvSpPr>
            <p:nvPr/>
          </p:nvSpPr>
          <p:spPr bwMode="auto">
            <a:xfrm>
              <a:off x="556" y="721"/>
              <a:ext cx="225" cy="14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23" name="Rectangle 475"/>
            <p:cNvSpPr>
              <a:spLocks noChangeArrowheads="1"/>
            </p:cNvSpPr>
            <p:nvPr/>
          </p:nvSpPr>
          <p:spPr bwMode="auto">
            <a:xfrm>
              <a:off x="556" y="1013"/>
              <a:ext cx="225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25" name="Rectangle 477"/>
            <p:cNvSpPr>
              <a:spLocks noChangeArrowheads="1"/>
            </p:cNvSpPr>
            <p:nvPr/>
          </p:nvSpPr>
          <p:spPr bwMode="auto">
            <a:xfrm>
              <a:off x="944" y="721"/>
              <a:ext cx="225" cy="14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27" name="Rectangle 479"/>
            <p:cNvSpPr>
              <a:spLocks noChangeArrowheads="1"/>
            </p:cNvSpPr>
            <p:nvPr/>
          </p:nvSpPr>
          <p:spPr bwMode="auto">
            <a:xfrm>
              <a:off x="930" y="997"/>
              <a:ext cx="104" cy="24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38" name="Freeform 483"/>
            <p:cNvSpPr>
              <a:spLocks/>
            </p:cNvSpPr>
            <p:nvPr/>
          </p:nvSpPr>
          <p:spPr bwMode="auto">
            <a:xfrm>
              <a:off x="1047" y="1127"/>
              <a:ext cx="13" cy="8"/>
            </a:xfrm>
            <a:custGeom>
              <a:avLst/>
              <a:gdLst>
                <a:gd name="T0" fmla="*/ 13 w 8"/>
                <a:gd name="T1" fmla="*/ 4 h 4"/>
                <a:gd name="T2" fmla="*/ 13 w 8"/>
                <a:gd name="T3" fmla="*/ 4 h 4"/>
                <a:gd name="T4" fmla="*/ 13 w 8"/>
                <a:gd name="T5" fmla="*/ 6 h 4"/>
                <a:gd name="T6" fmla="*/ 10 w 8"/>
                <a:gd name="T7" fmla="*/ 8 h 4"/>
                <a:gd name="T8" fmla="*/ 3 w 8"/>
                <a:gd name="T9" fmla="*/ 8 h 4"/>
                <a:gd name="T10" fmla="*/ 3 w 8"/>
                <a:gd name="T11" fmla="*/ 8 h 4"/>
                <a:gd name="T12" fmla="*/ 0 w 8"/>
                <a:gd name="T13" fmla="*/ 6 h 4"/>
                <a:gd name="T14" fmla="*/ 0 w 8"/>
                <a:gd name="T15" fmla="*/ 4 h 4"/>
                <a:gd name="T16" fmla="*/ 0 w 8"/>
                <a:gd name="T17" fmla="*/ 4 h 4"/>
                <a:gd name="T18" fmla="*/ 0 w 8"/>
                <a:gd name="T19" fmla="*/ 4 h 4"/>
                <a:gd name="T20" fmla="*/ 0 w 8"/>
                <a:gd name="T21" fmla="*/ 0 h 4"/>
                <a:gd name="T22" fmla="*/ 3 w 8"/>
                <a:gd name="T23" fmla="*/ 0 h 4"/>
                <a:gd name="T24" fmla="*/ 10 w 8"/>
                <a:gd name="T25" fmla="*/ 0 h 4"/>
                <a:gd name="T26" fmla="*/ 10 w 8"/>
                <a:gd name="T27" fmla="*/ 0 h 4"/>
                <a:gd name="T28" fmla="*/ 13 w 8"/>
                <a:gd name="T29" fmla="*/ 0 h 4"/>
                <a:gd name="T30" fmla="*/ 13 w 8"/>
                <a:gd name="T31" fmla="*/ 4 h 4"/>
                <a:gd name="T32" fmla="*/ 13 w 8"/>
                <a:gd name="T33" fmla="*/ 4 h 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close/>
                </a:path>
              </a:pathLst>
            </a:custGeom>
            <a:noFill/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Rectangle 484"/>
            <p:cNvSpPr>
              <a:spLocks noChangeArrowheads="1"/>
            </p:cNvSpPr>
            <p:nvPr/>
          </p:nvSpPr>
          <p:spPr bwMode="auto">
            <a:xfrm>
              <a:off x="1074" y="1202"/>
              <a:ext cx="54" cy="1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40" name="Rectangle 485"/>
            <p:cNvSpPr>
              <a:spLocks noChangeArrowheads="1"/>
            </p:cNvSpPr>
            <p:nvPr/>
          </p:nvSpPr>
          <p:spPr bwMode="auto">
            <a:xfrm>
              <a:off x="931" y="1118"/>
              <a:ext cx="102" cy="27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41" name="Freeform 486"/>
            <p:cNvSpPr>
              <a:spLocks/>
            </p:cNvSpPr>
            <p:nvPr/>
          </p:nvSpPr>
          <p:spPr bwMode="auto">
            <a:xfrm>
              <a:off x="457" y="464"/>
              <a:ext cx="802" cy="189"/>
            </a:xfrm>
            <a:custGeom>
              <a:avLst/>
              <a:gdLst>
                <a:gd name="T0" fmla="*/ 770 w 453"/>
                <a:gd name="T1" fmla="*/ 0 h 107"/>
                <a:gd name="T2" fmla="*/ 35 w 453"/>
                <a:gd name="T3" fmla="*/ 0 h 107"/>
                <a:gd name="T4" fmla="*/ 0 w 453"/>
                <a:gd name="T5" fmla="*/ 189 h 107"/>
                <a:gd name="T6" fmla="*/ 802 w 453"/>
                <a:gd name="T7" fmla="*/ 189 h 107"/>
                <a:gd name="T8" fmla="*/ 770 w 453"/>
                <a:gd name="T9" fmla="*/ 0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7">
                  <a:moveTo>
                    <a:pt x="435" y="0"/>
                  </a:moveTo>
                  <a:lnTo>
                    <a:pt x="20" y="0"/>
                  </a:lnTo>
                  <a:lnTo>
                    <a:pt x="0" y="107"/>
                  </a:lnTo>
                  <a:lnTo>
                    <a:pt x="453" y="107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4D4D4D"/>
            </a:solidFill>
            <a:ln w="31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Rectangle 487"/>
            <p:cNvSpPr>
              <a:spLocks noChangeArrowheads="1"/>
            </p:cNvSpPr>
            <p:nvPr/>
          </p:nvSpPr>
          <p:spPr bwMode="auto">
            <a:xfrm>
              <a:off x="818" y="360"/>
              <a:ext cx="69" cy="146"/>
            </a:xfrm>
            <a:prstGeom prst="rect">
              <a:avLst/>
            </a:prstGeom>
            <a:solidFill>
              <a:srgbClr val="70707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43" name="Rectangle 488"/>
            <p:cNvSpPr>
              <a:spLocks noChangeArrowheads="1"/>
            </p:cNvSpPr>
            <p:nvPr/>
          </p:nvSpPr>
          <p:spPr bwMode="auto">
            <a:xfrm>
              <a:off x="810" y="339"/>
              <a:ext cx="86" cy="21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38" name="Oval 490"/>
            <p:cNvSpPr>
              <a:spLocks noChangeArrowheads="1"/>
            </p:cNvSpPr>
            <p:nvPr/>
          </p:nvSpPr>
          <p:spPr bwMode="auto">
            <a:xfrm>
              <a:off x="1076" y="1024"/>
              <a:ext cx="45" cy="118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45" name="Line 491"/>
            <p:cNvSpPr>
              <a:spLocks noChangeShapeType="1"/>
            </p:cNvSpPr>
            <p:nvPr/>
          </p:nvSpPr>
          <p:spPr bwMode="auto">
            <a:xfrm>
              <a:off x="627" y="722"/>
              <a:ext cx="0" cy="14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46" name="Line 492"/>
            <p:cNvSpPr>
              <a:spLocks noChangeShapeType="1"/>
            </p:cNvSpPr>
            <p:nvPr/>
          </p:nvSpPr>
          <p:spPr bwMode="auto">
            <a:xfrm>
              <a:off x="1096" y="722"/>
              <a:ext cx="0" cy="14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47" name="Line 493"/>
            <p:cNvSpPr>
              <a:spLocks noChangeShapeType="1"/>
            </p:cNvSpPr>
            <p:nvPr/>
          </p:nvSpPr>
          <p:spPr bwMode="auto">
            <a:xfrm>
              <a:off x="627" y="1013"/>
              <a:ext cx="0" cy="14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5" name="Group 559"/>
          <p:cNvGrpSpPr>
            <a:grpSpLocks/>
          </p:cNvGrpSpPr>
          <p:nvPr/>
        </p:nvGrpSpPr>
        <p:grpSpPr bwMode="auto">
          <a:xfrm>
            <a:off x="5057775" y="644525"/>
            <a:ext cx="1438275" cy="1377950"/>
            <a:chOff x="3186" y="406"/>
            <a:chExt cx="906" cy="868"/>
          </a:xfrm>
        </p:grpSpPr>
        <p:sp>
          <p:nvSpPr>
            <p:cNvPr id="11308" name="Freeform 495"/>
            <p:cNvSpPr>
              <a:spLocks/>
            </p:cNvSpPr>
            <p:nvPr/>
          </p:nvSpPr>
          <p:spPr bwMode="auto">
            <a:xfrm>
              <a:off x="3186" y="414"/>
              <a:ext cx="906" cy="282"/>
            </a:xfrm>
            <a:custGeom>
              <a:avLst/>
              <a:gdLst>
                <a:gd name="T0" fmla="*/ 891 w 1333"/>
                <a:gd name="T1" fmla="*/ 0 h 415"/>
                <a:gd name="T2" fmla="*/ 17 w 1333"/>
                <a:gd name="T3" fmla="*/ 0 h 415"/>
                <a:gd name="T4" fmla="*/ 0 w 1333"/>
                <a:gd name="T5" fmla="*/ 282 h 415"/>
                <a:gd name="T6" fmla="*/ 906 w 1333"/>
                <a:gd name="T7" fmla="*/ 279 h 415"/>
                <a:gd name="T8" fmla="*/ 891 w 1333"/>
                <a:gd name="T9" fmla="*/ 0 h 4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3" h="415">
                  <a:moveTo>
                    <a:pt x="1311" y="0"/>
                  </a:moveTo>
                  <a:lnTo>
                    <a:pt x="25" y="0"/>
                  </a:lnTo>
                  <a:lnTo>
                    <a:pt x="0" y="415"/>
                  </a:lnTo>
                  <a:lnTo>
                    <a:pt x="1333" y="411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707070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496"/>
            <p:cNvSpPr>
              <a:spLocks/>
            </p:cNvSpPr>
            <p:nvPr/>
          </p:nvSpPr>
          <p:spPr bwMode="auto">
            <a:xfrm>
              <a:off x="3187" y="406"/>
              <a:ext cx="424" cy="868"/>
            </a:xfrm>
            <a:custGeom>
              <a:avLst/>
              <a:gdLst>
                <a:gd name="T0" fmla="*/ 424 w 261"/>
                <a:gd name="T1" fmla="*/ 868 h 534"/>
                <a:gd name="T2" fmla="*/ 0 w 261"/>
                <a:gd name="T3" fmla="*/ 868 h 534"/>
                <a:gd name="T4" fmla="*/ 0 w 261"/>
                <a:gd name="T5" fmla="*/ 288 h 534"/>
                <a:gd name="T6" fmla="*/ 218 w 261"/>
                <a:gd name="T7" fmla="*/ 0 h 534"/>
                <a:gd name="T8" fmla="*/ 424 w 261"/>
                <a:gd name="T9" fmla="*/ 288 h 534"/>
                <a:gd name="T10" fmla="*/ 424 w 261"/>
                <a:gd name="T11" fmla="*/ 868 h 5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1" h="534">
                  <a:moveTo>
                    <a:pt x="261" y="534"/>
                  </a:moveTo>
                  <a:lnTo>
                    <a:pt x="0" y="534"/>
                  </a:lnTo>
                  <a:lnTo>
                    <a:pt x="0" y="177"/>
                  </a:lnTo>
                  <a:lnTo>
                    <a:pt x="134" y="0"/>
                  </a:lnTo>
                  <a:lnTo>
                    <a:pt x="261" y="177"/>
                  </a:lnTo>
                  <a:lnTo>
                    <a:pt x="261" y="534"/>
                  </a:lnTo>
                  <a:close/>
                </a:path>
              </a:pathLst>
            </a:custGeom>
            <a:solidFill>
              <a:schemeClr val="bg2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145" name="Rectangle 497"/>
            <p:cNvSpPr>
              <a:spLocks noChangeArrowheads="1"/>
            </p:cNvSpPr>
            <p:nvPr/>
          </p:nvSpPr>
          <p:spPr bwMode="auto">
            <a:xfrm>
              <a:off x="3255" y="751"/>
              <a:ext cx="96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46" name="Rectangle 498"/>
            <p:cNvSpPr>
              <a:spLocks noChangeArrowheads="1"/>
            </p:cNvSpPr>
            <p:nvPr/>
          </p:nvSpPr>
          <p:spPr bwMode="auto">
            <a:xfrm>
              <a:off x="3255" y="1040"/>
              <a:ext cx="96" cy="13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12" name="Rectangle 499"/>
            <p:cNvSpPr>
              <a:spLocks noChangeArrowheads="1"/>
            </p:cNvSpPr>
            <p:nvPr/>
          </p:nvSpPr>
          <p:spPr bwMode="auto">
            <a:xfrm>
              <a:off x="3431" y="1037"/>
              <a:ext cx="97" cy="237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48" name="Rectangle 500"/>
            <p:cNvSpPr>
              <a:spLocks noChangeArrowheads="1"/>
            </p:cNvSpPr>
            <p:nvPr/>
          </p:nvSpPr>
          <p:spPr bwMode="auto">
            <a:xfrm>
              <a:off x="3431" y="751"/>
              <a:ext cx="97" cy="1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49" name="Rectangle 501"/>
            <p:cNvSpPr>
              <a:spLocks noChangeArrowheads="1"/>
            </p:cNvSpPr>
            <p:nvPr/>
          </p:nvSpPr>
          <p:spPr bwMode="auto">
            <a:xfrm>
              <a:off x="3452" y="1173"/>
              <a:ext cx="57" cy="8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0" name="Rectangle 502"/>
            <p:cNvSpPr>
              <a:spLocks noChangeArrowheads="1"/>
            </p:cNvSpPr>
            <p:nvPr/>
          </p:nvSpPr>
          <p:spPr bwMode="auto">
            <a:xfrm>
              <a:off x="3452" y="1054"/>
              <a:ext cx="57" cy="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16" name="Freeform 503"/>
            <p:cNvSpPr>
              <a:spLocks/>
            </p:cNvSpPr>
            <p:nvPr/>
          </p:nvSpPr>
          <p:spPr bwMode="auto">
            <a:xfrm>
              <a:off x="3439" y="1142"/>
              <a:ext cx="6" cy="14"/>
            </a:xfrm>
            <a:custGeom>
              <a:avLst/>
              <a:gdLst>
                <a:gd name="T0" fmla="*/ 3 w 4"/>
                <a:gd name="T1" fmla="*/ 0 h 8"/>
                <a:gd name="T2" fmla="*/ 3 w 4"/>
                <a:gd name="T3" fmla="*/ 0 h 8"/>
                <a:gd name="T4" fmla="*/ 6 w 4"/>
                <a:gd name="T5" fmla="*/ 0 h 8"/>
                <a:gd name="T6" fmla="*/ 6 w 4"/>
                <a:gd name="T7" fmla="*/ 4 h 8"/>
                <a:gd name="T8" fmla="*/ 6 w 4"/>
                <a:gd name="T9" fmla="*/ 11 h 8"/>
                <a:gd name="T10" fmla="*/ 6 w 4"/>
                <a:gd name="T11" fmla="*/ 11 h 8"/>
                <a:gd name="T12" fmla="*/ 6 w 4"/>
                <a:gd name="T13" fmla="*/ 14 h 8"/>
                <a:gd name="T14" fmla="*/ 3 w 4"/>
                <a:gd name="T15" fmla="*/ 14 h 8"/>
                <a:gd name="T16" fmla="*/ 3 w 4"/>
                <a:gd name="T17" fmla="*/ 14 h 8"/>
                <a:gd name="T18" fmla="*/ 3 w 4"/>
                <a:gd name="T19" fmla="*/ 14 h 8"/>
                <a:gd name="T20" fmla="*/ 2 w 4"/>
                <a:gd name="T21" fmla="*/ 14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3 w 4"/>
                <a:gd name="T31" fmla="*/ 0 h 8"/>
                <a:gd name="T32" fmla="*/ 3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hlink"/>
            </a:solidFill>
            <a:ln w="47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Rectangle 504"/>
            <p:cNvSpPr>
              <a:spLocks noChangeArrowheads="1"/>
            </p:cNvSpPr>
            <p:nvPr/>
          </p:nvSpPr>
          <p:spPr bwMode="auto">
            <a:xfrm>
              <a:off x="3461" y="1149"/>
              <a:ext cx="34" cy="11"/>
            </a:xfrm>
            <a:prstGeom prst="rect">
              <a:avLst/>
            </a:prstGeom>
            <a:solidFill>
              <a:schemeClr val="hlink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8" name="Rectangle 505"/>
            <p:cNvSpPr>
              <a:spLocks noChangeArrowheads="1"/>
            </p:cNvSpPr>
            <p:nvPr/>
          </p:nvSpPr>
          <p:spPr bwMode="auto">
            <a:xfrm>
              <a:off x="3611" y="694"/>
              <a:ext cx="481" cy="558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54" name="Rectangle 506"/>
            <p:cNvSpPr>
              <a:spLocks noChangeArrowheads="1"/>
            </p:cNvSpPr>
            <p:nvPr/>
          </p:nvSpPr>
          <p:spPr bwMode="auto">
            <a:xfrm>
              <a:off x="3682" y="736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5" name="Rectangle 507"/>
            <p:cNvSpPr>
              <a:spLocks noChangeArrowheads="1"/>
            </p:cNvSpPr>
            <p:nvPr/>
          </p:nvSpPr>
          <p:spPr bwMode="auto">
            <a:xfrm>
              <a:off x="3680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6" name="Rectangle 508"/>
            <p:cNvSpPr>
              <a:spLocks noChangeArrowheads="1"/>
            </p:cNvSpPr>
            <p:nvPr/>
          </p:nvSpPr>
          <p:spPr bwMode="auto">
            <a:xfrm>
              <a:off x="3773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7" name="Rectangle 509"/>
            <p:cNvSpPr>
              <a:spLocks noChangeArrowheads="1"/>
            </p:cNvSpPr>
            <p:nvPr/>
          </p:nvSpPr>
          <p:spPr bwMode="auto">
            <a:xfrm>
              <a:off x="3928" y="1022"/>
              <a:ext cx="93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8" name="Rectangle 510"/>
            <p:cNvSpPr>
              <a:spLocks noChangeArrowheads="1"/>
            </p:cNvSpPr>
            <p:nvPr/>
          </p:nvSpPr>
          <p:spPr bwMode="auto">
            <a:xfrm>
              <a:off x="3930" y="736"/>
              <a:ext cx="92" cy="1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4763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59" name="Oval 511"/>
            <p:cNvSpPr>
              <a:spLocks noChangeArrowheads="1"/>
            </p:cNvSpPr>
            <p:nvPr/>
          </p:nvSpPr>
          <p:spPr bwMode="auto">
            <a:xfrm>
              <a:off x="3342" y="537"/>
              <a:ext cx="114" cy="11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chemeClr val="bg2"/>
                </a:gs>
                <a:gs pos="100000">
                  <a:srgbClr val="FFFFFF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25" name="Line 512"/>
            <p:cNvSpPr>
              <a:spLocks noChangeShapeType="1"/>
            </p:cNvSpPr>
            <p:nvPr/>
          </p:nvSpPr>
          <p:spPr bwMode="auto">
            <a:xfrm>
              <a:off x="3255" y="795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6" name="Line 513"/>
            <p:cNvSpPr>
              <a:spLocks noChangeShapeType="1"/>
            </p:cNvSpPr>
            <p:nvPr/>
          </p:nvSpPr>
          <p:spPr bwMode="auto">
            <a:xfrm>
              <a:off x="3433" y="795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7" name="Line 514"/>
            <p:cNvSpPr>
              <a:spLocks noChangeShapeType="1"/>
            </p:cNvSpPr>
            <p:nvPr/>
          </p:nvSpPr>
          <p:spPr bwMode="auto">
            <a:xfrm>
              <a:off x="3255" y="1084"/>
              <a:ext cx="9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8" name="Line 515"/>
            <p:cNvSpPr>
              <a:spLocks noChangeShapeType="1"/>
            </p:cNvSpPr>
            <p:nvPr/>
          </p:nvSpPr>
          <p:spPr bwMode="auto">
            <a:xfrm>
              <a:off x="3684" y="781"/>
              <a:ext cx="91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9" name="Line 516"/>
            <p:cNvSpPr>
              <a:spLocks noChangeShapeType="1"/>
            </p:cNvSpPr>
            <p:nvPr/>
          </p:nvSpPr>
          <p:spPr bwMode="auto">
            <a:xfrm>
              <a:off x="3930" y="781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30" name="Line 517"/>
            <p:cNvSpPr>
              <a:spLocks noChangeShapeType="1"/>
            </p:cNvSpPr>
            <p:nvPr/>
          </p:nvSpPr>
          <p:spPr bwMode="auto">
            <a:xfrm>
              <a:off x="3681" y="1068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31" name="Line 518"/>
            <p:cNvSpPr>
              <a:spLocks noChangeShapeType="1"/>
            </p:cNvSpPr>
            <p:nvPr/>
          </p:nvSpPr>
          <p:spPr bwMode="auto">
            <a:xfrm>
              <a:off x="3928" y="1068"/>
              <a:ext cx="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276" name="Group 553"/>
          <p:cNvGrpSpPr>
            <a:grpSpLocks/>
          </p:cNvGrpSpPr>
          <p:nvPr/>
        </p:nvGrpSpPr>
        <p:grpSpPr bwMode="auto">
          <a:xfrm>
            <a:off x="7312025" y="2387600"/>
            <a:ext cx="1203325" cy="1792288"/>
            <a:chOff x="4606" y="1504"/>
            <a:chExt cx="758" cy="1129"/>
          </a:xfrm>
        </p:grpSpPr>
        <p:sp>
          <p:nvSpPr>
            <p:cNvPr id="11277" name="Freeform 520"/>
            <p:cNvSpPr>
              <a:spLocks/>
            </p:cNvSpPr>
            <p:nvPr/>
          </p:nvSpPr>
          <p:spPr bwMode="auto">
            <a:xfrm>
              <a:off x="4606" y="1504"/>
              <a:ext cx="758" cy="505"/>
            </a:xfrm>
            <a:custGeom>
              <a:avLst/>
              <a:gdLst>
                <a:gd name="T0" fmla="*/ 386 w 377"/>
                <a:gd name="T1" fmla="*/ 0 h 251"/>
                <a:gd name="T2" fmla="*/ 0 w 377"/>
                <a:gd name="T3" fmla="*/ 505 h 251"/>
                <a:gd name="T4" fmla="*/ 758 w 377"/>
                <a:gd name="T5" fmla="*/ 505 h 251"/>
                <a:gd name="T6" fmla="*/ 386 w 377"/>
                <a:gd name="T7" fmla="*/ 0 h 2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51">
                  <a:moveTo>
                    <a:pt x="192" y="0"/>
                  </a:moveTo>
                  <a:lnTo>
                    <a:pt x="0" y="251"/>
                  </a:lnTo>
                  <a:lnTo>
                    <a:pt x="377" y="251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707070">
                <a:alpha val="50980"/>
              </a:srgbClr>
            </a:solidFill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Rectangle 521"/>
            <p:cNvSpPr>
              <a:spLocks noChangeArrowheads="1"/>
            </p:cNvSpPr>
            <p:nvPr/>
          </p:nvSpPr>
          <p:spPr bwMode="auto">
            <a:xfrm>
              <a:off x="4773" y="2047"/>
              <a:ext cx="139" cy="1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9" name="Rectangle 522"/>
            <p:cNvSpPr>
              <a:spLocks noChangeArrowheads="1"/>
            </p:cNvSpPr>
            <p:nvPr/>
          </p:nvSpPr>
          <p:spPr bwMode="auto">
            <a:xfrm>
              <a:off x="4648" y="1969"/>
              <a:ext cx="676" cy="662"/>
            </a:xfrm>
            <a:prstGeom prst="rect">
              <a:avLst/>
            </a:prstGeom>
            <a:solidFill>
              <a:schemeClr val="bg2"/>
            </a:solidFill>
            <a:ln w="206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171" name="Rectangle 523"/>
            <p:cNvSpPr>
              <a:spLocks noChangeArrowheads="1"/>
            </p:cNvSpPr>
            <p:nvPr/>
          </p:nvSpPr>
          <p:spPr bwMode="auto">
            <a:xfrm>
              <a:off x="4759" y="2036"/>
              <a:ext cx="141" cy="1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72" name="Rectangle 524"/>
            <p:cNvSpPr>
              <a:spLocks noChangeArrowheads="1"/>
            </p:cNvSpPr>
            <p:nvPr/>
          </p:nvSpPr>
          <p:spPr bwMode="auto">
            <a:xfrm>
              <a:off x="5070" y="2037"/>
              <a:ext cx="139" cy="157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28173" name="Rectangle 525"/>
            <p:cNvSpPr>
              <a:spLocks noChangeArrowheads="1"/>
            </p:cNvSpPr>
            <p:nvPr/>
          </p:nvSpPr>
          <p:spPr bwMode="auto">
            <a:xfrm>
              <a:off x="5072" y="2369"/>
              <a:ext cx="139" cy="15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283" name="Rectangle 526"/>
            <p:cNvSpPr>
              <a:spLocks noChangeArrowheads="1"/>
            </p:cNvSpPr>
            <p:nvPr/>
          </p:nvSpPr>
          <p:spPr bwMode="auto">
            <a:xfrm>
              <a:off x="4760" y="2362"/>
              <a:ext cx="141" cy="268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4" name="Rectangle 527"/>
            <p:cNvSpPr>
              <a:spLocks noChangeArrowheads="1"/>
            </p:cNvSpPr>
            <p:nvPr/>
          </p:nvSpPr>
          <p:spPr bwMode="auto">
            <a:xfrm>
              <a:off x="4797" y="2590"/>
              <a:ext cx="66" cy="16"/>
            </a:xfrm>
            <a:prstGeom prst="rect">
              <a:avLst/>
            </a:prstGeom>
            <a:solidFill>
              <a:schemeClr val="bg2"/>
            </a:solidFill>
            <a:ln w="7938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5" name="Line 528"/>
            <p:cNvSpPr>
              <a:spLocks noChangeShapeType="1"/>
            </p:cNvSpPr>
            <p:nvPr/>
          </p:nvSpPr>
          <p:spPr bwMode="auto">
            <a:xfrm>
              <a:off x="4650" y="2288"/>
              <a:ext cx="672" cy="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Line 529"/>
            <p:cNvSpPr>
              <a:spLocks noChangeShapeType="1"/>
            </p:cNvSpPr>
            <p:nvPr/>
          </p:nvSpPr>
          <p:spPr bwMode="auto">
            <a:xfrm>
              <a:off x="4757" y="1974"/>
              <a:ext cx="2" cy="6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Line 530"/>
            <p:cNvSpPr>
              <a:spLocks noChangeShapeType="1"/>
            </p:cNvSpPr>
            <p:nvPr/>
          </p:nvSpPr>
          <p:spPr bwMode="auto">
            <a:xfrm>
              <a:off x="4902" y="1969"/>
              <a:ext cx="2" cy="6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Line 531"/>
            <p:cNvSpPr>
              <a:spLocks noChangeShapeType="1"/>
            </p:cNvSpPr>
            <p:nvPr/>
          </p:nvSpPr>
          <p:spPr bwMode="auto">
            <a:xfrm>
              <a:off x="5071" y="1967"/>
              <a:ext cx="1" cy="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Line 532"/>
            <p:cNvSpPr>
              <a:spLocks noChangeShapeType="1"/>
            </p:cNvSpPr>
            <p:nvPr/>
          </p:nvSpPr>
          <p:spPr bwMode="auto">
            <a:xfrm>
              <a:off x="5209" y="1967"/>
              <a:ext cx="2" cy="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533"/>
            <p:cNvSpPr>
              <a:spLocks/>
            </p:cNvSpPr>
            <p:nvPr/>
          </p:nvSpPr>
          <p:spPr bwMode="auto">
            <a:xfrm>
              <a:off x="5214" y="2036"/>
              <a:ext cx="110" cy="251"/>
            </a:xfrm>
            <a:custGeom>
              <a:avLst/>
              <a:gdLst>
                <a:gd name="T0" fmla="*/ 1 w 194"/>
                <a:gd name="T1" fmla="*/ 251 h 440"/>
                <a:gd name="T2" fmla="*/ 110 w 194"/>
                <a:gd name="T3" fmla="*/ 0 h 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4" h="440">
                  <a:moveTo>
                    <a:pt x="2" y="440"/>
                  </a:moveTo>
                  <a:cubicBezTo>
                    <a:pt x="0" y="309"/>
                    <a:pt x="36" y="99"/>
                    <a:pt x="19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534"/>
            <p:cNvSpPr>
              <a:spLocks/>
            </p:cNvSpPr>
            <p:nvPr/>
          </p:nvSpPr>
          <p:spPr bwMode="auto">
            <a:xfrm>
              <a:off x="4648" y="2039"/>
              <a:ext cx="107" cy="245"/>
            </a:xfrm>
            <a:custGeom>
              <a:avLst/>
              <a:gdLst>
                <a:gd name="T0" fmla="*/ 106 w 188"/>
                <a:gd name="T1" fmla="*/ 245 h 429"/>
                <a:gd name="T2" fmla="*/ 0 w 188"/>
                <a:gd name="T3" fmla="*/ 0 h 4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8" h="429">
                  <a:moveTo>
                    <a:pt x="187" y="429"/>
                  </a:moveTo>
                  <a:cubicBezTo>
                    <a:pt x="188" y="272"/>
                    <a:pt x="149" y="70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Line 535"/>
            <p:cNvSpPr>
              <a:spLocks noChangeShapeType="1"/>
            </p:cNvSpPr>
            <p:nvPr/>
          </p:nvSpPr>
          <p:spPr bwMode="auto">
            <a:xfrm>
              <a:off x="4776" y="1790"/>
              <a:ext cx="425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184" name="Rectangle 536"/>
            <p:cNvSpPr>
              <a:spLocks noChangeArrowheads="1"/>
            </p:cNvSpPr>
            <p:nvPr/>
          </p:nvSpPr>
          <p:spPr bwMode="auto">
            <a:xfrm>
              <a:off x="4960" y="1675"/>
              <a:ext cx="62" cy="1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294" name="Line 537"/>
            <p:cNvSpPr>
              <a:spLocks noChangeShapeType="1"/>
            </p:cNvSpPr>
            <p:nvPr/>
          </p:nvSpPr>
          <p:spPr bwMode="auto">
            <a:xfrm>
              <a:off x="4648" y="2192"/>
              <a:ext cx="680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Line 538"/>
            <p:cNvSpPr>
              <a:spLocks noChangeShapeType="1"/>
            </p:cNvSpPr>
            <p:nvPr/>
          </p:nvSpPr>
          <p:spPr bwMode="auto">
            <a:xfrm flipV="1">
              <a:off x="4904" y="2528"/>
              <a:ext cx="41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Line 539"/>
            <p:cNvSpPr>
              <a:spLocks noChangeShapeType="1"/>
            </p:cNvSpPr>
            <p:nvPr/>
          </p:nvSpPr>
          <p:spPr bwMode="auto">
            <a:xfrm flipH="1" flipV="1">
              <a:off x="4650" y="2525"/>
              <a:ext cx="10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297" name="Group 540"/>
            <p:cNvGrpSpPr>
              <a:grpSpLocks/>
            </p:cNvGrpSpPr>
            <p:nvPr/>
          </p:nvGrpSpPr>
          <p:grpSpPr bwMode="auto">
            <a:xfrm>
              <a:off x="4759" y="2036"/>
              <a:ext cx="140" cy="154"/>
              <a:chOff x="3843" y="1069"/>
              <a:chExt cx="245" cy="270"/>
            </a:xfrm>
          </p:grpSpPr>
          <p:sp>
            <p:nvSpPr>
              <p:cNvPr id="11306" name="Line 541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307" name="Line 542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1298" name="Group 543"/>
            <p:cNvGrpSpPr>
              <a:grpSpLocks/>
            </p:cNvGrpSpPr>
            <p:nvPr/>
          </p:nvGrpSpPr>
          <p:grpSpPr bwMode="auto">
            <a:xfrm>
              <a:off x="5071" y="2038"/>
              <a:ext cx="139" cy="154"/>
              <a:chOff x="3843" y="1069"/>
              <a:chExt cx="245" cy="270"/>
            </a:xfrm>
          </p:grpSpPr>
          <p:sp>
            <p:nvSpPr>
              <p:cNvPr id="11304" name="Line 544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305" name="Line 545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1299" name="Group 546"/>
            <p:cNvGrpSpPr>
              <a:grpSpLocks/>
            </p:cNvGrpSpPr>
            <p:nvPr/>
          </p:nvGrpSpPr>
          <p:grpSpPr bwMode="auto">
            <a:xfrm>
              <a:off x="5071" y="2370"/>
              <a:ext cx="139" cy="154"/>
              <a:chOff x="3843" y="1069"/>
              <a:chExt cx="245" cy="270"/>
            </a:xfrm>
          </p:grpSpPr>
          <p:sp>
            <p:nvSpPr>
              <p:cNvPr id="11302" name="Line 547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303" name="Line 548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8197" name="Oval 549"/>
            <p:cNvSpPr>
              <a:spLocks noChangeArrowheads="1"/>
            </p:cNvSpPr>
            <p:nvPr/>
          </p:nvSpPr>
          <p:spPr bwMode="auto">
            <a:xfrm>
              <a:off x="4796" y="2396"/>
              <a:ext cx="69" cy="9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1301" name="Oval 550"/>
            <p:cNvSpPr>
              <a:spLocks noChangeArrowheads="1"/>
            </p:cNvSpPr>
            <p:nvPr/>
          </p:nvSpPr>
          <p:spPr bwMode="auto">
            <a:xfrm>
              <a:off x="4863" y="2511"/>
              <a:ext cx="16" cy="1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53"/>
          <p:cNvGrpSpPr>
            <a:grpSpLocks/>
          </p:cNvGrpSpPr>
          <p:nvPr/>
        </p:nvGrpSpPr>
        <p:grpSpPr bwMode="auto">
          <a:xfrm>
            <a:off x="700088" y="5381625"/>
            <a:ext cx="1995487" cy="1087438"/>
            <a:chOff x="257" y="328"/>
            <a:chExt cx="2184" cy="1190"/>
          </a:xfrm>
        </p:grpSpPr>
        <p:sp>
          <p:nvSpPr>
            <p:cNvPr id="13598" name="Rectangle 154"/>
            <p:cNvSpPr>
              <a:spLocks noChangeArrowheads="1"/>
            </p:cNvSpPr>
            <p:nvPr/>
          </p:nvSpPr>
          <p:spPr bwMode="auto">
            <a:xfrm>
              <a:off x="300" y="563"/>
              <a:ext cx="697" cy="95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9" name="Rectangle 155"/>
            <p:cNvSpPr>
              <a:spLocks noChangeArrowheads="1"/>
            </p:cNvSpPr>
            <p:nvPr/>
          </p:nvSpPr>
          <p:spPr bwMode="auto">
            <a:xfrm>
              <a:off x="409" y="654"/>
              <a:ext cx="161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0" name="Rectangle 156"/>
            <p:cNvSpPr>
              <a:spLocks noChangeArrowheads="1"/>
            </p:cNvSpPr>
            <p:nvPr/>
          </p:nvSpPr>
          <p:spPr bwMode="auto">
            <a:xfrm>
              <a:off x="409" y="1133"/>
              <a:ext cx="161" cy="22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1" name="Rectangle 157"/>
            <p:cNvSpPr>
              <a:spLocks noChangeArrowheads="1"/>
            </p:cNvSpPr>
            <p:nvPr/>
          </p:nvSpPr>
          <p:spPr bwMode="auto">
            <a:xfrm>
              <a:off x="701" y="654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2" name="Rectangle 158"/>
            <p:cNvSpPr>
              <a:spLocks noChangeArrowheads="1"/>
            </p:cNvSpPr>
            <p:nvPr/>
          </p:nvSpPr>
          <p:spPr bwMode="auto">
            <a:xfrm>
              <a:off x="701" y="1127"/>
              <a:ext cx="160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3" name="Rectangle 159"/>
            <p:cNvSpPr>
              <a:spLocks noChangeArrowheads="1"/>
            </p:cNvSpPr>
            <p:nvPr/>
          </p:nvSpPr>
          <p:spPr bwMode="auto">
            <a:xfrm>
              <a:off x="399" y="881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4" name="Rectangle 160"/>
            <p:cNvSpPr>
              <a:spLocks noChangeArrowheads="1"/>
            </p:cNvSpPr>
            <p:nvPr/>
          </p:nvSpPr>
          <p:spPr bwMode="auto">
            <a:xfrm>
              <a:off x="399" y="1357"/>
              <a:ext cx="187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5" name="Rectangle 161"/>
            <p:cNvSpPr>
              <a:spLocks noChangeArrowheads="1"/>
            </p:cNvSpPr>
            <p:nvPr/>
          </p:nvSpPr>
          <p:spPr bwMode="auto">
            <a:xfrm>
              <a:off x="690" y="881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6" name="Rectangle 162"/>
            <p:cNvSpPr>
              <a:spLocks noChangeArrowheads="1"/>
            </p:cNvSpPr>
            <p:nvPr/>
          </p:nvSpPr>
          <p:spPr bwMode="auto">
            <a:xfrm>
              <a:off x="733" y="1352"/>
              <a:ext cx="93" cy="13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7" name="Rectangle 163"/>
            <p:cNvSpPr>
              <a:spLocks noChangeArrowheads="1"/>
            </p:cNvSpPr>
            <p:nvPr/>
          </p:nvSpPr>
          <p:spPr bwMode="auto">
            <a:xfrm>
              <a:off x="733" y="1157"/>
              <a:ext cx="93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08" name="Freeform 164"/>
            <p:cNvSpPr>
              <a:spLocks/>
            </p:cNvSpPr>
            <p:nvPr/>
          </p:nvSpPr>
          <p:spPr bwMode="auto">
            <a:xfrm>
              <a:off x="714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09" name="Rectangle 165"/>
            <p:cNvSpPr>
              <a:spLocks noChangeArrowheads="1"/>
            </p:cNvSpPr>
            <p:nvPr/>
          </p:nvSpPr>
          <p:spPr bwMode="auto">
            <a:xfrm>
              <a:off x="752" y="1312"/>
              <a:ext cx="56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0" name="Rectangle 166"/>
            <p:cNvSpPr>
              <a:spLocks noChangeArrowheads="1"/>
            </p:cNvSpPr>
            <p:nvPr/>
          </p:nvSpPr>
          <p:spPr bwMode="auto">
            <a:xfrm>
              <a:off x="997" y="564"/>
              <a:ext cx="696" cy="95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1" name="Rectangle 167"/>
            <p:cNvSpPr>
              <a:spLocks noChangeArrowheads="1"/>
            </p:cNvSpPr>
            <p:nvPr/>
          </p:nvSpPr>
          <p:spPr bwMode="auto">
            <a:xfrm>
              <a:off x="1107" y="654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2" name="Rectangle 168"/>
            <p:cNvSpPr>
              <a:spLocks noChangeArrowheads="1"/>
            </p:cNvSpPr>
            <p:nvPr/>
          </p:nvSpPr>
          <p:spPr bwMode="auto">
            <a:xfrm>
              <a:off x="1110" y="1135"/>
              <a:ext cx="160" cy="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3" name="Rectangle 169"/>
            <p:cNvSpPr>
              <a:spLocks noChangeArrowheads="1"/>
            </p:cNvSpPr>
            <p:nvPr/>
          </p:nvSpPr>
          <p:spPr bwMode="auto">
            <a:xfrm>
              <a:off x="1396" y="654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4" name="Rectangle 170"/>
            <p:cNvSpPr>
              <a:spLocks noChangeArrowheads="1"/>
            </p:cNvSpPr>
            <p:nvPr/>
          </p:nvSpPr>
          <p:spPr bwMode="auto">
            <a:xfrm>
              <a:off x="1089" y="881"/>
              <a:ext cx="188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5" name="Rectangle 171"/>
            <p:cNvSpPr>
              <a:spLocks noChangeArrowheads="1"/>
            </p:cNvSpPr>
            <p:nvPr/>
          </p:nvSpPr>
          <p:spPr bwMode="auto">
            <a:xfrm>
              <a:off x="1089" y="1357"/>
              <a:ext cx="188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6" name="Rectangle 172"/>
            <p:cNvSpPr>
              <a:spLocks noChangeArrowheads="1"/>
            </p:cNvSpPr>
            <p:nvPr/>
          </p:nvSpPr>
          <p:spPr bwMode="auto">
            <a:xfrm>
              <a:off x="1381" y="881"/>
              <a:ext cx="187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7" name="Rectangle 173"/>
            <p:cNvSpPr>
              <a:spLocks noChangeArrowheads="1"/>
            </p:cNvSpPr>
            <p:nvPr/>
          </p:nvSpPr>
          <p:spPr bwMode="auto">
            <a:xfrm>
              <a:off x="1396" y="1127"/>
              <a:ext cx="160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8" name="Rectangle 174"/>
            <p:cNvSpPr>
              <a:spLocks noChangeArrowheads="1"/>
            </p:cNvSpPr>
            <p:nvPr/>
          </p:nvSpPr>
          <p:spPr bwMode="auto">
            <a:xfrm>
              <a:off x="1431" y="1352"/>
              <a:ext cx="93" cy="13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19" name="Rectangle 175"/>
            <p:cNvSpPr>
              <a:spLocks noChangeArrowheads="1"/>
            </p:cNvSpPr>
            <p:nvPr/>
          </p:nvSpPr>
          <p:spPr bwMode="auto">
            <a:xfrm>
              <a:off x="1431" y="1157"/>
              <a:ext cx="93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0" name="Freeform 176"/>
            <p:cNvSpPr>
              <a:spLocks/>
            </p:cNvSpPr>
            <p:nvPr/>
          </p:nvSpPr>
          <p:spPr bwMode="auto">
            <a:xfrm>
              <a:off x="1412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8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8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0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0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1" name="Rectangle 177"/>
            <p:cNvSpPr>
              <a:spLocks noChangeArrowheads="1"/>
            </p:cNvSpPr>
            <p:nvPr/>
          </p:nvSpPr>
          <p:spPr bwMode="auto">
            <a:xfrm>
              <a:off x="1447" y="1312"/>
              <a:ext cx="58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2" name="Rectangle 178"/>
            <p:cNvSpPr>
              <a:spLocks noChangeArrowheads="1"/>
            </p:cNvSpPr>
            <p:nvPr/>
          </p:nvSpPr>
          <p:spPr bwMode="auto">
            <a:xfrm>
              <a:off x="1693" y="563"/>
              <a:ext cx="697" cy="95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3" name="Rectangle 179"/>
            <p:cNvSpPr>
              <a:spLocks noChangeArrowheads="1"/>
            </p:cNvSpPr>
            <p:nvPr/>
          </p:nvSpPr>
          <p:spPr bwMode="auto">
            <a:xfrm>
              <a:off x="1802" y="654"/>
              <a:ext cx="160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4" name="Rectangle 180"/>
            <p:cNvSpPr>
              <a:spLocks noChangeArrowheads="1"/>
            </p:cNvSpPr>
            <p:nvPr/>
          </p:nvSpPr>
          <p:spPr bwMode="auto">
            <a:xfrm>
              <a:off x="1802" y="1133"/>
              <a:ext cx="160" cy="22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5" name="Rectangle 181"/>
            <p:cNvSpPr>
              <a:spLocks noChangeArrowheads="1"/>
            </p:cNvSpPr>
            <p:nvPr/>
          </p:nvSpPr>
          <p:spPr bwMode="auto">
            <a:xfrm>
              <a:off x="2093" y="654"/>
              <a:ext cx="158" cy="22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6" name="Rectangle 182"/>
            <p:cNvSpPr>
              <a:spLocks noChangeArrowheads="1"/>
            </p:cNvSpPr>
            <p:nvPr/>
          </p:nvSpPr>
          <p:spPr bwMode="auto">
            <a:xfrm>
              <a:off x="1784" y="881"/>
              <a:ext cx="190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7" name="Rectangle 183"/>
            <p:cNvSpPr>
              <a:spLocks noChangeArrowheads="1"/>
            </p:cNvSpPr>
            <p:nvPr/>
          </p:nvSpPr>
          <p:spPr bwMode="auto">
            <a:xfrm>
              <a:off x="1784" y="1357"/>
              <a:ext cx="190" cy="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8" name="Rectangle 184"/>
            <p:cNvSpPr>
              <a:spLocks noChangeArrowheads="1"/>
            </p:cNvSpPr>
            <p:nvPr/>
          </p:nvSpPr>
          <p:spPr bwMode="auto">
            <a:xfrm>
              <a:off x="2076" y="881"/>
              <a:ext cx="190" cy="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29" name="Rectangle 185"/>
            <p:cNvSpPr>
              <a:spLocks noChangeArrowheads="1"/>
            </p:cNvSpPr>
            <p:nvPr/>
          </p:nvSpPr>
          <p:spPr bwMode="auto">
            <a:xfrm>
              <a:off x="2093" y="1127"/>
              <a:ext cx="158" cy="39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30" name="Rectangle 186"/>
            <p:cNvSpPr>
              <a:spLocks noChangeArrowheads="1"/>
            </p:cNvSpPr>
            <p:nvPr/>
          </p:nvSpPr>
          <p:spPr bwMode="auto">
            <a:xfrm>
              <a:off x="2124" y="1157"/>
              <a:ext cx="94" cy="13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31" name="Freeform 187"/>
            <p:cNvSpPr>
              <a:spLocks/>
            </p:cNvSpPr>
            <p:nvPr/>
          </p:nvSpPr>
          <p:spPr bwMode="auto">
            <a:xfrm>
              <a:off x="2107" y="1301"/>
              <a:ext cx="11" cy="21"/>
            </a:xfrm>
            <a:custGeom>
              <a:avLst/>
              <a:gdLst>
                <a:gd name="T0" fmla="*/ 6 w 4"/>
                <a:gd name="T1" fmla="*/ 0 h 8"/>
                <a:gd name="T2" fmla="*/ 6 w 4"/>
                <a:gd name="T3" fmla="*/ 0 h 8"/>
                <a:gd name="T4" fmla="*/ 11 w 4"/>
                <a:gd name="T5" fmla="*/ 0 h 8"/>
                <a:gd name="T6" fmla="*/ 11 w 4"/>
                <a:gd name="T7" fmla="*/ 5 h 8"/>
                <a:gd name="T8" fmla="*/ 11 w 4"/>
                <a:gd name="T9" fmla="*/ 16 h 8"/>
                <a:gd name="T10" fmla="*/ 11 w 4"/>
                <a:gd name="T11" fmla="*/ 16 h 8"/>
                <a:gd name="T12" fmla="*/ 11 w 4"/>
                <a:gd name="T13" fmla="*/ 18 h 8"/>
                <a:gd name="T14" fmla="*/ 6 w 4"/>
                <a:gd name="T15" fmla="*/ 21 h 8"/>
                <a:gd name="T16" fmla="*/ 6 w 4"/>
                <a:gd name="T17" fmla="*/ 21 h 8"/>
                <a:gd name="T18" fmla="*/ 6 w 4"/>
                <a:gd name="T19" fmla="*/ 21 h 8"/>
                <a:gd name="T20" fmla="*/ 3 w 4"/>
                <a:gd name="T21" fmla="*/ 18 h 8"/>
                <a:gd name="T22" fmla="*/ 0 w 4"/>
                <a:gd name="T23" fmla="*/ 16 h 8"/>
                <a:gd name="T24" fmla="*/ 0 w 4"/>
                <a:gd name="T25" fmla="*/ 5 h 8"/>
                <a:gd name="T26" fmla="*/ 0 w 4"/>
                <a:gd name="T27" fmla="*/ 5 h 8"/>
                <a:gd name="T28" fmla="*/ 3 w 4"/>
                <a:gd name="T29" fmla="*/ 0 h 8"/>
                <a:gd name="T30" fmla="*/ 6 w 4"/>
                <a:gd name="T31" fmla="*/ 0 h 8"/>
                <a:gd name="T32" fmla="*/ 6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32" name="Rectangle 188"/>
            <p:cNvSpPr>
              <a:spLocks noChangeArrowheads="1"/>
            </p:cNvSpPr>
            <p:nvPr/>
          </p:nvSpPr>
          <p:spPr bwMode="auto">
            <a:xfrm>
              <a:off x="2144" y="1312"/>
              <a:ext cx="59" cy="19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633" name="Freeform 189"/>
            <p:cNvSpPr>
              <a:spLocks/>
            </p:cNvSpPr>
            <p:nvPr/>
          </p:nvSpPr>
          <p:spPr bwMode="auto">
            <a:xfrm>
              <a:off x="257" y="328"/>
              <a:ext cx="2184" cy="235"/>
            </a:xfrm>
            <a:custGeom>
              <a:avLst/>
              <a:gdLst>
                <a:gd name="T0" fmla="*/ 2045 w 817"/>
                <a:gd name="T1" fmla="*/ 0 h 88"/>
                <a:gd name="T2" fmla="*/ 120 w 817"/>
                <a:gd name="T3" fmla="*/ 0 h 88"/>
                <a:gd name="T4" fmla="*/ 0 w 817"/>
                <a:gd name="T5" fmla="*/ 235 h 88"/>
                <a:gd name="T6" fmla="*/ 2184 w 817"/>
                <a:gd name="T7" fmla="*/ 235 h 88"/>
                <a:gd name="T8" fmla="*/ 2045 w 81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" h="88">
                  <a:moveTo>
                    <a:pt x="765" y="0"/>
                  </a:moveTo>
                  <a:lnTo>
                    <a:pt x="45" y="0"/>
                  </a:lnTo>
                  <a:lnTo>
                    <a:pt x="0" y="88"/>
                  </a:lnTo>
                  <a:lnTo>
                    <a:pt x="817" y="88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rgbClr val="DDDDDD">
                <a:alpha val="56078"/>
              </a:srgbClr>
            </a:solidFill>
            <a:ln w="482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34" name="Line 190"/>
            <p:cNvSpPr>
              <a:spLocks noChangeShapeType="1"/>
            </p:cNvSpPr>
            <p:nvPr/>
          </p:nvSpPr>
          <p:spPr bwMode="auto">
            <a:xfrm flipV="1">
              <a:off x="995" y="331"/>
              <a:ext cx="37" cy="2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635" name="Line 191"/>
            <p:cNvSpPr>
              <a:spLocks noChangeShapeType="1"/>
            </p:cNvSpPr>
            <p:nvPr/>
          </p:nvSpPr>
          <p:spPr bwMode="auto">
            <a:xfrm flipH="1" flipV="1">
              <a:off x="1639" y="331"/>
              <a:ext cx="54" cy="2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636" name="Line 192"/>
            <p:cNvSpPr>
              <a:spLocks noChangeShapeType="1"/>
            </p:cNvSpPr>
            <p:nvPr/>
          </p:nvSpPr>
          <p:spPr bwMode="auto">
            <a:xfrm>
              <a:off x="703" y="730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37" name="Line 193"/>
            <p:cNvSpPr>
              <a:spLocks noChangeShapeType="1"/>
            </p:cNvSpPr>
            <p:nvPr/>
          </p:nvSpPr>
          <p:spPr bwMode="auto">
            <a:xfrm>
              <a:off x="409" y="730"/>
              <a:ext cx="1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38" name="Line 194"/>
            <p:cNvSpPr>
              <a:spLocks noChangeShapeType="1"/>
            </p:cNvSpPr>
            <p:nvPr/>
          </p:nvSpPr>
          <p:spPr bwMode="auto">
            <a:xfrm>
              <a:off x="409" y="1204"/>
              <a:ext cx="1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39" name="Line 195"/>
            <p:cNvSpPr>
              <a:spLocks noChangeShapeType="1"/>
            </p:cNvSpPr>
            <p:nvPr/>
          </p:nvSpPr>
          <p:spPr bwMode="auto">
            <a:xfrm>
              <a:off x="1109" y="1204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40" name="Line 196"/>
            <p:cNvSpPr>
              <a:spLocks noChangeShapeType="1"/>
            </p:cNvSpPr>
            <p:nvPr/>
          </p:nvSpPr>
          <p:spPr bwMode="auto">
            <a:xfrm>
              <a:off x="1805" y="1204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41" name="Line 197"/>
            <p:cNvSpPr>
              <a:spLocks noChangeShapeType="1"/>
            </p:cNvSpPr>
            <p:nvPr/>
          </p:nvSpPr>
          <p:spPr bwMode="auto">
            <a:xfrm>
              <a:off x="1399" y="730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42" name="Line 198"/>
            <p:cNvSpPr>
              <a:spLocks noChangeShapeType="1"/>
            </p:cNvSpPr>
            <p:nvPr/>
          </p:nvSpPr>
          <p:spPr bwMode="auto">
            <a:xfrm>
              <a:off x="1107" y="730"/>
              <a:ext cx="16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43" name="Line 199"/>
            <p:cNvSpPr>
              <a:spLocks noChangeShapeType="1"/>
            </p:cNvSpPr>
            <p:nvPr/>
          </p:nvSpPr>
          <p:spPr bwMode="auto">
            <a:xfrm>
              <a:off x="2093" y="730"/>
              <a:ext cx="15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44" name="Line 200"/>
            <p:cNvSpPr>
              <a:spLocks noChangeShapeType="1"/>
            </p:cNvSpPr>
            <p:nvPr/>
          </p:nvSpPr>
          <p:spPr bwMode="auto">
            <a:xfrm>
              <a:off x="1803" y="730"/>
              <a:ext cx="16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15" name="Group 201"/>
          <p:cNvGrpSpPr>
            <a:grpSpLocks/>
          </p:cNvGrpSpPr>
          <p:nvPr/>
        </p:nvGrpSpPr>
        <p:grpSpPr bwMode="auto">
          <a:xfrm>
            <a:off x="6151563" y="5372100"/>
            <a:ext cx="2127250" cy="1093788"/>
            <a:chOff x="2760" y="2503"/>
            <a:chExt cx="2328" cy="1197"/>
          </a:xfrm>
        </p:grpSpPr>
        <p:sp>
          <p:nvSpPr>
            <p:cNvPr id="13533" name="Rectangle 202"/>
            <p:cNvSpPr>
              <a:spLocks noChangeArrowheads="1"/>
            </p:cNvSpPr>
            <p:nvPr/>
          </p:nvSpPr>
          <p:spPr bwMode="auto">
            <a:xfrm>
              <a:off x="2760" y="2530"/>
              <a:ext cx="2328" cy="377"/>
            </a:xfrm>
            <a:prstGeom prst="rect">
              <a:avLst/>
            </a:prstGeom>
            <a:solidFill>
              <a:srgbClr val="DDDDDD">
                <a:alpha val="70195"/>
              </a:srgbClr>
            </a:solidFill>
            <a:ln w="482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4" name="Freeform 203"/>
            <p:cNvSpPr>
              <a:spLocks/>
            </p:cNvSpPr>
            <p:nvPr/>
          </p:nvSpPr>
          <p:spPr bwMode="auto">
            <a:xfrm>
              <a:off x="2760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300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4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5" name="Rectangle 204"/>
            <p:cNvSpPr>
              <a:spLocks noChangeArrowheads="1"/>
            </p:cNvSpPr>
            <p:nvPr/>
          </p:nvSpPr>
          <p:spPr bwMode="auto">
            <a:xfrm>
              <a:off x="284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6" name="Rectangle 205"/>
            <p:cNvSpPr>
              <a:spLocks noChangeArrowheads="1"/>
            </p:cNvSpPr>
            <p:nvPr/>
          </p:nvSpPr>
          <p:spPr bwMode="auto">
            <a:xfrm>
              <a:off x="292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7" name="Rectangle 206"/>
            <p:cNvSpPr>
              <a:spLocks noChangeArrowheads="1"/>
            </p:cNvSpPr>
            <p:nvPr/>
          </p:nvSpPr>
          <p:spPr bwMode="auto">
            <a:xfrm>
              <a:off x="2842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8" name="Rectangle 207"/>
            <p:cNvSpPr>
              <a:spLocks noChangeArrowheads="1"/>
            </p:cNvSpPr>
            <p:nvPr/>
          </p:nvSpPr>
          <p:spPr bwMode="auto">
            <a:xfrm>
              <a:off x="2929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9" name="Rectangle 208"/>
            <p:cNvSpPr>
              <a:spLocks noChangeArrowheads="1"/>
            </p:cNvSpPr>
            <p:nvPr/>
          </p:nvSpPr>
          <p:spPr bwMode="auto">
            <a:xfrm>
              <a:off x="3096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0" name="Rectangle 209"/>
            <p:cNvSpPr>
              <a:spLocks noChangeArrowheads="1"/>
            </p:cNvSpPr>
            <p:nvPr/>
          </p:nvSpPr>
          <p:spPr bwMode="auto">
            <a:xfrm>
              <a:off x="3181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1" name="Freeform 210"/>
            <p:cNvSpPr>
              <a:spLocks/>
            </p:cNvSpPr>
            <p:nvPr/>
          </p:nvSpPr>
          <p:spPr bwMode="auto">
            <a:xfrm>
              <a:off x="3340" y="2503"/>
              <a:ext cx="585" cy="1197"/>
            </a:xfrm>
            <a:custGeom>
              <a:avLst/>
              <a:gdLst>
                <a:gd name="T0" fmla="*/ 0 w 242"/>
                <a:gd name="T1" fmla="*/ 1197 h 495"/>
                <a:gd name="T2" fmla="*/ 585 w 242"/>
                <a:gd name="T3" fmla="*/ 1197 h 495"/>
                <a:gd name="T4" fmla="*/ 585 w 242"/>
                <a:gd name="T5" fmla="*/ 399 h 495"/>
                <a:gd name="T6" fmla="*/ 288 w 242"/>
                <a:gd name="T7" fmla="*/ 0 h 495"/>
                <a:gd name="T8" fmla="*/ 0 w 242"/>
                <a:gd name="T9" fmla="*/ 399 h 495"/>
                <a:gd name="T10" fmla="*/ 0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0" y="495"/>
                  </a:moveTo>
                  <a:lnTo>
                    <a:pt x="242" y="495"/>
                  </a:lnTo>
                  <a:lnTo>
                    <a:pt x="242" y="165"/>
                  </a:lnTo>
                  <a:lnTo>
                    <a:pt x="119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42" name="Rectangle 211"/>
            <p:cNvSpPr>
              <a:spLocks noChangeArrowheads="1"/>
            </p:cNvSpPr>
            <p:nvPr/>
          </p:nvSpPr>
          <p:spPr bwMode="auto">
            <a:xfrm>
              <a:off x="3770" y="2909"/>
              <a:ext cx="66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3" name="Rectangle 212"/>
            <p:cNvSpPr>
              <a:spLocks noChangeArrowheads="1"/>
            </p:cNvSpPr>
            <p:nvPr/>
          </p:nvSpPr>
          <p:spPr bwMode="auto">
            <a:xfrm>
              <a:off x="3676" y="2909"/>
              <a:ext cx="66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4" name="Rectangle 213"/>
            <p:cNvSpPr>
              <a:spLocks noChangeArrowheads="1"/>
            </p:cNvSpPr>
            <p:nvPr/>
          </p:nvSpPr>
          <p:spPr bwMode="auto">
            <a:xfrm>
              <a:off x="3770" y="3388"/>
              <a:ext cx="66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5" name="Rectangle 214"/>
            <p:cNvSpPr>
              <a:spLocks noChangeArrowheads="1"/>
            </p:cNvSpPr>
            <p:nvPr/>
          </p:nvSpPr>
          <p:spPr bwMode="auto">
            <a:xfrm>
              <a:off x="3683" y="3388"/>
              <a:ext cx="66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6" name="Rectangle 215"/>
            <p:cNvSpPr>
              <a:spLocks noChangeArrowheads="1"/>
            </p:cNvSpPr>
            <p:nvPr/>
          </p:nvSpPr>
          <p:spPr bwMode="auto">
            <a:xfrm>
              <a:off x="3510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7" name="Rectangle 216"/>
            <p:cNvSpPr>
              <a:spLocks noChangeArrowheads="1"/>
            </p:cNvSpPr>
            <p:nvPr/>
          </p:nvSpPr>
          <p:spPr bwMode="auto">
            <a:xfrm>
              <a:off x="3423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48" name="Freeform 217"/>
            <p:cNvSpPr>
              <a:spLocks/>
            </p:cNvSpPr>
            <p:nvPr/>
          </p:nvSpPr>
          <p:spPr bwMode="auto">
            <a:xfrm>
              <a:off x="3923" y="2503"/>
              <a:ext cx="585" cy="1197"/>
            </a:xfrm>
            <a:custGeom>
              <a:avLst/>
              <a:gdLst>
                <a:gd name="T0" fmla="*/ 585 w 242"/>
                <a:gd name="T1" fmla="*/ 1197 h 495"/>
                <a:gd name="T2" fmla="*/ 0 w 242"/>
                <a:gd name="T3" fmla="*/ 1197 h 495"/>
                <a:gd name="T4" fmla="*/ 0 w 242"/>
                <a:gd name="T5" fmla="*/ 399 h 495"/>
                <a:gd name="T6" fmla="*/ 297 w 242"/>
                <a:gd name="T7" fmla="*/ 0 h 495"/>
                <a:gd name="T8" fmla="*/ 585 w 242"/>
                <a:gd name="T9" fmla="*/ 399 h 495"/>
                <a:gd name="T10" fmla="*/ 585 w 242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495">
                  <a:moveTo>
                    <a:pt x="242" y="495"/>
                  </a:moveTo>
                  <a:lnTo>
                    <a:pt x="0" y="495"/>
                  </a:lnTo>
                  <a:lnTo>
                    <a:pt x="0" y="165"/>
                  </a:lnTo>
                  <a:lnTo>
                    <a:pt x="123" y="0"/>
                  </a:lnTo>
                  <a:lnTo>
                    <a:pt x="242" y="165"/>
                  </a:lnTo>
                  <a:lnTo>
                    <a:pt x="242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49" name="Rectangle 218"/>
            <p:cNvSpPr>
              <a:spLocks noChangeArrowheads="1"/>
            </p:cNvSpPr>
            <p:nvPr/>
          </p:nvSpPr>
          <p:spPr bwMode="auto">
            <a:xfrm>
              <a:off x="401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0" name="Rectangle 219"/>
            <p:cNvSpPr>
              <a:spLocks noChangeArrowheads="1"/>
            </p:cNvSpPr>
            <p:nvPr/>
          </p:nvSpPr>
          <p:spPr bwMode="auto">
            <a:xfrm>
              <a:off x="409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1" name="Rectangle 220"/>
            <p:cNvSpPr>
              <a:spLocks noChangeArrowheads="1"/>
            </p:cNvSpPr>
            <p:nvPr/>
          </p:nvSpPr>
          <p:spPr bwMode="auto">
            <a:xfrm>
              <a:off x="4012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2" name="Rectangle 221"/>
            <p:cNvSpPr>
              <a:spLocks noChangeArrowheads="1"/>
            </p:cNvSpPr>
            <p:nvPr/>
          </p:nvSpPr>
          <p:spPr bwMode="auto">
            <a:xfrm>
              <a:off x="4099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3" name="Rectangle 222"/>
            <p:cNvSpPr>
              <a:spLocks noChangeArrowheads="1"/>
            </p:cNvSpPr>
            <p:nvPr/>
          </p:nvSpPr>
          <p:spPr bwMode="auto">
            <a:xfrm>
              <a:off x="4266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4" name="Rectangle 223"/>
            <p:cNvSpPr>
              <a:spLocks noChangeArrowheads="1"/>
            </p:cNvSpPr>
            <p:nvPr/>
          </p:nvSpPr>
          <p:spPr bwMode="auto">
            <a:xfrm>
              <a:off x="4353" y="2909"/>
              <a:ext cx="67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5" name="Freeform 224"/>
            <p:cNvSpPr>
              <a:spLocks/>
            </p:cNvSpPr>
            <p:nvPr/>
          </p:nvSpPr>
          <p:spPr bwMode="auto">
            <a:xfrm>
              <a:off x="4505" y="2503"/>
              <a:ext cx="583" cy="1197"/>
            </a:xfrm>
            <a:custGeom>
              <a:avLst/>
              <a:gdLst>
                <a:gd name="T0" fmla="*/ 0 w 241"/>
                <a:gd name="T1" fmla="*/ 1197 h 495"/>
                <a:gd name="T2" fmla="*/ 583 w 241"/>
                <a:gd name="T3" fmla="*/ 1197 h 495"/>
                <a:gd name="T4" fmla="*/ 583 w 241"/>
                <a:gd name="T5" fmla="*/ 399 h 495"/>
                <a:gd name="T6" fmla="*/ 285 w 241"/>
                <a:gd name="T7" fmla="*/ 0 h 495"/>
                <a:gd name="T8" fmla="*/ 0 w 241"/>
                <a:gd name="T9" fmla="*/ 399 h 495"/>
                <a:gd name="T10" fmla="*/ 0 w 241"/>
                <a:gd name="T11" fmla="*/ 1197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1" h="495">
                  <a:moveTo>
                    <a:pt x="0" y="495"/>
                  </a:moveTo>
                  <a:lnTo>
                    <a:pt x="241" y="495"/>
                  </a:lnTo>
                  <a:lnTo>
                    <a:pt x="241" y="165"/>
                  </a:lnTo>
                  <a:lnTo>
                    <a:pt x="118" y="0"/>
                  </a:lnTo>
                  <a:lnTo>
                    <a:pt x="0" y="165"/>
                  </a:lnTo>
                  <a:lnTo>
                    <a:pt x="0" y="495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56" name="Rectangle 225"/>
            <p:cNvSpPr>
              <a:spLocks noChangeArrowheads="1"/>
            </p:cNvSpPr>
            <p:nvPr/>
          </p:nvSpPr>
          <p:spPr bwMode="auto">
            <a:xfrm>
              <a:off x="4933" y="2909"/>
              <a:ext cx="65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7" name="Rectangle 226"/>
            <p:cNvSpPr>
              <a:spLocks noChangeArrowheads="1"/>
            </p:cNvSpPr>
            <p:nvPr/>
          </p:nvSpPr>
          <p:spPr bwMode="auto">
            <a:xfrm>
              <a:off x="4846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8" name="Rectangle 227"/>
            <p:cNvSpPr>
              <a:spLocks noChangeArrowheads="1"/>
            </p:cNvSpPr>
            <p:nvPr/>
          </p:nvSpPr>
          <p:spPr bwMode="auto">
            <a:xfrm>
              <a:off x="4933" y="3388"/>
              <a:ext cx="65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59" name="Rectangle 228"/>
            <p:cNvSpPr>
              <a:spLocks noChangeArrowheads="1"/>
            </p:cNvSpPr>
            <p:nvPr/>
          </p:nvSpPr>
          <p:spPr bwMode="auto">
            <a:xfrm>
              <a:off x="4846" y="3388"/>
              <a:ext cx="68" cy="19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0" name="Rectangle 229"/>
            <p:cNvSpPr>
              <a:spLocks noChangeArrowheads="1"/>
            </p:cNvSpPr>
            <p:nvPr/>
          </p:nvSpPr>
          <p:spPr bwMode="auto">
            <a:xfrm>
              <a:off x="4679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1" name="Rectangle 230"/>
            <p:cNvSpPr>
              <a:spLocks noChangeArrowheads="1"/>
            </p:cNvSpPr>
            <p:nvPr/>
          </p:nvSpPr>
          <p:spPr bwMode="auto">
            <a:xfrm>
              <a:off x="4592" y="2909"/>
              <a:ext cx="68" cy="19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2" name="Freeform 231"/>
            <p:cNvSpPr>
              <a:spLocks/>
            </p:cNvSpPr>
            <p:nvPr/>
          </p:nvSpPr>
          <p:spPr bwMode="auto">
            <a:xfrm>
              <a:off x="309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63" name="Rectangle 232"/>
            <p:cNvSpPr>
              <a:spLocks noChangeArrowheads="1"/>
            </p:cNvSpPr>
            <p:nvPr/>
          </p:nvSpPr>
          <p:spPr bwMode="auto">
            <a:xfrm>
              <a:off x="3113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4" name="Freeform 233"/>
            <p:cNvSpPr>
              <a:spLocks/>
            </p:cNvSpPr>
            <p:nvPr/>
          </p:nvSpPr>
          <p:spPr bwMode="auto">
            <a:xfrm>
              <a:off x="3105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65" name="Rectangle 234"/>
            <p:cNvSpPr>
              <a:spLocks noChangeArrowheads="1"/>
            </p:cNvSpPr>
            <p:nvPr/>
          </p:nvSpPr>
          <p:spPr bwMode="auto">
            <a:xfrm>
              <a:off x="3130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6" name="Rectangle 235"/>
            <p:cNvSpPr>
              <a:spLocks noChangeArrowheads="1"/>
            </p:cNvSpPr>
            <p:nvPr/>
          </p:nvSpPr>
          <p:spPr bwMode="auto">
            <a:xfrm>
              <a:off x="3183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7" name="Rectangle 236"/>
            <p:cNvSpPr>
              <a:spLocks noChangeArrowheads="1"/>
            </p:cNvSpPr>
            <p:nvPr/>
          </p:nvSpPr>
          <p:spPr bwMode="auto">
            <a:xfrm>
              <a:off x="3130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8" name="Rectangle 237"/>
            <p:cNvSpPr>
              <a:spLocks noChangeArrowheads="1"/>
            </p:cNvSpPr>
            <p:nvPr/>
          </p:nvSpPr>
          <p:spPr bwMode="auto">
            <a:xfrm>
              <a:off x="3183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69" name="Rectangle 238"/>
            <p:cNvSpPr>
              <a:spLocks noChangeArrowheads="1"/>
            </p:cNvSpPr>
            <p:nvPr/>
          </p:nvSpPr>
          <p:spPr bwMode="auto">
            <a:xfrm>
              <a:off x="3152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0" name="Freeform 239"/>
            <p:cNvSpPr>
              <a:spLocks/>
            </p:cNvSpPr>
            <p:nvPr/>
          </p:nvSpPr>
          <p:spPr bwMode="auto">
            <a:xfrm>
              <a:off x="312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71" name="Freeform 240"/>
            <p:cNvSpPr>
              <a:spLocks/>
            </p:cNvSpPr>
            <p:nvPr/>
          </p:nvSpPr>
          <p:spPr bwMode="auto">
            <a:xfrm>
              <a:off x="341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72" name="Rectangle 241"/>
            <p:cNvSpPr>
              <a:spLocks noChangeArrowheads="1"/>
            </p:cNvSpPr>
            <p:nvPr/>
          </p:nvSpPr>
          <p:spPr bwMode="auto">
            <a:xfrm>
              <a:off x="3439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3" name="Freeform 242"/>
            <p:cNvSpPr>
              <a:spLocks/>
            </p:cNvSpPr>
            <p:nvPr/>
          </p:nvSpPr>
          <p:spPr bwMode="auto">
            <a:xfrm>
              <a:off x="3431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74" name="Rectangle 243"/>
            <p:cNvSpPr>
              <a:spLocks noChangeArrowheads="1"/>
            </p:cNvSpPr>
            <p:nvPr/>
          </p:nvSpPr>
          <p:spPr bwMode="auto">
            <a:xfrm>
              <a:off x="3456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5" name="Rectangle 244"/>
            <p:cNvSpPr>
              <a:spLocks noChangeArrowheads="1"/>
            </p:cNvSpPr>
            <p:nvPr/>
          </p:nvSpPr>
          <p:spPr bwMode="auto">
            <a:xfrm>
              <a:off x="3509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6" name="Rectangle 245"/>
            <p:cNvSpPr>
              <a:spLocks noChangeArrowheads="1"/>
            </p:cNvSpPr>
            <p:nvPr/>
          </p:nvSpPr>
          <p:spPr bwMode="auto">
            <a:xfrm>
              <a:off x="3456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7" name="Rectangle 246"/>
            <p:cNvSpPr>
              <a:spLocks noChangeArrowheads="1"/>
            </p:cNvSpPr>
            <p:nvPr/>
          </p:nvSpPr>
          <p:spPr bwMode="auto">
            <a:xfrm>
              <a:off x="3509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8" name="Rectangle 247"/>
            <p:cNvSpPr>
              <a:spLocks noChangeArrowheads="1"/>
            </p:cNvSpPr>
            <p:nvPr/>
          </p:nvSpPr>
          <p:spPr bwMode="auto">
            <a:xfrm>
              <a:off x="3478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79" name="Freeform 248"/>
            <p:cNvSpPr>
              <a:spLocks/>
            </p:cNvSpPr>
            <p:nvPr/>
          </p:nvSpPr>
          <p:spPr bwMode="auto">
            <a:xfrm>
              <a:off x="354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80" name="Freeform 249"/>
            <p:cNvSpPr>
              <a:spLocks/>
            </p:cNvSpPr>
            <p:nvPr/>
          </p:nvSpPr>
          <p:spPr bwMode="auto">
            <a:xfrm>
              <a:off x="4262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81" name="Rectangle 250"/>
            <p:cNvSpPr>
              <a:spLocks noChangeArrowheads="1"/>
            </p:cNvSpPr>
            <p:nvPr/>
          </p:nvSpPr>
          <p:spPr bwMode="auto">
            <a:xfrm>
              <a:off x="4283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2" name="Freeform 251"/>
            <p:cNvSpPr>
              <a:spLocks/>
            </p:cNvSpPr>
            <p:nvPr/>
          </p:nvSpPr>
          <p:spPr bwMode="auto">
            <a:xfrm>
              <a:off x="4275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83" name="Rectangle 252"/>
            <p:cNvSpPr>
              <a:spLocks noChangeArrowheads="1"/>
            </p:cNvSpPr>
            <p:nvPr/>
          </p:nvSpPr>
          <p:spPr bwMode="auto">
            <a:xfrm>
              <a:off x="4300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4" name="Rectangle 253"/>
            <p:cNvSpPr>
              <a:spLocks noChangeArrowheads="1"/>
            </p:cNvSpPr>
            <p:nvPr/>
          </p:nvSpPr>
          <p:spPr bwMode="auto">
            <a:xfrm>
              <a:off x="4353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5" name="Rectangle 254"/>
            <p:cNvSpPr>
              <a:spLocks noChangeArrowheads="1"/>
            </p:cNvSpPr>
            <p:nvPr/>
          </p:nvSpPr>
          <p:spPr bwMode="auto">
            <a:xfrm>
              <a:off x="4300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6" name="Rectangle 255"/>
            <p:cNvSpPr>
              <a:spLocks noChangeArrowheads="1"/>
            </p:cNvSpPr>
            <p:nvPr/>
          </p:nvSpPr>
          <p:spPr bwMode="auto">
            <a:xfrm>
              <a:off x="4353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7" name="Rectangle 256"/>
            <p:cNvSpPr>
              <a:spLocks noChangeArrowheads="1"/>
            </p:cNvSpPr>
            <p:nvPr/>
          </p:nvSpPr>
          <p:spPr bwMode="auto">
            <a:xfrm>
              <a:off x="4322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88" name="Freeform 257"/>
            <p:cNvSpPr>
              <a:spLocks/>
            </p:cNvSpPr>
            <p:nvPr/>
          </p:nvSpPr>
          <p:spPr bwMode="auto">
            <a:xfrm>
              <a:off x="4296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89" name="Freeform 258"/>
            <p:cNvSpPr>
              <a:spLocks/>
            </p:cNvSpPr>
            <p:nvPr/>
          </p:nvSpPr>
          <p:spPr bwMode="auto">
            <a:xfrm>
              <a:off x="4588" y="3320"/>
              <a:ext cx="168" cy="380"/>
            </a:xfrm>
            <a:custGeom>
              <a:avLst/>
              <a:gdLst>
                <a:gd name="T0" fmla="*/ 2 w 168"/>
                <a:gd name="T1" fmla="*/ 380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0 h 380"/>
                <a:gd name="T10" fmla="*/ 2 w 168"/>
                <a:gd name="T11" fmla="*/ 380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90" name="Rectangle 259"/>
            <p:cNvSpPr>
              <a:spLocks noChangeArrowheads="1"/>
            </p:cNvSpPr>
            <p:nvPr/>
          </p:nvSpPr>
          <p:spPr bwMode="auto">
            <a:xfrm>
              <a:off x="4609" y="3388"/>
              <a:ext cx="124" cy="312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1" name="Freeform 260"/>
            <p:cNvSpPr>
              <a:spLocks/>
            </p:cNvSpPr>
            <p:nvPr/>
          </p:nvSpPr>
          <p:spPr bwMode="auto">
            <a:xfrm>
              <a:off x="4601" y="3334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92" name="Rectangle 261"/>
            <p:cNvSpPr>
              <a:spLocks noChangeArrowheads="1"/>
            </p:cNvSpPr>
            <p:nvPr/>
          </p:nvSpPr>
          <p:spPr bwMode="auto">
            <a:xfrm>
              <a:off x="4626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3" name="Rectangle 262"/>
            <p:cNvSpPr>
              <a:spLocks noChangeArrowheads="1"/>
            </p:cNvSpPr>
            <p:nvPr/>
          </p:nvSpPr>
          <p:spPr bwMode="auto">
            <a:xfrm>
              <a:off x="4679" y="3405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4" name="Rectangle 263"/>
            <p:cNvSpPr>
              <a:spLocks noChangeArrowheads="1"/>
            </p:cNvSpPr>
            <p:nvPr/>
          </p:nvSpPr>
          <p:spPr bwMode="auto">
            <a:xfrm>
              <a:off x="4626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5" name="Rectangle 264"/>
            <p:cNvSpPr>
              <a:spLocks noChangeArrowheads="1"/>
            </p:cNvSpPr>
            <p:nvPr/>
          </p:nvSpPr>
          <p:spPr bwMode="auto">
            <a:xfrm>
              <a:off x="4679" y="3567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6" name="Rectangle 265"/>
            <p:cNvSpPr>
              <a:spLocks noChangeArrowheads="1"/>
            </p:cNvSpPr>
            <p:nvPr/>
          </p:nvSpPr>
          <p:spPr bwMode="auto">
            <a:xfrm>
              <a:off x="4648" y="3535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97" name="Freeform 266"/>
            <p:cNvSpPr>
              <a:spLocks/>
            </p:cNvSpPr>
            <p:nvPr/>
          </p:nvSpPr>
          <p:spPr bwMode="auto">
            <a:xfrm>
              <a:off x="4710" y="3532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267"/>
          <p:cNvGrpSpPr>
            <a:grpSpLocks/>
          </p:cNvGrpSpPr>
          <p:nvPr/>
        </p:nvGrpSpPr>
        <p:grpSpPr bwMode="auto">
          <a:xfrm>
            <a:off x="3919538" y="5118100"/>
            <a:ext cx="1090612" cy="1347788"/>
            <a:chOff x="319" y="1873"/>
            <a:chExt cx="1194" cy="1476"/>
          </a:xfrm>
        </p:grpSpPr>
        <p:sp>
          <p:nvSpPr>
            <p:cNvPr id="13504" name="Rectangle 268"/>
            <p:cNvSpPr>
              <a:spLocks noChangeArrowheads="1"/>
            </p:cNvSpPr>
            <p:nvPr/>
          </p:nvSpPr>
          <p:spPr bwMode="auto">
            <a:xfrm>
              <a:off x="319" y="1900"/>
              <a:ext cx="1192" cy="464"/>
            </a:xfrm>
            <a:prstGeom prst="rect">
              <a:avLst/>
            </a:prstGeom>
            <a:solidFill>
              <a:srgbClr val="DDDDDD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05" name="Freeform 269"/>
            <p:cNvSpPr>
              <a:spLocks/>
            </p:cNvSpPr>
            <p:nvPr/>
          </p:nvSpPr>
          <p:spPr bwMode="auto">
            <a:xfrm>
              <a:off x="319" y="1873"/>
              <a:ext cx="597" cy="1475"/>
            </a:xfrm>
            <a:custGeom>
              <a:avLst/>
              <a:gdLst>
                <a:gd name="T0" fmla="*/ 597 w 242"/>
                <a:gd name="T1" fmla="*/ 1475 h 598"/>
                <a:gd name="T2" fmla="*/ 0 w 242"/>
                <a:gd name="T3" fmla="*/ 1475 h 598"/>
                <a:gd name="T4" fmla="*/ 0 w 242"/>
                <a:gd name="T5" fmla="*/ 488 h 598"/>
                <a:gd name="T6" fmla="*/ 306 w 242"/>
                <a:gd name="T7" fmla="*/ 0 h 598"/>
                <a:gd name="T8" fmla="*/ 597 w 242"/>
                <a:gd name="T9" fmla="*/ 488 h 598"/>
                <a:gd name="T10" fmla="*/ 597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242" y="598"/>
                  </a:moveTo>
                  <a:lnTo>
                    <a:pt x="0" y="598"/>
                  </a:lnTo>
                  <a:lnTo>
                    <a:pt x="0" y="198"/>
                  </a:lnTo>
                  <a:lnTo>
                    <a:pt x="124" y="0"/>
                  </a:lnTo>
                  <a:lnTo>
                    <a:pt x="242" y="198"/>
                  </a:lnTo>
                  <a:lnTo>
                    <a:pt x="242" y="598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06" name="Rectangle 270"/>
            <p:cNvSpPr>
              <a:spLocks noChangeArrowheads="1"/>
            </p:cNvSpPr>
            <p:nvPr/>
          </p:nvSpPr>
          <p:spPr bwMode="auto">
            <a:xfrm>
              <a:off x="420" y="2541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07" name="Rectangle 271"/>
            <p:cNvSpPr>
              <a:spLocks noChangeArrowheads="1"/>
            </p:cNvSpPr>
            <p:nvPr/>
          </p:nvSpPr>
          <p:spPr bwMode="auto">
            <a:xfrm>
              <a:off x="544" y="2127"/>
              <a:ext cx="143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08" name="Rectangle 272"/>
            <p:cNvSpPr>
              <a:spLocks noChangeArrowheads="1"/>
            </p:cNvSpPr>
            <p:nvPr/>
          </p:nvSpPr>
          <p:spPr bwMode="auto">
            <a:xfrm>
              <a:off x="420" y="3030"/>
              <a:ext cx="143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09" name="Rectangle 273"/>
            <p:cNvSpPr>
              <a:spLocks noChangeArrowheads="1"/>
            </p:cNvSpPr>
            <p:nvPr/>
          </p:nvSpPr>
          <p:spPr bwMode="auto">
            <a:xfrm>
              <a:off x="679" y="2541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0" name="Freeform 274"/>
            <p:cNvSpPr>
              <a:spLocks/>
            </p:cNvSpPr>
            <p:nvPr/>
          </p:nvSpPr>
          <p:spPr bwMode="auto">
            <a:xfrm>
              <a:off x="916" y="1873"/>
              <a:ext cx="597" cy="1475"/>
            </a:xfrm>
            <a:custGeom>
              <a:avLst/>
              <a:gdLst>
                <a:gd name="T0" fmla="*/ 0 w 242"/>
                <a:gd name="T1" fmla="*/ 1475 h 598"/>
                <a:gd name="T2" fmla="*/ 597 w 242"/>
                <a:gd name="T3" fmla="*/ 1475 h 598"/>
                <a:gd name="T4" fmla="*/ 597 w 242"/>
                <a:gd name="T5" fmla="*/ 488 h 598"/>
                <a:gd name="T6" fmla="*/ 294 w 242"/>
                <a:gd name="T7" fmla="*/ 0 h 598"/>
                <a:gd name="T8" fmla="*/ 0 w 242"/>
                <a:gd name="T9" fmla="*/ 488 h 598"/>
                <a:gd name="T10" fmla="*/ 0 w 242"/>
                <a:gd name="T11" fmla="*/ 1475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2" h="598">
                  <a:moveTo>
                    <a:pt x="0" y="598"/>
                  </a:moveTo>
                  <a:lnTo>
                    <a:pt x="242" y="598"/>
                  </a:lnTo>
                  <a:lnTo>
                    <a:pt x="242" y="198"/>
                  </a:lnTo>
                  <a:lnTo>
                    <a:pt x="119" y="0"/>
                  </a:lnTo>
                  <a:lnTo>
                    <a:pt x="0" y="198"/>
                  </a:lnTo>
                  <a:lnTo>
                    <a:pt x="0" y="598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11" name="Rectangle 275"/>
            <p:cNvSpPr>
              <a:spLocks noChangeArrowheads="1"/>
            </p:cNvSpPr>
            <p:nvPr/>
          </p:nvSpPr>
          <p:spPr bwMode="auto">
            <a:xfrm>
              <a:off x="1269" y="2541"/>
              <a:ext cx="145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2" name="Rectangle 276"/>
            <p:cNvSpPr>
              <a:spLocks noChangeArrowheads="1"/>
            </p:cNvSpPr>
            <p:nvPr/>
          </p:nvSpPr>
          <p:spPr bwMode="auto">
            <a:xfrm>
              <a:off x="1145" y="2127"/>
              <a:ext cx="144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3" name="Rectangle 277"/>
            <p:cNvSpPr>
              <a:spLocks noChangeArrowheads="1"/>
            </p:cNvSpPr>
            <p:nvPr/>
          </p:nvSpPr>
          <p:spPr bwMode="auto">
            <a:xfrm>
              <a:off x="1269" y="3030"/>
              <a:ext cx="145" cy="19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4" name="Rectangle 278"/>
            <p:cNvSpPr>
              <a:spLocks noChangeArrowheads="1"/>
            </p:cNvSpPr>
            <p:nvPr/>
          </p:nvSpPr>
          <p:spPr bwMode="auto">
            <a:xfrm>
              <a:off x="1012" y="2541"/>
              <a:ext cx="143" cy="19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5" name="Freeform 279"/>
            <p:cNvSpPr>
              <a:spLocks/>
            </p:cNvSpPr>
            <p:nvPr/>
          </p:nvSpPr>
          <p:spPr bwMode="auto">
            <a:xfrm>
              <a:off x="998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16" name="Rectangle 280"/>
            <p:cNvSpPr>
              <a:spLocks noChangeArrowheads="1"/>
            </p:cNvSpPr>
            <p:nvPr/>
          </p:nvSpPr>
          <p:spPr bwMode="auto">
            <a:xfrm>
              <a:off x="1019" y="3033"/>
              <a:ext cx="124" cy="31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7" name="Freeform 281"/>
            <p:cNvSpPr>
              <a:spLocks/>
            </p:cNvSpPr>
            <p:nvPr/>
          </p:nvSpPr>
          <p:spPr bwMode="auto">
            <a:xfrm>
              <a:off x="1011" y="2981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18" name="Rectangle 282"/>
            <p:cNvSpPr>
              <a:spLocks noChangeArrowheads="1"/>
            </p:cNvSpPr>
            <p:nvPr/>
          </p:nvSpPr>
          <p:spPr bwMode="auto">
            <a:xfrm>
              <a:off x="1036" y="3052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19" name="Rectangle 283"/>
            <p:cNvSpPr>
              <a:spLocks noChangeArrowheads="1"/>
            </p:cNvSpPr>
            <p:nvPr/>
          </p:nvSpPr>
          <p:spPr bwMode="auto">
            <a:xfrm>
              <a:off x="1089" y="3052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0" name="Rectangle 284"/>
            <p:cNvSpPr>
              <a:spLocks noChangeArrowheads="1"/>
            </p:cNvSpPr>
            <p:nvPr/>
          </p:nvSpPr>
          <p:spPr bwMode="auto">
            <a:xfrm>
              <a:off x="1036" y="3214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1" name="Rectangle 285"/>
            <p:cNvSpPr>
              <a:spLocks noChangeArrowheads="1"/>
            </p:cNvSpPr>
            <p:nvPr/>
          </p:nvSpPr>
          <p:spPr bwMode="auto">
            <a:xfrm>
              <a:off x="1089" y="3214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2" name="Rectangle 286"/>
            <p:cNvSpPr>
              <a:spLocks noChangeArrowheads="1"/>
            </p:cNvSpPr>
            <p:nvPr/>
          </p:nvSpPr>
          <p:spPr bwMode="auto">
            <a:xfrm>
              <a:off x="1058" y="3182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3" name="Freeform 287"/>
            <p:cNvSpPr>
              <a:spLocks/>
            </p:cNvSpPr>
            <p:nvPr/>
          </p:nvSpPr>
          <p:spPr bwMode="auto">
            <a:xfrm>
              <a:off x="1032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4" name="Freeform 288"/>
            <p:cNvSpPr>
              <a:spLocks/>
            </p:cNvSpPr>
            <p:nvPr/>
          </p:nvSpPr>
          <p:spPr bwMode="auto">
            <a:xfrm>
              <a:off x="665" y="2967"/>
              <a:ext cx="168" cy="382"/>
            </a:xfrm>
            <a:custGeom>
              <a:avLst/>
              <a:gdLst>
                <a:gd name="T0" fmla="*/ 2 w 168"/>
                <a:gd name="T1" fmla="*/ 382 h 380"/>
                <a:gd name="T2" fmla="*/ 2 w 168"/>
                <a:gd name="T3" fmla="*/ 66 h 380"/>
                <a:gd name="T4" fmla="*/ 82 w 168"/>
                <a:gd name="T5" fmla="*/ 0 h 380"/>
                <a:gd name="T6" fmla="*/ 168 w 168"/>
                <a:gd name="T7" fmla="*/ 78 h 380"/>
                <a:gd name="T8" fmla="*/ 168 w 168"/>
                <a:gd name="T9" fmla="*/ 382 h 380"/>
                <a:gd name="T10" fmla="*/ 2 w 168"/>
                <a:gd name="T11" fmla="*/ 382 h 3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8" h="380">
                  <a:moveTo>
                    <a:pt x="2" y="380"/>
                  </a:moveTo>
                  <a:cubicBezTo>
                    <a:pt x="2" y="298"/>
                    <a:pt x="2" y="152"/>
                    <a:pt x="2" y="66"/>
                  </a:cubicBezTo>
                  <a:cubicBezTo>
                    <a:pt x="0" y="48"/>
                    <a:pt x="24" y="0"/>
                    <a:pt x="82" y="0"/>
                  </a:cubicBezTo>
                  <a:cubicBezTo>
                    <a:pt x="134" y="2"/>
                    <a:pt x="166" y="38"/>
                    <a:pt x="168" y="78"/>
                  </a:cubicBezTo>
                  <a:cubicBezTo>
                    <a:pt x="168" y="229"/>
                    <a:pt x="168" y="380"/>
                    <a:pt x="168" y="380"/>
                  </a:cubicBezTo>
                  <a:cubicBezTo>
                    <a:pt x="168" y="380"/>
                    <a:pt x="2" y="380"/>
                    <a:pt x="2" y="380"/>
                  </a:cubicBez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5" name="Rectangle 289"/>
            <p:cNvSpPr>
              <a:spLocks noChangeArrowheads="1"/>
            </p:cNvSpPr>
            <p:nvPr/>
          </p:nvSpPr>
          <p:spPr bwMode="auto">
            <a:xfrm>
              <a:off x="686" y="3033"/>
              <a:ext cx="124" cy="314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6" name="Freeform 290"/>
            <p:cNvSpPr>
              <a:spLocks/>
            </p:cNvSpPr>
            <p:nvPr/>
          </p:nvSpPr>
          <p:spPr bwMode="auto">
            <a:xfrm>
              <a:off x="678" y="2981"/>
              <a:ext cx="141" cy="42"/>
            </a:xfrm>
            <a:custGeom>
              <a:avLst/>
              <a:gdLst>
                <a:gd name="T0" fmla="*/ 131 w 141"/>
                <a:gd name="T1" fmla="*/ 42 h 42"/>
                <a:gd name="T2" fmla="*/ 71 w 141"/>
                <a:gd name="T3" fmla="*/ 1 h 42"/>
                <a:gd name="T4" fmla="*/ 10 w 141"/>
                <a:gd name="T5" fmla="*/ 42 h 42"/>
                <a:gd name="T6" fmla="*/ 131 w 14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42">
                  <a:moveTo>
                    <a:pt x="131" y="42"/>
                  </a:moveTo>
                  <a:cubicBezTo>
                    <a:pt x="141" y="35"/>
                    <a:pt x="109" y="0"/>
                    <a:pt x="71" y="1"/>
                  </a:cubicBezTo>
                  <a:cubicBezTo>
                    <a:pt x="33" y="2"/>
                    <a:pt x="0" y="35"/>
                    <a:pt x="10" y="42"/>
                  </a:cubicBezTo>
                  <a:lnTo>
                    <a:pt x="131" y="42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7" name="Rectangle 291"/>
            <p:cNvSpPr>
              <a:spLocks noChangeArrowheads="1"/>
            </p:cNvSpPr>
            <p:nvPr/>
          </p:nvSpPr>
          <p:spPr bwMode="auto">
            <a:xfrm>
              <a:off x="703" y="3052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8" name="Rectangle 292"/>
            <p:cNvSpPr>
              <a:spLocks noChangeArrowheads="1"/>
            </p:cNvSpPr>
            <p:nvPr/>
          </p:nvSpPr>
          <p:spPr bwMode="auto">
            <a:xfrm>
              <a:off x="756" y="3052"/>
              <a:ext cx="39" cy="11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29" name="Rectangle 293"/>
            <p:cNvSpPr>
              <a:spLocks noChangeArrowheads="1"/>
            </p:cNvSpPr>
            <p:nvPr/>
          </p:nvSpPr>
          <p:spPr bwMode="auto">
            <a:xfrm>
              <a:off x="703" y="3214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0" name="Rectangle 294"/>
            <p:cNvSpPr>
              <a:spLocks noChangeArrowheads="1"/>
            </p:cNvSpPr>
            <p:nvPr/>
          </p:nvSpPr>
          <p:spPr bwMode="auto">
            <a:xfrm>
              <a:off x="756" y="3214"/>
              <a:ext cx="39" cy="11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1" name="Rectangle 295"/>
            <p:cNvSpPr>
              <a:spLocks noChangeArrowheads="1"/>
            </p:cNvSpPr>
            <p:nvPr/>
          </p:nvSpPr>
          <p:spPr bwMode="auto">
            <a:xfrm>
              <a:off x="725" y="3182"/>
              <a:ext cx="48" cy="1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32" name="Freeform 296"/>
            <p:cNvSpPr>
              <a:spLocks/>
            </p:cNvSpPr>
            <p:nvPr/>
          </p:nvSpPr>
          <p:spPr bwMode="auto">
            <a:xfrm>
              <a:off x="699" y="3179"/>
              <a:ext cx="14" cy="14"/>
            </a:xfrm>
            <a:custGeom>
              <a:avLst/>
              <a:gdLst>
                <a:gd name="T0" fmla="*/ 0 w 6"/>
                <a:gd name="T1" fmla="*/ 7 h 6"/>
                <a:gd name="T2" fmla="*/ 0 w 6"/>
                <a:gd name="T3" fmla="*/ 7 h 6"/>
                <a:gd name="T4" fmla="*/ 0 w 6"/>
                <a:gd name="T5" fmla="*/ 9 h 6"/>
                <a:gd name="T6" fmla="*/ 0 w 6"/>
                <a:gd name="T7" fmla="*/ 12 h 6"/>
                <a:gd name="T8" fmla="*/ 5 w 6"/>
                <a:gd name="T9" fmla="*/ 12 h 6"/>
                <a:gd name="T10" fmla="*/ 7 w 6"/>
                <a:gd name="T11" fmla="*/ 14 h 6"/>
                <a:gd name="T12" fmla="*/ 7 w 6"/>
                <a:gd name="T13" fmla="*/ 14 h 6"/>
                <a:gd name="T14" fmla="*/ 9 w 6"/>
                <a:gd name="T15" fmla="*/ 12 h 6"/>
                <a:gd name="T16" fmla="*/ 12 w 6"/>
                <a:gd name="T17" fmla="*/ 12 h 6"/>
                <a:gd name="T18" fmla="*/ 14 w 6"/>
                <a:gd name="T19" fmla="*/ 9 h 6"/>
                <a:gd name="T20" fmla="*/ 14 w 6"/>
                <a:gd name="T21" fmla="*/ 7 h 6"/>
                <a:gd name="T22" fmla="*/ 14 w 6"/>
                <a:gd name="T23" fmla="*/ 7 h 6"/>
                <a:gd name="T24" fmla="*/ 14 w 6"/>
                <a:gd name="T25" fmla="*/ 2 h 6"/>
                <a:gd name="T26" fmla="*/ 12 w 6"/>
                <a:gd name="T27" fmla="*/ 2 h 6"/>
                <a:gd name="T28" fmla="*/ 9 w 6"/>
                <a:gd name="T29" fmla="*/ 0 h 6"/>
                <a:gd name="T30" fmla="*/ 7 w 6"/>
                <a:gd name="T31" fmla="*/ 0 h 6"/>
                <a:gd name="T32" fmla="*/ 7 w 6"/>
                <a:gd name="T33" fmla="*/ 0 h 6"/>
                <a:gd name="T34" fmla="*/ 5 w 6"/>
                <a:gd name="T35" fmla="*/ 0 h 6"/>
                <a:gd name="T36" fmla="*/ 0 w 6"/>
                <a:gd name="T37" fmla="*/ 2 h 6"/>
                <a:gd name="T38" fmla="*/ 0 w 6"/>
                <a:gd name="T39" fmla="*/ 2 h 6"/>
                <a:gd name="T40" fmla="*/ 0 w 6"/>
                <a:gd name="T41" fmla="*/ 7 h 6"/>
                <a:gd name="T42" fmla="*/ 0 w 6"/>
                <a:gd name="T43" fmla="*/ 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297"/>
          <p:cNvGrpSpPr>
            <a:grpSpLocks/>
          </p:cNvGrpSpPr>
          <p:nvPr/>
        </p:nvGrpSpPr>
        <p:grpSpPr bwMode="auto">
          <a:xfrm>
            <a:off x="2728913" y="3108325"/>
            <a:ext cx="1712912" cy="1081088"/>
            <a:chOff x="1719" y="1958"/>
            <a:chExt cx="1079" cy="681"/>
          </a:xfrm>
        </p:grpSpPr>
        <p:sp>
          <p:nvSpPr>
            <p:cNvPr id="13485" name="Freeform 298"/>
            <p:cNvSpPr>
              <a:spLocks/>
            </p:cNvSpPr>
            <p:nvPr/>
          </p:nvSpPr>
          <p:spPr bwMode="auto">
            <a:xfrm>
              <a:off x="2458" y="2129"/>
              <a:ext cx="340" cy="129"/>
            </a:xfrm>
            <a:custGeom>
              <a:avLst/>
              <a:gdLst>
                <a:gd name="T0" fmla="*/ 0 w 165"/>
                <a:gd name="T1" fmla="*/ 0 h 62"/>
                <a:gd name="T2" fmla="*/ 319 w 165"/>
                <a:gd name="T3" fmla="*/ 0 h 62"/>
                <a:gd name="T4" fmla="*/ 340 w 165"/>
                <a:gd name="T5" fmla="*/ 129 h 62"/>
                <a:gd name="T6" fmla="*/ 0 w 165"/>
                <a:gd name="T7" fmla="*/ 129 h 62"/>
                <a:gd name="T8" fmla="*/ 0 w 165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" h="62">
                  <a:moveTo>
                    <a:pt x="0" y="0"/>
                  </a:moveTo>
                  <a:lnTo>
                    <a:pt x="155" y="0"/>
                  </a:lnTo>
                  <a:lnTo>
                    <a:pt x="165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86" name="Rectangle 299"/>
            <p:cNvSpPr>
              <a:spLocks noChangeArrowheads="1"/>
            </p:cNvSpPr>
            <p:nvPr/>
          </p:nvSpPr>
          <p:spPr bwMode="auto">
            <a:xfrm>
              <a:off x="1737" y="2243"/>
              <a:ext cx="721" cy="39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7" name="Rectangle 300"/>
            <p:cNvSpPr>
              <a:spLocks noChangeArrowheads="1"/>
            </p:cNvSpPr>
            <p:nvPr/>
          </p:nvSpPr>
          <p:spPr bwMode="auto">
            <a:xfrm>
              <a:off x="2074" y="2323"/>
              <a:ext cx="337" cy="17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8" name="Rectangle 301"/>
            <p:cNvSpPr>
              <a:spLocks noChangeArrowheads="1"/>
            </p:cNvSpPr>
            <p:nvPr/>
          </p:nvSpPr>
          <p:spPr bwMode="auto">
            <a:xfrm>
              <a:off x="1777" y="2323"/>
              <a:ext cx="76" cy="17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9" name="Rectangle 302"/>
            <p:cNvSpPr>
              <a:spLocks noChangeArrowheads="1"/>
            </p:cNvSpPr>
            <p:nvPr/>
          </p:nvSpPr>
          <p:spPr bwMode="auto">
            <a:xfrm>
              <a:off x="1853" y="2323"/>
              <a:ext cx="141" cy="31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0" name="Rectangle 303"/>
            <p:cNvSpPr>
              <a:spLocks noChangeArrowheads="1"/>
            </p:cNvSpPr>
            <p:nvPr/>
          </p:nvSpPr>
          <p:spPr bwMode="auto">
            <a:xfrm>
              <a:off x="1878" y="2348"/>
              <a:ext cx="91" cy="14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1" name="Rectangle 304"/>
            <p:cNvSpPr>
              <a:spLocks noChangeArrowheads="1"/>
            </p:cNvSpPr>
            <p:nvPr/>
          </p:nvSpPr>
          <p:spPr bwMode="auto">
            <a:xfrm>
              <a:off x="1878" y="2528"/>
              <a:ext cx="91" cy="9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2" name="Rectangle 305"/>
            <p:cNvSpPr>
              <a:spLocks noChangeArrowheads="1"/>
            </p:cNvSpPr>
            <p:nvPr/>
          </p:nvSpPr>
          <p:spPr bwMode="auto">
            <a:xfrm>
              <a:off x="1896" y="2503"/>
              <a:ext cx="54" cy="1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3" name="Freeform 306"/>
            <p:cNvSpPr>
              <a:spLocks/>
            </p:cNvSpPr>
            <p:nvPr/>
          </p:nvSpPr>
          <p:spPr bwMode="auto">
            <a:xfrm>
              <a:off x="1971" y="2505"/>
              <a:ext cx="10" cy="8"/>
            </a:xfrm>
            <a:custGeom>
              <a:avLst/>
              <a:gdLst>
                <a:gd name="T0" fmla="*/ 10 w 5"/>
                <a:gd name="T1" fmla="*/ 4 h 4"/>
                <a:gd name="T2" fmla="*/ 10 w 5"/>
                <a:gd name="T3" fmla="*/ 4 h 4"/>
                <a:gd name="T4" fmla="*/ 10 w 5"/>
                <a:gd name="T5" fmla="*/ 6 h 4"/>
                <a:gd name="T6" fmla="*/ 6 w 5"/>
                <a:gd name="T7" fmla="*/ 8 h 4"/>
                <a:gd name="T8" fmla="*/ 6 w 5"/>
                <a:gd name="T9" fmla="*/ 8 h 4"/>
                <a:gd name="T10" fmla="*/ 2 w 5"/>
                <a:gd name="T11" fmla="*/ 6 h 4"/>
                <a:gd name="T12" fmla="*/ 0 w 5"/>
                <a:gd name="T13" fmla="*/ 4 h 4"/>
                <a:gd name="T14" fmla="*/ 0 w 5"/>
                <a:gd name="T15" fmla="*/ 4 h 4"/>
                <a:gd name="T16" fmla="*/ 2 w 5"/>
                <a:gd name="T17" fmla="*/ 2 h 4"/>
                <a:gd name="T18" fmla="*/ 6 w 5"/>
                <a:gd name="T19" fmla="*/ 0 h 4"/>
                <a:gd name="T20" fmla="*/ 6 w 5"/>
                <a:gd name="T21" fmla="*/ 0 h 4"/>
                <a:gd name="T22" fmla="*/ 10 w 5"/>
                <a:gd name="T23" fmla="*/ 2 h 4"/>
                <a:gd name="T24" fmla="*/ 10 w 5"/>
                <a:gd name="T25" fmla="*/ 4 h 4"/>
                <a:gd name="T26" fmla="*/ 10 w 5"/>
                <a:gd name="T27" fmla="*/ 4 h 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lnTo>
                    <a:pt x="5" y="2"/>
                  </a:lnTo>
                  <a:lnTo>
                    <a:pt x="5" y="3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2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94" name="Freeform 307"/>
            <p:cNvSpPr>
              <a:spLocks/>
            </p:cNvSpPr>
            <p:nvPr/>
          </p:nvSpPr>
          <p:spPr bwMode="auto">
            <a:xfrm>
              <a:off x="1719" y="2059"/>
              <a:ext cx="757" cy="184"/>
            </a:xfrm>
            <a:custGeom>
              <a:avLst/>
              <a:gdLst>
                <a:gd name="T0" fmla="*/ 734 w 367"/>
                <a:gd name="T1" fmla="*/ 0 h 89"/>
                <a:gd name="T2" fmla="*/ 19 w 367"/>
                <a:gd name="T3" fmla="*/ 0 h 89"/>
                <a:gd name="T4" fmla="*/ 0 w 367"/>
                <a:gd name="T5" fmla="*/ 184 h 89"/>
                <a:gd name="T6" fmla="*/ 757 w 367"/>
                <a:gd name="T7" fmla="*/ 184 h 89"/>
                <a:gd name="T8" fmla="*/ 734 w 367"/>
                <a:gd name="T9" fmla="*/ 0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7" h="89">
                  <a:moveTo>
                    <a:pt x="356" y="0"/>
                  </a:moveTo>
                  <a:lnTo>
                    <a:pt x="9" y="0"/>
                  </a:lnTo>
                  <a:lnTo>
                    <a:pt x="0" y="89"/>
                  </a:lnTo>
                  <a:lnTo>
                    <a:pt x="367" y="89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95" name="Rectangle 308"/>
            <p:cNvSpPr>
              <a:spLocks noChangeArrowheads="1"/>
            </p:cNvSpPr>
            <p:nvPr/>
          </p:nvSpPr>
          <p:spPr bwMode="auto">
            <a:xfrm>
              <a:off x="2458" y="2259"/>
              <a:ext cx="320" cy="3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6" name="Rectangle 309"/>
            <p:cNvSpPr>
              <a:spLocks noChangeArrowheads="1"/>
            </p:cNvSpPr>
            <p:nvPr/>
          </p:nvSpPr>
          <p:spPr bwMode="auto">
            <a:xfrm>
              <a:off x="2489" y="2303"/>
              <a:ext cx="258" cy="31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7" name="Rectangle 310"/>
            <p:cNvSpPr>
              <a:spLocks noChangeArrowheads="1"/>
            </p:cNvSpPr>
            <p:nvPr/>
          </p:nvSpPr>
          <p:spPr bwMode="auto">
            <a:xfrm>
              <a:off x="2136" y="1976"/>
              <a:ext cx="57" cy="13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8" name="Rectangle 311"/>
            <p:cNvSpPr>
              <a:spLocks noChangeArrowheads="1"/>
            </p:cNvSpPr>
            <p:nvPr/>
          </p:nvSpPr>
          <p:spPr bwMode="auto">
            <a:xfrm>
              <a:off x="2128" y="1958"/>
              <a:ext cx="74" cy="1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99" name="Rectangle 312"/>
            <p:cNvSpPr>
              <a:spLocks noChangeArrowheads="1"/>
            </p:cNvSpPr>
            <p:nvPr/>
          </p:nvSpPr>
          <p:spPr bwMode="auto">
            <a:xfrm>
              <a:off x="2606" y="2433"/>
              <a:ext cx="25" cy="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500" name="Line 313"/>
            <p:cNvSpPr>
              <a:spLocks noChangeShapeType="1"/>
            </p:cNvSpPr>
            <p:nvPr/>
          </p:nvSpPr>
          <p:spPr bwMode="auto">
            <a:xfrm>
              <a:off x="2170" y="2326"/>
              <a:ext cx="0" cy="16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501" name="Line 314"/>
            <p:cNvSpPr>
              <a:spLocks noChangeShapeType="1"/>
            </p:cNvSpPr>
            <p:nvPr/>
          </p:nvSpPr>
          <p:spPr bwMode="auto">
            <a:xfrm>
              <a:off x="2311" y="2322"/>
              <a:ext cx="0" cy="17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502" name="Line 315"/>
            <p:cNvSpPr>
              <a:spLocks noChangeShapeType="1"/>
            </p:cNvSpPr>
            <p:nvPr/>
          </p:nvSpPr>
          <p:spPr bwMode="auto">
            <a:xfrm>
              <a:off x="2075" y="2369"/>
              <a:ext cx="9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503" name="Line 316"/>
            <p:cNvSpPr>
              <a:spLocks noChangeShapeType="1"/>
            </p:cNvSpPr>
            <p:nvPr/>
          </p:nvSpPr>
          <p:spPr bwMode="auto">
            <a:xfrm>
              <a:off x="2312" y="2369"/>
              <a:ext cx="9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18" name="Group 317"/>
          <p:cNvGrpSpPr>
            <a:grpSpLocks/>
          </p:cNvGrpSpPr>
          <p:nvPr/>
        </p:nvGrpSpPr>
        <p:grpSpPr bwMode="auto">
          <a:xfrm>
            <a:off x="795338" y="2998788"/>
            <a:ext cx="1174750" cy="1201737"/>
            <a:chOff x="501" y="1889"/>
            <a:chExt cx="740" cy="757"/>
          </a:xfrm>
        </p:grpSpPr>
        <p:sp>
          <p:nvSpPr>
            <p:cNvPr id="13467" name="Rectangle 318"/>
            <p:cNvSpPr>
              <a:spLocks noChangeArrowheads="1"/>
            </p:cNvSpPr>
            <p:nvPr/>
          </p:nvSpPr>
          <p:spPr bwMode="auto">
            <a:xfrm>
              <a:off x="521" y="2260"/>
              <a:ext cx="702" cy="38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8" name="Rectangle 319"/>
            <p:cNvSpPr>
              <a:spLocks noChangeArrowheads="1"/>
            </p:cNvSpPr>
            <p:nvPr/>
          </p:nvSpPr>
          <p:spPr bwMode="auto">
            <a:xfrm>
              <a:off x="578" y="2343"/>
              <a:ext cx="327" cy="16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9" name="Rectangle 320"/>
            <p:cNvSpPr>
              <a:spLocks noChangeArrowheads="1"/>
            </p:cNvSpPr>
            <p:nvPr/>
          </p:nvSpPr>
          <p:spPr bwMode="auto">
            <a:xfrm>
              <a:off x="998" y="2339"/>
              <a:ext cx="132" cy="30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0" name="Rectangle 321"/>
            <p:cNvSpPr>
              <a:spLocks noChangeArrowheads="1"/>
            </p:cNvSpPr>
            <p:nvPr/>
          </p:nvSpPr>
          <p:spPr bwMode="auto">
            <a:xfrm>
              <a:off x="1019" y="2363"/>
              <a:ext cx="89" cy="14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1" name="Rectangle 322"/>
            <p:cNvSpPr>
              <a:spLocks noChangeArrowheads="1"/>
            </p:cNvSpPr>
            <p:nvPr/>
          </p:nvSpPr>
          <p:spPr bwMode="auto">
            <a:xfrm>
              <a:off x="1019" y="2537"/>
              <a:ext cx="89" cy="9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2" name="Rectangle 323"/>
            <p:cNvSpPr>
              <a:spLocks noChangeArrowheads="1"/>
            </p:cNvSpPr>
            <p:nvPr/>
          </p:nvSpPr>
          <p:spPr bwMode="auto">
            <a:xfrm>
              <a:off x="1038" y="2514"/>
              <a:ext cx="52" cy="1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3" name="Freeform 324"/>
            <p:cNvSpPr>
              <a:spLocks/>
            </p:cNvSpPr>
            <p:nvPr/>
          </p:nvSpPr>
          <p:spPr bwMode="auto">
            <a:xfrm>
              <a:off x="501" y="1889"/>
              <a:ext cx="740" cy="374"/>
            </a:xfrm>
            <a:custGeom>
              <a:avLst/>
              <a:gdLst>
                <a:gd name="T0" fmla="*/ 716 w 368"/>
                <a:gd name="T1" fmla="*/ 0 h 186"/>
                <a:gd name="T2" fmla="*/ 20 w 368"/>
                <a:gd name="T3" fmla="*/ 0 h 186"/>
                <a:gd name="T4" fmla="*/ 0 w 368"/>
                <a:gd name="T5" fmla="*/ 374 h 186"/>
                <a:gd name="T6" fmla="*/ 740 w 368"/>
                <a:gd name="T7" fmla="*/ 374 h 186"/>
                <a:gd name="T8" fmla="*/ 716 w 368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8" h="186">
                  <a:moveTo>
                    <a:pt x="356" y="0"/>
                  </a:moveTo>
                  <a:lnTo>
                    <a:pt x="10" y="0"/>
                  </a:lnTo>
                  <a:lnTo>
                    <a:pt x="0" y="186"/>
                  </a:lnTo>
                  <a:lnTo>
                    <a:pt x="368" y="18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74" name="Rectangle 325"/>
            <p:cNvSpPr>
              <a:spLocks noChangeArrowheads="1"/>
            </p:cNvSpPr>
            <p:nvPr/>
          </p:nvSpPr>
          <p:spPr bwMode="auto">
            <a:xfrm>
              <a:off x="591" y="2014"/>
              <a:ext cx="563" cy="1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5" name="Rectangle 326"/>
            <p:cNvSpPr>
              <a:spLocks noChangeArrowheads="1"/>
            </p:cNvSpPr>
            <p:nvPr/>
          </p:nvSpPr>
          <p:spPr bwMode="auto">
            <a:xfrm>
              <a:off x="634" y="2033"/>
              <a:ext cx="194" cy="10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6" name="Rectangle 327"/>
            <p:cNvSpPr>
              <a:spLocks noChangeArrowheads="1"/>
            </p:cNvSpPr>
            <p:nvPr/>
          </p:nvSpPr>
          <p:spPr bwMode="auto">
            <a:xfrm>
              <a:off x="915" y="2033"/>
              <a:ext cx="197" cy="10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7" name="Freeform 328"/>
            <p:cNvSpPr>
              <a:spLocks/>
            </p:cNvSpPr>
            <p:nvPr/>
          </p:nvSpPr>
          <p:spPr bwMode="auto">
            <a:xfrm>
              <a:off x="591" y="1994"/>
              <a:ext cx="563" cy="22"/>
            </a:xfrm>
            <a:custGeom>
              <a:avLst/>
              <a:gdLst>
                <a:gd name="T0" fmla="*/ 0 w 280"/>
                <a:gd name="T1" fmla="*/ 22 h 11"/>
                <a:gd name="T2" fmla="*/ 10 w 280"/>
                <a:gd name="T3" fmla="*/ 0 h 11"/>
                <a:gd name="T4" fmla="*/ 551 w 280"/>
                <a:gd name="T5" fmla="*/ 0 h 11"/>
                <a:gd name="T6" fmla="*/ 563 w 280"/>
                <a:gd name="T7" fmla="*/ 22 h 11"/>
                <a:gd name="T8" fmla="*/ 0 w 280"/>
                <a:gd name="T9" fmla="*/ 2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0" h="11">
                  <a:moveTo>
                    <a:pt x="0" y="11"/>
                  </a:moveTo>
                  <a:lnTo>
                    <a:pt x="5" y="0"/>
                  </a:lnTo>
                  <a:lnTo>
                    <a:pt x="274" y="0"/>
                  </a:lnTo>
                  <a:lnTo>
                    <a:pt x="28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78" name="Line 329"/>
            <p:cNvSpPr>
              <a:spLocks noChangeShapeType="1"/>
            </p:cNvSpPr>
            <p:nvPr/>
          </p:nvSpPr>
          <p:spPr bwMode="auto">
            <a:xfrm>
              <a:off x="669" y="2341"/>
              <a:ext cx="0" cy="16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79" name="Line 330"/>
            <p:cNvSpPr>
              <a:spLocks noChangeShapeType="1"/>
            </p:cNvSpPr>
            <p:nvPr/>
          </p:nvSpPr>
          <p:spPr bwMode="auto">
            <a:xfrm>
              <a:off x="808" y="2341"/>
              <a:ext cx="0" cy="16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80" name="Line 331"/>
            <p:cNvSpPr>
              <a:spLocks noChangeShapeType="1"/>
            </p:cNvSpPr>
            <p:nvPr/>
          </p:nvSpPr>
          <p:spPr bwMode="auto">
            <a:xfrm>
              <a:off x="578" y="2387"/>
              <a:ext cx="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81" name="Line 332"/>
            <p:cNvSpPr>
              <a:spLocks noChangeShapeType="1"/>
            </p:cNvSpPr>
            <p:nvPr/>
          </p:nvSpPr>
          <p:spPr bwMode="auto">
            <a:xfrm>
              <a:off x="808" y="2387"/>
              <a:ext cx="97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82" name="Line 333"/>
            <p:cNvSpPr>
              <a:spLocks noChangeShapeType="1"/>
            </p:cNvSpPr>
            <p:nvPr/>
          </p:nvSpPr>
          <p:spPr bwMode="auto">
            <a:xfrm>
              <a:off x="704" y="2033"/>
              <a:ext cx="0" cy="1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83" name="Line 334"/>
            <p:cNvSpPr>
              <a:spLocks noChangeShapeType="1"/>
            </p:cNvSpPr>
            <p:nvPr/>
          </p:nvSpPr>
          <p:spPr bwMode="auto">
            <a:xfrm>
              <a:off x="1044" y="2033"/>
              <a:ext cx="0" cy="1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84" name="Oval 335"/>
            <p:cNvSpPr>
              <a:spLocks noChangeArrowheads="1"/>
            </p:cNvSpPr>
            <p:nvPr/>
          </p:nvSpPr>
          <p:spPr bwMode="auto">
            <a:xfrm>
              <a:off x="1108" y="2512"/>
              <a:ext cx="16" cy="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3319" name="Group 336"/>
          <p:cNvGrpSpPr>
            <a:grpSpLocks/>
          </p:cNvGrpSpPr>
          <p:nvPr/>
        </p:nvGrpSpPr>
        <p:grpSpPr bwMode="auto">
          <a:xfrm>
            <a:off x="5076825" y="2762250"/>
            <a:ext cx="1565275" cy="1427163"/>
            <a:chOff x="3198" y="1740"/>
            <a:chExt cx="986" cy="899"/>
          </a:xfrm>
        </p:grpSpPr>
        <p:sp>
          <p:nvSpPr>
            <p:cNvPr id="13433" name="Rectangle 337"/>
            <p:cNvSpPr>
              <a:spLocks noChangeArrowheads="1"/>
            </p:cNvSpPr>
            <p:nvPr/>
          </p:nvSpPr>
          <p:spPr bwMode="auto">
            <a:xfrm>
              <a:off x="3452" y="1928"/>
              <a:ext cx="4" cy="2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4" name="Rectangle 338"/>
            <p:cNvSpPr>
              <a:spLocks noChangeArrowheads="1"/>
            </p:cNvSpPr>
            <p:nvPr/>
          </p:nvSpPr>
          <p:spPr bwMode="auto">
            <a:xfrm>
              <a:off x="3569" y="2118"/>
              <a:ext cx="136" cy="1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5" name="Rectangle 339"/>
            <p:cNvSpPr>
              <a:spLocks noChangeArrowheads="1"/>
            </p:cNvSpPr>
            <p:nvPr/>
          </p:nvSpPr>
          <p:spPr bwMode="auto">
            <a:xfrm>
              <a:off x="3267" y="2040"/>
              <a:ext cx="876" cy="59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6" name="Rectangle 340"/>
            <p:cNvSpPr>
              <a:spLocks noChangeArrowheads="1"/>
            </p:cNvSpPr>
            <p:nvPr/>
          </p:nvSpPr>
          <p:spPr bwMode="auto">
            <a:xfrm>
              <a:off x="3567" y="2115"/>
              <a:ext cx="136" cy="114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7" name="Rectangle 341"/>
            <p:cNvSpPr>
              <a:spLocks noChangeArrowheads="1"/>
            </p:cNvSpPr>
            <p:nvPr/>
          </p:nvSpPr>
          <p:spPr bwMode="auto">
            <a:xfrm>
              <a:off x="3540" y="2331"/>
              <a:ext cx="195" cy="112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8" name="Rectangle 342"/>
            <p:cNvSpPr>
              <a:spLocks noChangeArrowheads="1"/>
            </p:cNvSpPr>
            <p:nvPr/>
          </p:nvSpPr>
          <p:spPr bwMode="auto">
            <a:xfrm>
              <a:off x="3842" y="2331"/>
              <a:ext cx="192" cy="112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9" name="Rectangle 343"/>
            <p:cNvSpPr>
              <a:spLocks noChangeArrowheads="1"/>
            </p:cNvSpPr>
            <p:nvPr/>
          </p:nvSpPr>
          <p:spPr bwMode="auto">
            <a:xfrm>
              <a:off x="3875" y="2115"/>
              <a:ext cx="118" cy="114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0" name="Freeform 344"/>
            <p:cNvSpPr>
              <a:spLocks/>
            </p:cNvSpPr>
            <p:nvPr/>
          </p:nvSpPr>
          <p:spPr bwMode="auto">
            <a:xfrm>
              <a:off x="3248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41" name="Rectangle 345"/>
            <p:cNvSpPr>
              <a:spLocks noChangeArrowheads="1"/>
            </p:cNvSpPr>
            <p:nvPr/>
          </p:nvSpPr>
          <p:spPr bwMode="auto">
            <a:xfrm>
              <a:off x="3248" y="1740"/>
              <a:ext cx="77" cy="25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2" name="Freeform 346"/>
            <p:cNvSpPr>
              <a:spLocks/>
            </p:cNvSpPr>
            <p:nvPr/>
          </p:nvSpPr>
          <p:spPr bwMode="auto">
            <a:xfrm>
              <a:off x="4062" y="1765"/>
              <a:ext cx="81" cy="173"/>
            </a:xfrm>
            <a:custGeom>
              <a:avLst/>
              <a:gdLst>
                <a:gd name="T0" fmla="*/ 81 w 45"/>
                <a:gd name="T1" fmla="*/ 173 h 97"/>
                <a:gd name="T2" fmla="*/ 0 w 45"/>
                <a:gd name="T3" fmla="*/ 173 h 97"/>
                <a:gd name="T4" fmla="*/ 7 w 45"/>
                <a:gd name="T5" fmla="*/ 0 h 97"/>
                <a:gd name="T6" fmla="*/ 70 w 45"/>
                <a:gd name="T7" fmla="*/ 0 h 97"/>
                <a:gd name="T8" fmla="*/ 81 w 45"/>
                <a:gd name="T9" fmla="*/ 173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97">
                  <a:moveTo>
                    <a:pt x="45" y="97"/>
                  </a:moveTo>
                  <a:lnTo>
                    <a:pt x="0" y="97"/>
                  </a:lnTo>
                  <a:lnTo>
                    <a:pt x="4" y="0"/>
                  </a:lnTo>
                  <a:lnTo>
                    <a:pt x="39" y="0"/>
                  </a:lnTo>
                  <a:lnTo>
                    <a:pt x="45" y="97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43" name="Rectangle 347"/>
            <p:cNvSpPr>
              <a:spLocks noChangeArrowheads="1"/>
            </p:cNvSpPr>
            <p:nvPr/>
          </p:nvSpPr>
          <p:spPr bwMode="auto">
            <a:xfrm>
              <a:off x="4062" y="1740"/>
              <a:ext cx="77" cy="25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4" name="Rectangle 348"/>
            <p:cNvSpPr>
              <a:spLocks noChangeArrowheads="1"/>
            </p:cNvSpPr>
            <p:nvPr/>
          </p:nvSpPr>
          <p:spPr bwMode="auto">
            <a:xfrm>
              <a:off x="3315" y="2329"/>
              <a:ext cx="143" cy="2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5" name="Rectangle 349"/>
            <p:cNvSpPr>
              <a:spLocks noChangeArrowheads="1"/>
            </p:cNvSpPr>
            <p:nvPr/>
          </p:nvSpPr>
          <p:spPr bwMode="auto">
            <a:xfrm>
              <a:off x="3285" y="2605"/>
              <a:ext cx="214" cy="3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6" name="Rectangle 350"/>
            <p:cNvSpPr>
              <a:spLocks noChangeArrowheads="1"/>
            </p:cNvSpPr>
            <p:nvPr/>
          </p:nvSpPr>
          <p:spPr bwMode="auto">
            <a:xfrm>
              <a:off x="3580" y="2127"/>
              <a:ext cx="47" cy="8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7" name="Rectangle 351"/>
            <p:cNvSpPr>
              <a:spLocks noChangeArrowheads="1"/>
            </p:cNvSpPr>
            <p:nvPr/>
          </p:nvSpPr>
          <p:spPr bwMode="auto">
            <a:xfrm>
              <a:off x="3640" y="2127"/>
              <a:ext cx="48" cy="8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8" name="Rectangle 352"/>
            <p:cNvSpPr>
              <a:spLocks noChangeArrowheads="1"/>
            </p:cNvSpPr>
            <p:nvPr/>
          </p:nvSpPr>
          <p:spPr bwMode="auto">
            <a:xfrm>
              <a:off x="3553" y="2343"/>
              <a:ext cx="46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9" name="Rectangle 353"/>
            <p:cNvSpPr>
              <a:spLocks noChangeArrowheads="1"/>
            </p:cNvSpPr>
            <p:nvPr/>
          </p:nvSpPr>
          <p:spPr bwMode="auto">
            <a:xfrm>
              <a:off x="3612" y="2343"/>
              <a:ext cx="49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0" name="Rectangle 354"/>
            <p:cNvSpPr>
              <a:spLocks noChangeArrowheads="1"/>
            </p:cNvSpPr>
            <p:nvPr/>
          </p:nvSpPr>
          <p:spPr bwMode="auto">
            <a:xfrm>
              <a:off x="3674" y="2343"/>
              <a:ext cx="48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1" name="Rectangle 355"/>
            <p:cNvSpPr>
              <a:spLocks noChangeArrowheads="1"/>
            </p:cNvSpPr>
            <p:nvPr/>
          </p:nvSpPr>
          <p:spPr bwMode="auto">
            <a:xfrm>
              <a:off x="3852" y="2343"/>
              <a:ext cx="49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2" name="Rectangle 356"/>
            <p:cNvSpPr>
              <a:spLocks noChangeArrowheads="1"/>
            </p:cNvSpPr>
            <p:nvPr/>
          </p:nvSpPr>
          <p:spPr bwMode="auto">
            <a:xfrm>
              <a:off x="3913" y="2343"/>
              <a:ext cx="50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3" name="Rectangle 357"/>
            <p:cNvSpPr>
              <a:spLocks noChangeArrowheads="1"/>
            </p:cNvSpPr>
            <p:nvPr/>
          </p:nvSpPr>
          <p:spPr bwMode="auto">
            <a:xfrm>
              <a:off x="3974" y="2343"/>
              <a:ext cx="50" cy="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4" name="Rectangle 358"/>
            <p:cNvSpPr>
              <a:spLocks noChangeArrowheads="1"/>
            </p:cNvSpPr>
            <p:nvPr/>
          </p:nvSpPr>
          <p:spPr bwMode="auto">
            <a:xfrm>
              <a:off x="3886" y="2127"/>
              <a:ext cx="91" cy="8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5" name="Rectangle 359"/>
            <p:cNvSpPr>
              <a:spLocks noChangeArrowheads="1"/>
            </p:cNvSpPr>
            <p:nvPr/>
          </p:nvSpPr>
          <p:spPr bwMode="auto">
            <a:xfrm>
              <a:off x="3333" y="2341"/>
              <a:ext cx="49" cy="7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6" name="Rectangle 360"/>
            <p:cNvSpPr>
              <a:spLocks noChangeArrowheads="1"/>
            </p:cNvSpPr>
            <p:nvPr/>
          </p:nvSpPr>
          <p:spPr bwMode="auto">
            <a:xfrm>
              <a:off x="3392" y="2341"/>
              <a:ext cx="50" cy="7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7" name="Rectangle 361"/>
            <p:cNvSpPr>
              <a:spLocks noChangeArrowheads="1"/>
            </p:cNvSpPr>
            <p:nvPr/>
          </p:nvSpPr>
          <p:spPr bwMode="auto">
            <a:xfrm>
              <a:off x="3333" y="2423"/>
              <a:ext cx="49" cy="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8" name="Rectangle 362"/>
            <p:cNvSpPr>
              <a:spLocks noChangeArrowheads="1"/>
            </p:cNvSpPr>
            <p:nvPr/>
          </p:nvSpPr>
          <p:spPr bwMode="auto">
            <a:xfrm>
              <a:off x="3392" y="2423"/>
              <a:ext cx="50" cy="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9" name="Rectangle 363"/>
            <p:cNvSpPr>
              <a:spLocks noChangeArrowheads="1"/>
            </p:cNvSpPr>
            <p:nvPr/>
          </p:nvSpPr>
          <p:spPr bwMode="auto">
            <a:xfrm>
              <a:off x="3333" y="2511"/>
              <a:ext cx="49" cy="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0" name="Rectangle 364"/>
            <p:cNvSpPr>
              <a:spLocks noChangeArrowheads="1"/>
            </p:cNvSpPr>
            <p:nvPr/>
          </p:nvSpPr>
          <p:spPr bwMode="auto">
            <a:xfrm>
              <a:off x="3392" y="2511"/>
              <a:ext cx="50" cy="7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1" name="Freeform 365"/>
            <p:cNvSpPr>
              <a:spLocks/>
            </p:cNvSpPr>
            <p:nvPr/>
          </p:nvSpPr>
          <p:spPr bwMode="auto">
            <a:xfrm>
              <a:off x="3198" y="1855"/>
              <a:ext cx="986" cy="474"/>
            </a:xfrm>
            <a:custGeom>
              <a:avLst/>
              <a:gdLst>
                <a:gd name="T0" fmla="*/ 309 w 1713"/>
                <a:gd name="T1" fmla="*/ 474 h 824"/>
                <a:gd name="T2" fmla="*/ 337 w 1713"/>
                <a:gd name="T3" fmla="*/ 342 h 824"/>
                <a:gd name="T4" fmla="*/ 398 w 1713"/>
                <a:gd name="T5" fmla="*/ 202 h 824"/>
                <a:gd name="T6" fmla="*/ 467 w 1713"/>
                <a:gd name="T7" fmla="*/ 202 h 824"/>
                <a:gd name="T8" fmla="*/ 542 w 1713"/>
                <a:gd name="T9" fmla="*/ 338 h 824"/>
                <a:gd name="T10" fmla="*/ 674 w 1713"/>
                <a:gd name="T11" fmla="*/ 338 h 824"/>
                <a:gd name="T12" fmla="*/ 694 w 1713"/>
                <a:gd name="T13" fmla="*/ 278 h 824"/>
                <a:gd name="T14" fmla="*/ 776 w 1713"/>
                <a:gd name="T15" fmla="*/ 278 h 824"/>
                <a:gd name="T16" fmla="*/ 800 w 1713"/>
                <a:gd name="T17" fmla="*/ 336 h 824"/>
                <a:gd name="T18" fmla="*/ 947 w 1713"/>
                <a:gd name="T19" fmla="*/ 337 h 824"/>
                <a:gd name="T20" fmla="*/ 977 w 1713"/>
                <a:gd name="T21" fmla="*/ 278 h 824"/>
                <a:gd name="T22" fmla="*/ 955 w 1713"/>
                <a:gd name="T23" fmla="*/ 77 h 824"/>
                <a:gd name="T24" fmla="*/ 893 w 1713"/>
                <a:gd name="T25" fmla="*/ 13 h 824"/>
                <a:gd name="T26" fmla="*/ 80 w 1713"/>
                <a:gd name="T27" fmla="*/ 13 h 824"/>
                <a:gd name="T28" fmla="*/ 30 w 1713"/>
                <a:gd name="T29" fmla="*/ 70 h 824"/>
                <a:gd name="T30" fmla="*/ 7 w 1713"/>
                <a:gd name="T31" fmla="*/ 434 h 824"/>
                <a:gd name="T32" fmla="*/ 71 w 1713"/>
                <a:gd name="T33" fmla="*/ 474 h 824"/>
                <a:gd name="T34" fmla="*/ 309 w 1713"/>
                <a:gd name="T35" fmla="*/ 474 h 8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13" h="824">
                  <a:moveTo>
                    <a:pt x="537" y="824"/>
                  </a:moveTo>
                  <a:cubicBezTo>
                    <a:pt x="593" y="824"/>
                    <a:pt x="585" y="594"/>
                    <a:pt x="585" y="594"/>
                  </a:cubicBezTo>
                  <a:lnTo>
                    <a:pt x="691" y="352"/>
                  </a:lnTo>
                  <a:lnTo>
                    <a:pt x="812" y="352"/>
                  </a:lnTo>
                  <a:lnTo>
                    <a:pt x="942" y="587"/>
                  </a:lnTo>
                  <a:cubicBezTo>
                    <a:pt x="942" y="587"/>
                    <a:pt x="1056" y="587"/>
                    <a:pt x="1171" y="587"/>
                  </a:cubicBezTo>
                  <a:cubicBezTo>
                    <a:pt x="1193" y="522"/>
                    <a:pt x="1189" y="532"/>
                    <a:pt x="1205" y="484"/>
                  </a:cubicBezTo>
                  <a:cubicBezTo>
                    <a:pt x="1258" y="484"/>
                    <a:pt x="1311" y="484"/>
                    <a:pt x="1349" y="484"/>
                  </a:cubicBezTo>
                  <a:cubicBezTo>
                    <a:pt x="1369" y="536"/>
                    <a:pt x="1371" y="544"/>
                    <a:pt x="1389" y="584"/>
                  </a:cubicBezTo>
                  <a:cubicBezTo>
                    <a:pt x="1493" y="584"/>
                    <a:pt x="1577" y="584"/>
                    <a:pt x="1645" y="586"/>
                  </a:cubicBezTo>
                  <a:cubicBezTo>
                    <a:pt x="1713" y="584"/>
                    <a:pt x="1695" y="560"/>
                    <a:pt x="1697" y="484"/>
                  </a:cubicBezTo>
                  <a:cubicBezTo>
                    <a:pt x="1679" y="282"/>
                    <a:pt x="1683" y="211"/>
                    <a:pt x="1659" y="134"/>
                  </a:cubicBezTo>
                  <a:cubicBezTo>
                    <a:pt x="1635" y="57"/>
                    <a:pt x="1599" y="16"/>
                    <a:pt x="1552" y="23"/>
                  </a:cubicBezTo>
                  <a:cubicBezTo>
                    <a:pt x="1297" y="26"/>
                    <a:pt x="845" y="23"/>
                    <a:pt x="139" y="23"/>
                  </a:cubicBezTo>
                  <a:cubicBezTo>
                    <a:pt x="77" y="26"/>
                    <a:pt x="73" y="0"/>
                    <a:pt x="52" y="122"/>
                  </a:cubicBezTo>
                  <a:cubicBezTo>
                    <a:pt x="31" y="244"/>
                    <a:pt x="0" y="638"/>
                    <a:pt x="12" y="755"/>
                  </a:cubicBezTo>
                  <a:cubicBezTo>
                    <a:pt x="15" y="820"/>
                    <a:pt x="59" y="824"/>
                    <a:pt x="123" y="824"/>
                  </a:cubicBezTo>
                  <a:cubicBezTo>
                    <a:pt x="330" y="824"/>
                    <a:pt x="537" y="824"/>
                    <a:pt x="537" y="824"/>
                  </a:cubicBez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62" name="Rectangle 366"/>
            <p:cNvSpPr>
              <a:spLocks noChangeArrowheads="1"/>
            </p:cNvSpPr>
            <p:nvPr/>
          </p:nvSpPr>
          <p:spPr bwMode="auto">
            <a:xfrm>
              <a:off x="3281" y="2329"/>
              <a:ext cx="18" cy="5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3" name="Rectangle 367"/>
            <p:cNvSpPr>
              <a:spLocks noChangeArrowheads="1"/>
            </p:cNvSpPr>
            <p:nvPr/>
          </p:nvSpPr>
          <p:spPr bwMode="auto">
            <a:xfrm>
              <a:off x="3473" y="2329"/>
              <a:ext cx="16" cy="5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4" name="Line 368"/>
            <p:cNvSpPr>
              <a:spLocks noChangeShapeType="1"/>
            </p:cNvSpPr>
            <p:nvPr/>
          </p:nvSpPr>
          <p:spPr bwMode="auto">
            <a:xfrm flipV="1">
              <a:off x="3932" y="2133"/>
              <a:ext cx="0" cy="8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65" name="Line 369"/>
            <p:cNvSpPr>
              <a:spLocks noChangeShapeType="1"/>
            </p:cNvSpPr>
            <p:nvPr/>
          </p:nvSpPr>
          <p:spPr bwMode="auto">
            <a:xfrm>
              <a:off x="3227" y="1925"/>
              <a:ext cx="92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66" name="Line 370"/>
            <p:cNvSpPr>
              <a:spLocks noChangeShapeType="1"/>
            </p:cNvSpPr>
            <p:nvPr/>
          </p:nvSpPr>
          <p:spPr bwMode="auto">
            <a:xfrm>
              <a:off x="3229" y="1913"/>
              <a:ext cx="91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20" name="Group 371"/>
          <p:cNvGrpSpPr>
            <a:grpSpLocks/>
          </p:cNvGrpSpPr>
          <p:nvPr/>
        </p:nvGrpSpPr>
        <p:grpSpPr bwMode="auto">
          <a:xfrm>
            <a:off x="7427913" y="555625"/>
            <a:ext cx="828675" cy="1436688"/>
            <a:chOff x="4679" y="350"/>
            <a:chExt cx="522" cy="905"/>
          </a:xfrm>
        </p:grpSpPr>
        <p:sp>
          <p:nvSpPr>
            <p:cNvPr id="13415" name="Rectangle 372"/>
            <p:cNvSpPr>
              <a:spLocks noChangeArrowheads="1"/>
            </p:cNvSpPr>
            <p:nvPr/>
          </p:nvSpPr>
          <p:spPr bwMode="auto">
            <a:xfrm>
              <a:off x="4708" y="618"/>
              <a:ext cx="466" cy="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16" name="Rectangle 373"/>
            <p:cNvSpPr>
              <a:spLocks noChangeArrowheads="1"/>
            </p:cNvSpPr>
            <p:nvPr/>
          </p:nvSpPr>
          <p:spPr bwMode="auto">
            <a:xfrm>
              <a:off x="4782" y="681"/>
              <a:ext cx="106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17" name="Rectangle 374"/>
            <p:cNvSpPr>
              <a:spLocks noChangeArrowheads="1"/>
            </p:cNvSpPr>
            <p:nvPr/>
          </p:nvSpPr>
          <p:spPr bwMode="auto">
            <a:xfrm>
              <a:off x="4781" y="1001"/>
              <a:ext cx="107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18" name="Rectangle 375"/>
            <p:cNvSpPr>
              <a:spLocks noChangeArrowheads="1"/>
            </p:cNvSpPr>
            <p:nvPr/>
          </p:nvSpPr>
          <p:spPr bwMode="auto">
            <a:xfrm>
              <a:off x="4976" y="681"/>
              <a:ext cx="107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19" name="Rectangle 376"/>
            <p:cNvSpPr>
              <a:spLocks noChangeArrowheads="1"/>
            </p:cNvSpPr>
            <p:nvPr/>
          </p:nvSpPr>
          <p:spPr bwMode="auto">
            <a:xfrm>
              <a:off x="4976" y="995"/>
              <a:ext cx="107" cy="2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0" name="Rectangle 377"/>
            <p:cNvSpPr>
              <a:spLocks noChangeArrowheads="1"/>
            </p:cNvSpPr>
            <p:nvPr/>
          </p:nvSpPr>
          <p:spPr bwMode="auto">
            <a:xfrm>
              <a:off x="4774" y="830"/>
              <a:ext cx="125" cy="2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1" name="Rectangle 378"/>
            <p:cNvSpPr>
              <a:spLocks noChangeArrowheads="1"/>
            </p:cNvSpPr>
            <p:nvPr/>
          </p:nvSpPr>
          <p:spPr bwMode="auto">
            <a:xfrm>
              <a:off x="4772" y="1148"/>
              <a:ext cx="125" cy="2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2" name="Rectangle 379"/>
            <p:cNvSpPr>
              <a:spLocks noChangeArrowheads="1"/>
            </p:cNvSpPr>
            <p:nvPr/>
          </p:nvSpPr>
          <p:spPr bwMode="auto">
            <a:xfrm>
              <a:off x="4969" y="830"/>
              <a:ext cx="124" cy="2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3" name="Rectangle 380"/>
            <p:cNvSpPr>
              <a:spLocks noChangeArrowheads="1"/>
            </p:cNvSpPr>
            <p:nvPr/>
          </p:nvSpPr>
          <p:spPr bwMode="auto">
            <a:xfrm>
              <a:off x="4999" y="1143"/>
              <a:ext cx="60" cy="9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4" name="Rectangle 381"/>
            <p:cNvSpPr>
              <a:spLocks noChangeArrowheads="1"/>
            </p:cNvSpPr>
            <p:nvPr/>
          </p:nvSpPr>
          <p:spPr bwMode="auto">
            <a:xfrm>
              <a:off x="4999" y="1014"/>
              <a:ext cx="60" cy="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5" name="Freeform 382"/>
            <p:cNvSpPr>
              <a:spLocks/>
            </p:cNvSpPr>
            <p:nvPr/>
          </p:nvSpPr>
          <p:spPr bwMode="auto">
            <a:xfrm>
              <a:off x="4985" y="1111"/>
              <a:ext cx="7" cy="14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5 w 4"/>
                <a:gd name="T5" fmla="*/ 0 h 8"/>
                <a:gd name="T6" fmla="*/ 7 w 4"/>
                <a:gd name="T7" fmla="*/ 4 h 8"/>
                <a:gd name="T8" fmla="*/ 7 w 4"/>
                <a:gd name="T9" fmla="*/ 11 h 8"/>
                <a:gd name="T10" fmla="*/ 7 w 4"/>
                <a:gd name="T11" fmla="*/ 11 h 8"/>
                <a:gd name="T12" fmla="*/ 5 w 4"/>
                <a:gd name="T13" fmla="*/ 12 h 8"/>
                <a:gd name="T14" fmla="*/ 4 w 4"/>
                <a:gd name="T15" fmla="*/ 14 h 8"/>
                <a:gd name="T16" fmla="*/ 4 w 4"/>
                <a:gd name="T17" fmla="*/ 14 h 8"/>
                <a:gd name="T18" fmla="*/ 4 w 4"/>
                <a:gd name="T19" fmla="*/ 14 h 8"/>
                <a:gd name="T20" fmla="*/ 2 w 4"/>
                <a:gd name="T21" fmla="*/ 12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4 w 4"/>
                <a:gd name="T31" fmla="*/ 0 h 8"/>
                <a:gd name="T32" fmla="*/ 4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26" name="Rectangle 383"/>
            <p:cNvSpPr>
              <a:spLocks noChangeArrowheads="1"/>
            </p:cNvSpPr>
            <p:nvPr/>
          </p:nvSpPr>
          <p:spPr bwMode="auto">
            <a:xfrm>
              <a:off x="5010" y="1118"/>
              <a:ext cx="37" cy="1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7" name="Freeform 384"/>
            <p:cNvSpPr>
              <a:spLocks/>
            </p:cNvSpPr>
            <p:nvPr/>
          </p:nvSpPr>
          <p:spPr bwMode="auto">
            <a:xfrm>
              <a:off x="4679" y="461"/>
              <a:ext cx="522" cy="157"/>
            </a:xfrm>
            <a:custGeom>
              <a:avLst/>
              <a:gdLst>
                <a:gd name="T0" fmla="*/ 488 w 292"/>
                <a:gd name="T1" fmla="*/ 0 h 88"/>
                <a:gd name="T2" fmla="*/ 29 w 292"/>
                <a:gd name="T3" fmla="*/ 0 h 88"/>
                <a:gd name="T4" fmla="*/ 0 w 292"/>
                <a:gd name="T5" fmla="*/ 157 h 88"/>
                <a:gd name="T6" fmla="*/ 522 w 292"/>
                <a:gd name="T7" fmla="*/ 157 h 88"/>
                <a:gd name="T8" fmla="*/ 488 w 292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88">
                  <a:moveTo>
                    <a:pt x="273" y="0"/>
                  </a:moveTo>
                  <a:lnTo>
                    <a:pt x="16" y="0"/>
                  </a:lnTo>
                  <a:lnTo>
                    <a:pt x="0" y="88"/>
                  </a:lnTo>
                  <a:lnTo>
                    <a:pt x="292" y="88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28" name="Rectangle 385"/>
            <p:cNvSpPr>
              <a:spLocks noChangeArrowheads="1"/>
            </p:cNvSpPr>
            <p:nvPr/>
          </p:nvSpPr>
          <p:spPr bwMode="auto">
            <a:xfrm>
              <a:off x="5067" y="372"/>
              <a:ext cx="68" cy="14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29" name="Rectangle 386"/>
            <p:cNvSpPr>
              <a:spLocks noChangeArrowheads="1"/>
            </p:cNvSpPr>
            <p:nvPr/>
          </p:nvSpPr>
          <p:spPr bwMode="auto">
            <a:xfrm>
              <a:off x="5056" y="350"/>
              <a:ext cx="88" cy="2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30" name="Line 387"/>
            <p:cNvSpPr>
              <a:spLocks noChangeShapeType="1"/>
            </p:cNvSpPr>
            <p:nvPr/>
          </p:nvSpPr>
          <p:spPr bwMode="auto">
            <a:xfrm>
              <a:off x="4783" y="729"/>
              <a:ext cx="10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31" name="Line 388"/>
            <p:cNvSpPr>
              <a:spLocks noChangeShapeType="1"/>
            </p:cNvSpPr>
            <p:nvPr/>
          </p:nvSpPr>
          <p:spPr bwMode="auto">
            <a:xfrm>
              <a:off x="4976" y="729"/>
              <a:ext cx="10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32" name="Line 389"/>
            <p:cNvSpPr>
              <a:spLocks noChangeShapeType="1"/>
            </p:cNvSpPr>
            <p:nvPr/>
          </p:nvSpPr>
          <p:spPr bwMode="auto">
            <a:xfrm>
              <a:off x="4783" y="1048"/>
              <a:ext cx="10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21" name="Group 390"/>
          <p:cNvGrpSpPr>
            <a:grpSpLocks/>
          </p:cNvGrpSpPr>
          <p:nvPr/>
        </p:nvGrpSpPr>
        <p:grpSpPr bwMode="auto">
          <a:xfrm>
            <a:off x="2933700" y="696913"/>
            <a:ext cx="1320800" cy="1289050"/>
            <a:chOff x="1848" y="439"/>
            <a:chExt cx="832" cy="812"/>
          </a:xfrm>
        </p:grpSpPr>
        <p:sp>
          <p:nvSpPr>
            <p:cNvPr id="13396" name="Rectangle 391"/>
            <p:cNvSpPr>
              <a:spLocks noChangeArrowheads="1"/>
            </p:cNvSpPr>
            <p:nvPr/>
          </p:nvSpPr>
          <p:spPr bwMode="auto">
            <a:xfrm>
              <a:off x="1889" y="638"/>
              <a:ext cx="758" cy="61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7" name="Rectangle 392"/>
            <p:cNvSpPr>
              <a:spLocks noChangeArrowheads="1"/>
            </p:cNvSpPr>
            <p:nvPr/>
          </p:nvSpPr>
          <p:spPr bwMode="auto">
            <a:xfrm>
              <a:off x="1981" y="712"/>
              <a:ext cx="136" cy="12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8" name="Rectangle 393"/>
            <p:cNvSpPr>
              <a:spLocks noChangeArrowheads="1"/>
            </p:cNvSpPr>
            <p:nvPr/>
          </p:nvSpPr>
          <p:spPr bwMode="auto">
            <a:xfrm>
              <a:off x="1981" y="1020"/>
              <a:ext cx="136" cy="1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9" name="Rectangle 394"/>
            <p:cNvSpPr>
              <a:spLocks noChangeArrowheads="1"/>
            </p:cNvSpPr>
            <p:nvPr/>
          </p:nvSpPr>
          <p:spPr bwMode="auto">
            <a:xfrm>
              <a:off x="2409" y="712"/>
              <a:ext cx="136" cy="12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0" name="Rectangle 395"/>
            <p:cNvSpPr>
              <a:spLocks noChangeArrowheads="1"/>
            </p:cNvSpPr>
            <p:nvPr/>
          </p:nvSpPr>
          <p:spPr bwMode="auto">
            <a:xfrm>
              <a:off x="2409" y="1020"/>
              <a:ext cx="136" cy="12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1" name="Freeform 396"/>
            <p:cNvSpPr>
              <a:spLocks/>
            </p:cNvSpPr>
            <p:nvPr/>
          </p:nvSpPr>
          <p:spPr bwMode="auto">
            <a:xfrm>
              <a:off x="1848" y="439"/>
              <a:ext cx="832" cy="199"/>
            </a:xfrm>
            <a:custGeom>
              <a:avLst/>
              <a:gdLst>
                <a:gd name="T0" fmla="*/ 832 w 421"/>
                <a:gd name="T1" fmla="*/ 199 h 101"/>
                <a:gd name="T2" fmla="*/ 0 w 421"/>
                <a:gd name="T3" fmla="*/ 199 h 101"/>
                <a:gd name="T4" fmla="*/ 36 w 421"/>
                <a:gd name="T5" fmla="*/ 0 h 101"/>
                <a:gd name="T6" fmla="*/ 787 w 421"/>
                <a:gd name="T7" fmla="*/ 0 h 101"/>
                <a:gd name="T8" fmla="*/ 832 w 421"/>
                <a:gd name="T9" fmla="*/ 199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1" h="101">
                  <a:moveTo>
                    <a:pt x="421" y="101"/>
                  </a:moveTo>
                  <a:lnTo>
                    <a:pt x="0" y="101"/>
                  </a:lnTo>
                  <a:lnTo>
                    <a:pt x="18" y="0"/>
                  </a:lnTo>
                  <a:lnTo>
                    <a:pt x="398" y="0"/>
                  </a:lnTo>
                  <a:lnTo>
                    <a:pt x="421" y="101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2" name="Rectangle 397"/>
            <p:cNvSpPr>
              <a:spLocks noChangeArrowheads="1"/>
            </p:cNvSpPr>
            <p:nvPr/>
          </p:nvSpPr>
          <p:spPr bwMode="auto">
            <a:xfrm>
              <a:off x="2192" y="988"/>
              <a:ext cx="148" cy="26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3" name="Freeform 398"/>
            <p:cNvSpPr>
              <a:spLocks/>
            </p:cNvSpPr>
            <p:nvPr/>
          </p:nvSpPr>
          <p:spPr bwMode="auto">
            <a:xfrm>
              <a:off x="2307" y="1131"/>
              <a:ext cx="15" cy="11"/>
            </a:xfrm>
            <a:custGeom>
              <a:avLst/>
              <a:gdLst>
                <a:gd name="T0" fmla="*/ 15 w 8"/>
                <a:gd name="T1" fmla="*/ 6 h 6"/>
                <a:gd name="T2" fmla="*/ 15 w 8"/>
                <a:gd name="T3" fmla="*/ 6 h 6"/>
                <a:gd name="T4" fmla="*/ 13 w 8"/>
                <a:gd name="T5" fmla="*/ 7 h 6"/>
                <a:gd name="T6" fmla="*/ 13 w 8"/>
                <a:gd name="T7" fmla="*/ 9 h 6"/>
                <a:gd name="T8" fmla="*/ 9 w 8"/>
                <a:gd name="T9" fmla="*/ 11 h 6"/>
                <a:gd name="T10" fmla="*/ 6 w 8"/>
                <a:gd name="T11" fmla="*/ 11 h 6"/>
                <a:gd name="T12" fmla="*/ 6 w 8"/>
                <a:gd name="T13" fmla="*/ 11 h 6"/>
                <a:gd name="T14" fmla="*/ 4 w 8"/>
                <a:gd name="T15" fmla="*/ 11 h 6"/>
                <a:gd name="T16" fmla="*/ 2 w 8"/>
                <a:gd name="T17" fmla="*/ 9 h 6"/>
                <a:gd name="T18" fmla="*/ 0 w 8"/>
                <a:gd name="T19" fmla="*/ 7 h 6"/>
                <a:gd name="T20" fmla="*/ 0 w 8"/>
                <a:gd name="T21" fmla="*/ 6 h 6"/>
                <a:gd name="T22" fmla="*/ 0 w 8"/>
                <a:gd name="T23" fmla="*/ 6 h 6"/>
                <a:gd name="T24" fmla="*/ 0 w 8"/>
                <a:gd name="T25" fmla="*/ 4 h 6"/>
                <a:gd name="T26" fmla="*/ 2 w 8"/>
                <a:gd name="T27" fmla="*/ 2 h 6"/>
                <a:gd name="T28" fmla="*/ 4 w 8"/>
                <a:gd name="T29" fmla="*/ 0 h 6"/>
                <a:gd name="T30" fmla="*/ 6 w 8"/>
                <a:gd name="T31" fmla="*/ 0 h 6"/>
                <a:gd name="T32" fmla="*/ 6 w 8"/>
                <a:gd name="T33" fmla="*/ 0 h 6"/>
                <a:gd name="T34" fmla="*/ 9 w 8"/>
                <a:gd name="T35" fmla="*/ 0 h 6"/>
                <a:gd name="T36" fmla="*/ 13 w 8"/>
                <a:gd name="T37" fmla="*/ 2 h 6"/>
                <a:gd name="T38" fmla="*/ 13 w 8"/>
                <a:gd name="T39" fmla="*/ 4 h 6"/>
                <a:gd name="T40" fmla="*/ 15 w 8"/>
                <a:gd name="T41" fmla="*/ 6 h 6"/>
                <a:gd name="T42" fmla="*/ 15 w 8"/>
                <a:gd name="T43" fmla="*/ 6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" h="6">
                  <a:moveTo>
                    <a:pt x="8" y="3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3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4" name="Rectangle 399"/>
            <p:cNvSpPr>
              <a:spLocks noChangeArrowheads="1"/>
            </p:cNvSpPr>
            <p:nvPr/>
          </p:nvSpPr>
          <p:spPr bwMode="auto">
            <a:xfrm>
              <a:off x="2232" y="1205"/>
              <a:ext cx="68" cy="1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5" name="Freeform 400"/>
            <p:cNvSpPr>
              <a:spLocks/>
            </p:cNvSpPr>
            <p:nvPr/>
          </p:nvSpPr>
          <p:spPr bwMode="auto">
            <a:xfrm>
              <a:off x="2138" y="915"/>
              <a:ext cx="252" cy="105"/>
            </a:xfrm>
            <a:custGeom>
              <a:avLst/>
              <a:gdLst>
                <a:gd name="T0" fmla="*/ 0 w 127"/>
                <a:gd name="T1" fmla="*/ 105 h 53"/>
                <a:gd name="T2" fmla="*/ 111 w 127"/>
                <a:gd name="T3" fmla="*/ 0 h 53"/>
                <a:gd name="T4" fmla="*/ 143 w 127"/>
                <a:gd name="T5" fmla="*/ 0 h 53"/>
                <a:gd name="T6" fmla="*/ 252 w 127"/>
                <a:gd name="T7" fmla="*/ 101 h 53"/>
                <a:gd name="T8" fmla="*/ 212 w 127"/>
                <a:gd name="T9" fmla="*/ 101 h 53"/>
                <a:gd name="T10" fmla="*/ 141 w 127"/>
                <a:gd name="T11" fmla="*/ 34 h 53"/>
                <a:gd name="T12" fmla="*/ 117 w 127"/>
                <a:gd name="T13" fmla="*/ 34 h 53"/>
                <a:gd name="T14" fmla="*/ 42 w 127"/>
                <a:gd name="T15" fmla="*/ 105 h 53"/>
                <a:gd name="T16" fmla="*/ 0 w 127"/>
                <a:gd name="T17" fmla="*/ 105 h 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7" h="53">
                  <a:moveTo>
                    <a:pt x="0" y="53"/>
                  </a:moveTo>
                  <a:lnTo>
                    <a:pt x="56" y="0"/>
                  </a:lnTo>
                  <a:lnTo>
                    <a:pt x="72" y="0"/>
                  </a:lnTo>
                  <a:lnTo>
                    <a:pt x="127" y="51"/>
                  </a:lnTo>
                  <a:lnTo>
                    <a:pt x="107" y="51"/>
                  </a:lnTo>
                  <a:lnTo>
                    <a:pt x="71" y="17"/>
                  </a:lnTo>
                  <a:lnTo>
                    <a:pt x="59" y="17"/>
                  </a:lnTo>
                  <a:lnTo>
                    <a:pt x="21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6" name="Oval 401"/>
            <p:cNvSpPr>
              <a:spLocks noChangeArrowheads="1"/>
            </p:cNvSpPr>
            <p:nvPr/>
          </p:nvSpPr>
          <p:spPr bwMode="auto">
            <a:xfrm>
              <a:off x="2234" y="1025"/>
              <a:ext cx="64" cy="97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7" name="Line 402"/>
            <p:cNvSpPr>
              <a:spLocks noChangeShapeType="1"/>
            </p:cNvSpPr>
            <p:nvPr/>
          </p:nvSpPr>
          <p:spPr bwMode="auto">
            <a:xfrm>
              <a:off x="1981" y="774"/>
              <a:ext cx="13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08" name="Line 403"/>
            <p:cNvSpPr>
              <a:spLocks noChangeShapeType="1"/>
            </p:cNvSpPr>
            <p:nvPr/>
          </p:nvSpPr>
          <p:spPr bwMode="auto">
            <a:xfrm>
              <a:off x="2051" y="713"/>
              <a:ext cx="0" cy="12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09" name="Line 404"/>
            <p:cNvSpPr>
              <a:spLocks noChangeShapeType="1"/>
            </p:cNvSpPr>
            <p:nvPr/>
          </p:nvSpPr>
          <p:spPr bwMode="auto">
            <a:xfrm>
              <a:off x="2410" y="774"/>
              <a:ext cx="13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10" name="Line 405"/>
            <p:cNvSpPr>
              <a:spLocks noChangeShapeType="1"/>
            </p:cNvSpPr>
            <p:nvPr/>
          </p:nvSpPr>
          <p:spPr bwMode="auto">
            <a:xfrm>
              <a:off x="2479" y="713"/>
              <a:ext cx="0" cy="12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11" name="Line 406"/>
            <p:cNvSpPr>
              <a:spLocks noChangeShapeType="1"/>
            </p:cNvSpPr>
            <p:nvPr/>
          </p:nvSpPr>
          <p:spPr bwMode="auto">
            <a:xfrm>
              <a:off x="1981" y="1083"/>
              <a:ext cx="13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12" name="Line 407"/>
            <p:cNvSpPr>
              <a:spLocks noChangeShapeType="1"/>
            </p:cNvSpPr>
            <p:nvPr/>
          </p:nvSpPr>
          <p:spPr bwMode="auto">
            <a:xfrm>
              <a:off x="2051" y="1022"/>
              <a:ext cx="0" cy="12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13" name="Line 408"/>
            <p:cNvSpPr>
              <a:spLocks noChangeShapeType="1"/>
            </p:cNvSpPr>
            <p:nvPr/>
          </p:nvSpPr>
          <p:spPr bwMode="auto">
            <a:xfrm>
              <a:off x="2410" y="1083"/>
              <a:ext cx="13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14" name="Line 409"/>
            <p:cNvSpPr>
              <a:spLocks noChangeShapeType="1"/>
            </p:cNvSpPr>
            <p:nvPr/>
          </p:nvSpPr>
          <p:spPr bwMode="auto">
            <a:xfrm>
              <a:off x="2479" y="1022"/>
              <a:ext cx="0" cy="12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22" name="Group 410"/>
          <p:cNvGrpSpPr>
            <a:grpSpLocks/>
          </p:cNvGrpSpPr>
          <p:nvPr/>
        </p:nvGrpSpPr>
        <p:grpSpPr bwMode="auto">
          <a:xfrm>
            <a:off x="725488" y="538163"/>
            <a:ext cx="1273175" cy="1435100"/>
            <a:chOff x="457" y="339"/>
            <a:chExt cx="802" cy="904"/>
          </a:xfrm>
        </p:grpSpPr>
        <p:sp>
          <p:nvSpPr>
            <p:cNvPr id="13380" name="Rectangle 411"/>
            <p:cNvSpPr>
              <a:spLocks noChangeArrowheads="1"/>
            </p:cNvSpPr>
            <p:nvPr/>
          </p:nvSpPr>
          <p:spPr bwMode="auto">
            <a:xfrm>
              <a:off x="486" y="652"/>
              <a:ext cx="748" cy="59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1" name="Rectangle 412"/>
            <p:cNvSpPr>
              <a:spLocks noChangeArrowheads="1"/>
            </p:cNvSpPr>
            <p:nvPr/>
          </p:nvSpPr>
          <p:spPr bwMode="auto">
            <a:xfrm>
              <a:off x="1035" y="996"/>
              <a:ext cx="127" cy="24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2" name="Rectangle 413"/>
            <p:cNvSpPr>
              <a:spLocks noChangeArrowheads="1"/>
            </p:cNvSpPr>
            <p:nvPr/>
          </p:nvSpPr>
          <p:spPr bwMode="auto">
            <a:xfrm>
              <a:off x="556" y="721"/>
              <a:ext cx="225" cy="14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3" name="Rectangle 414"/>
            <p:cNvSpPr>
              <a:spLocks noChangeArrowheads="1"/>
            </p:cNvSpPr>
            <p:nvPr/>
          </p:nvSpPr>
          <p:spPr bwMode="auto">
            <a:xfrm>
              <a:off x="556" y="1013"/>
              <a:ext cx="225" cy="14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4" name="Rectangle 415"/>
            <p:cNvSpPr>
              <a:spLocks noChangeArrowheads="1"/>
            </p:cNvSpPr>
            <p:nvPr/>
          </p:nvSpPr>
          <p:spPr bwMode="auto">
            <a:xfrm>
              <a:off x="944" y="721"/>
              <a:ext cx="225" cy="14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5" name="Rectangle 416"/>
            <p:cNvSpPr>
              <a:spLocks noChangeArrowheads="1"/>
            </p:cNvSpPr>
            <p:nvPr/>
          </p:nvSpPr>
          <p:spPr bwMode="auto">
            <a:xfrm>
              <a:off x="930" y="997"/>
              <a:ext cx="104" cy="24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6" name="Freeform 417"/>
            <p:cNvSpPr>
              <a:spLocks/>
            </p:cNvSpPr>
            <p:nvPr/>
          </p:nvSpPr>
          <p:spPr bwMode="auto">
            <a:xfrm>
              <a:off x="1047" y="1127"/>
              <a:ext cx="13" cy="8"/>
            </a:xfrm>
            <a:custGeom>
              <a:avLst/>
              <a:gdLst>
                <a:gd name="T0" fmla="*/ 13 w 8"/>
                <a:gd name="T1" fmla="*/ 4 h 4"/>
                <a:gd name="T2" fmla="*/ 13 w 8"/>
                <a:gd name="T3" fmla="*/ 4 h 4"/>
                <a:gd name="T4" fmla="*/ 13 w 8"/>
                <a:gd name="T5" fmla="*/ 6 h 4"/>
                <a:gd name="T6" fmla="*/ 10 w 8"/>
                <a:gd name="T7" fmla="*/ 8 h 4"/>
                <a:gd name="T8" fmla="*/ 3 w 8"/>
                <a:gd name="T9" fmla="*/ 8 h 4"/>
                <a:gd name="T10" fmla="*/ 3 w 8"/>
                <a:gd name="T11" fmla="*/ 8 h 4"/>
                <a:gd name="T12" fmla="*/ 0 w 8"/>
                <a:gd name="T13" fmla="*/ 6 h 4"/>
                <a:gd name="T14" fmla="*/ 0 w 8"/>
                <a:gd name="T15" fmla="*/ 4 h 4"/>
                <a:gd name="T16" fmla="*/ 0 w 8"/>
                <a:gd name="T17" fmla="*/ 4 h 4"/>
                <a:gd name="T18" fmla="*/ 0 w 8"/>
                <a:gd name="T19" fmla="*/ 4 h 4"/>
                <a:gd name="T20" fmla="*/ 0 w 8"/>
                <a:gd name="T21" fmla="*/ 0 h 4"/>
                <a:gd name="T22" fmla="*/ 3 w 8"/>
                <a:gd name="T23" fmla="*/ 0 h 4"/>
                <a:gd name="T24" fmla="*/ 10 w 8"/>
                <a:gd name="T25" fmla="*/ 0 h 4"/>
                <a:gd name="T26" fmla="*/ 10 w 8"/>
                <a:gd name="T27" fmla="*/ 0 h 4"/>
                <a:gd name="T28" fmla="*/ 13 w 8"/>
                <a:gd name="T29" fmla="*/ 0 h 4"/>
                <a:gd name="T30" fmla="*/ 13 w 8"/>
                <a:gd name="T31" fmla="*/ 4 h 4"/>
                <a:gd name="T32" fmla="*/ 13 w 8"/>
                <a:gd name="T33" fmla="*/ 4 h 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7" name="Rectangle 418"/>
            <p:cNvSpPr>
              <a:spLocks noChangeArrowheads="1"/>
            </p:cNvSpPr>
            <p:nvPr/>
          </p:nvSpPr>
          <p:spPr bwMode="auto">
            <a:xfrm>
              <a:off x="1074" y="1202"/>
              <a:ext cx="54" cy="1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8" name="Rectangle 419"/>
            <p:cNvSpPr>
              <a:spLocks noChangeArrowheads="1"/>
            </p:cNvSpPr>
            <p:nvPr/>
          </p:nvSpPr>
          <p:spPr bwMode="auto">
            <a:xfrm>
              <a:off x="931" y="1118"/>
              <a:ext cx="102" cy="2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9" name="Freeform 420"/>
            <p:cNvSpPr>
              <a:spLocks/>
            </p:cNvSpPr>
            <p:nvPr/>
          </p:nvSpPr>
          <p:spPr bwMode="auto">
            <a:xfrm>
              <a:off x="457" y="464"/>
              <a:ext cx="802" cy="189"/>
            </a:xfrm>
            <a:custGeom>
              <a:avLst/>
              <a:gdLst>
                <a:gd name="T0" fmla="*/ 770 w 453"/>
                <a:gd name="T1" fmla="*/ 0 h 107"/>
                <a:gd name="T2" fmla="*/ 35 w 453"/>
                <a:gd name="T3" fmla="*/ 0 h 107"/>
                <a:gd name="T4" fmla="*/ 0 w 453"/>
                <a:gd name="T5" fmla="*/ 189 h 107"/>
                <a:gd name="T6" fmla="*/ 802 w 453"/>
                <a:gd name="T7" fmla="*/ 189 h 107"/>
                <a:gd name="T8" fmla="*/ 770 w 453"/>
                <a:gd name="T9" fmla="*/ 0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7">
                  <a:moveTo>
                    <a:pt x="435" y="0"/>
                  </a:moveTo>
                  <a:lnTo>
                    <a:pt x="20" y="0"/>
                  </a:lnTo>
                  <a:lnTo>
                    <a:pt x="0" y="107"/>
                  </a:lnTo>
                  <a:lnTo>
                    <a:pt x="453" y="107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DDDDDD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0" name="Rectangle 421"/>
            <p:cNvSpPr>
              <a:spLocks noChangeArrowheads="1"/>
            </p:cNvSpPr>
            <p:nvPr/>
          </p:nvSpPr>
          <p:spPr bwMode="auto">
            <a:xfrm>
              <a:off x="818" y="360"/>
              <a:ext cx="69" cy="14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1" name="Rectangle 422"/>
            <p:cNvSpPr>
              <a:spLocks noChangeArrowheads="1"/>
            </p:cNvSpPr>
            <p:nvPr/>
          </p:nvSpPr>
          <p:spPr bwMode="auto">
            <a:xfrm>
              <a:off x="810" y="339"/>
              <a:ext cx="86" cy="2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2" name="Oval 423"/>
            <p:cNvSpPr>
              <a:spLocks noChangeArrowheads="1"/>
            </p:cNvSpPr>
            <p:nvPr/>
          </p:nvSpPr>
          <p:spPr bwMode="auto">
            <a:xfrm>
              <a:off x="1076" y="1024"/>
              <a:ext cx="45" cy="11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3" name="Line 424"/>
            <p:cNvSpPr>
              <a:spLocks noChangeShapeType="1"/>
            </p:cNvSpPr>
            <p:nvPr/>
          </p:nvSpPr>
          <p:spPr bwMode="auto">
            <a:xfrm>
              <a:off x="627" y="722"/>
              <a:ext cx="0" cy="14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94" name="Line 425"/>
            <p:cNvSpPr>
              <a:spLocks noChangeShapeType="1"/>
            </p:cNvSpPr>
            <p:nvPr/>
          </p:nvSpPr>
          <p:spPr bwMode="auto">
            <a:xfrm>
              <a:off x="1096" y="722"/>
              <a:ext cx="0" cy="14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95" name="Line 426"/>
            <p:cNvSpPr>
              <a:spLocks noChangeShapeType="1"/>
            </p:cNvSpPr>
            <p:nvPr/>
          </p:nvSpPr>
          <p:spPr bwMode="auto">
            <a:xfrm>
              <a:off x="627" y="1013"/>
              <a:ext cx="0" cy="14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23" name="Group 427"/>
          <p:cNvGrpSpPr>
            <a:grpSpLocks/>
          </p:cNvGrpSpPr>
          <p:nvPr/>
        </p:nvGrpSpPr>
        <p:grpSpPr bwMode="auto">
          <a:xfrm>
            <a:off x="5057775" y="644525"/>
            <a:ext cx="1438275" cy="1377950"/>
            <a:chOff x="3186" y="406"/>
            <a:chExt cx="906" cy="868"/>
          </a:xfrm>
        </p:grpSpPr>
        <p:sp>
          <p:nvSpPr>
            <p:cNvPr id="13356" name="Freeform 428"/>
            <p:cNvSpPr>
              <a:spLocks/>
            </p:cNvSpPr>
            <p:nvPr/>
          </p:nvSpPr>
          <p:spPr bwMode="auto">
            <a:xfrm>
              <a:off x="3186" y="414"/>
              <a:ext cx="906" cy="282"/>
            </a:xfrm>
            <a:custGeom>
              <a:avLst/>
              <a:gdLst>
                <a:gd name="T0" fmla="*/ 891 w 1333"/>
                <a:gd name="T1" fmla="*/ 0 h 415"/>
                <a:gd name="T2" fmla="*/ 17 w 1333"/>
                <a:gd name="T3" fmla="*/ 0 h 415"/>
                <a:gd name="T4" fmla="*/ 0 w 1333"/>
                <a:gd name="T5" fmla="*/ 282 h 415"/>
                <a:gd name="T6" fmla="*/ 906 w 1333"/>
                <a:gd name="T7" fmla="*/ 279 h 415"/>
                <a:gd name="T8" fmla="*/ 891 w 1333"/>
                <a:gd name="T9" fmla="*/ 0 h 4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3" h="415">
                  <a:moveTo>
                    <a:pt x="1311" y="0"/>
                  </a:moveTo>
                  <a:lnTo>
                    <a:pt x="25" y="0"/>
                  </a:lnTo>
                  <a:lnTo>
                    <a:pt x="0" y="415"/>
                  </a:lnTo>
                  <a:lnTo>
                    <a:pt x="1333" y="411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DDDDDD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429"/>
            <p:cNvSpPr>
              <a:spLocks/>
            </p:cNvSpPr>
            <p:nvPr/>
          </p:nvSpPr>
          <p:spPr bwMode="auto">
            <a:xfrm>
              <a:off x="3187" y="406"/>
              <a:ext cx="424" cy="868"/>
            </a:xfrm>
            <a:custGeom>
              <a:avLst/>
              <a:gdLst>
                <a:gd name="T0" fmla="*/ 424 w 261"/>
                <a:gd name="T1" fmla="*/ 868 h 534"/>
                <a:gd name="T2" fmla="*/ 0 w 261"/>
                <a:gd name="T3" fmla="*/ 868 h 534"/>
                <a:gd name="T4" fmla="*/ 0 w 261"/>
                <a:gd name="T5" fmla="*/ 288 h 534"/>
                <a:gd name="T6" fmla="*/ 218 w 261"/>
                <a:gd name="T7" fmla="*/ 0 h 534"/>
                <a:gd name="T8" fmla="*/ 424 w 261"/>
                <a:gd name="T9" fmla="*/ 288 h 534"/>
                <a:gd name="T10" fmla="*/ 424 w 261"/>
                <a:gd name="T11" fmla="*/ 868 h 5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1" h="534">
                  <a:moveTo>
                    <a:pt x="261" y="534"/>
                  </a:moveTo>
                  <a:lnTo>
                    <a:pt x="0" y="534"/>
                  </a:lnTo>
                  <a:lnTo>
                    <a:pt x="0" y="177"/>
                  </a:lnTo>
                  <a:lnTo>
                    <a:pt x="134" y="0"/>
                  </a:lnTo>
                  <a:lnTo>
                    <a:pt x="261" y="177"/>
                  </a:lnTo>
                  <a:lnTo>
                    <a:pt x="261" y="534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Rectangle 430"/>
            <p:cNvSpPr>
              <a:spLocks noChangeArrowheads="1"/>
            </p:cNvSpPr>
            <p:nvPr/>
          </p:nvSpPr>
          <p:spPr bwMode="auto">
            <a:xfrm>
              <a:off x="3255" y="751"/>
              <a:ext cx="96" cy="13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9" name="Rectangle 431"/>
            <p:cNvSpPr>
              <a:spLocks noChangeArrowheads="1"/>
            </p:cNvSpPr>
            <p:nvPr/>
          </p:nvSpPr>
          <p:spPr bwMode="auto">
            <a:xfrm>
              <a:off x="3255" y="1040"/>
              <a:ext cx="96" cy="13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0" name="Rectangle 432"/>
            <p:cNvSpPr>
              <a:spLocks noChangeArrowheads="1"/>
            </p:cNvSpPr>
            <p:nvPr/>
          </p:nvSpPr>
          <p:spPr bwMode="auto">
            <a:xfrm>
              <a:off x="3431" y="1037"/>
              <a:ext cx="97" cy="237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1" name="Rectangle 433"/>
            <p:cNvSpPr>
              <a:spLocks noChangeArrowheads="1"/>
            </p:cNvSpPr>
            <p:nvPr/>
          </p:nvSpPr>
          <p:spPr bwMode="auto">
            <a:xfrm>
              <a:off x="3431" y="751"/>
              <a:ext cx="97" cy="136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2" name="Rectangle 434"/>
            <p:cNvSpPr>
              <a:spLocks noChangeArrowheads="1"/>
            </p:cNvSpPr>
            <p:nvPr/>
          </p:nvSpPr>
          <p:spPr bwMode="auto">
            <a:xfrm>
              <a:off x="3452" y="1173"/>
              <a:ext cx="57" cy="83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3" name="Rectangle 435"/>
            <p:cNvSpPr>
              <a:spLocks noChangeArrowheads="1"/>
            </p:cNvSpPr>
            <p:nvPr/>
          </p:nvSpPr>
          <p:spPr bwMode="auto">
            <a:xfrm>
              <a:off x="3452" y="1054"/>
              <a:ext cx="57" cy="8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4" name="Freeform 436"/>
            <p:cNvSpPr>
              <a:spLocks/>
            </p:cNvSpPr>
            <p:nvPr/>
          </p:nvSpPr>
          <p:spPr bwMode="auto">
            <a:xfrm>
              <a:off x="3439" y="1142"/>
              <a:ext cx="6" cy="14"/>
            </a:xfrm>
            <a:custGeom>
              <a:avLst/>
              <a:gdLst>
                <a:gd name="T0" fmla="*/ 3 w 4"/>
                <a:gd name="T1" fmla="*/ 0 h 8"/>
                <a:gd name="T2" fmla="*/ 3 w 4"/>
                <a:gd name="T3" fmla="*/ 0 h 8"/>
                <a:gd name="T4" fmla="*/ 6 w 4"/>
                <a:gd name="T5" fmla="*/ 0 h 8"/>
                <a:gd name="T6" fmla="*/ 6 w 4"/>
                <a:gd name="T7" fmla="*/ 4 h 8"/>
                <a:gd name="T8" fmla="*/ 6 w 4"/>
                <a:gd name="T9" fmla="*/ 11 h 8"/>
                <a:gd name="T10" fmla="*/ 6 w 4"/>
                <a:gd name="T11" fmla="*/ 11 h 8"/>
                <a:gd name="T12" fmla="*/ 6 w 4"/>
                <a:gd name="T13" fmla="*/ 14 h 8"/>
                <a:gd name="T14" fmla="*/ 3 w 4"/>
                <a:gd name="T15" fmla="*/ 14 h 8"/>
                <a:gd name="T16" fmla="*/ 3 w 4"/>
                <a:gd name="T17" fmla="*/ 14 h 8"/>
                <a:gd name="T18" fmla="*/ 3 w 4"/>
                <a:gd name="T19" fmla="*/ 14 h 8"/>
                <a:gd name="T20" fmla="*/ 2 w 4"/>
                <a:gd name="T21" fmla="*/ 14 h 8"/>
                <a:gd name="T22" fmla="*/ 0 w 4"/>
                <a:gd name="T23" fmla="*/ 11 h 8"/>
                <a:gd name="T24" fmla="*/ 0 w 4"/>
                <a:gd name="T25" fmla="*/ 4 h 8"/>
                <a:gd name="T26" fmla="*/ 0 w 4"/>
                <a:gd name="T27" fmla="*/ 4 h 8"/>
                <a:gd name="T28" fmla="*/ 2 w 4"/>
                <a:gd name="T29" fmla="*/ 0 h 8"/>
                <a:gd name="T30" fmla="*/ 3 w 4"/>
                <a:gd name="T31" fmla="*/ 0 h 8"/>
                <a:gd name="T32" fmla="*/ 3 w 4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Rectangle 437"/>
            <p:cNvSpPr>
              <a:spLocks noChangeArrowheads="1"/>
            </p:cNvSpPr>
            <p:nvPr/>
          </p:nvSpPr>
          <p:spPr bwMode="auto">
            <a:xfrm>
              <a:off x="3461" y="1149"/>
              <a:ext cx="34" cy="11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6" name="Rectangle 438"/>
            <p:cNvSpPr>
              <a:spLocks noChangeArrowheads="1"/>
            </p:cNvSpPr>
            <p:nvPr/>
          </p:nvSpPr>
          <p:spPr bwMode="auto">
            <a:xfrm>
              <a:off x="3611" y="694"/>
              <a:ext cx="481" cy="558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7" name="Rectangle 439"/>
            <p:cNvSpPr>
              <a:spLocks noChangeArrowheads="1"/>
            </p:cNvSpPr>
            <p:nvPr/>
          </p:nvSpPr>
          <p:spPr bwMode="auto">
            <a:xfrm>
              <a:off x="3682" y="736"/>
              <a:ext cx="93" cy="1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8" name="Rectangle 440"/>
            <p:cNvSpPr>
              <a:spLocks noChangeArrowheads="1"/>
            </p:cNvSpPr>
            <p:nvPr/>
          </p:nvSpPr>
          <p:spPr bwMode="auto">
            <a:xfrm>
              <a:off x="3680" y="1022"/>
              <a:ext cx="93" cy="1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9" name="Rectangle 441"/>
            <p:cNvSpPr>
              <a:spLocks noChangeArrowheads="1"/>
            </p:cNvSpPr>
            <p:nvPr/>
          </p:nvSpPr>
          <p:spPr bwMode="auto">
            <a:xfrm>
              <a:off x="3773" y="1022"/>
              <a:ext cx="93" cy="1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0" name="Rectangle 442"/>
            <p:cNvSpPr>
              <a:spLocks noChangeArrowheads="1"/>
            </p:cNvSpPr>
            <p:nvPr/>
          </p:nvSpPr>
          <p:spPr bwMode="auto">
            <a:xfrm>
              <a:off x="3928" y="1022"/>
              <a:ext cx="93" cy="1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1" name="Rectangle 443"/>
            <p:cNvSpPr>
              <a:spLocks noChangeArrowheads="1"/>
            </p:cNvSpPr>
            <p:nvPr/>
          </p:nvSpPr>
          <p:spPr bwMode="auto">
            <a:xfrm>
              <a:off x="3930" y="736"/>
              <a:ext cx="92" cy="130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2" name="Oval 444"/>
            <p:cNvSpPr>
              <a:spLocks noChangeArrowheads="1"/>
            </p:cNvSpPr>
            <p:nvPr/>
          </p:nvSpPr>
          <p:spPr bwMode="auto">
            <a:xfrm>
              <a:off x="3342" y="537"/>
              <a:ext cx="114" cy="11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3" name="Line 445"/>
            <p:cNvSpPr>
              <a:spLocks noChangeShapeType="1"/>
            </p:cNvSpPr>
            <p:nvPr/>
          </p:nvSpPr>
          <p:spPr bwMode="auto">
            <a:xfrm>
              <a:off x="3255" y="795"/>
              <a:ext cx="9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4" name="Line 446"/>
            <p:cNvSpPr>
              <a:spLocks noChangeShapeType="1"/>
            </p:cNvSpPr>
            <p:nvPr/>
          </p:nvSpPr>
          <p:spPr bwMode="auto">
            <a:xfrm>
              <a:off x="3433" y="795"/>
              <a:ext cx="9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5" name="Line 447"/>
            <p:cNvSpPr>
              <a:spLocks noChangeShapeType="1"/>
            </p:cNvSpPr>
            <p:nvPr/>
          </p:nvSpPr>
          <p:spPr bwMode="auto">
            <a:xfrm>
              <a:off x="3255" y="1084"/>
              <a:ext cx="9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6" name="Line 448"/>
            <p:cNvSpPr>
              <a:spLocks noChangeShapeType="1"/>
            </p:cNvSpPr>
            <p:nvPr/>
          </p:nvSpPr>
          <p:spPr bwMode="auto">
            <a:xfrm>
              <a:off x="3684" y="781"/>
              <a:ext cx="9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7" name="Line 449"/>
            <p:cNvSpPr>
              <a:spLocks noChangeShapeType="1"/>
            </p:cNvSpPr>
            <p:nvPr/>
          </p:nvSpPr>
          <p:spPr bwMode="auto">
            <a:xfrm>
              <a:off x="3930" y="781"/>
              <a:ext cx="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8" name="Line 450"/>
            <p:cNvSpPr>
              <a:spLocks noChangeShapeType="1"/>
            </p:cNvSpPr>
            <p:nvPr/>
          </p:nvSpPr>
          <p:spPr bwMode="auto">
            <a:xfrm>
              <a:off x="3681" y="1068"/>
              <a:ext cx="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79" name="Line 451"/>
            <p:cNvSpPr>
              <a:spLocks noChangeShapeType="1"/>
            </p:cNvSpPr>
            <p:nvPr/>
          </p:nvSpPr>
          <p:spPr bwMode="auto">
            <a:xfrm>
              <a:off x="3928" y="1068"/>
              <a:ext cx="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24" name="Group 452"/>
          <p:cNvGrpSpPr>
            <a:grpSpLocks/>
          </p:cNvGrpSpPr>
          <p:nvPr/>
        </p:nvGrpSpPr>
        <p:grpSpPr bwMode="auto">
          <a:xfrm>
            <a:off x="7312025" y="2387600"/>
            <a:ext cx="1203325" cy="1792288"/>
            <a:chOff x="4606" y="1504"/>
            <a:chExt cx="758" cy="1129"/>
          </a:xfrm>
        </p:grpSpPr>
        <p:sp>
          <p:nvSpPr>
            <p:cNvPr id="13325" name="Freeform 453"/>
            <p:cNvSpPr>
              <a:spLocks/>
            </p:cNvSpPr>
            <p:nvPr/>
          </p:nvSpPr>
          <p:spPr bwMode="auto">
            <a:xfrm>
              <a:off x="4606" y="1504"/>
              <a:ext cx="758" cy="505"/>
            </a:xfrm>
            <a:custGeom>
              <a:avLst/>
              <a:gdLst>
                <a:gd name="T0" fmla="*/ 386 w 377"/>
                <a:gd name="T1" fmla="*/ 0 h 251"/>
                <a:gd name="T2" fmla="*/ 0 w 377"/>
                <a:gd name="T3" fmla="*/ 505 h 251"/>
                <a:gd name="T4" fmla="*/ 758 w 377"/>
                <a:gd name="T5" fmla="*/ 505 h 251"/>
                <a:gd name="T6" fmla="*/ 386 w 377"/>
                <a:gd name="T7" fmla="*/ 0 h 2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51">
                  <a:moveTo>
                    <a:pt x="192" y="0"/>
                  </a:moveTo>
                  <a:lnTo>
                    <a:pt x="0" y="251"/>
                  </a:lnTo>
                  <a:lnTo>
                    <a:pt x="377" y="251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bg1">
                <a:alpha val="50980"/>
              </a:schemeClr>
            </a:solidFill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Rectangle 454"/>
            <p:cNvSpPr>
              <a:spLocks noChangeArrowheads="1"/>
            </p:cNvSpPr>
            <p:nvPr/>
          </p:nvSpPr>
          <p:spPr bwMode="auto">
            <a:xfrm>
              <a:off x="4773" y="2047"/>
              <a:ext cx="139" cy="15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7" name="Rectangle 455"/>
            <p:cNvSpPr>
              <a:spLocks noChangeArrowheads="1"/>
            </p:cNvSpPr>
            <p:nvPr/>
          </p:nvSpPr>
          <p:spPr bwMode="auto">
            <a:xfrm>
              <a:off x="4648" y="1969"/>
              <a:ext cx="676" cy="662"/>
            </a:xfrm>
            <a:prstGeom prst="rect">
              <a:avLst/>
            </a:prstGeom>
            <a:solidFill>
              <a:schemeClr val="bg1"/>
            </a:solidFill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8" name="Rectangle 456"/>
            <p:cNvSpPr>
              <a:spLocks noChangeArrowheads="1"/>
            </p:cNvSpPr>
            <p:nvPr/>
          </p:nvSpPr>
          <p:spPr bwMode="auto">
            <a:xfrm>
              <a:off x="4759" y="2036"/>
              <a:ext cx="141" cy="155"/>
            </a:xfrm>
            <a:prstGeom prst="rect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9" name="Rectangle 457"/>
            <p:cNvSpPr>
              <a:spLocks noChangeArrowheads="1"/>
            </p:cNvSpPr>
            <p:nvPr/>
          </p:nvSpPr>
          <p:spPr bwMode="auto">
            <a:xfrm>
              <a:off x="5070" y="2037"/>
              <a:ext cx="139" cy="157"/>
            </a:xfrm>
            <a:prstGeom prst="rect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Rectangle 458"/>
            <p:cNvSpPr>
              <a:spLocks noChangeArrowheads="1"/>
            </p:cNvSpPr>
            <p:nvPr/>
          </p:nvSpPr>
          <p:spPr bwMode="auto">
            <a:xfrm>
              <a:off x="5072" y="2369"/>
              <a:ext cx="139" cy="159"/>
            </a:xfrm>
            <a:prstGeom prst="rect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Rectangle 459"/>
            <p:cNvSpPr>
              <a:spLocks noChangeArrowheads="1"/>
            </p:cNvSpPr>
            <p:nvPr/>
          </p:nvSpPr>
          <p:spPr bwMode="auto">
            <a:xfrm>
              <a:off x="4760" y="2362"/>
              <a:ext cx="141" cy="268"/>
            </a:xfrm>
            <a:prstGeom prst="rect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Rectangle 460"/>
            <p:cNvSpPr>
              <a:spLocks noChangeArrowheads="1"/>
            </p:cNvSpPr>
            <p:nvPr/>
          </p:nvSpPr>
          <p:spPr bwMode="auto">
            <a:xfrm>
              <a:off x="4797" y="2590"/>
              <a:ext cx="66" cy="16"/>
            </a:xfrm>
            <a:prstGeom prst="rect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3" name="Line 461"/>
            <p:cNvSpPr>
              <a:spLocks noChangeShapeType="1"/>
            </p:cNvSpPr>
            <p:nvPr/>
          </p:nvSpPr>
          <p:spPr bwMode="auto">
            <a:xfrm>
              <a:off x="4650" y="2288"/>
              <a:ext cx="672" cy="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Line 462"/>
            <p:cNvSpPr>
              <a:spLocks noChangeShapeType="1"/>
            </p:cNvSpPr>
            <p:nvPr/>
          </p:nvSpPr>
          <p:spPr bwMode="auto">
            <a:xfrm>
              <a:off x="4757" y="1974"/>
              <a:ext cx="2" cy="65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Line 463"/>
            <p:cNvSpPr>
              <a:spLocks noChangeShapeType="1"/>
            </p:cNvSpPr>
            <p:nvPr/>
          </p:nvSpPr>
          <p:spPr bwMode="auto">
            <a:xfrm>
              <a:off x="4902" y="1969"/>
              <a:ext cx="2" cy="65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Line 464"/>
            <p:cNvSpPr>
              <a:spLocks noChangeShapeType="1"/>
            </p:cNvSpPr>
            <p:nvPr/>
          </p:nvSpPr>
          <p:spPr bwMode="auto">
            <a:xfrm>
              <a:off x="5071" y="1967"/>
              <a:ext cx="1" cy="6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Line 465"/>
            <p:cNvSpPr>
              <a:spLocks noChangeShapeType="1"/>
            </p:cNvSpPr>
            <p:nvPr/>
          </p:nvSpPr>
          <p:spPr bwMode="auto">
            <a:xfrm>
              <a:off x="5209" y="1967"/>
              <a:ext cx="2" cy="6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466"/>
            <p:cNvSpPr>
              <a:spLocks/>
            </p:cNvSpPr>
            <p:nvPr/>
          </p:nvSpPr>
          <p:spPr bwMode="auto">
            <a:xfrm>
              <a:off x="5214" y="2036"/>
              <a:ext cx="110" cy="251"/>
            </a:xfrm>
            <a:custGeom>
              <a:avLst/>
              <a:gdLst>
                <a:gd name="T0" fmla="*/ 1 w 194"/>
                <a:gd name="T1" fmla="*/ 251 h 440"/>
                <a:gd name="T2" fmla="*/ 110 w 194"/>
                <a:gd name="T3" fmla="*/ 0 h 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4" h="440">
                  <a:moveTo>
                    <a:pt x="2" y="440"/>
                  </a:moveTo>
                  <a:cubicBezTo>
                    <a:pt x="0" y="309"/>
                    <a:pt x="36" y="99"/>
                    <a:pt x="194" y="0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467"/>
            <p:cNvSpPr>
              <a:spLocks/>
            </p:cNvSpPr>
            <p:nvPr/>
          </p:nvSpPr>
          <p:spPr bwMode="auto">
            <a:xfrm>
              <a:off x="4648" y="2039"/>
              <a:ext cx="107" cy="245"/>
            </a:xfrm>
            <a:custGeom>
              <a:avLst/>
              <a:gdLst>
                <a:gd name="T0" fmla="*/ 106 w 188"/>
                <a:gd name="T1" fmla="*/ 245 h 429"/>
                <a:gd name="T2" fmla="*/ 0 w 188"/>
                <a:gd name="T3" fmla="*/ 0 h 4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8" h="429">
                  <a:moveTo>
                    <a:pt x="187" y="429"/>
                  </a:moveTo>
                  <a:cubicBezTo>
                    <a:pt x="188" y="272"/>
                    <a:pt x="149" y="70"/>
                    <a:pt x="0" y="0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Line 468"/>
            <p:cNvSpPr>
              <a:spLocks noChangeShapeType="1"/>
            </p:cNvSpPr>
            <p:nvPr/>
          </p:nvSpPr>
          <p:spPr bwMode="auto">
            <a:xfrm>
              <a:off x="4776" y="1790"/>
              <a:ext cx="425" cy="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Rectangle 469"/>
            <p:cNvSpPr>
              <a:spLocks noChangeArrowheads="1"/>
            </p:cNvSpPr>
            <p:nvPr/>
          </p:nvSpPr>
          <p:spPr bwMode="auto">
            <a:xfrm>
              <a:off x="4960" y="1675"/>
              <a:ext cx="62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2" name="Line 470"/>
            <p:cNvSpPr>
              <a:spLocks noChangeShapeType="1"/>
            </p:cNvSpPr>
            <p:nvPr/>
          </p:nvSpPr>
          <p:spPr bwMode="auto">
            <a:xfrm>
              <a:off x="4648" y="2192"/>
              <a:ext cx="680" cy="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Line 471"/>
            <p:cNvSpPr>
              <a:spLocks noChangeShapeType="1"/>
            </p:cNvSpPr>
            <p:nvPr/>
          </p:nvSpPr>
          <p:spPr bwMode="auto">
            <a:xfrm flipV="1">
              <a:off x="4904" y="2528"/>
              <a:ext cx="417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Line 472"/>
            <p:cNvSpPr>
              <a:spLocks noChangeShapeType="1"/>
            </p:cNvSpPr>
            <p:nvPr/>
          </p:nvSpPr>
          <p:spPr bwMode="auto">
            <a:xfrm flipH="1" flipV="1">
              <a:off x="4650" y="2525"/>
              <a:ext cx="107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345" name="Group 473"/>
            <p:cNvGrpSpPr>
              <a:grpSpLocks/>
            </p:cNvGrpSpPr>
            <p:nvPr/>
          </p:nvGrpSpPr>
          <p:grpSpPr bwMode="auto">
            <a:xfrm>
              <a:off x="4759" y="2036"/>
              <a:ext cx="140" cy="154"/>
              <a:chOff x="3843" y="1069"/>
              <a:chExt cx="245" cy="270"/>
            </a:xfrm>
          </p:grpSpPr>
          <p:sp>
            <p:nvSpPr>
              <p:cNvPr id="13354" name="Line 474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55" name="Line 475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3346" name="Group 476"/>
            <p:cNvGrpSpPr>
              <a:grpSpLocks/>
            </p:cNvGrpSpPr>
            <p:nvPr/>
          </p:nvGrpSpPr>
          <p:grpSpPr bwMode="auto">
            <a:xfrm>
              <a:off x="5071" y="2038"/>
              <a:ext cx="139" cy="154"/>
              <a:chOff x="3843" y="1069"/>
              <a:chExt cx="245" cy="270"/>
            </a:xfrm>
          </p:grpSpPr>
          <p:sp>
            <p:nvSpPr>
              <p:cNvPr id="13352" name="Line 477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53" name="Line 478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3347" name="Group 479"/>
            <p:cNvGrpSpPr>
              <a:grpSpLocks/>
            </p:cNvGrpSpPr>
            <p:nvPr/>
          </p:nvGrpSpPr>
          <p:grpSpPr bwMode="auto">
            <a:xfrm>
              <a:off x="5071" y="2370"/>
              <a:ext cx="139" cy="154"/>
              <a:chOff x="3843" y="1069"/>
              <a:chExt cx="245" cy="270"/>
            </a:xfrm>
          </p:grpSpPr>
          <p:sp>
            <p:nvSpPr>
              <p:cNvPr id="13350" name="Line 480"/>
              <p:cNvSpPr>
                <a:spLocks noChangeShapeType="1"/>
              </p:cNvSpPr>
              <p:nvPr/>
            </p:nvSpPr>
            <p:spPr bwMode="auto">
              <a:xfrm>
                <a:off x="3963" y="1069"/>
                <a:ext cx="0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351" name="Line 481"/>
              <p:cNvSpPr>
                <a:spLocks noChangeShapeType="1"/>
              </p:cNvSpPr>
              <p:nvPr/>
            </p:nvSpPr>
            <p:spPr bwMode="auto">
              <a:xfrm>
                <a:off x="3843" y="1200"/>
                <a:ext cx="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3348" name="Oval 482"/>
            <p:cNvSpPr>
              <a:spLocks noChangeArrowheads="1"/>
            </p:cNvSpPr>
            <p:nvPr/>
          </p:nvSpPr>
          <p:spPr bwMode="auto">
            <a:xfrm>
              <a:off x="4796" y="2396"/>
              <a:ext cx="69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9" name="Oval 483"/>
            <p:cNvSpPr>
              <a:spLocks noChangeArrowheads="1"/>
            </p:cNvSpPr>
            <p:nvPr/>
          </p:nvSpPr>
          <p:spPr bwMode="auto">
            <a:xfrm>
              <a:off x="4863" y="2511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172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House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outline clipart</dc:title>
  <dc:subject/>
  <dc:creator>Presentation Magazine</dc:creator>
  <cp:keywords/>
  <dc:description/>
  <cp:lastModifiedBy>Jonty Pearce</cp:lastModifiedBy>
  <cp:revision>42</cp:revision>
  <dcterms:created xsi:type="dcterms:W3CDTF">2009-11-03T13:35:13Z</dcterms:created>
  <dcterms:modified xsi:type="dcterms:W3CDTF">2015-02-22T11:13:10Z</dcterms:modified>
  <cp:category/>
</cp:coreProperties>
</file>