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8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139CEF7-3787-4AEA-AEB5-1843F51099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9506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B80197-9E61-4D56-9AB1-723C8EABEB34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27282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38642A-A064-4C1E-A56B-4502ECD5F5F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492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7267DF-175D-405D-9D07-34CAF49601B7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6299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055400-377C-4A94-994D-FECA6E75F90F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69932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E2F939-BD3E-4DB3-ACB6-02E6101D4D9F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277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ADC43A-8D6E-4D2F-A693-82BEF7A61029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6879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5E70AE-81E1-4956-8958-058274181A6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5278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1DFDFF-6C6A-40AF-B1A8-43BE3B92CD32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2280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31AD-4B27-4B5A-96A6-102E3A6379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02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8604D-82E6-4D4F-8804-762E73274D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51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81B35-F95E-42D8-85C6-0E9A76C464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223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8E16D-7425-43CD-BB3D-3C0D6D4D35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361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1BE85-5E12-4709-A56A-5EB14FB818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259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D53A4-1FD1-4971-BD1A-9F0E0B3BCF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718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2D23A-BE41-4488-A9D6-EC7C74631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87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AE7F97-F241-43CE-B497-CBE6103CDB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78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03C1F-6D5D-4D01-AAC1-E5C3E0A4E3A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8091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3B87B-8681-47E9-A7AF-92F33319FD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12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E8A9A-02CB-48FF-B26D-9EA8E04874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364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08BF32D-D934-49EE-8561-BD4007979C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44775"/>
            <a:ext cx="9144000" cy="1470025"/>
          </a:xfrm>
          <a:noFill/>
        </p:spPr>
        <p:txBody>
          <a:bodyPr anchor="ctr"/>
          <a:lstStyle/>
          <a:p>
            <a:pPr eaLnBrk="1" hangingPunct="1"/>
            <a:r>
              <a:rPr lang="en-GB" altLang="en-US" smtClean="0"/>
              <a:t>Certificate templates</a:t>
            </a:r>
            <a:endParaRPr lang="en-GB" altLang="en-US" sz="4000" smtClean="0"/>
          </a:p>
        </p:txBody>
      </p:sp>
      <p:pic>
        <p:nvPicPr>
          <p:cNvPr id="3075" name="Picture 3" descr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65599">
            <a:off x="352425" y="762000"/>
            <a:ext cx="2593975" cy="1946275"/>
          </a:xfrm>
          <a:prstGeom prst="rect">
            <a:avLst/>
          </a:prstGeom>
          <a:noFill/>
          <a:ln w="9525" algn="ctr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6030">
            <a:off x="6189663" y="762000"/>
            <a:ext cx="2601912" cy="1954213"/>
          </a:xfrm>
          <a:prstGeom prst="rect">
            <a:avLst/>
          </a:prstGeom>
          <a:noFill/>
          <a:ln w="9525" algn="ctr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 descr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3388" y="4114800"/>
            <a:ext cx="3197225" cy="2403475"/>
          </a:xfrm>
          <a:prstGeom prst="rect">
            <a:avLst/>
          </a:prstGeom>
          <a:noFill/>
          <a:ln w="9525" algn="ctr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 descr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8318">
            <a:off x="492125" y="4267200"/>
            <a:ext cx="2462213" cy="1849438"/>
          </a:xfrm>
          <a:prstGeom prst="rect">
            <a:avLst/>
          </a:prstGeom>
          <a:noFill/>
          <a:ln w="9525" algn="ctr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 descr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0871">
            <a:off x="6189663" y="4267200"/>
            <a:ext cx="2449512" cy="1843088"/>
          </a:xfrm>
          <a:prstGeom prst="rect">
            <a:avLst/>
          </a:prstGeom>
          <a:noFill/>
          <a:ln w="9525" algn="ctr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5026"/>
          <a:stretch>
            <a:fillRect/>
          </a:stretch>
        </p:blipFill>
        <p:spPr bwMode="auto">
          <a:xfrm>
            <a:off x="3092450" y="368300"/>
            <a:ext cx="2957513" cy="2227263"/>
          </a:xfrm>
          <a:prstGeom prst="rect">
            <a:avLst/>
          </a:prstGeom>
          <a:noFill/>
          <a:ln w="9525">
            <a:solidFill>
              <a:srgbClr val="0066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22275" y="381000"/>
            <a:ext cx="8299450" cy="60960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8080">
                  <a:alpha val="37999"/>
                </a:srgbClr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>
              <a:ea typeface="MS PGothic" panose="020B0600070205080204" pitchFamily="34" charset="-128"/>
            </a:endParaRPr>
          </a:p>
        </p:txBody>
      </p:sp>
      <p:pic>
        <p:nvPicPr>
          <p:cNvPr id="5123" name="Picture 3" descr="bul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"/>
            <a:ext cx="3633788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294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61975" y="1571625"/>
            <a:ext cx="8020050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>
                <a:solidFill>
                  <a:srgbClr val="804000"/>
                </a:solidFill>
                <a:ea typeface="MS PGothic" panose="020B0600070205080204" pitchFamily="34" charset="-128"/>
              </a:rPr>
              <a:t>This is to certify that</a:t>
            </a:r>
          </a:p>
          <a:p>
            <a:pPr algn="ctr"/>
            <a:endParaRPr lang="en-US" altLang="en-US" sz="2600">
              <a:solidFill>
                <a:srgbClr val="804000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rgbClr val="804000"/>
                </a:solidFill>
                <a:ea typeface="MS PGothic" panose="020B0600070205080204" pitchFamily="34" charset="-128"/>
              </a:rPr>
              <a:t>…………………………………………..</a:t>
            </a:r>
          </a:p>
          <a:p>
            <a:pPr algn="ctr"/>
            <a:endParaRPr lang="en-US" altLang="en-US" sz="2600">
              <a:solidFill>
                <a:srgbClr val="804000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rgbClr val="804000"/>
                </a:solidFill>
                <a:ea typeface="MS PGothic" panose="020B0600070205080204" pitchFamily="34" charset="-128"/>
              </a:rPr>
              <a:t>Has achieved an award in</a:t>
            </a:r>
            <a:endParaRPr lang="en-US" altLang="en-US" sz="2400">
              <a:solidFill>
                <a:srgbClr val="804000"/>
              </a:solidFill>
              <a:ea typeface="MS PGothic" panose="020B0600070205080204" pitchFamily="34" charset="-128"/>
            </a:endParaRPr>
          </a:p>
          <a:p>
            <a:pPr algn="ctr"/>
            <a:endParaRPr lang="en-US" altLang="en-US" sz="2400">
              <a:solidFill>
                <a:srgbClr val="804000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400">
                <a:solidFill>
                  <a:srgbClr val="804000"/>
                </a:solidFill>
                <a:ea typeface="MS PGothic" panose="020B0600070205080204" pitchFamily="34" charset="-128"/>
              </a:rPr>
              <a:t>………………………………..</a:t>
            </a:r>
          </a:p>
          <a:p>
            <a:pPr algn="ctr"/>
            <a:endParaRPr lang="en-US" altLang="en-US" sz="2400">
              <a:solidFill>
                <a:srgbClr val="804000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400">
                <a:solidFill>
                  <a:srgbClr val="804000"/>
                </a:solidFill>
                <a:ea typeface="MS PGothic" panose="020B0600070205080204" pitchFamily="34" charset="-128"/>
              </a:rPr>
              <a:t>Congratulations!</a:t>
            </a:r>
          </a:p>
        </p:txBody>
      </p:sp>
      <p:pic>
        <p:nvPicPr>
          <p:cNvPr id="5125" name="Picture 5" descr="bul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141663"/>
            <a:ext cx="1973262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D1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57200" y="457200"/>
            <a:ext cx="8229600" cy="59436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rgbClr val="0078B4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61975" y="1571625"/>
            <a:ext cx="802005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>
                <a:solidFill>
                  <a:srgbClr val="003366"/>
                </a:solidFill>
                <a:ea typeface="MS PGothic" panose="020B0600070205080204" pitchFamily="34" charset="-128"/>
              </a:rPr>
              <a:t>This is to certify that</a:t>
            </a:r>
          </a:p>
          <a:p>
            <a:pPr algn="ctr"/>
            <a:endParaRPr lang="en-US" altLang="en-US" sz="2600">
              <a:solidFill>
                <a:srgbClr val="003366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rgbClr val="003366"/>
                </a:solidFill>
                <a:ea typeface="MS PGothic" panose="020B0600070205080204" pitchFamily="34" charset="-128"/>
              </a:rPr>
              <a:t>…………………………………………..</a:t>
            </a:r>
          </a:p>
          <a:p>
            <a:pPr algn="ctr"/>
            <a:endParaRPr lang="en-US" altLang="en-US" sz="2600">
              <a:solidFill>
                <a:srgbClr val="003366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rgbClr val="003366"/>
                </a:solidFill>
                <a:ea typeface="MS PGothic" panose="020B0600070205080204" pitchFamily="34" charset="-128"/>
              </a:rPr>
              <a:t>Has achieved an award in</a:t>
            </a:r>
            <a:endParaRPr lang="en-US" altLang="en-US" sz="2400">
              <a:solidFill>
                <a:srgbClr val="003366"/>
              </a:solidFill>
              <a:ea typeface="MS PGothic" panose="020B0600070205080204" pitchFamily="34" charset="-128"/>
            </a:endParaRPr>
          </a:p>
          <a:p>
            <a:pPr algn="ctr"/>
            <a:endParaRPr lang="en-US" altLang="en-US" sz="2400">
              <a:solidFill>
                <a:srgbClr val="003366"/>
              </a:solidFill>
              <a:ea typeface="MS PGothic" panose="020B0600070205080204" pitchFamily="34" charset="-128"/>
            </a:endParaRPr>
          </a:p>
          <a:p>
            <a:pPr algn="ctr"/>
            <a:endParaRPr lang="en-US" altLang="en-US" sz="2400">
              <a:solidFill>
                <a:srgbClr val="003366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400">
                <a:solidFill>
                  <a:srgbClr val="003366"/>
                </a:solidFill>
                <a:ea typeface="MS PGothic" panose="020B0600070205080204" pitchFamily="34" charset="-128"/>
              </a:rPr>
              <a:t>Congratulations!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 rot="-695768">
            <a:off x="1195388" y="992188"/>
            <a:ext cx="703262" cy="760412"/>
            <a:chOff x="576" y="432"/>
            <a:chExt cx="768" cy="766"/>
          </a:xfrm>
        </p:grpSpPr>
        <p:sp>
          <p:nvSpPr>
            <p:cNvPr id="7212" name="Freeform 5"/>
            <p:cNvSpPr>
              <a:spLocks/>
            </p:cNvSpPr>
            <p:nvPr/>
          </p:nvSpPr>
          <p:spPr bwMode="auto">
            <a:xfrm rot="218146">
              <a:off x="576" y="432"/>
              <a:ext cx="768" cy="766"/>
            </a:xfrm>
            <a:custGeom>
              <a:avLst/>
              <a:gdLst>
                <a:gd name="T0" fmla="*/ 768 w 664"/>
                <a:gd name="T1" fmla="*/ 218 h 662"/>
                <a:gd name="T2" fmla="*/ 495 w 664"/>
                <a:gd name="T3" fmla="*/ 220 h 662"/>
                <a:gd name="T4" fmla="*/ 340 w 664"/>
                <a:gd name="T5" fmla="*/ 0 h 662"/>
                <a:gd name="T6" fmla="*/ 259 w 664"/>
                <a:gd name="T7" fmla="*/ 259 h 662"/>
                <a:gd name="T8" fmla="*/ 0 w 664"/>
                <a:gd name="T9" fmla="*/ 338 h 662"/>
                <a:gd name="T10" fmla="*/ 222 w 664"/>
                <a:gd name="T11" fmla="*/ 495 h 662"/>
                <a:gd name="T12" fmla="*/ 217 w 664"/>
                <a:gd name="T13" fmla="*/ 766 h 662"/>
                <a:gd name="T14" fmla="*/ 435 w 664"/>
                <a:gd name="T15" fmla="*/ 604 h 662"/>
                <a:gd name="T16" fmla="*/ 692 w 664"/>
                <a:gd name="T17" fmla="*/ 692 h 662"/>
                <a:gd name="T18" fmla="*/ 604 w 664"/>
                <a:gd name="T19" fmla="*/ 435 h 662"/>
                <a:gd name="T20" fmla="*/ 768 w 664"/>
                <a:gd name="T21" fmla="*/ 21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6"/>
            <p:cNvSpPr>
              <a:spLocks/>
            </p:cNvSpPr>
            <p:nvPr/>
          </p:nvSpPr>
          <p:spPr bwMode="auto">
            <a:xfrm rot="218146">
              <a:off x="675" y="533"/>
              <a:ext cx="573" cy="571"/>
            </a:xfrm>
            <a:custGeom>
              <a:avLst/>
              <a:gdLst>
                <a:gd name="T0" fmla="*/ 573 w 664"/>
                <a:gd name="T1" fmla="*/ 162 h 662"/>
                <a:gd name="T2" fmla="*/ 369 w 664"/>
                <a:gd name="T3" fmla="*/ 164 h 662"/>
                <a:gd name="T4" fmla="*/ 254 w 664"/>
                <a:gd name="T5" fmla="*/ 0 h 662"/>
                <a:gd name="T6" fmla="*/ 193 w 664"/>
                <a:gd name="T7" fmla="*/ 193 h 662"/>
                <a:gd name="T8" fmla="*/ 0 w 664"/>
                <a:gd name="T9" fmla="*/ 252 h 662"/>
                <a:gd name="T10" fmla="*/ 166 w 664"/>
                <a:gd name="T11" fmla="*/ 369 h 662"/>
                <a:gd name="T12" fmla="*/ 162 w 664"/>
                <a:gd name="T13" fmla="*/ 571 h 662"/>
                <a:gd name="T14" fmla="*/ 324 w 664"/>
                <a:gd name="T15" fmla="*/ 450 h 662"/>
                <a:gd name="T16" fmla="*/ 516 w 664"/>
                <a:gd name="T17" fmla="*/ 516 h 662"/>
                <a:gd name="T18" fmla="*/ 450 w 664"/>
                <a:gd name="T19" fmla="*/ 324 h 662"/>
                <a:gd name="T20" fmla="*/ 573 w 664"/>
                <a:gd name="T21" fmla="*/ 162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3" name="Group 7"/>
          <p:cNvGrpSpPr>
            <a:grpSpLocks/>
          </p:cNvGrpSpPr>
          <p:nvPr/>
        </p:nvGrpSpPr>
        <p:grpSpPr bwMode="auto">
          <a:xfrm rot="-695768">
            <a:off x="1336675" y="609600"/>
            <a:ext cx="280988" cy="303213"/>
            <a:chOff x="576" y="432"/>
            <a:chExt cx="768" cy="766"/>
          </a:xfrm>
        </p:grpSpPr>
        <p:sp>
          <p:nvSpPr>
            <p:cNvPr id="7210" name="Freeform 8"/>
            <p:cNvSpPr>
              <a:spLocks/>
            </p:cNvSpPr>
            <p:nvPr/>
          </p:nvSpPr>
          <p:spPr bwMode="auto">
            <a:xfrm rot="218146">
              <a:off x="576" y="432"/>
              <a:ext cx="768" cy="766"/>
            </a:xfrm>
            <a:custGeom>
              <a:avLst/>
              <a:gdLst>
                <a:gd name="T0" fmla="*/ 768 w 664"/>
                <a:gd name="T1" fmla="*/ 218 h 662"/>
                <a:gd name="T2" fmla="*/ 495 w 664"/>
                <a:gd name="T3" fmla="*/ 220 h 662"/>
                <a:gd name="T4" fmla="*/ 340 w 664"/>
                <a:gd name="T5" fmla="*/ 0 h 662"/>
                <a:gd name="T6" fmla="*/ 259 w 664"/>
                <a:gd name="T7" fmla="*/ 259 h 662"/>
                <a:gd name="T8" fmla="*/ 0 w 664"/>
                <a:gd name="T9" fmla="*/ 338 h 662"/>
                <a:gd name="T10" fmla="*/ 222 w 664"/>
                <a:gd name="T11" fmla="*/ 495 h 662"/>
                <a:gd name="T12" fmla="*/ 217 w 664"/>
                <a:gd name="T13" fmla="*/ 766 h 662"/>
                <a:gd name="T14" fmla="*/ 435 w 664"/>
                <a:gd name="T15" fmla="*/ 604 h 662"/>
                <a:gd name="T16" fmla="*/ 692 w 664"/>
                <a:gd name="T17" fmla="*/ 692 h 662"/>
                <a:gd name="T18" fmla="*/ 604 w 664"/>
                <a:gd name="T19" fmla="*/ 435 h 662"/>
                <a:gd name="T20" fmla="*/ 768 w 664"/>
                <a:gd name="T21" fmla="*/ 21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9525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9"/>
            <p:cNvSpPr>
              <a:spLocks/>
            </p:cNvSpPr>
            <p:nvPr/>
          </p:nvSpPr>
          <p:spPr bwMode="auto">
            <a:xfrm rot="218146">
              <a:off x="675" y="533"/>
              <a:ext cx="573" cy="571"/>
            </a:xfrm>
            <a:custGeom>
              <a:avLst/>
              <a:gdLst>
                <a:gd name="T0" fmla="*/ 573 w 664"/>
                <a:gd name="T1" fmla="*/ 162 h 662"/>
                <a:gd name="T2" fmla="*/ 369 w 664"/>
                <a:gd name="T3" fmla="*/ 164 h 662"/>
                <a:gd name="T4" fmla="*/ 254 w 664"/>
                <a:gd name="T5" fmla="*/ 0 h 662"/>
                <a:gd name="T6" fmla="*/ 193 w 664"/>
                <a:gd name="T7" fmla="*/ 193 h 662"/>
                <a:gd name="T8" fmla="*/ 0 w 664"/>
                <a:gd name="T9" fmla="*/ 252 h 662"/>
                <a:gd name="T10" fmla="*/ 166 w 664"/>
                <a:gd name="T11" fmla="*/ 369 h 662"/>
                <a:gd name="T12" fmla="*/ 162 w 664"/>
                <a:gd name="T13" fmla="*/ 571 h 662"/>
                <a:gd name="T14" fmla="*/ 324 w 664"/>
                <a:gd name="T15" fmla="*/ 450 h 662"/>
                <a:gd name="T16" fmla="*/ 516 w 664"/>
                <a:gd name="T17" fmla="*/ 516 h 662"/>
                <a:gd name="T18" fmla="*/ 450 w 664"/>
                <a:gd name="T19" fmla="*/ 324 h 662"/>
                <a:gd name="T20" fmla="*/ 573 w 664"/>
                <a:gd name="T21" fmla="*/ 162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9525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4" name="Group 10"/>
          <p:cNvGrpSpPr>
            <a:grpSpLocks/>
          </p:cNvGrpSpPr>
          <p:nvPr/>
        </p:nvGrpSpPr>
        <p:grpSpPr bwMode="auto">
          <a:xfrm>
            <a:off x="352425" y="304800"/>
            <a:ext cx="984250" cy="1063625"/>
            <a:chOff x="240" y="192"/>
            <a:chExt cx="672" cy="670"/>
          </a:xfrm>
        </p:grpSpPr>
        <p:grpSp>
          <p:nvGrpSpPr>
            <p:cNvPr id="7204" name="Group 11"/>
            <p:cNvGrpSpPr>
              <a:grpSpLocks/>
            </p:cNvGrpSpPr>
            <p:nvPr/>
          </p:nvGrpSpPr>
          <p:grpSpPr bwMode="auto">
            <a:xfrm rot="-695768">
              <a:off x="240" y="192"/>
              <a:ext cx="672" cy="670"/>
              <a:chOff x="576" y="432"/>
              <a:chExt cx="768" cy="766"/>
            </a:xfrm>
          </p:grpSpPr>
          <p:sp>
            <p:nvSpPr>
              <p:cNvPr id="7208" name="Freeform 12"/>
              <p:cNvSpPr>
                <a:spLocks/>
              </p:cNvSpPr>
              <p:nvPr/>
            </p:nvSpPr>
            <p:spPr bwMode="auto">
              <a:xfrm rot="218146">
                <a:off x="576" y="432"/>
                <a:ext cx="768" cy="766"/>
              </a:xfrm>
              <a:custGeom>
                <a:avLst/>
                <a:gdLst>
                  <a:gd name="T0" fmla="*/ 768 w 664"/>
                  <a:gd name="T1" fmla="*/ 218 h 662"/>
                  <a:gd name="T2" fmla="*/ 495 w 664"/>
                  <a:gd name="T3" fmla="*/ 220 h 662"/>
                  <a:gd name="T4" fmla="*/ 340 w 664"/>
                  <a:gd name="T5" fmla="*/ 0 h 662"/>
                  <a:gd name="T6" fmla="*/ 259 w 664"/>
                  <a:gd name="T7" fmla="*/ 259 h 662"/>
                  <a:gd name="T8" fmla="*/ 0 w 664"/>
                  <a:gd name="T9" fmla="*/ 338 h 662"/>
                  <a:gd name="T10" fmla="*/ 222 w 664"/>
                  <a:gd name="T11" fmla="*/ 495 h 662"/>
                  <a:gd name="T12" fmla="*/ 217 w 664"/>
                  <a:gd name="T13" fmla="*/ 766 h 662"/>
                  <a:gd name="T14" fmla="*/ 435 w 664"/>
                  <a:gd name="T15" fmla="*/ 604 h 662"/>
                  <a:gd name="T16" fmla="*/ 692 w 664"/>
                  <a:gd name="T17" fmla="*/ 692 h 662"/>
                  <a:gd name="T18" fmla="*/ 604 w 664"/>
                  <a:gd name="T19" fmla="*/ 435 h 662"/>
                  <a:gd name="T20" fmla="*/ 768 w 664"/>
                  <a:gd name="T21" fmla="*/ 218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9" name="Freeform 13"/>
              <p:cNvSpPr>
                <a:spLocks/>
              </p:cNvSpPr>
              <p:nvPr/>
            </p:nvSpPr>
            <p:spPr bwMode="auto">
              <a:xfrm rot="218146">
                <a:off x="675" y="533"/>
                <a:ext cx="573" cy="571"/>
              </a:xfrm>
              <a:custGeom>
                <a:avLst/>
                <a:gdLst>
                  <a:gd name="T0" fmla="*/ 573 w 664"/>
                  <a:gd name="T1" fmla="*/ 162 h 662"/>
                  <a:gd name="T2" fmla="*/ 369 w 664"/>
                  <a:gd name="T3" fmla="*/ 164 h 662"/>
                  <a:gd name="T4" fmla="*/ 254 w 664"/>
                  <a:gd name="T5" fmla="*/ 0 h 662"/>
                  <a:gd name="T6" fmla="*/ 193 w 664"/>
                  <a:gd name="T7" fmla="*/ 193 h 662"/>
                  <a:gd name="T8" fmla="*/ 0 w 664"/>
                  <a:gd name="T9" fmla="*/ 252 h 662"/>
                  <a:gd name="T10" fmla="*/ 166 w 664"/>
                  <a:gd name="T11" fmla="*/ 369 h 662"/>
                  <a:gd name="T12" fmla="*/ 162 w 664"/>
                  <a:gd name="T13" fmla="*/ 571 h 662"/>
                  <a:gd name="T14" fmla="*/ 324 w 664"/>
                  <a:gd name="T15" fmla="*/ 450 h 662"/>
                  <a:gd name="T16" fmla="*/ 516 w 664"/>
                  <a:gd name="T17" fmla="*/ 516 h 662"/>
                  <a:gd name="T18" fmla="*/ 450 w 664"/>
                  <a:gd name="T19" fmla="*/ 324 h 662"/>
                  <a:gd name="T20" fmla="*/ 573 w 664"/>
                  <a:gd name="T21" fmla="*/ 162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205" name="Group 14"/>
            <p:cNvGrpSpPr>
              <a:grpSpLocks/>
            </p:cNvGrpSpPr>
            <p:nvPr/>
          </p:nvGrpSpPr>
          <p:grpSpPr bwMode="auto">
            <a:xfrm rot="-695768">
              <a:off x="480" y="432"/>
              <a:ext cx="192" cy="191"/>
              <a:chOff x="576" y="432"/>
              <a:chExt cx="768" cy="766"/>
            </a:xfrm>
          </p:grpSpPr>
          <p:sp>
            <p:nvSpPr>
              <p:cNvPr id="7206" name="Freeform 15"/>
              <p:cNvSpPr>
                <a:spLocks/>
              </p:cNvSpPr>
              <p:nvPr/>
            </p:nvSpPr>
            <p:spPr bwMode="auto">
              <a:xfrm rot="218146">
                <a:off x="576" y="432"/>
                <a:ext cx="768" cy="766"/>
              </a:xfrm>
              <a:custGeom>
                <a:avLst/>
                <a:gdLst>
                  <a:gd name="T0" fmla="*/ 768 w 664"/>
                  <a:gd name="T1" fmla="*/ 218 h 662"/>
                  <a:gd name="T2" fmla="*/ 495 w 664"/>
                  <a:gd name="T3" fmla="*/ 220 h 662"/>
                  <a:gd name="T4" fmla="*/ 340 w 664"/>
                  <a:gd name="T5" fmla="*/ 0 h 662"/>
                  <a:gd name="T6" fmla="*/ 259 w 664"/>
                  <a:gd name="T7" fmla="*/ 259 h 662"/>
                  <a:gd name="T8" fmla="*/ 0 w 664"/>
                  <a:gd name="T9" fmla="*/ 338 h 662"/>
                  <a:gd name="T10" fmla="*/ 222 w 664"/>
                  <a:gd name="T11" fmla="*/ 495 h 662"/>
                  <a:gd name="T12" fmla="*/ 217 w 664"/>
                  <a:gd name="T13" fmla="*/ 766 h 662"/>
                  <a:gd name="T14" fmla="*/ 435 w 664"/>
                  <a:gd name="T15" fmla="*/ 604 h 662"/>
                  <a:gd name="T16" fmla="*/ 692 w 664"/>
                  <a:gd name="T17" fmla="*/ 692 h 662"/>
                  <a:gd name="T18" fmla="*/ 604 w 664"/>
                  <a:gd name="T19" fmla="*/ 435 h 662"/>
                  <a:gd name="T20" fmla="*/ 768 w 664"/>
                  <a:gd name="T21" fmla="*/ 218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rgbClr val="66CCFF"/>
              </a:solidFill>
              <a:ln w="1270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7" name="Freeform 16"/>
              <p:cNvSpPr>
                <a:spLocks/>
              </p:cNvSpPr>
              <p:nvPr/>
            </p:nvSpPr>
            <p:spPr bwMode="auto">
              <a:xfrm rot="218146">
                <a:off x="675" y="533"/>
                <a:ext cx="573" cy="571"/>
              </a:xfrm>
              <a:custGeom>
                <a:avLst/>
                <a:gdLst>
                  <a:gd name="T0" fmla="*/ 573 w 664"/>
                  <a:gd name="T1" fmla="*/ 162 h 662"/>
                  <a:gd name="T2" fmla="*/ 369 w 664"/>
                  <a:gd name="T3" fmla="*/ 164 h 662"/>
                  <a:gd name="T4" fmla="*/ 254 w 664"/>
                  <a:gd name="T5" fmla="*/ 0 h 662"/>
                  <a:gd name="T6" fmla="*/ 193 w 664"/>
                  <a:gd name="T7" fmla="*/ 193 h 662"/>
                  <a:gd name="T8" fmla="*/ 0 w 664"/>
                  <a:gd name="T9" fmla="*/ 252 h 662"/>
                  <a:gd name="T10" fmla="*/ 166 w 664"/>
                  <a:gd name="T11" fmla="*/ 369 h 662"/>
                  <a:gd name="T12" fmla="*/ 162 w 664"/>
                  <a:gd name="T13" fmla="*/ 571 h 662"/>
                  <a:gd name="T14" fmla="*/ 324 w 664"/>
                  <a:gd name="T15" fmla="*/ 450 h 662"/>
                  <a:gd name="T16" fmla="*/ 516 w 664"/>
                  <a:gd name="T17" fmla="*/ 516 h 662"/>
                  <a:gd name="T18" fmla="*/ 450 w 664"/>
                  <a:gd name="T19" fmla="*/ 324 h 662"/>
                  <a:gd name="T20" fmla="*/ 573 w 664"/>
                  <a:gd name="T21" fmla="*/ 162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75" name="Group 17"/>
          <p:cNvGrpSpPr>
            <a:grpSpLocks/>
          </p:cNvGrpSpPr>
          <p:nvPr/>
        </p:nvGrpSpPr>
        <p:grpSpPr bwMode="auto">
          <a:xfrm>
            <a:off x="7807325" y="5489575"/>
            <a:ext cx="984250" cy="1063625"/>
            <a:chOff x="240" y="192"/>
            <a:chExt cx="672" cy="670"/>
          </a:xfrm>
        </p:grpSpPr>
        <p:grpSp>
          <p:nvGrpSpPr>
            <p:cNvPr id="7198" name="Group 18"/>
            <p:cNvGrpSpPr>
              <a:grpSpLocks/>
            </p:cNvGrpSpPr>
            <p:nvPr/>
          </p:nvGrpSpPr>
          <p:grpSpPr bwMode="auto">
            <a:xfrm rot="-695768">
              <a:off x="240" y="192"/>
              <a:ext cx="672" cy="670"/>
              <a:chOff x="576" y="432"/>
              <a:chExt cx="768" cy="766"/>
            </a:xfrm>
          </p:grpSpPr>
          <p:sp>
            <p:nvSpPr>
              <p:cNvPr id="7202" name="Freeform 19"/>
              <p:cNvSpPr>
                <a:spLocks/>
              </p:cNvSpPr>
              <p:nvPr/>
            </p:nvSpPr>
            <p:spPr bwMode="auto">
              <a:xfrm rot="218146">
                <a:off x="576" y="432"/>
                <a:ext cx="768" cy="766"/>
              </a:xfrm>
              <a:custGeom>
                <a:avLst/>
                <a:gdLst>
                  <a:gd name="T0" fmla="*/ 768 w 664"/>
                  <a:gd name="T1" fmla="*/ 218 h 662"/>
                  <a:gd name="T2" fmla="*/ 495 w 664"/>
                  <a:gd name="T3" fmla="*/ 220 h 662"/>
                  <a:gd name="T4" fmla="*/ 340 w 664"/>
                  <a:gd name="T5" fmla="*/ 0 h 662"/>
                  <a:gd name="T6" fmla="*/ 259 w 664"/>
                  <a:gd name="T7" fmla="*/ 259 h 662"/>
                  <a:gd name="T8" fmla="*/ 0 w 664"/>
                  <a:gd name="T9" fmla="*/ 338 h 662"/>
                  <a:gd name="T10" fmla="*/ 222 w 664"/>
                  <a:gd name="T11" fmla="*/ 495 h 662"/>
                  <a:gd name="T12" fmla="*/ 217 w 664"/>
                  <a:gd name="T13" fmla="*/ 766 h 662"/>
                  <a:gd name="T14" fmla="*/ 435 w 664"/>
                  <a:gd name="T15" fmla="*/ 604 h 662"/>
                  <a:gd name="T16" fmla="*/ 692 w 664"/>
                  <a:gd name="T17" fmla="*/ 692 h 662"/>
                  <a:gd name="T18" fmla="*/ 604 w 664"/>
                  <a:gd name="T19" fmla="*/ 435 h 662"/>
                  <a:gd name="T20" fmla="*/ 768 w 664"/>
                  <a:gd name="T21" fmla="*/ 218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rgbClr val="66CCFF"/>
              </a:solidFill>
              <a:ln w="1905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3" name="Freeform 20"/>
              <p:cNvSpPr>
                <a:spLocks/>
              </p:cNvSpPr>
              <p:nvPr/>
            </p:nvSpPr>
            <p:spPr bwMode="auto">
              <a:xfrm rot="218146">
                <a:off x="675" y="533"/>
                <a:ext cx="573" cy="571"/>
              </a:xfrm>
              <a:custGeom>
                <a:avLst/>
                <a:gdLst>
                  <a:gd name="T0" fmla="*/ 573 w 664"/>
                  <a:gd name="T1" fmla="*/ 162 h 662"/>
                  <a:gd name="T2" fmla="*/ 369 w 664"/>
                  <a:gd name="T3" fmla="*/ 164 h 662"/>
                  <a:gd name="T4" fmla="*/ 254 w 664"/>
                  <a:gd name="T5" fmla="*/ 0 h 662"/>
                  <a:gd name="T6" fmla="*/ 193 w 664"/>
                  <a:gd name="T7" fmla="*/ 193 h 662"/>
                  <a:gd name="T8" fmla="*/ 0 w 664"/>
                  <a:gd name="T9" fmla="*/ 252 h 662"/>
                  <a:gd name="T10" fmla="*/ 166 w 664"/>
                  <a:gd name="T11" fmla="*/ 369 h 662"/>
                  <a:gd name="T12" fmla="*/ 162 w 664"/>
                  <a:gd name="T13" fmla="*/ 571 h 662"/>
                  <a:gd name="T14" fmla="*/ 324 w 664"/>
                  <a:gd name="T15" fmla="*/ 450 h 662"/>
                  <a:gd name="T16" fmla="*/ 516 w 664"/>
                  <a:gd name="T17" fmla="*/ 516 h 662"/>
                  <a:gd name="T18" fmla="*/ 450 w 664"/>
                  <a:gd name="T19" fmla="*/ 324 h 662"/>
                  <a:gd name="T20" fmla="*/ 573 w 664"/>
                  <a:gd name="T21" fmla="*/ 162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chemeClr val="bg1"/>
              </a:solidFill>
              <a:ln w="1905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199" name="Group 21"/>
            <p:cNvGrpSpPr>
              <a:grpSpLocks/>
            </p:cNvGrpSpPr>
            <p:nvPr/>
          </p:nvGrpSpPr>
          <p:grpSpPr bwMode="auto">
            <a:xfrm rot="-695768">
              <a:off x="480" y="432"/>
              <a:ext cx="192" cy="191"/>
              <a:chOff x="576" y="432"/>
              <a:chExt cx="768" cy="766"/>
            </a:xfrm>
          </p:grpSpPr>
          <p:sp>
            <p:nvSpPr>
              <p:cNvPr id="7200" name="Freeform 22"/>
              <p:cNvSpPr>
                <a:spLocks/>
              </p:cNvSpPr>
              <p:nvPr/>
            </p:nvSpPr>
            <p:spPr bwMode="auto">
              <a:xfrm rot="218146">
                <a:off x="576" y="432"/>
                <a:ext cx="768" cy="766"/>
              </a:xfrm>
              <a:custGeom>
                <a:avLst/>
                <a:gdLst>
                  <a:gd name="T0" fmla="*/ 768 w 664"/>
                  <a:gd name="T1" fmla="*/ 218 h 662"/>
                  <a:gd name="T2" fmla="*/ 495 w 664"/>
                  <a:gd name="T3" fmla="*/ 220 h 662"/>
                  <a:gd name="T4" fmla="*/ 340 w 664"/>
                  <a:gd name="T5" fmla="*/ 0 h 662"/>
                  <a:gd name="T6" fmla="*/ 259 w 664"/>
                  <a:gd name="T7" fmla="*/ 259 h 662"/>
                  <a:gd name="T8" fmla="*/ 0 w 664"/>
                  <a:gd name="T9" fmla="*/ 338 h 662"/>
                  <a:gd name="T10" fmla="*/ 222 w 664"/>
                  <a:gd name="T11" fmla="*/ 495 h 662"/>
                  <a:gd name="T12" fmla="*/ 217 w 664"/>
                  <a:gd name="T13" fmla="*/ 766 h 662"/>
                  <a:gd name="T14" fmla="*/ 435 w 664"/>
                  <a:gd name="T15" fmla="*/ 604 h 662"/>
                  <a:gd name="T16" fmla="*/ 692 w 664"/>
                  <a:gd name="T17" fmla="*/ 692 h 662"/>
                  <a:gd name="T18" fmla="*/ 604 w 664"/>
                  <a:gd name="T19" fmla="*/ 435 h 662"/>
                  <a:gd name="T20" fmla="*/ 768 w 664"/>
                  <a:gd name="T21" fmla="*/ 218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rgbClr val="66CCFF"/>
              </a:solidFill>
              <a:ln w="1270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01" name="Freeform 23"/>
              <p:cNvSpPr>
                <a:spLocks/>
              </p:cNvSpPr>
              <p:nvPr/>
            </p:nvSpPr>
            <p:spPr bwMode="auto">
              <a:xfrm rot="218146">
                <a:off x="675" y="533"/>
                <a:ext cx="573" cy="571"/>
              </a:xfrm>
              <a:custGeom>
                <a:avLst/>
                <a:gdLst>
                  <a:gd name="T0" fmla="*/ 573 w 664"/>
                  <a:gd name="T1" fmla="*/ 162 h 662"/>
                  <a:gd name="T2" fmla="*/ 369 w 664"/>
                  <a:gd name="T3" fmla="*/ 164 h 662"/>
                  <a:gd name="T4" fmla="*/ 254 w 664"/>
                  <a:gd name="T5" fmla="*/ 0 h 662"/>
                  <a:gd name="T6" fmla="*/ 193 w 664"/>
                  <a:gd name="T7" fmla="*/ 193 h 662"/>
                  <a:gd name="T8" fmla="*/ 0 w 664"/>
                  <a:gd name="T9" fmla="*/ 252 h 662"/>
                  <a:gd name="T10" fmla="*/ 166 w 664"/>
                  <a:gd name="T11" fmla="*/ 369 h 662"/>
                  <a:gd name="T12" fmla="*/ 162 w 664"/>
                  <a:gd name="T13" fmla="*/ 571 h 662"/>
                  <a:gd name="T14" fmla="*/ 324 w 664"/>
                  <a:gd name="T15" fmla="*/ 450 h 662"/>
                  <a:gd name="T16" fmla="*/ 516 w 664"/>
                  <a:gd name="T17" fmla="*/ 516 h 662"/>
                  <a:gd name="T18" fmla="*/ 450 w 664"/>
                  <a:gd name="T19" fmla="*/ 324 h 662"/>
                  <a:gd name="T20" fmla="*/ 573 w 664"/>
                  <a:gd name="T21" fmla="*/ 162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chemeClr val="bg1"/>
              </a:solidFill>
              <a:ln w="12700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76" name="Group 24"/>
          <p:cNvGrpSpPr>
            <a:grpSpLocks/>
          </p:cNvGrpSpPr>
          <p:nvPr/>
        </p:nvGrpSpPr>
        <p:grpSpPr bwMode="auto">
          <a:xfrm>
            <a:off x="7948613" y="4876800"/>
            <a:ext cx="422275" cy="455613"/>
            <a:chOff x="240" y="192"/>
            <a:chExt cx="672" cy="670"/>
          </a:xfrm>
        </p:grpSpPr>
        <p:grpSp>
          <p:nvGrpSpPr>
            <p:cNvPr id="7192" name="Group 25"/>
            <p:cNvGrpSpPr>
              <a:grpSpLocks/>
            </p:cNvGrpSpPr>
            <p:nvPr/>
          </p:nvGrpSpPr>
          <p:grpSpPr bwMode="auto">
            <a:xfrm rot="-695768">
              <a:off x="240" y="192"/>
              <a:ext cx="672" cy="670"/>
              <a:chOff x="576" y="432"/>
              <a:chExt cx="768" cy="766"/>
            </a:xfrm>
          </p:grpSpPr>
          <p:sp>
            <p:nvSpPr>
              <p:cNvPr id="7196" name="Freeform 26"/>
              <p:cNvSpPr>
                <a:spLocks/>
              </p:cNvSpPr>
              <p:nvPr/>
            </p:nvSpPr>
            <p:spPr bwMode="auto">
              <a:xfrm rot="218146">
                <a:off x="576" y="432"/>
                <a:ext cx="768" cy="766"/>
              </a:xfrm>
              <a:custGeom>
                <a:avLst/>
                <a:gdLst>
                  <a:gd name="T0" fmla="*/ 768 w 664"/>
                  <a:gd name="T1" fmla="*/ 218 h 662"/>
                  <a:gd name="T2" fmla="*/ 495 w 664"/>
                  <a:gd name="T3" fmla="*/ 220 h 662"/>
                  <a:gd name="T4" fmla="*/ 340 w 664"/>
                  <a:gd name="T5" fmla="*/ 0 h 662"/>
                  <a:gd name="T6" fmla="*/ 259 w 664"/>
                  <a:gd name="T7" fmla="*/ 259 h 662"/>
                  <a:gd name="T8" fmla="*/ 0 w 664"/>
                  <a:gd name="T9" fmla="*/ 338 h 662"/>
                  <a:gd name="T10" fmla="*/ 222 w 664"/>
                  <a:gd name="T11" fmla="*/ 495 h 662"/>
                  <a:gd name="T12" fmla="*/ 217 w 664"/>
                  <a:gd name="T13" fmla="*/ 766 h 662"/>
                  <a:gd name="T14" fmla="*/ 435 w 664"/>
                  <a:gd name="T15" fmla="*/ 604 h 662"/>
                  <a:gd name="T16" fmla="*/ 692 w 664"/>
                  <a:gd name="T17" fmla="*/ 692 h 662"/>
                  <a:gd name="T18" fmla="*/ 604 w 664"/>
                  <a:gd name="T19" fmla="*/ 435 h 662"/>
                  <a:gd name="T20" fmla="*/ 768 w 664"/>
                  <a:gd name="T21" fmla="*/ 218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rgbClr val="66CCFF"/>
              </a:solidFill>
              <a:ln w="9525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7" name="Freeform 27"/>
              <p:cNvSpPr>
                <a:spLocks/>
              </p:cNvSpPr>
              <p:nvPr/>
            </p:nvSpPr>
            <p:spPr bwMode="auto">
              <a:xfrm rot="218146">
                <a:off x="675" y="533"/>
                <a:ext cx="573" cy="571"/>
              </a:xfrm>
              <a:custGeom>
                <a:avLst/>
                <a:gdLst>
                  <a:gd name="T0" fmla="*/ 573 w 664"/>
                  <a:gd name="T1" fmla="*/ 162 h 662"/>
                  <a:gd name="T2" fmla="*/ 369 w 664"/>
                  <a:gd name="T3" fmla="*/ 164 h 662"/>
                  <a:gd name="T4" fmla="*/ 254 w 664"/>
                  <a:gd name="T5" fmla="*/ 0 h 662"/>
                  <a:gd name="T6" fmla="*/ 193 w 664"/>
                  <a:gd name="T7" fmla="*/ 193 h 662"/>
                  <a:gd name="T8" fmla="*/ 0 w 664"/>
                  <a:gd name="T9" fmla="*/ 252 h 662"/>
                  <a:gd name="T10" fmla="*/ 166 w 664"/>
                  <a:gd name="T11" fmla="*/ 369 h 662"/>
                  <a:gd name="T12" fmla="*/ 162 w 664"/>
                  <a:gd name="T13" fmla="*/ 571 h 662"/>
                  <a:gd name="T14" fmla="*/ 324 w 664"/>
                  <a:gd name="T15" fmla="*/ 450 h 662"/>
                  <a:gd name="T16" fmla="*/ 516 w 664"/>
                  <a:gd name="T17" fmla="*/ 516 h 662"/>
                  <a:gd name="T18" fmla="*/ 450 w 664"/>
                  <a:gd name="T19" fmla="*/ 324 h 662"/>
                  <a:gd name="T20" fmla="*/ 573 w 664"/>
                  <a:gd name="T21" fmla="*/ 162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7193" name="Group 28"/>
            <p:cNvGrpSpPr>
              <a:grpSpLocks/>
            </p:cNvGrpSpPr>
            <p:nvPr/>
          </p:nvGrpSpPr>
          <p:grpSpPr bwMode="auto">
            <a:xfrm rot="-695768">
              <a:off x="480" y="432"/>
              <a:ext cx="192" cy="191"/>
              <a:chOff x="576" y="432"/>
              <a:chExt cx="768" cy="766"/>
            </a:xfrm>
          </p:grpSpPr>
          <p:sp>
            <p:nvSpPr>
              <p:cNvPr id="7194" name="Freeform 29"/>
              <p:cNvSpPr>
                <a:spLocks/>
              </p:cNvSpPr>
              <p:nvPr/>
            </p:nvSpPr>
            <p:spPr bwMode="auto">
              <a:xfrm rot="218146">
                <a:off x="576" y="432"/>
                <a:ext cx="768" cy="766"/>
              </a:xfrm>
              <a:custGeom>
                <a:avLst/>
                <a:gdLst>
                  <a:gd name="T0" fmla="*/ 768 w 664"/>
                  <a:gd name="T1" fmla="*/ 218 h 662"/>
                  <a:gd name="T2" fmla="*/ 495 w 664"/>
                  <a:gd name="T3" fmla="*/ 220 h 662"/>
                  <a:gd name="T4" fmla="*/ 340 w 664"/>
                  <a:gd name="T5" fmla="*/ 0 h 662"/>
                  <a:gd name="T6" fmla="*/ 259 w 664"/>
                  <a:gd name="T7" fmla="*/ 259 h 662"/>
                  <a:gd name="T8" fmla="*/ 0 w 664"/>
                  <a:gd name="T9" fmla="*/ 338 h 662"/>
                  <a:gd name="T10" fmla="*/ 222 w 664"/>
                  <a:gd name="T11" fmla="*/ 495 h 662"/>
                  <a:gd name="T12" fmla="*/ 217 w 664"/>
                  <a:gd name="T13" fmla="*/ 766 h 662"/>
                  <a:gd name="T14" fmla="*/ 435 w 664"/>
                  <a:gd name="T15" fmla="*/ 604 h 662"/>
                  <a:gd name="T16" fmla="*/ 692 w 664"/>
                  <a:gd name="T17" fmla="*/ 692 h 662"/>
                  <a:gd name="T18" fmla="*/ 604 w 664"/>
                  <a:gd name="T19" fmla="*/ 435 h 662"/>
                  <a:gd name="T20" fmla="*/ 768 w 664"/>
                  <a:gd name="T21" fmla="*/ 218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rgbClr val="66CCFF"/>
              </a:solidFill>
              <a:ln w="9525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95" name="Freeform 30"/>
              <p:cNvSpPr>
                <a:spLocks/>
              </p:cNvSpPr>
              <p:nvPr/>
            </p:nvSpPr>
            <p:spPr bwMode="auto">
              <a:xfrm rot="218146">
                <a:off x="675" y="533"/>
                <a:ext cx="573" cy="571"/>
              </a:xfrm>
              <a:custGeom>
                <a:avLst/>
                <a:gdLst>
                  <a:gd name="T0" fmla="*/ 573 w 664"/>
                  <a:gd name="T1" fmla="*/ 162 h 662"/>
                  <a:gd name="T2" fmla="*/ 369 w 664"/>
                  <a:gd name="T3" fmla="*/ 164 h 662"/>
                  <a:gd name="T4" fmla="*/ 254 w 664"/>
                  <a:gd name="T5" fmla="*/ 0 h 662"/>
                  <a:gd name="T6" fmla="*/ 193 w 664"/>
                  <a:gd name="T7" fmla="*/ 193 h 662"/>
                  <a:gd name="T8" fmla="*/ 0 w 664"/>
                  <a:gd name="T9" fmla="*/ 252 h 662"/>
                  <a:gd name="T10" fmla="*/ 166 w 664"/>
                  <a:gd name="T11" fmla="*/ 369 h 662"/>
                  <a:gd name="T12" fmla="*/ 162 w 664"/>
                  <a:gd name="T13" fmla="*/ 571 h 662"/>
                  <a:gd name="T14" fmla="*/ 324 w 664"/>
                  <a:gd name="T15" fmla="*/ 450 h 662"/>
                  <a:gd name="T16" fmla="*/ 516 w 664"/>
                  <a:gd name="T17" fmla="*/ 516 h 662"/>
                  <a:gd name="T18" fmla="*/ 450 w 664"/>
                  <a:gd name="T19" fmla="*/ 324 h 662"/>
                  <a:gd name="T20" fmla="*/ 573 w 664"/>
                  <a:gd name="T21" fmla="*/ 162 h 662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64" h="662">
                    <a:moveTo>
                      <a:pt x="664" y="188"/>
                    </a:moveTo>
                    <a:lnTo>
                      <a:pt x="428" y="190"/>
                    </a:lnTo>
                    <a:lnTo>
                      <a:pt x="294" y="0"/>
                    </a:lnTo>
                    <a:lnTo>
                      <a:pt x="224" y="224"/>
                    </a:lnTo>
                    <a:lnTo>
                      <a:pt x="0" y="292"/>
                    </a:lnTo>
                    <a:lnTo>
                      <a:pt x="192" y="428"/>
                    </a:lnTo>
                    <a:lnTo>
                      <a:pt x="188" y="662"/>
                    </a:lnTo>
                    <a:lnTo>
                      <a:pt x="376" y="522"/>
                    </a:lnTo>
                    <a:lnTo>
                      <a:pt x="598" y="598"/>
                    </a:lnTo>
                    <a:lnTo>
                      <a:pt x="522" y="376"/>
                    </a:lnTo>
                    <a:lnTo>
                      <a:pt x="664" y="188"/>
                    </a:lnTo>
                    <a:close/>
                  </a:path>
                </a:pathLst>
              </a:custGeom>
              <a:solidFill>
                <a:schemeClr val="bg1"/>
              </a:solidFill>
              <a:ln w="9525" cmpd="sng">
                <a:solidFill>
                  <a:srgbClr val="0099E6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177" name="Group 31"/>
          <p:cNvGrpSpPr>
            <a:grpSpLocks/>
          </p:cNvGrpSpPr>
          <p:nvPr/>
        </p:nvGrpSpPr>
        <p:grpSpPr bwMode="auto">
          <a:xfrm rot="2051621">
            <a:off x="7385050" y="5105400"/>
            <a:ext cx="633413" cy="685800"/>
            <a:chOff x="576" y="432"/>
            <a:chExt cx="768" cy="766"/>
          </a:xfrm>
        </p:grpSpPr>
        <p:sp>
          <p:nvSpPr>
            <p:cNvPr id="7190" name="Freeform 32"/>
            <p:cNvSpPr>
              <a:spLocks/>
            </p:cNvSpPr>
            <p:nvPr/>
          </p:nvSpPr>
          <p:spPr bwMode="auto">
            <a:xfrm rot="218146">
              <a:off x="576" y="432"/>
              <a:ext cx="768" cy="766"/>
            </a:xfrm>
            <a:custGeom>
              <a:avLst/>
              <a:gdLst>
                <a:gd name="T0" fmla="*/ 768 w 664"/>
                <a:gd name="T1" fmla="*/ 218 h 662"/>
                <a:gd name="T2" fmla="*/ 495 w 664"/>
                <a:gd name="T3" fmla="*/ 220 h 662"/>
                <a:gd name="T4" fmla="*/ 340 w 664"/>
                <a:gd name="T5" fmla="*/ 0 h 662"/>
                <a:gd name="T6" fmla="*/ 259 w 664"/>
                <a:gd name="T7" fmla="*/ 259 h 662"/>
                <a:gd name="T8" fmla="*/ 0 w 664"/>
                <a:gd name="T9" fmla="*/ 338 h 662"/>
                <a:gd name="T10" fmla="*/ 222 w 664"/>
                <a:gd name="T11" fmla="*/ 495 h 662"/>
                <a:gd name="T12" fmla="*/ 217 w 664"/>
                <a:gd name="T13" fmla="*/ 766 h 662"/>
                <a:gd name="T14" fmla="*/ 435 w 664"/>
                <a:gd name="T15" fmla="*/ 604 h 662"/>
                <a:gd name="T16" fmla="*/ 692 w 664"/>
                <a:gd name="T17" fmla="*/ 692 h 662"/>
                <a:gd name="T18" fmla="*/ 604 w 664"/>
                <a:gd name="T19" fmla="*/ 435 h 662"/>
                <a:gd name="T20" fmla="*/ 768 w 664"/>
                <a:gd name="T21" fmla="*/ 21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33"/>
            <p:cNvSpPr>
              <a:spLocks/>
            </p:cNvSpPr>
            <p:nvPr/>
          </p:nvSpPr>
          <p:spPr bwMode="auto">
            <a:xfrm rot="218146">
              <a:off x="675" y="533"/>
              <a:ext cx="573" cy="571"/>
            </a:xfrm>
            <a:custGeom>
              <a:avLst/>
              <a:gdLst>
                <a:gd name="T0" fmla="*/ 573 w 664"/>
                <a:gd name="T1" fmla="*/ 162 h 662"/>
                <a:gd name="T2" fmla="*/ 369 w 664"/>
                <a:gd name="T3" fmla="*/ 164 h 662"/>
                <a:gd name="T4" fmla="*/ 254 w 664"/>
                <a:gd name="T5" fmla="*/ 0 h 662"/>
                <a:gd name="T6" fmla="*/ 193 w 664"/>
                <a:gd name="T7" fmla="*/ 193 h 662"/>
                <a:gd name="T8" fmla="*/ 0 w 664"/>
                <a:gd name="T9" fmla="*/ 252 h 662"/>
                <a:gd name="T10" fmla="*/ 166 w 664"/>
                <a:gd name="T11" fmla="*/ 369 h 662"/>
                <a:gd name="T12" fmla="*/ 162 w 664"/>
                <a:gd name="T13" fmla="*/ 571 h 662"/>
                <a:gd name="T14" fmla="*/ 324 w 664"/>
                <a:gd name="T15" fmla="*/ 450 h 662"/>
                <a:gd name="T16" fmla="*/ 516 w 664"/>
                <a:gd name="T17" fmla="*/ 516 h 662"/>
                <a:gd name="T18" fmla="*/ 450 w 664"/>
                <a:gd name="T19" fmla="*/ 324 h 662"/>
                <a:gd name="T20" fmla="*/ 573 w 664"/>
                <a:gd name="T21" fmla="*/ 162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8" name="Group 34"/>
          <p:cNvGrpSpPr>
            <a:grpSpLocks/>
          </p:cNvGrpSpPr>
          <p:nvPr/>
        </p:nvGrpSpPr>
        <p:grpSpPr bwMode="auto">
          <a:xfrm rot="-695768">
            <a:off x="7385050" y="5945188"/>
            <a:ext cx="352425" cy="379412"/>
            <a:chOff x="576" y="432"/>
            <a:chExt cx="768" cy="766"/>
          </a:xfrm>
        </p:grpSpPr>
        <p:sp>
          <p:nvSpPr>
            <p:cNvPr id="7188" name="Freeform 35"/>
            <p:cNvSpPr>
              <a:spLocks/>
            </p:cNvSpPr>
            <p:nvPr/>
          </p:nvSpPr>
          <p:spPr bwMode="auto">
            <a:xfrm rot="218146">
              <a:off x="576" y="432"/>
              <a:ext cx="768" cy="766"/>
            </a:xfrm>
            <a:custGeom>
              <a:avLst/>
              <a:gdLst>
                <a:gd name="T0" fmla="*/ 768 w 664"/>
                <a:gd name="T1" fmla="*/ 218 h 662"/>
                <a:gd name="T2" fmla="*/ 495 w 664"/>
                <a:gd name="T3" fmla="*/ 220 h 662"/>
                <a:gd name="T4" fmla="*/ 340 w 664"/>
                <a:gd name="T5" fmla="*/ 0 h 662"/>
                <a:gd name="T6" fmla="*/ 259 w 664"/>
                <a:gd name="T7" fmla="*/ 259 h 662"/>
                <a:gd name="T8" fmla="*/ 0 w 664"/>
                <a:gd name="T9" fmla="*/ 338 h 662"/>
                <a:gd name="T10" fmla="*/ 222 w 664"/>
                <a:gd name="T11" fmla="*/ 495 h 662"/>
                <a:gd name="T12" fmla="*/ 217 w 664"/>
                <a:gd name="T13" fmla="*/ 766 h 662"/>
                <a:gd name="T14" fmla="*/ 435 w 664"/>
                <a:gd name="T15" fmla="*/ 604 h 662"/>
                <a:gd name="T16" fmla="*/ 692 w 664"/>
                <a:gd name="T17" fmla="*/ 692 h 662"/>
                <a:gd name="T18" fmla="*/ 604 w 664"/>
                <a:gd name="T19" fmla="*/ 435 h 662"/>
                <a:gd name="T20" fmla="*/ 768 w 664"/>
                <a:gd name="T21" fmla="*/ 21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36"/>
            <p:cNvSpPr>
              <a:spLocks/>
            </p:cNvSpPr>
            <p:nvPr/>
          </p:nvSpPr>
          <p:spPr bwMode="auto">
            <a:xfrm rot="218146">
              <a:off x="675" y="533"/>
              <a:ext cx="573" cy="571"/>
            </a:xfrm>
            <a:custGeom>
              <a:avLst/>
              <a:gdLst>
                <a:gd name="T0" fmla="*/ 573 w 664"/>
                <a:gd name="T1" fmla="*/ 162 h 662"/>
                <a:gd name="T2" fmla="*/ 369 w 664"/>
                <a:gd name="T3" fmla="*/ 164 h 662"/>
                <a:gd name="T4" fmla="*/ 254 w 664"/>
                <a:gd name="T5" fmla="*/ 0 h 662"/>
                <a:gd name="T6" fmla="*/ 193 w 664"/>
                <a:gd name="T7" fmla="*/ 193 h 662"/>
                <a:gd name="T8" fmla="*/ 0 w 664"/>
                <a:gd name="T9" fmla="*/ 252 h 662"/>
                <a:gd name="T10" fmla="*/ 166 w 664"/>
                <a:gd name="T11" fmla="*/ 369 h 662"/>
                <a:gd name="T12" fmla="*/ 162 w 664"/>
                <a:gd name="T13" fmla="*/ 571 h 662"/>
                <a:gd name="T14" fmla="*/ 324 w 664"/>
                <a:gd name="T15" fmla="*/ 450 h 662"/>
                <a:gd name="T16" fmla="*/ 516 w 664"/>
                <a:gd name="T17" fmla="*/ 516 h 662"/>
                <a:gd name="T18" fmla="*/ 450 w 664"/>
                <a:gd name="T19" fmla="*/ 324 h 662"/>
                <a:gd name="T20" fmla="*/ 573 w 664"/>
                <a:gd name="T21" fmla="*/ 162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79" name="Group 37"/>
          <p:cNvGrpSpPr>
            <a:grpSpLocks/>
          </p:cNvGrpSpPr>
          <p:nvPr/>
        </p:nvGrpSpPr>
        <p:grpSpPr bwMode="auto">
          <a:xfrm rot="-695768">
            <a:off x="8359775" y="5337175"/>
            <a:ext cx="211138" cy="227013"/>
            <a:chOff x="576" y="432"/>
            <a:chExt cx="768" cy="766"/>
          </a:xfrm>
        </p:grpSpPr>
        <p:sp>
          <p:nvSpPr>
            <p:cNvPr id="7186" name="Freeform 38"/>
            <p:cNvSpPr>
              <a:spLocks/>
            </p:cNvSpPr>
            <p:nvPr/>
          </p:nvSpPr>
          <p:spPr bwMode="auto">
            <a:xfrm rot="218146">
              <a:off x="576" y="432"/>
              <a:ext cx="768" cy="766"/>
            </a:xfrm>
            <a:custGeom>
              <a:avLst/>
              <a:gdLst>
                <a:gd name="T0" fmla="*/ 768 w 664"/>
                <a:gd name="T1" fmla="*/ 218 h 662"/>
                <a:gd name="T2" fmla="*/ 495 w 664"/>
                <a:gd name="T3" fmla="*/ 220 h 662"/>
                <a:gd name="T4" fmla="*/ 340 w 664"/>
                <a:gd name="T5" fmla="*/ 0 h 662"/>
                <a:gd name="T6" fmla="*/ 259 w 664"/>
                <a:gd name="T7" fmla="*/ 259 h 662"/>
                <a:gd name="T8" fmla="*/ 0 w 664"/>
                <a:gd name="T9" fmla="*/ 338 h 662"/>
                <a:gd name="T10" fmla="*/ 222 w 664"/>
                <a:gd name="T11" fmla="*/ 495 h 662"/>
                <a:gd name="T12" fmla="*/ 217 w 664"/>
                <a:gd name="T13" fmla="*/ 766 h 662"/>
                <a:gd name="T14" fmla="*/ 435 w 664"/>
                <a:gd name="T15" fmla="*/ 604 h 662"/>
                <a:gd name="T16" fmla="*/ 692 w 664"/>
                <a:gd name="T17" fmla="*/ 692 h 662"/>
                <a:gd name="T18" fmla="*/ 604 w 664"/>
                <a:gd name="T19" fmla="*/ 435 h 662"/>
                <a:gd name="T20" fmla="*/ 768 w 664"/>
                <a:gd name="T21" fmla="*/ 21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39"/>
            <p:cNvSpPr>
              <a:spLocks/>
            </p:cNvSpPr>
            <p:nvPr/>
          </p:nvSpPr>
          <p:spPr bwMode="auto">
            <a:xfrm rot="218146">
              <a:off x="675" y="533"/>
              <a:ext cx="573" cy="571"/>
            </a:xfrm>
            <a:custGeom>
              <a:avLst/>
              <a:gdLst>
                <a:gd name="T0" fmla="*/ 573 w 664"/>
                <a:gd name="T1" fmla="*/ 162 h 662"/>
                <a:gd name="T2" fmla="*/ 369 w 664"/>
                <a:gd name="T3" fmla="*/ 164 h 662"/>
                <a:gd name="T4" fmla="*/ 254 w 664"/>
                <a:gd name="T5" fmla="*/ 0 h 662"/>
                <a:gd name="T6" fmla="*/ 193 w 664"/>
                <a:gd name="T7" fmla="*/ 193 h 662"/>
                <a:gd name="T8" fmla="*/ 0 w 664"/>
                <a:gd name="T9" fmla="*/ 252 h 662"/>
                <a:gd name="T10" fmla="*/ 166 w 664"/>
                <a:gd name="T11" fmla="*/ 369 h 662"/>
                <a:gd name="T12" fmla="*/ 162 w 664"/>
                <a:gd name="T13" fmla="*/ 571 h 662"/>
                <a:gd name="T14" fmla="*/ 324 w 664"/>
                <a:gd name="T15" fmla="*/ 450 h 662"/>
                <a:gd name="T16" fmla="*/ 516 w 664"/>
                <a:gd name="T17" fmla="*/ 516 h 662"/>
                <a:gd name="T18" fmla="*/ 450 w 664"/>
                <a:gd name="T19" fmla="*/ 324 h 662"/>
                <a:gd name="T20" fmla="*/ 573 w 664"/>
                <a:gd name="T21" fmla="*/ 162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0" name="Group 40"/>
          <p:cNvGrpSpPr>
            <a:grpSpLocks/>
          </p:cNvGrpSpPr>
          <p:nvPr/>
        </p:nvGrpSpPr>
        <p:grpSpPr bwMode="auto">
          <a:xfrm rot="2956868">
            <a:off x="7238207" y="5798343"/>
            <a:ext cx="152400" cy="138113"/>
            <a:chOff x="576" y="432"/>
            <a:chExt cx="768" cy="766"/>
          </a:xfrm>
        </p:grpSpPr>
        <p:sp>
          <p:nvSpPr>
            <p:cNvPr id="7184" name="Freeform 41"/>
            <p:cNvSpPr>
              <a:spLocks/>
            </p:cNvSpPr>
            <p:nvPr/>
          </p:nvSpPr>
          <p:spPr bwMode="auto">
            <a:xfrm rot="218146">
              <a:off x="576" y="432"/>
              <a:ext cx="768" cy="766"/>
            </a:xfrm>
            <a:custGeom>
              <a:avLst/>
              <a:gdLst>
                <a:gd name="T0" fmla="*/ 768 w 664"/>
                <a:gd name="T1" fmla="*/ 218 h 662"/>
                <a:gd name="T2" fmla="*/ 495 w 664"/>
                <a:gd name="T3" fmla="*/ 220 h 662"/>
                <a:gd name="T4" fmla="*/ 340 w 664"/>
                <a:gd name="T5" fmla="*/ 0 h 662"/>
                <a:gd name="T6" fmla="*/ 259 w 664"/>
                <a:gd name="T7" fmla="*/ 259 h 662"/>
                <a:gd name="T8" fmla="*/ 0 w 664"/>
                <a:gd name="T9" fmla="*/ 338 h 662"/>
                <a:gd name="T10" fmla="*/ 222 w 664"/>
                <a:gd name="T11" fmla="*/ 495 h 662"/>
                <a:gd name="T12" fmla="*/ 217 w 664"/>
                <a:gd name="T13" fmla="*/ 766 h 662"/>
                <a:gd name="T14" fmla="*/ 435 w 664"/>
                <a:gd name="T15" fmla="*/ 604 h 662"/>
                <a:gd name="T16" fmla="*/ 692 w 664"/>
                <a:gd name="T17" fmla="*/ 692 h 662"/>
                <a:gd name="T18" fmla="*/ 604 w 664"/>
                <a:gd name="T19" fmla="*/ 435 h 662"/>
                <a:gd name="T20" fmla="*/ 768 w 664"/>
                <a:gd name="T21" fmla="*/ 21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42"/>
            <p:cNvSpPr>
              <a:spLocks/>
            </p:cNvSpPr>
            <p:nvPr/>
          </p:nvSpPr>
          <p:spPr bwMode="auto">
            <a:xfrm rot="218146">
              <a:off x="675" y="533"/>
              <a:ext cx="573" cy="571"/>
            </a:xfrm>
            <a:custGeom>
              <a:avLst/>
              <a:gdLst>
                <a:gd name="T0" fmla="*/ 573 w 664"/>
                <a:gd name="T1" fmla="*/ 162 h 662"/>
                <a:gd name="T2" fmla="*/ 369 w 664"/>
                <a:gd name="T3" fmla="*/ 164 h 662"/>
                <a:gd name="T4" fmla="*/ 254 w 664"/>
                <a:gd name="T5" fmla="*/ 0 h 662"/>
                <a:gd name="T6" fmla="*/ 193 w 664"/>
                <a:gd name="T7" fmla="*/ 193 h 662"/>
                <a:gd name="T8" fmla="*/ 0 w 664"/>
                <a:gd name="T9" fmla="*/ 252 h 662"/>
                <a:gd name="T10" fmla="*/ 166 w 664"/>
                <a:gd name="T11" fmla="*/ 369 h 662"/>
                <a:gd name="T12" fmla="*/ 162 w 664"/>
                <a:gd name="T13" fmla="*/ 571 h 662"/>
                <a:gd name="T14" fmla="*/ 324 w 664"/>
                <a:gd name="T15" fmla="*/ 450 h 662"/>
                <a:gd name="T16" fmla="*/ 516 w 664"/>
                <a:gd name="T17" fmla="*/ 516 h 662"/>
                <a:gd name="T18" fmla="*/ 450 w 664"/>
                <a:gd name="T19" fmla="*/ 324 h 662"/>
                <a:gd name="T20" fmla="*/ 573 w 664"/>
                <a:gd name="T21" fmla="*/ 162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181" name="Group 43"/>
          <p:cNvGrpSpPr>
            <a:grpSpLocks/>
          </p:cNvGrpSpPr>
          <p:nvPr/>
        </p:nvGrpSpPr>
        <p:grpSpPr bwMode="auto">
          <a:xfrm rot="2410771">
            <a:off x="7173913" y="5257800"/>
            <a:ext cx="211137" cy="227013"/>
            <a:chOff x="576" y="432"/>
            <a:chExt cx="768" cy="766"/>
          </a:xfrm>
        </p:grpSpPr>
        <p:sp>
          <p:nvSpPr>
            <p:cNvPr id="7182" name="Freeform 44"/>
            <p:cNvSpPr>
              <a:spLocks/>
            </p:cNvSpPr>
            <p:nvPr/>
          </p:nvSpPr>
          <p:spPr bwMode="auto">
            <a:xfrm rot="218146">
              <a:off x="576" y="432"/>
              <a:ext cx="768" cy="766"/>
            </a:xfrm>
            <a:custGeom>
              <a:avLst/>
              <a:gdLst>
                <a:gd name="T0" fmla="*/ 768 w 664"/>
                <a:gd name="T1" fmla="*/ 218 h 662"/>
                <a:gd name="T2" fmla="*/ 495 w 664"/>
                <a:gd name="T3" fmla="*/ 220 h 662"/>
                <a:gd name="T4" fmla="*/ 340 w 664"/>
                <a:gd name="T5" fmla="*/ 0 h 662"/>
                <a:gd name="T6" fmla="*/ 259 w 664"/>
                <a:gd name="T7" fmla="*/ 259 h 662"/>
                <a:gd name="T8" fmla="*/ 0 w 664"/>
                <a:gd name="T9" fmla="*/ 338 h 662"/>
                <a:gd name="T10" fmla="*/ 222 w 664"/>
                <a:gd name="T11" fmla="*/ 495 h 662"/>
                <a:gd name="T12" fmla="*/ 217 w 664"/>
                <a:gd name="T13" fmla="*/ 766 h 662"/>
                <a:gd name="T14" fmla="*/ 435 w 664"/>
                <a:gd name="T15" fmla="*/ 604 h 662"/>
                <a:gd name="T16" fmla="*/ 692 w 664"/>
                <a:gd name="T17" fmla="*/ 692 h 662"/>
                <a:gd name="T18" fmla="*/ 604 w 664"/>
                <a:gd name="T19" fmla="*/ 435 h 662"/>
                <a:gd name="T20" fmla="*/ 768 w 664"/>
                <a:gd name="T21" fmla="*/ 218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rgbClr val="66CCFF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45"/>
            <p:cNvSpPr>
              <a:spLocks/>
            </p:cNvSpPr>
            <p:nvPr/>
          </p:nvSpPr>
          <p:spPr bwMode="auto">
            <a:xfrm rot="218146">
              <a:off x="675" y="533"/>
              <a:ext cx="573" cy="571"/>
            </a:xfrm>
            <a:custGeom>
              <a:avLst/>
              <a:gdLst>
                <a:gd name="T0" fmla="*/ 573 w 664"/>
                <a:gd name="T1" fmla="*/ 162 h 662"/>
                <a:gd name="T2" fmla="*/ 369 w 664"/>
                <a:gd name="T3" fmla="*/ 164 h 662"/>
                <a:gd name="T4" fmla="*/ 254 w 664"/>
                <a:gd name="T5" fmla="*/ 0 h 662"/>
                <a:gd name="T6" fmla="*/ 193 w 664"/>
                <a:gd name="T7" fmla="*/ 193 h 662"/>
                <a:gd name="T8" fmla="*/ 0 w 664"/>
                <a:gd name="T9" fmla="*/ 252 h 662"/>
                <a:gd name="T10" fmla="*/ 166 w 664"/>
                <a:gd name="T11" fmla="*/ 369 h 662"/>
                <a:gd name="T12" fmla="*/ 162 w 664"/>
                <a:gd name="T13" fmla="*/ 571 h 662"/>
                <a:gd name="T14" fmla="*/ 324 w 664"/>
                <a:gd name="T15" fmla="*/ 450 h 662"/>
                <a:gd name="T16" fmla="*/ 516 w 664"/>
                <a:gd name="T17" fmla="*/ 516 h 662"/>
                <a:gd name="T18" fmla="*/ 450 w 664"/>
                <a:gd name="T19" fmla="*/ 324 h 662"/>
                <a:gd name="T20" fmla="*/ 573 w 664"/>
                <a:gd name="T21" fmla="*/ 162 h 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64" h="662">
                  <a:moveTo>
                    <a:pt x="664" y="188"/>
                  </a:moveTo>
                  <a:lnTo>
                    <a:pt x="428" y="190"/>
                  </a:lnTo>
                  <a:lnTo>
                    <a:pt x="294" y="0"/>
                  </a:lnTo>
                  <a:lnTo>
                    <a:pt x="224" y="224"/>
                  </a:lnTo>
                  <a:lnTo>
                    <a:pt x="0" y="292"/>
                  </a:lnTo>
                  <a:lnTo>
                    <a:pt x="192" y="428"/>
                  </a:lnTo>
                  <a:lnTo>
                    <a:pt x="188" y="662"/>
                  </a:lnTo>
                  <a:lnTo>
                    <a:pt x="376" y="522"/>
                  </a:lnTo>
                  <a:lnTo>
                    <a:pt x="598" y="598"/>
                  </a:lnTo>
                  <a:lnTo>
                    <a:pt x="522" y="376"/>
                  </a:lnTo>
                  <a:lnTo>
                    <a:pt x="664" y="188"/>
                  </a:lnTo>
                  <a:close/>
                </a:path>
              </a:pathLst>
            </a:custGeom>
            <a:solidFill>
              <a:schemeClr val="bg1"/>
            </a:solidFill>
            <a:ln w="12700" cmpd="sng">
              <a:solidFill>
                <a:srgbClr val="0099E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280988" y="304800"/>
            <a:ext cx="8578850" cy="6235700"/>
            <a:chOff x="192" y="192"/>
            <a:chExt cx="5854" cy="3928"/>
          </a:xfrm>
        </p:grpSpPr>
        <p:grpSp>
          <p:nvGrpSpPr>
            <p:cNvPr id="9225" name="Group 3"/>
            <p:cNvGrpSpPr>
              <a:grpSpLocks/>
            </p:cNvGrpSpPr>
            <p:nvPr/>
          </p:nvGrpSpPr>
          <p:grpSpPr bwMode="auto">
            <a:xfrm>
              <a:off x="192" y="192"/>
              <a:ext cx="5854" cy="3928"/>
              <a:chOff x="192" y="192"/>
              <a:chExt cx="5854" cy="3928"/>
            </a:xfrm>
          </p:grpSpPr>
          <p:sp>
            <p:nvSpPr>
              <p:cNvPr id="9287" name="Freeform 4"/>
              <p:cNvSpPr>
                <a:spLocks/>
              </p:cNvSpPr>
              <p:nvPr/>
            </p:nvSpPr>
            <p:spPr bwMode="auto">
              <a:xfrm>
                <a:off x="5898" y="400"/>
                <a:ext cx="148" cy="145"/>
              </a:xfrm>
              <a:custGeom>
                <a:avLst/>
                <a:gdLst>
                  <a:gd name="T0" fmla="*/ 73 w 148"/>
                  <a:gd name="T1" fmla="*/ 145 h 145"/>
                  <a:gd name="T2" fmla="*/ 60 w 148"/>
                  <a:gd name="T3" fmla="*/ 145 h 145"/>
                  <a:gd name="T4" fmla="*/ 45 w 148"/>
                  <a:gd name="T5" fmla="*/ 140 h 145"/>
                  <a:gd name="T6" fmla="*/ 32 w 148"/>
                  <a:gd name="T7" fmla="*/ 134 h 145"/>
                  <a:gd name="T8" fmla="*/ 23 w 148"/>
                  <a:gd name="T9" fmla="*/ 125 h 145"/>
                  <a:gd name="T10" fmla="*/ 14 w 148"/>
                  <a:gd name="T11" fmla="*/ 114 h 145"/>
                  <a:gd name="T12" fmla="*/ 6 w 148"/>
                  <a:gd name="T13" fmla="*/ 100 h 145"/>
                  <a:gd name="T14" fmla="*/ 2 w 148"/>
                  <a:gd name="T15" fmla="*/ 87 h 145"/>
                  <a:gd name="T16" fmla="*/ 0 w 148"/>
                  <a:gd name="T17" fmla="*/ 72 h 145"/>
                  <a:gd name="T18" fmla="*/ 2 w 148"/>
                  <a:gd name="T19" fmla="*/ 57 h 145"/>
                  <a:gd name="T20" fmla="*/ 6 w 148"/>
                  <a:gd name="T21" fmla="*/ 44 h 145"/>
                  <a:gd name="T22" fmla="*/ 14 w 148"/>
                  <a:gd name="T23" fmla="*/ 31 h 145"/>
                  <a:gd name="T24" fmla="*/ 23 w 148"/>
                  <a:gd name="T25" fmla="*/ 20 h 145"/>
                  <a:gd name="T26" fmla="*/ 32 w 148"/>
                  <a:gd name="T27" fmla="*/ 11 h 145"/>
                  <a:gd name="T28" fmla="*/ 45 w 148"/>
                  <a:gd name="T29" fmla="*/ 5 h 145"/>
                  <a:gd name="T30" fmla="*/ 60 w 148"/>
                  <a:gd name="T31" fmla="*/ 0 h 145"/>
                  <a:gd name="T32" fmla="*/ 73 w 148"/>
                  <a:gd name="T33" fmla="*/ 0 h 145"/>
                  <a:gd name="T34" fmla="*/ 88 w 148"/>
                  <a:gd name="T35" fmla="*/ 0 h 145"/>
                  <a:gd name="T36" fmla="*/ 103 w 148"/>
                  <a:gd name="T37" fmla="*/ 5 h 145"/>
                  <a:gd name="T38" fmla="*/ 114 w 148"/>
                  <a:gd name="T39" fmla="*/ 11 h 145"/>
                  <a:gd name="T40" fmla="*/ 126 w 148"/>
                  <a:gd name="T41" fmla="*/ 20 h 145"/>
                  <a:gd name="T42" fmla="*/ 135 w 148"/>
                  <a:gd name="T43" fmla="*/ 31 h 145"/>
                  <a:gd name="T44" fmla="*/ 143 w 148"/>
                  <a:gd name="T45" fmla="*/ 44 h 145"/>
                  <a:gd name="T46" fmla="*/ 146 w 148"/>
                  <a:gd name="T47" fmla="*/ 57 h 145"/>
                  <a:gd name="T48" fmla="*/ 148 w 148"/>
                  <a:gd name="T49" fmla="*/ 72 h 145"/>
                  <a:gd name="T50" fmla="*/ 146 w 148"/>
                  <a:gd name="T51" fmla="*/ 87 h 145"/>
                  <a:gd name="T52" fmla="*/ 143 w 148"/>
                  <a:gd name="T53" fmla="*/ 100 h 145"/>
                  <a:gd name="T54" fmla="*/ 135 w 148"/>
                  <a:gd name="T55" fmla="*/ 114 h 145"/>
                  <a:gd name="T56" fmla="*/ 126 w 148"/>
                  <a:gd name="T57" fmla="*/ 125 h 145"/>
                  <a:gd name="T58" fmla="*/ 114 w 148"/>
                  <a:gd name="T59" fmla="*/ 134 h 145"/>
                  <a:gd name="T60" fmla="*/ 103 w 148"/>
                  <a:gd name="T61" fmla="*/ 140 h 145"/>
                  <a:gd name="T62" fmla="*/ 88 w 148"/>
                  <a:gd name="T63" fmla="*/ 145 h 145"/>
                  <a:gd name="T64" fmla="*/ 73 w 148"/>
                  <a:gd name="T65" fmla="*/ 145 h 14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5">
                    <a:moveTo>
                      <a:pt x="73" y="145"/>
                    </a:moveTo>
                    <a:lnTo>
                      <a:pt x="60" y="145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0"/>
                    </a:lnTo>
                    <a:lnTo>
                      <a:pt x="2" y="87"/>
                    </a:lnTo>
                    <a:lnTo>
                      <a:pt x="0" y="72"/>
                    </a:lnTo>
                    <a:lnTo>
                      <a:pt x="2" y="57"/>
                    </a:lnTo>
                    <a:lnTo>
                      <a:pt x="6" y="44"/>
                    </a:lnTo>
                    <a:lnTo>
                      <a:pt x="14" y="31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3" y="44"/>
                    </a:lnTo>
                    <a:lnTo>
                      <a:pt x="146" y="57"/>
                    </a:lnTo>
                    <a:lnTo>
                      <a:pt x="148" y="72"/>
                    </a:lnTo>
                    <a:lnTo>
                      <a:pt x="146" y="87"/>
                    </a:lnTo>
                    <a:lnTo>
                      <a:pt x="143" y="100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5"/>
                    </a:lnTo>
                    <a:lnTo>
                      <a:pt x="73" y="14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8" name="Freeform 5"/>
              <p:cNvSpPr>
                <a:spLocks/>
              </p:cNvSpPr>
              <p:nvPr/>
            </p:nvSpPr>
            <p:spPr bwMode="auto">
              <a:xfrm>
                <a:off x="5898" y="254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4 h 146"/>
                  <a:gd name="T8" fmla="*/ 23 w 148"/>
                  <a:gd name="T9" fmla="*/ 125 h 146"/>
                  <a:gd name="T10" fmla="*/ 14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4 w 148"/>
                  <a:gd name="T23" fmla="*/ 31 h 146"/>
                  <a:gd name="T24" fmla="*/ 23 w 148"/>
                  <a:gd name="T25" fmla="*/ 20 h 146"/>
                  <a:gd name="T26" fmla="*/ 32 w 148"/>
                  <a:gd name="T27" fmla="*/ 11 h 146"/>
                  <a:gd name="T28" fmla="*/ 45 w 148"/>
                  <a:gd name="T29" fmla="*/ 5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5 h 146"/>
                  <a:gd name="T38" fmla="*/ 114 w 148"/>
                  <a:gd name="T39" fmla="*/ 11 h 146"/>
                  <a:gd name="T40" fmla="*/ 126 w 148"/>
                  <a:gd name="T41" fmla="*/ 20 h 146"/>
                  <a:gd name="T42" fmla="*/ 135 w 148"/>
                  <a:gd name="T43" fmla="*/ 31 h 146"/>
                  <a:gd name="T44" fmla="*/ 143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3 w 148"/>
                  <a:gd name="T53" fmla="*/ 101 h 146"/>
                  <a:gd name="T54" fmla="*/ 135 w 148"/>
                  <a:gd name="T55" fmla="*/ 114 h 146"/>
                  <a:gd name="T56" fmla="*/ 126 w 148"/>
                  <a:gd name="T57" fmla="*/ 125 h 146"/>
                  <a:gd name="T58" fmla="*/ 114 w 148"/>
                  <a:gd name="T59" fmla="*/ 134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1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9" name="Freeform 6"/>
              <p:cNvSpPr>
                <a:spLocks/>
              </p:cNvSpPr>
              <p:nvPr/>
            </p:nvSpPr>
            <p:spPr bwMode="auto">
              <a:xfrm>
                <a:off x="5898" y="689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6 h 148"/>
                  <a:gd name="T10" fmla="*/ 14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4 h 148"/>
                  <a:gd name="T24" fmla="*/ 23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3 h 148"/>
                  <a:gd name="T42" fmla="*/ 135 w 148"/>
                  <a:gd name="T43" fmla="*/ 34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3 w 148"/>
                  <a:gd name="T53" fmla="*/ 103 h 148"/>
                  <a:gd name="T54" fmla="*/ 135 w 148"/>
                  <a:gd name="T55" fmla="*/ 116 h 148"/>
                  <a:gd name="T56" fmla="*/ 126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4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0" name="Freeform 7"/>
              <p:cNvSpPr>
                <a:spLocks/>
              </p:cNvSpPr>
              <p:nvPr/>
            </p:nvSpPr>
            <p:spPr bwMode="auto">
              <a:xfrm>
                <a:off x="5898" y="543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3 h 148"/>
                  <a:gd name="T6" fmla="*/ 32 w 148"/>
                  <a:gd name="T7" fmla="*/ 135 h 148"/>
                  <a:gd name="T8" fmla="*/ 23 w 148"/>
                  <a:gd name="T9" fmla="*/ 126 h 148"/>
                  <a:gd name="T10" fmla="*/ 14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4 h 148"/>
                  <a:gd name="T24" fmla="*/ 23 w 148"/>
                  <a:gd name="T25" fmla="*/ 23 h 148"/>
                  <a:gd name="T26" fmla="*/ 32 w 148"/>
                  <a:gd name="T27" fmla="*/ 14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4 h 148"/>
                  <a:gd name="T40" fmla="*/ 126 w 148"/>
                  <a:gd name="T41" fmla="*/ 23 h 148"/>
                  <a:gd name="T42" fmla="*/ 135 w 148"/>
                  <a:gd name="T43" fmla="*/ 34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3 w 148"/>
                  <a:gd name="T53" fmla="*/ 103 h 148"/>
                  <a:gd name="T54" fmla="*/ 135 w 148"/>
                  <a:gd name="T55" fmla="*/ 116 h 148"/>
                  <a:gd name="T56" fmla="*/ 126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3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4"/>
                    </a:lnTo>
                    <a:lnTo>
                      <a:pt x="23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1" name="Freeform 8"/>
              <p:cNvSpPr>
                <a:spLocks/>
              </p:cNvSpPr>
              <p:nvPr/>
            </p:nvSpPr>
            <p:spPr bwMode="auto">
              <a:xfrm>
                <a:off x="5898" y="983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4 h 148"/>
                  <a:gd name="T8" fmla="*/ 23 w 148"/>
                  <a:gd name="T9" fmla="*/ 125 h 148"/>
                  <a:gd name="T10" fmla="*/ 14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58 h 148"/>
                  <a:gd name="T20" fmla="*/ 6 w 148"/>
                  <a:gd name="T21" fmla="*/ 45 h 148"/>
                  <a:gd name="T22" fmla="*/ 14 w 148"/>
                  <a:gd name="T23" fmla="*/ 32 h 148"/>
                  <a:gd name="T24" fmla="*/ 23 w 148"/>
                  <a:gd name="T25" fmla="*/ 20 h 148"/>
                  <a:gd name="T26" fmla="*/ 32 w 148"/>
                  <a:gd name="T27" fmla="*/ 13 h 148"/>
                  <a:gd name="T28" fmla="*/ 45 w 148"/>
                  <a:gd name="T29" fmla="*/ 5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5 h 148"/>
                  <a:gd name="T38" fmla="*/ 114 w 148"/>
                  <a:gd name="T39" fmla="*/ 13 h 148"/>
                  <a:gd name="T40" fmla="*/ 126 w 148"/>
                  <a:gd name="T41" fmla="*/ 20 h 148"/>
                  <a:gd name="T42" fmla="*/ 135 w 148"/>
                  <a:gd name="T43" fmla="*/ 32 h 148"/>
                  <a:gd name="T44" fmla="*/ 143 w 148"/>
                  <a:gd name="T45" fmla="*/ 45 h 148"/>
                  <a:gd name="T46" fmla="*/ 146 w 148"/>
                  <a:gd name="T47" fmla="*/ 58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3 w 148"/>
                  <a:gd name="T53" fmla="*/ 103 h 148"/>
                  <a:gd name="T54" fmla="*/ 135 w 148"/>
                  <a:gd name="T55" fmla="*/ 114 h 148"/>
                  <a:gd name="T56" fmla="*/ 126 w 148"/>
                  <a:gd name="T57" fmla="*/ 125 h 148"/>
                  <a:gd name="T58" fmla="*/ 114 w 148"/>
                  <a:gd name="T59" fmla="*/ 134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0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0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2" name="Freeform 9"/>
              <p:cNvSpPr>
                <a:spLocks/>
              </p:cNvSpPr>
              <p:nvPr/>
            </p:nvSpPr>
            <p:spPr bwMode="auto">
              <a:xfrm>
                <a:off x="5898" y="837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5 h 148"/>
                  <a:gd name="T10" fmla="*/ 14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58 h 148"/>
                  <a:gd name="T20" fmla="*/ 6 w 148"/>
                  <a:gd name="T21" fmla="*/ 45 h 148"/>
                  <a:gd name="T22" fmla="*/ 14 w 148"/>
                  <a:gd name="T23" fmla="*/ 32 h 148"/>
                  <a:gd name="T24" fmla="*/ 23 w 148"/>
                  <a:gd name="T25" fmla="*/ 21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1 h 148"/>
                  <a:gd name="T42" fmla="*/ 135 w 148"/>
                  <a:gd name="T43" fmla="*/ 32 h 148"/>
                  <a:gd name="T44" fmla="*/ 143 w 148"/>
                  <a:gd name="T45" fmla="*/ 45 h 148"/>
                  <a:gd name="T46" fmla="*/ 146 w 148"/>
                  <a:gd name="T47" fmla="*/ 58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3 w 148"/>
                  <a:gd name="T53" fmla="*/ 103 h 148"/>
                  <a:gd name="T54" fmla="*/ 135 w 148"/>
                  <a:gd name="T55" fmla="*/ 114 h 148"/>
                  <a:gd name="T56" fmla="*/ 126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1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3" name="Freeform 10"/>
              <p:cNvSpPr>
                <a:spLocks/>
              </p:cNvSpPr>
              <p:nvPr/>
            </p:nvSpPr>
            <p:spPr bwMode="auto">
              <a:xfrm>
                <a:off x="5898" y="1276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4 h 146"/>
                  <a:gd name="T4" fmla="*/ 45 w 148"/>
                  <a:gd name="T5" fmla="*/ 141 h 146"/>
                  <a:gd name="T6" fmla="*/ 32 w 148"/>
                  <a:gd name="T7" fmla="*/ 135 h 146"/>
                  <a:gd name="T8" fmla="*/ 23 w 148"/>
                  <a:gd name="T9" fmla="*/ 126 h 146"/>
                  <a:gd name="T10" fmla="*/ 14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4 w 148"/>
                  <a:gd name="T23" fmla="*/ 32 h 146"/>
                  <a:gd name="T24" fmla="*/ 23 w 148"/>
                  <a:gd name="T25" fmla="*/ 21 h 146"/>
                  <a:gd name="T26" fmla="*/ 32 w 148"/>
                  <a:gd name="T27" fmla="*/ 12 h 146"/>
                  <a:gd name="T28" fmla="*/ 45 w 148"/>
                  <a:gd name="T29" fmla="*/ 6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6 h 146"/>
                  <a:gd name="T38" fmla="*/ 114 w 148"/>
                  <a:gd name="T39" fmla="*/ 12 h 146"/>
                  <a:gd name="T40" fmla="*/ 126 w 148"/>
                  <a:gd name="T41" fmla="*/ 21 h 146"/>
                  <a:gd name="T42" fmla="*/ 135 w 148"/>
                  <a:gd name="T43" fmla="*/ 32 h 146"/>
                  <a:gd name="T44" fmla="*/ 143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3 w 148"/>
                  <a:gd name="T53" fmla="*/ 101 h 146"/>
                  <a:gd name="T54" fmla="*/ 135 w 148"/>
                  <a:gd name="T55" fmla="*/ 114 h 146"/>
                  <a:gd name="T56" fmla="*/ 126 w 148"/>
                  <a:gd name="T57" fmla="*/ 126 h 146"/>
                  <a:gd name="T58" fmla="*/ 114 w 148"/>
                  <a:gd name="T59" fmla="*/ 135 h 146"/>
                  <a:gd name="T60" fmla="*/ 103 w 148"/>
                  <a:gd name="T61" fmla="*/ 141 h 146"/>
                  <a:gd name="T62" fmla="*/ 88 w 148"/>
                  <a:gd name="T63" fmla="*/ 144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4"/>
                    </a:lnTo>
                    <a:lnTo>
                      <a:pt x="45" y="141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1"/>
                    </a:lnTo>
                    <a:lnTo>
                      <a:pt x="32" y="12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2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1"/>
                    </a:lnTo>
                    <a:lnTo>
                      <a:pt x="88" y="144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4" name="Freeform 11"/>
              <p:cNvSpPr>
                <a:spLocks/>
              </p:cNvSpPr>
              <p:nvPr/>
            </p:nvSpPr>
            <p:spPr bwMode="auto">
              <a:xfrm>
                <a:off x="5898" y="1131"/>
                <a:ext cx="148" cy="145"/>
              </a:xfrm>
              <a:custGeom>
                <a:avLst/>
                <a:gdLst>
                  <a:gd name="T0" fmla="*/ 73 w 148"/>
                  <a:gd name="T1" fmla="*/ 145 h 145"/>
                  <a:gd name="T2" fmla="*/ 60 w 148"/>
                  <a:gd name="T3" fmla="*/ 144 h 145"/>
                  <a:gd name="T4" fmla="*/ 45 w 148"/>
                  <a:gd name="T5" fmla="*/ 140 h 145"/>
                  <a:gd name="T6" fmla="*/ 32 w 148"/>
                  <a:gd name="T7" fmla="*/ 134 h 145"/>
                  <a:gd name="T8" fmla="*/ 23 w 148"/>
                  <a:gd name="T9" fmla="*/ 125 h 145"/>
                  <a:gd name="T10" fmla="*/ 14 w 148"/>
                  <a:gd name="T11" fmla="*/ 114 h 145"/>
                  <a:gd name="T12" fmla="*/ 6 w 148"/>
                  <a:gd name="T13" fmla="*/ 101 h 145"/>
                  <a:gd name="T14" fmla="*/ 2 w 148"/>
                  <a:gd name="T15" fmla="*/ 87 h 145"/>
                  <a:gd name="T16" fmla="*/ 0 w 148"/>
                  <a:gd name="T17" fmla="*/ 72 h 145"/>
                  <a:gd name="T18" fmla="*/ 2 w 148"/>
                  <a:gd name="T19" fmla="*/ 58 h 145"/>
                  <a:gd name="T20" fmla="*/ 6 w 148"/>
                  <a:gd name="T21" fmla="*/ 44 h 145"/>
                  <a:gd name="T22" fmla="*/ 14 w 148"/>
                  <a:gd name="T23" fmla="*/ 31 h 145"/>
                  <a:gd name="T24" fmla="*/ 23 w 148"/>
                  <a:gd name="T25" fmla="*/ 20 h 145"/>
                  <a:gd name="T26" fmla="*/ 32 w 148"/>
                  <a:gd name="T27" fmla="*/ 11 h 145"/>
                  <a:gd name="T28" fmla="*/ 45 w 148"/>
                  <a:gd name="T29" fmla="*/ 5 h 145"/>
                  <a:gd name="T30" fmla="*/ 60 w 148"/>
                  <a:gd name="T31" fmla="*/ 0 h 145"/>
                  <a:gd name="T32" fmla="*/ 73 w 148"/>
                  <a:gd name="T33" fmla="*/ 0 h 145"/>
                  <a:gd name="T34" fmla="*/ 88 w 148"/>
                  <a:gd name="T35" fmla="*/ 0 h 145"/>
                  <a:gd name="T36" fmla="*/ 103 w 148"/>
                  <a:gd name="T37" fmla="*/ 5 h 145"/>
                  <a:gd name="T38" fmla="*/ 114 w 148"/>
                  <a:gd name="T39" fmla="*/ 11 h 145"/>
                  <a:gd name="T40" fmla="*/ 126 w 148"/>
                  <a:gd name="T41" fmla="*/ 20 h 145"/>
                  <a:gd name="T42" fmla="*/ 135 w 148"/>
                  <a:gd name="T43" fmla="*/ 31 h 145"/>
                  <a:gd name="T44" fmla="*/ 143 w 148"/>
                  <a:gd name="T45" fmla="*/ 44 h 145"/>
                  <a:gd name="T46" fmla="*/ 146 w 148"/>
                  <a:gd name="T47" fmla="*/ 58 h 145"/>
                  <a:gd name="T48" fmla="*/ 148 w 148"/>
                  <a:gd name="T49" fmla="*/ 72 h 145"/>
                  <a:gd name="T50" fmla="*/ 146 w 148"/>
                  <a:gd name="T51" fmla="*/ 87 h 145"/>
                  <a:gd name="T52" fmla="*/ 143 w 148"/>
                  <a:gd name="T53" fmla="*/ 101 h 145"/>
                  <a:gd name="T54" fmla="*/ 135 w 148"/>
                  <a:gd name="T55" fmla="*/ 114 h 145"/>
                  <a:gd name="T56" fmla="*/ 126 w 148"/>
                  <a:gd name="T57" fmla="*/ 125 h 145"/>
                  <a:gd name="T58" fmla="*/ 114 w 148"/>
                  <a:gd name="T59" fmla="*/ 134 h 145"/>
                  <a:gd name="T60" fmla="*/ 103 w 148"/>
                  <a:gd name="T61" fmla="*/ 140 h 145"/>
                  <a:gd name="T62" fmla="*/ 88 w 148"/>
                  <a:gd name="T63" fmla="*/ 144 h 145"/>
                  <a:gd name="T64" fmla="*/ 73 w 148"/>
                  <a:gd name="T65" fmla="*/ 145 h 14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5">
                    <a:moveTo>
                      <a:pt x="73" y="145"/>
                    </a:moveTo>
                    <a:lnTo>
                      <a:pt x="60" y="144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7"/>
                    </a:lnTo>
                    <a:lnTo>
                      <a:pt x="0" y="72"/>
                    </a:lnTo>
                    <a:lnTo>
                      <a:pt x="2" y="58"/>
                    </a:lnTo>
                    <a:lnTo>
                      <a:pt x="6" y="44"/>
                    </a:lnTo>
                    <a:lnTo>
                      <a:pt x="14" y="31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3" y="44"/>
                    </a:lnTo>
                    <a:lnTo>
                      <a:pt x="146" y="58"/>
                    </a:lnTo>
                    <a:lnTo>
                      <a:pt x="148" y="72"/>
                    </a:lnTo>
                    <a:lnTo>
                      <a:pt x="146" y="87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4"/>
                    </a:lnTo>
                    <a:lnTo>
                      <a:pt x="73" y="14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5" name="Freeform 12"/>
              <p:cNvSpPr>
                <a:spLocks/>
              </p:cNvSpPr>
              <p:nvPr/>
            </p:nvSpPr>
            <p:spPr bwMode="auto">
              <a:xfrm>
                <a:off x="5898" y="1568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5 h 148"/>
                  <a:gd name="T10" fmla="*/ 14 w 148"/>
                  <a:gd name="T11" fmla="*/ 116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4 h 148"/>
                  <a:gd name="T24" fmla="*/ 23 w 148"/>
                  <a:gd name="T25" fmla="*/ 22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2 h 148"/>
                  <a:gd name="T42" fmla="*/ 135 w 148"/>
                  <a:gd name="T43" fmla="*/ 34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88 h 148"/>
                  <a:gd name="T52" fmla="*/ 143 w 148"/>
                  <a:gd name="T53" fmla="*/ 103 h 148"/>
                  <a:gd name="T54" fmla="*/ 135 w 148"/>
                  <a:gd name="T55" fmla="*/ 116 h 148"/>
                  <a:gd name="T56" fmla="*/ 126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4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4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6" name="Freeform 13"/>
              <p:cNvSpPr>
                <a:spLocks/>
              </p:cNvSpPr>
              <p:nvPr/>
            </p:nvSpPr>
            <p:spPr bwMode="auto">
              <a:xfrm>
                <a:off x="5898" y="1422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5 h 148"/>
                  <a:gd name="T10" fmla="*/ 14 w 148"/>
                  <a:gd name="T11" fmla="*/ 116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4 h 148"/>
                  <a:gd name="T24" fmla="*/ 23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3 h 148"/>
                  <a:gd name="T42" fmla="*/ 135 w 148"/>
                  <a:gd name="T43" fmla="*/ 34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88 h 148"/>
                  <a:gd name="T52" fmla="*/ 143 w 148"/>
                  <a:gd name="T53" fmla="*/ 103 h 148"/>
                  <a:gd name="T54" fmla="*/ 135 w 148"/>
                  <a:gd name="T55" fmla="*/ 116 h 148"/>
                  <a:gd name="T56" fmla="*/ 126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4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7" name="Freeform 14"/>
              <p:cNvSpPr>
                <a:spLocks/>
              </p:cNvSpPr>
              <p:nvPr/>
            </p:nvSpPr>
            <p:spPr bwMode="auto">
              <a:xfrm>
                <a:off x="5898" y="1856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5 h 148"/>
                  <a:gd name="T10" fmla="*/ 14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4 h 148"/>
                  <a:gd name="T24" fmla="*/ 23 w 148"/>
                  <a:gd name="T25" fmla="*/ 22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2 h 148"/>
                  <a:gd name="T42" fmla="*/ 135 w 148"/>
                  <a:gd name="T43" fmla="*/ 34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3 w 148"/>
                  <a:gd name="T53" fmla="*/ 103 h 148"/>
                  <a:gd name="T54" fmla="*/ 135 w 148"/>
                  <a:gd name="T55" fmla="*/ 116 h 148"/>
                  <a:gd name="T56" fmla="*/ 126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4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4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8" name="Freeform 15"/>
              <p:cNvSpPr>
                <a:spLocks/>
              </p:cNvSpPr>
              <p:nvPr/>
            </p:nvSpPr>
            <p:spPr bwMode="auto">
              <a:xfrm>
                <a:off x="5898" y="1710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5 h 148"/>
                  <a:gd name="T10" fmla="*/ 14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4 h 148"/>
                  <a:gd name="T24" fmla="*/ 23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3 h 148"/>
                  <a:gd name="T42" fmla="*/ 135 w 148"/>
                  <a:gd name="T43" fmla="*/ 34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3 w 148"/>
                  <a:gd name="T53" fmla="*/ 103 h 148"/>
                  <a:gd name="T54" fmla="*/ 135 w 148"/>
                  <a:gd name="T55" fmla="*/ 116 h 148"/>
                  <a:gd name="T56" fmla="*/ 126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4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99" name="Freeform 16"/>
              <p:cNvSpPr>
                <a:spLocks/>
              </p:cNvSpPr>
              <p:nvPr/>
            </p:nvSpPr>
            <p:spPr bwMode="auto">
              <a:xfrm>
                <a:off x="5898" y="2150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0 h 147"/>
                  <a:gd name="T6" fmla="*/ 32 w 148"/>
                  <a:gd name="T7" fmla="*/ 134 h 147"/>
                  <a:gd name="T8" fmla="*/ 23 w 148"/>
                  <a:gd name="T9" fmla="*/ 125 h 147"/>
                  <a:gd name="T10" fmla="*/ 14 w 148"/>
                  <a:gd name="T11" fmla="*/ 114 h 147"/>
                  <a:gd name="T12" fmla="*/ 6 w 148"/>
                  <a:gd name="T13" fmla="*/ 102 h 147"/>
                  <a:gd name="T14" fmla="*/ 2 w 148"/>
                  <a:gd name="T15" fmla="*/ 87 h 147"/>
                  <a:gd name="T16" fmla="*/ 0 w 148"/>
                  <a:gd name="T17" fmla="*/ 72 h 147"/>
                  <a:gd name="T18" fmla="*/ 2 w 148"/>
                  <a:gd name="T19" fmla="*/ 57 h 147"/>
                  <a:gd name="T20" fmla="*/ 6 w 148"/>
                  <a:gd name="T21" fmla="*/ 44 h 147"/>
                  <a:gd name="T22" fmla="*/ 14 w 148"/>
                  <a:gd name="T23" fmla="*/ 31 h 147"/>
                  <a:gd name="T24" fmla="*/ 23 w 148"/>
                  <a:gd name="T25" fmla="*/ 20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1 h 147"/>
                  <a:gd name="T32" fmla="*/ 73 w 148"/>
                  <a:gd name="T33" fmla="*/ 0 h 147"/>
                  <a:gd name="T34" fmla="*/ 88 w 148"/>
                  <a:gd name="T35" fmla="*/ 1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6 w 148"/>
                  <a:gd name="T41" fmla="*/ 20 h 147"/>
                  <a:gd name="T42" fmla="*/ 135 w 148"/>
                  <a:gd name="T43" fmla="*/ 31 h 147"/>
                  <a:gd name="T44" fmla="*/ 143 w 148"/>
                  <a:gd name="T45" fmla="*/ 44 h 147"/>
                  <a:gd name="T46" fmla="*/ 146 w 148"/>
                  <a:gd name="T47" fmla="*/ 57 h 147"/>
                  <a:gd name="T48" fmla="*/ 148 w 148"/>
                  <a:gd name="T49" fmla="*/ 72 h 147"/>
                  <a:gd name="T50" fmla="*/ 146 w 148"/>
                  <a:gd name="T51" fmla="*/ 87 h 147"/>
                  <a:gd name="T52" fmla="*/ 143 w 148"/>
                  <a:gd name="T53" fmla="*/ 102 h 147"/>
                  <a:gd name="T54" fmla="*/ 135 w 148"/>
                  <a:gd name="T55" fmla="*/ 114 h 147"/>
                  <a:gd name="T56" fmla="*/ 126 w 148"/>
                  <a:gd name="T57" fmla="*/ 125 h 147"/>
                  <a:gd name="T58" fmla="*/ 114 w 148"/>
                  <a:gd name="T59" fmla="*/ 134 h 147"/>
                  <a:gd name="T60" fmla="*/ 103 w 148"/>
                  <a:gd name="T61" fmla="*/ 140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2"/>
                    </a:lnTo>
                    <a:lnTo>
                      <a:pt x="2" y="87"/>
                    </a:lnTo>
                    <a:lnTo>
                      <a:pt x="0" y="72"/>
                    </a:lnTo>
                    <a:lnTo>
                      <a:pt x="2" y="57"/>
                    </a:lnTo>
                    <a:lnTo>
                      <a:pt x="6" y="44"/>
                    </a:lnTo>
                    <a:lnTo>
                      <a:pt x="14" y="31"/>
                    </a:lnTo>
                    <a:lnTo>
                      <a:pt x="23" y="20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3" y="44"/>
                    </a:lnTo>
                    <a:lnTo>
                      <a:pt x="146" y="57"/>
                    </a:lnTo>
                    <a:lnTo>
                      <a:pt x="148" y="72"/>
                    </a:lnTo>
                    <a:lnTo>
                      <a:pt x="146" y="87"/>
                    </a:lnTo>
                    <a:lnTo>
                      <a:pt x="143" y="102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0" name="Freeform 17"/>
              <p:cNvSpPr>
                <a:spLocks/>
              </p:cNvSpPr>
              <p:nvPr/>
            </p:nvSpPr>
            <p:spPr bwMode="auto">
              <a:xfrm>
                <a:off x="5898" y="2004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6 h 147"/>
                  <a:gd name="T4" fmla="*/ 45 w 148"/>
                  <a:gd name="T5" fmla="*/ 140 h 147"/>
                  <a:gd name="T6" fmla="*/ 32 w 148"/>
                  <a:gd name="T7" fmla="*/ 134 h 147"/>
                  <a:gd name="T8" fmla="*/ 23 w 148"/>
                  <a:gd name="T9" fmla="*/ 125 h 147"/>
                  <a:gd name="T10" fmla="*/ 14 w 148"/>
                  <a:gd name="T11" fmla="*/ 114 h 147"/>
                  <a:gd name="T12" fmla="*/ 6 w 148"/>
                  <a:gd name="T13" fmla="*/ 103 h 147"/>
                  <a:gd name="T14" fmla="*/ 2 w 148"/>
                  <a:gd name="T15" fmla="*/ 88 h 147"/>
                  <a:gd name="T16" fmla="*/ 0 w 148"/>
                  <a:gd name="T17" fmla="*/ 73 h 147"/>
                  <a:gd name="T18" fmla="*/ 2 w 148"/>
                  <a:gd name="T19" fmla="*/ 58 h 147"/>
                  <a:gd name="T20" fmla="*/ 6 w 148"/>
                  <a:gd name="T21" fmla="*/ 45 h 147"/>
                  <a:gd name="T22" fmla="*/ 14 w 148"/>
                  <a:gd name="T23" fmla="*/ 31 h 147"/>
                  <a:gd name="T24" fmla="*/ 23 w 148"/>
                  <a:gd name="T25" fmla="*/ 20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2 h 147"/>
                  <a:gd name="T32" fmla="*/ 73 w 148"/>
                  <a:gd name="T33" fmla="*/ 0 h 147"/>
                  <a:gd name="T34" fmla="*/ 88 w 148"/>
                  <a:gd name="T35" fmla="*/ 2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6 w 148"/>
                  <a:gd name="T41" fmla="*/ 20 h 147"/>
                  <a:gd name="T42" fmla="*/ 135 w 148"/>
                  <a:gd name="T43" fmla="*/ 31 h 147"/>
                  <a:gd name="T44" fmla="*/ 143 w 148"/>
                  <a:gd name="T45" fmla="*/ 45 h 147"/>
                  <a:gd name="T46" fmla="*/ 146 w 148"/>
                  <a:gd name="T47" fmla="*/ 58 h 147"/>
                  <a:gd name="T48" fmla="*/ 148 w 148"/>
                  <a:gd name="T49" fmla="*/ 73 h 147"/>
                  <a:gd name="T50" fmla="*/ 146 w 148"/>
                  <a:gd name="T51" fmla="*/ 88 h 147"/>
                  <a:gd name="T52" fmla="*/ 143 w 148"/>
                  <a:gd name="T53" fmla="*/ 103 h 147"/>
                  <a:gd name="T54" fmla="*/ 135 w 148"/>
                  <a:gd name="T55" fmla="*/ 114 h 147"/>
                  <a:gd name="T56" fmla="*/ 126 w 148"/>
                  <a:gd name="T57" fmla="*/ 125 h 147"/>
                  <a:gd name="T58" fmla="*/ 114 w 148"/>
                  <a:gd name="T59" fmla="*/ 134 h 147"/>
                  <a:gd name="T60" fmla="*/ 103 w 148"/>
                  <a:gd name="T61" fmla="*/ 140 h 147"/>
                  <a:gd name="T62" fmla="*/ 88 w 148"/>
                  <a:gd name="T63" fmla="*/ 146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1"/>
                    </a:lnTo>
                    <a:lnTo>
                      <a:pt x="23" y="20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1" name="Freeform 18"/>
              <p:cNvSpPr>
                <a:spLocks/>
              </p:cNvSpPr>
              <p:nvPr/>
            </p:nvSpPr>
            <p:spPr bwMode="auto">
              <a:xfrm>
                <a:off x="5898" y="2437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3 h 148"/>
                  <a:gd name="T6" fmla="*/ 32 w 148"/>
                  <a:gd name="T7" fmla="*/ 135 h 148"/>
                  <a:gd name="T8" fmla="*/ 23 w 148"/>
                  <a:gd name="T9" fmla="*/ 126 h 148"/>
                  <a:gd name="T10" fmla="*/ 14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2 h 148"/>
                  <a:gd name="T24" fmla="*/ 23 w 148"/>
                  <a:gd name="T25" fmla="*/ 23 h 148"/>
                  <a:gd name="T26" fmla="*/ 32 w 148"/>
                  <a:gd name="T27" fmla="*/ 14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4 h 148"/>
                  <a:gd name="T40" fmla="*/ 126 w 148"/>
                  <a:gd name="T41" fmla="*/ 23 h 148"/>
                  <a:gd name="T42" fmla="*/ 135 w 148"/>
                  <a:gd name="T43" fmla="*/ 32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3 w 148"/>
                  <a:gd name="T53" fmla="*/ 103 h 148"/>
                  <a:gd name="T54" fmla="*/ 135 w 148"/>
                  <a:gd name="T55" fmla="*/ 114 h 148"/>
                  <a:gd name="T56" fmla="*/ 126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3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2" name="Freeform 19"/>
              <p:cNvSpPr>
                <a:spLocks/>
              </p:cNvSpPr>
              <p:nvPr/>
            </p:nvSpPr>
            <p:spPr bwMode="auto">
              <a:xfrm>
                <a:off x="5898" y="2292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2 h 147"/>
                  <a:gd name="T6" fmla="*/ 32 w 148"/>
                  <a:gd name="T7" fmla="*/ 134 h 147"/>
                  <a:gd name="T8" fmla="*/ 23 w 148"/>
                  <a:gd name="T9" fmla="*/ 125 h 147"/>
                  <a:gd name="T10" fmla="*/ 14 w 148"/>
                  <a:gd name="T11" fmla="*/ 114 h 147"/>
                  <a:gd name="T12" fmla="*/ 6 w 148"/>
                  <a:gd name="T13" fmla="*/ 102 h 147"/>
                  <a:gd name="T14" fmla="*/ 2 w 148"/>
                  <a:gd name="T15" fmla="*/ 87 h 147"/>
                  <a:gd name="T16" fmla="*/ 0 w 148"/>
                  <a:gd name="T17" fmla="*/ 73 h 147"/>
                  <a:gd name="T18" fmla="*/ 2 w 148"/>
                  <a:gd name="T19" fmla="*/ 59 h 147"/>
                  <a:gd name="T20" fmla="*/ 6 w 148"/>
                  <a:gd name="T21" fmla="*/ 44 h 147"/>
                  <a:gd name="T22" fmla="*/ 14 w 148"/>
                  <a:gd name="T23" fmla="*/ 31 h 147"/>
                  <a:gd name="T24" fmla="*/ 23 w 148"/>
                  <a:gd name="T25" fmla="*/ 22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1 h 147"/>
                  <a:gd name="T32" fmla="*/ 73 w 148"/>
                  <a:gd name="T33" fmla="*/ 0 h 147"/>
                  <a:gd name="T34" fmla="*/ 88 w 148"/>
                  <a:gd name="T35" fmla="*/ 1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6 w 148"/>
                  <a:gd name="T41" fmla="*/ 22 h 147"/>
                  <a:gd name="T42" fmla="*/ 135 w 148"/>
                  <a:gd name="T43" fmla="*/ 31 h 147"/>
                  <a:gd name="T44" fmla="*/ 143 w 148"/>
                  <a:gd name="T45" fmla="*/ 44 h 147"/>
                  <a:gd name="T46" fmla="*/ 146 w 148"/>
                  <a:gd name="T47" fmla="*/ 59 h 147"/>
                  <a:gd name="T48" fmla="*/ 148 w 148"/>
                  <a:gd name="T49" fmla="*/ 73 h 147"/>
                  <a:gd name="T50" fmla="*/ 146 w 148"/>
                  <a:gd name="T51" fmla="*/ 87 h 147"/>
                  <a:gd name="T52" fmla="*/ 143 w 148"/>
                  <a:gd name="T53" fmla="*/ 102 h 147"/>
                  <a:gd name="T54" fmla="*/ 135 w 148"/>
                  <a:gd name="T55" fmla="*/ 114 h 147"/>
                  <a:gd name="T56" fmla="*/ 126 w 148"/>
                  <a:gd name="T57" fmla="*/ 125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2"/>
                    </a:lnTo>
                    <a:lnTo>
                      <a:pt x="2" y="87"/>
                    </a:lnTo>
                    <a:lnTo>
                      <a:pt x="0" y="73"/>
                    </a:lnTo>
                    <a:lnTo>
                      <a:pt x="2" y="59"/>
                    </a:lnTo>
                    <a:lnTo>
                      <a:pt x="6" y="44"/>
                    </a:lnTo>
                    <a:lnTo>
                      <a:pt x="14" y="31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1"/>
                    </a:lnTo>
                    <a:lnTo>
                      <a:pt x="143" y="44"/>
                    </a:lnTo>
                    <a:lnTo>
                      <a:pt x="146" y="59"/>
                    </a:lnTo>
                    <a:lnTo>
                      <a:pt x="148" y="73"/>
                    </a:lnTo>
                    <a:lnTo>
                      <a:pt x="146" y="87"/>
                    </a:lnTo>
                    <a:lnTo>
                      <a:pt x="143" y="102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3" name="Freeform 20"/>
              <p:cNvSpPr>
                <a:spLocks/>
              </p:cNvSpPr>
              <p:nvPr/>
            </p:nvSpPr>
            <p:spPr bwMode="auto">
              <a:xfrm>
                <a:off x="5898" y="2731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5 h 146"/>
                  <a:gd name="T8" fmla="*/ 23 w 148"/>
                  <a:gd name="T9" fmla="*/ 125 h 146"/>
                  <a:gd name="T10" fmla="*/ 14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4 w 148"/>
                  <a:gd name="T23" fmla="*/ 32 h 146"/>
                  <a:gd name="T24" fmla="*/ 23 w 148"/>
                  <a:gd name="T25" fmla="*/ 21 h 146"/>
                  <a:gd name="T26" fmla="*/ 32 w 148"/>
                  <a:gd name="T27" fmla="*/ 11 h 146"/>
                  <a:gd name="T28" fmla="*/ 45 w 148"/>
                  <a:gd name="T29" fmla="*/ 6 h 146"/>
                  <a:gd name="T30" fmla="*/ 60 w 148"/>
                  <a:gd name="T31" fmla="*/ 2 h 146"/>
                  <a:gd name="T32" fmla="*/ 73 w 148"/>
                  <a:gd name="T33" fmla="*/ 0 h 146"/>
                  <a:gd name="T34" fmla="*/ 88 w 148"/>
                  <a:gd name="T35" fmla="*/ 2 h 146"/>
                  <a:gd name="T36" fmla="*/ 103 w 148"/>
                  <a:gd name="T37" fmla="*/ 6 h 146"/>
                  <a:gd name="T38" fmla="*/ 114 w 148"/>
                  <a:gd name="T39" fmla="*/ 11 h 146"/>
                  <a:gd name="T40" fmla="*/ 126 w 148"/>
                  <a:gd name="T41" fmla="*/ 21 h 146"/>
                  <a:gd name="T42" fmla="*/ 135 w 148"/>
                  <a:gd name="T43" fmla="*/ 32 h 146"/>
                  <a:gd name="T44" fmla="*/ 143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3 w 148"/>
                  <a:gd name="T53" fmla="*/ 101 h 146"/>
                  <a:gd name="T54" fmla="*/ 135 w 148"/>
                  <a:gd name="T55" fmla="*/ 114 h 146"/>
                  <a:gd name="T56" fmla="*/ 126 w 148"/>
                  <a:gd name="T57" fmla="*/ 125 h 146"/>
                  <a:gd name="T58" fmla="*/ 114 w 148"/>
                  <a:gd name="T59" fmla="*/ 135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4" name="Freeform 21"/>
              <p:cNvSpPr>
                <a:spLocks/>
              </p:cNvSpPr>
              <p:nvPr/>
            </p:nvSpPr>
            <p:spPr bwMode="auto">
              <a:xfrm>
                <a:off x="5898" y="2585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5 h 146"/>
                  <a:gd name="T8" fmla="*/ 23 w 148"/>
                  <a:gd name="T9" fmla="*/ 125 h 146"/>
                  <a:gd name="T10" fmla="*/ 14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4 w 148"/>
                  <a:gd name="T23" fmla="*/ 32 h 146"/>
                  <a:gd name="T24" fmla="*/ 23 w 148"/>
                  <a:gd name="T25" fmla="*/ 21 h 146"/>
                  <a:gd name="T26" fmla="*/ 32 w 148"/>
                  <a:gd name="T27" fmla="*/ 11 h 146"/>
                  <a:gd name="T28" fmla="*/ 45 w 148"/>
                  <a:gd name="T29" fmla="*/ 6 h 146"/>
                  <a:gd name="T30" fmla="*/ 60 w 148"/>
                  <a:gd name="T31" fmla="*/ 2 h 146"/>
                  <a:gd name="T32" fmla="*/ 73 w 148"/>
                  <a:gd name="T33" fmla="*/ 0 h 146"/>
                  <a:gd name="T34" fmla="*/ 88 w 148"/>
                  <a:gd name="T35" fmla="*/ 2 h 146"/>
                  <a:gd name="T36" fmla="*/ 103 w 148"/>
                  <a:gd name="T37" fmla="*/ 6 h 146"/>
                  <a:gd name="T38" fmla="*/ 114 w 148"/>
                  <a:gd name="T39" fmla="*/ 11 h 146"/>
                  <a:gd name="T40" fmla="*/ 126 w 148"/>
                  <a:gd name="T41" fmla="*/ 21 h 146"/>
                  <a:gd name="T42" fmla="*/ 135 w 148"/>
                  <a:gd name="T43" fmla="*/ 32 h 146"/>
                  <a:gd name="T44" fmla="*/ 143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3 w 148"/>
                  <a:gd name="T53" fmla="*/ 101 h 146"/>
                  <a:gd name="T54" fmla="*/ 135 w 148"/>
                  <a:gd name="T55" fmla="*/ 114 h 146"/>
                  <a:gd name="T56" fmla="*/ 126 w 148"/>
                  <a:gd name="T57" fmla="*/ 125 h 146"/>
                  <a:gd name="T58" fmla="*/ 114 w 148"/>
                  <a:gd name="T59" fmla="*/ 135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5" name="Freeform 22"/>
              <p:cNvSpPr>
                <a:spLocks/>
              </p:cNvSpPr>
              <p:nvPr/>
            </p:nvSpPr>
            <p:spPr bwMode="auto">
              <a:xfrm>
                <a:off x="5898" y="3023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2 h 147"/>
                  <a:gd name="T6" fmla="*/ 32 w 148"/>
                  <a:gd name="T7" fmla="*/ 134 h 147"/>
                  <a:gd name="T8" fmla="*/ 23 w 148"/>
                  <a:gd name="T9" fmla="*/ 127 h 147"/>
                  <a:gd name="T10" fmla="*/ 14 w 148"/>
                  <a:gd name="T11" fmla="*/ 116 h 147"/>
                  <a:gd name="T12" fmla="*/ 6 w 148"/>
                  <a:gd name="T13" fmla="*/ 102 h 147"/>
                  <a:gd name="T14" fmla="*/ 2 w 148"/>
                  <a:gd name="T15" fmla="*/ 89 h 147"/>
                  <a:gd name="T16" fmla="*/ 0 w 148"/>
                  <a:gd name="T17" fmla="*/ 74 h 147"/>
                  <a:gd name="T18" fmla="*/ 2 w 148"/>
                  <a:gd name="T19" fmla="*/ 59 h 147"/>
                  <a:gd name="T20" fmla="*/ 6 w 148"/>
                  <a:gd name="T21" fmla="*/ 45 h 147"/>
                  <a:gd name="T22" fmla="*/ 14 w 148"/>
                  <a:gd name="T23" fmla="*/ 33 h 147"/>
                  <a:gd name="T24" fmla="*/ 23 w 148"/>
                  <a:gd name="T25" fmla="*/ 22 h 147"/>
                  <a:gd name="T26" fmla="*/ 32 w 148"/>
                  <a:gd name="T27" fmla="*/ 13 h 147"/>
                  <a:gd name="T28" fmla="*/ 45 w 148"/>
                  <a:gd name="T29" fmla="*/ 7 h 147"/>
                  <a:gd name="T30" fmla="*/ 60 w 148"/>
                  <a:gd name="T31" fmla="*/ 2 h 147"/>
                  <a:gd name="T32" fmla="*/ 73 w 148"/>
                  <a:gd name="T33" fmla="*/ 0 h 147"/>
                  <a:gd name="T34" fmla="*/ 88 w 148"/>
                  <a:gd name="T35" fmla="*/ 2 h 147"/>
                  <a:gd name="T36" fmla="*/ 103 w 148"/>
                  <a:gd name="T37" fmla="*/ 7 h 147"/>
                  <a:gd name="T38" fmla="*/ 114 w 148"/>
                  <a:gd name="T39" fmla="*/ 13 h 147"/>
                  <a:gd name="T40" fmla="*/ 126 w 148"/>
                  <a:gd name="T41" fmla="*/ 22 h 147"/>
                  <a:gd name="T42" fmla="*/ 135 w 148"/>
                  <a:gd name="T43" fmla="*/ 33 h 147"/>
                  <a:gd name="T44" fmla="*/ 143 w 148"/>
                  <a:gd name="T45" fmla="*/ 45 h 147"/>
                  <a:gd name="T46" fmla="*/ 146 w 148"/>
                  <a:gd name="T47" fmla="*/ 59 h 147"/>
                  <a:gd name="T48" fmla="*/ 148 w 148"/>
                  <a:gd name="T49" fmla="*/ 74 h 147"/>
                  <a:gd name="T50" fmla="*/ 146 w 148"/>
                  <a:gd name="T51" fmla="*/ 89 h 147"/>
                  <a:gd name="T52" fmla="*/ 143 w 148"/>
                  <a:gd name="T53" fmla="*/ 102 h 147"/>
                  <a:gd name="T54" fmla="*/ 135 w 148"/>
                  <a:gd name="T55" fmla="*/ 116 h 147"/>
                  <a:gd name="T56" fmla="*/ 126 w 148"/>
                  <a:gd name="T57" fmla="*/ 127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7"/>
                    </a:lnTo>
                    <a:lnTo>
                      <a:pt x="14" y="116"/>
                    </a:lnTo>
                    <a:lnTo>
                      <a:pt x="6" y="102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59"/>
                    </a:lnTo>
                    <a:lnTo>
                      <a:pt x="6" y="45"/>
                    </a:lnTo>
                    <a:lnTo>
                      <a:pt x="14" y="33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7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7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3"/>
                    </a:lnTo>
                    <a:lnTo>
                      <a:pt x="143" y="45"/>
                    </a:lnTo>
                    <a:lnTo>
                      <a:pt x="146" y="59"/>
                    </a:lnTo>
                    <a:lnTo>
                      <a:pt x="148" y="74"/>
                    </a:lnTo>
                    <a:lnTo>
                      <a:pt x="146" y="89"/>
                    </a:lnTo>
                    <a:lnTo>
                      <a:pt x="143" y="102"/>
                    </a:lnTo>
                    <a:lnTo>
                      <a:pt x="135" y="116"/>
                    </a:lnTo>
                    <a:lnTo>
                      <a:pt x="126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6" name="Freeform 23"/>
              <p:cNvSpPr>
                <a:spLocks/>
              </p:cNvSpPr>
              <p:nvPr/>
            </p:nvSpPr>
            <p:spPr bwMode="auto">
              <a:xfrm>
                <a:off x="5898" y="2877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4 h 148"/>
                  <a:gd name="T8" fmla="*/ 23 w 148"/>
                  <a:gd name="T9" fmla="*/ 127 h 148"/>
                  <a:gd name="T10" fmla="*/ 14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3 h 148"/>
                  <a:gd name="T24" fmla="*/ 23 w 148"/>
                  <a:gd name="T25" fmla="*/ 22 h 148"/>
                  <a:gd name="T26" fmla="*/ 32 w 148"/>
                  <a:gd name="T27" fmla="*/ 13 h 148"/>
                  <a:gd name="T28" fmla="*/ 45 w 148"/>
                  <a:gd name="T29" fmla="*/ 7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7 h 148"/>
                  <a:gd name="T38" fmla="*/ 114 w 148"/>
                  <a:gd name="T39" fmla="*/ 13 h 148"/>
                  <a:gd name="T40" fmla="*/ 126 w 148"/>
                  <a:gd name="T41" fmla="*/ 22 h 148"/>
                  <a:gd name="T42" fmla="*/ 135 w 148"/>
                  <a:gd name="T43" fmla="*/ 33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3 w 148"/>
                  <a:gd name="T53" fmla="*/ 103 h 148"/>
                  <a:gd name="T54" fmla="*/ 135 w 148"/>
                  <a:gd name="T55" fmla="*/ 116 h 148"/>
                  <a:gd name="T56" fmla="*/ 126 w 148"/>
                  <a:gd name="T57" fmla="*/ 127 h 148"/>
                  <a:gd name="T58" fmla="*/ 114 w 148"/>
                  <a:gd name="T59" fmla="*/ 134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7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3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7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7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3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7" name="Freeform 24"/>
              <p:cNvSpPr>
                <a:spLocks/>
              </p:cNvSpPr>
              <p:nvPr/>
            </p:nvSpPr>
            <p:spPr bwMode="auto">
              <a:xfrm>
                <a:off x="5898" y="3316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5 h 148"/>
                  <a:gd name="T10" fmla="*/ 14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58 h 148"/>
                  <a:gd name="T20" fmla="*/ 6 w 148"/>
                  <a:gd name="T21" fmla="*/ 45 h 148"/>
                  <a:gd name="T22" fmla="*/ 14 w 148"/>
                  <a:gd name="T23" fmla="*/ 32 h 148"/>
                  <a:gd name="T24" fmla="*/ 23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3 h 148"/>
                  <a:gd name="T42" fmla="*/ 135 w 148"/>
                  <a:gd name="T43" fmla="*/ 32 h 148"/>
                  <a:gd name="T44" fmla="*/ 143 w 148"/>
                  <a:gd name="T45" fmla="*/ 45 h 148"/>
                  <a:gd name="T46" fmla="*/ 146 w 148"/>
                  <a:gd name="T47" fmla="*/ 58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3 w 148"/>
                  <a:gd name="T53" fmla="*/ 103 h 148"/>
                  <a:gd name="T54" fmla="*/ 135 w 148"/>
                  <a:gd name="T55" fmla="*/ 114 h 148"/>
                  <a:gd name="T56" fmla="*/ 126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8" name="Freeform 25"/>
              <p:cNvSpPr>
                <a:spLocks/>
              </p:cNvSpPr>
              <p:nvPr/>
            </p:nvSpPr>
            <p:spPr bwMode="auto">
              <a:xfrm>
                <a:off x="5898" y="3170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3 w 148"/>
                  <a:gd name="T9" fmla="*/ 126 h 148"/>
                  <a:gd name="T10" fmla="*/ 14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60 h 148"/>
                  <a:gd name="T20" fmla="*/ 6 w 148"/>
                  <a:gd name="T21" fmla="*/ 45 h 148"/>
                  <a:gd name="T22" fmla="*/ 14 w 148"/>
                  <a:gd name="T23" fmla="*/ 32 h 148"/>
                  <a:gd name="T24" fmla="*/ 23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6 w 148"/>
                  <a:gd name="T41" fmla="*/ 23 h 148"/>
                  <a:gd name="T42" fmla="*/ 135 w 148"/>
                  <a:gd name="T43" fmla="*/ 32 h 148"/>
                  <a:gd name="T44" fmla="*/ 143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3 w 148"/>
                  <a:gd name="T53" fmla="*/ 103 h 148"/>
                  <a:gd name="T54" fmla="*/ 135 w 148"/>
                  <a:gd name="T55" fmla="*/ 114 h 148"/>
                  <a:gd name="T56" fmla="*/ 126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09" name="Freeform 26"/>
              <p:cNvSpPr>
                <a:spLocks/>
              </p:cNvSpPr>
              <p:nvPr/>
            </p:nvSpPr>
            <p:spPr bwMode="auto">
              <a:xfrm>
                <a:off x="5898" y="3608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4 h 146"/>
                  <a:gd name="T8" fmla="*/ 23 w 148"/>
                  <a:gd name="T9" fmla="*/ 125 h 146"/>
                  <a:gd name="T10" fmla="*/ 14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4 w 148"/>
                  <a:gd name="T23" fmla="*/ 32 h 146"/>
                  <a:gd name="T24" fmla="*/ 23 w 148"/>
                  <a:gd name="T25" fmla="*/ 20 h 146"/>
                  <a:gd name="T26" fmla="*/ 32 w 148"/>
                  <a:gd name="T27" fmla="*/ 11 h 146"/>
                  <a:gd name="T28" fmla="*/ 45 w 148"/>
                  <a:gd name="T29" fmla="*/ 5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5 h 146"/>
                  <a:gd name="T38" fmla="*/ 114 w 148"/>
                  <a:gd name="T39" fmla="*/ 11 h 146"/>
                  <a:gd name="T40" fmla="*/ 126 w 148"/>
                  <a:gd name="T41" fmla="*/ 20 h 146"/>
                  <a:gd name="T42" fmla="*/ 135 w 148"/>
                  <a:gd name="T43" fmla="*/ 32 h 146"/>
                  <a:gd name="T44" fmla="*/ 143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3 w 148"/>
                  <a:gd name="T53" fmla="*/ 101 h 146"/>
                  <a:gd name="T54" fmla="*/ 135 w 148"/>
                  <a:gd name="T55" fmla="*/ 114 h 146"/>
                  <a:gd name="T56" fmla="*/ 126 w 148"/>
                  <a:gd name="T57" fmla="*/ 125 h 146"/>
                  <a:gd name="T58" fmla="*/ 114 w 148"/>
                  <a:gd name="T59" fmla="*/ 134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0" name="Freeform 27"/>
              <p:cNvSpPr>
                <a:spLocks/>
              </p:cNvSpPr>
              <p:nvPr/>
            </p:nvSpPr>
            <p:spPr bwMode="auto">
              <a:xfrm>
                <a:off x="5898" y="3462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5 h 146"/>
                  <a:gd name="T8" fmla="*/ 23 w 148"/>
                  <a:gd name="T9" fmla="*/ 125 h 146"/>
                  <a:gd name="T10" fmla="*/ 14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4 w 148"/>
                  <a:gd name="T23" fmla="*/ 32 h 146"/>
                  <a:gd name="T24" fmla="*/ 23 w 148"/>
                  <a:gd name="T25" fmla="*/ 21 h 146"/>
                  <a:gd name="T26" fmla="*/ 32 w 148"/>
                  <a:gd name="T27" fmla="*/ 11 h 146"/>
                  <a:gd name="T28" fmla="*/ 45 w 148"/>
                  <a:gd name="T29" fmla="*/ 6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6 h 146"/>
                  <a:gd name="T38" fmla="*/ 114 w 148"/>
                  <a:gd name="T39" fmla="*/ 11 h 146"/>
                  <a:gd name="T40" fmla="*/ 126 w 148"/>
                  <a:gd name="T41" fmla="*/ 21 h 146"/>
                  <a:gd name="T42" fmla="*/ 135 w 148"/>
                  <a:gd name="T43" fmla="*/ 32 h 146"/>
                  <a:gd name="T44" fmla="*/ 143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3 w 148"/>
                  <a:gd name="T53" fmla="*/ 101 h 146"/>
                  <a:gd name="T54" fmla="*/ 135 w 148"/>
                  <a:gd name="T55" fmla="*/ 114 h 146"/>
                  <a:gd name="T56" fmla="*/ 126 w 148"/>
                  <a:gd name="T57" fmla="*/ 125 h 146"/>
                  <a:gd name="T58" fmla="*/ 114 w 148"/>
                  <a:gd name="T59" fmla="*/ 135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1" name="Freeform 28"/>
              <p:cNvSpPr>
                <a:spLocks/>
              </p:cNvSpPr>
              <p:nvPr/>
            </p:nvSpPr>
            <p:spPr bwMode="auto">
              <a:xfrm>
                <a:off x="5898" y="3900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2 h 147"/>
                  <a:gd name="T6" fmla="*/ 32 w 148"/>
                  <a:gd name="T7" fmla="*/ 134 h 147"/>
                  <a:gd name="T8" fmla="*/ 23 w 148"/>
                  <a:gd name="T9" fmla="*/ 127 h 147"/>
                  <a:gd name="T10" fmla="*/ 14 w 148"/>
                  <a:gd name="T11" fmla="*/ 115 h 147"/>
                  <a:gd name="T12" fmla="*/ 6 w 148"/>
                  <a:gd name="T13" fmla="*/ 102 h 147"/>
                  <a:gd name="T14" fmla="*/ 2 w 148"/>
                  <a:gd name="T15" fmla="*/ 89 h 147"/>
                  <a:gd name="T16" fmla="*/ 0 w 148"/>
                  <a:gd name="T17" fmla="*/ 74 h 147"/>
                  <a:gd name="T18" fmla="*/ 2 w 148"/>
                  <a:gd name="T19" fmla="*/ 59 h 147"/>
                  <a:gd name="T20" fmla="*/ 6 w 148"/>
                  <a:gd name="T21" fmla="*/ 44 h 147"/>
                  <a:gd name="T22" fmla="*/ 14 w 148"/>
                  <a:gd name="T23" fmla="*/ 33 h 147"/>
                  <a:gd name="T24" fmla="*/ 23 w 148"/>
                  <a:gd name="T25" fmla="*/ 22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1 h 147"/>
                  <a:gd name="T32" fmla="*/ 73 w 148"/>
                  <a:gd name="T33" fmla="*/ 0 h 147"/>
                  <a:gd name="T34" fmla="*/ 88 w 148"/>
                  <a:gd name="T35" fmla="*/ 1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6 w 148"/>
                  <a:gd name="T41" fmla="*/ 22 h 147"/>
                  <a:gd name="T42" fmla="*/ 135 w 148"/>
                  <a:gd name="T43" fmla="*/ 33 h 147"/>
                  <a:gd name="T44" fmla="*/ 143 w 148"/>
                  <a:gd name="T45" fmla="*/ 44 h 147"/>
                  <a:gd name="T46" fmla="*/ 146 w 148"/>
                  <a:gd name="T47" fmla="*/ 59 h 147"/>
                  <a:gd name="T48" fmla="*/ 148 w 148"/>
                  <a:gd name="T49" fmla="*/ 74 h 147"/>
                  <a:gd name="T50" fmla="*/ 146 w 148"/>
                  <a:gd name="T51" fmla="*/ 89 h 147"/>
                  <a:gd name="T52" fmla="*/ 143 w 148"/>
                  <a:gd name="T53" fmla="*/ 102 h 147"/>
                  <a:gd name="T54" fmla="*/ 135 w 148"/>
                  <a:gd name="T55" fmla="*/ 115 h 147"/>
                  <a:gd name="T56" fmla="*/ 126 w 148"/>
                  <a:gd name="T57" fmla="*/ 127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7"/>
                    </a:lnTo>
                    <a:lnTo>
                      <a:pt x="14" y="115"/>
                    </a:lnTo>
                    <a:lnTo>
                      <a:pt x="6" y="102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59"/>
                    </a:lnTo>
                    <a:lnTo>
                      <a:pt x="6" y="44"/>
                    </a:lnTo>
                    <a:lnTo>
                      <a:pt x="14" y="33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3"/>
                    </a:lnTo>
                    <a:lnTo>
                      <a:pt x="143" y="44"/>
                    </a:lnTo>
                    <a:lnTo>
                      <a:pt x="146" y="59"/>
                    </a:lnTo>
                    <a:lnTo>
                      <a:pt x="148" y="74"/>
                    </a:lnTo>
                    <a:lnTo>
                      <a:pt x="146" y="89"/>
                    </a:lnTo>
                    <a:lnTo>
                      <a:pt x="143" y="102"/>
                    </a:lnTo>
                    <a:lnTo>
                      <a:pt x="135" y="115"/>
                    </a:lnTo>
                    <a:lnTo>
                      <a:pt x="126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2" name="Freeform 29"/>
              <p:cNvSpPr>
                <a:spLocks/>
              </p:cNvSpPr>
              <p:nvPr/>
            </p:nvSpPr>
            <p:spPr bwMode="auto">
              <a:xfrm>
                <a:off x="5898" y="3754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6 h 147"/>
                  <a:gd name="T4" fmla="*/ 45 w 148"/>
                  <a:gd name="T5" fmla="*/ 142 h 147"/>
                  <a:gd name="T6" fmla="*/ 32 w 148"/>
                  <a:gd name="T7" fmla="*/ 134 h 147"/>
                  <a:gd name="T8" fmla="*/ 23 w 148"/>
                  <a:gd name="T9" fmla="*/ 127 h 147"/>
                  <a:gd name="T10" fmla="*/ 14 w 148"/>
                  <a:gd name="T11" fmla="*/ 116 h 147"/>
                  <a:gd name="T12" fmla="*/ 6 w 148"/>
                  <a:gd name="T13" fmla="*/ 103 h 147"/>
                  <a:gd name="T14" fmla="*/ 2 w 148"/>
                  <a:gd name="T15" fmla="*/ 89 h 147"/>
                  <a:gd name="T16" fmla="*/ 0 w 148"/>
                  <a:gd name="T17" fmla="*/ 74 h 147"/>
                  <a:gd name="T18" fmla="*/ 2 w 148"/>
                  <a:gd name="T19" fmla="*/ 60 h 147"/>
                  <a:gd name="T20" fmla="*/ 6 w 148"/>
                  <a:gd name="T21" fmla="*/ 45 h 147"/>
                  <a:gd name="T22" fmla="*/ 14 w 148"/>
                  <a:gd name="T23" fmla="*/ 33 h 147"/>
                  <a:gd name="T24" fmla="*/ 23 w 148"/>
                  <a:gd name="T25" fmla="*/ 22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2 h 147"/>
                  <a:gd name="T32" fmla="*/ 73 w 148"/>
                  <a:gd name="T33" fmla="*/ 0 h 147"/>
                  <a:gd name="T34" fmla="*/ 88 w 148"/>
                  <a:gd name="T35" fmla="*/ 2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6 w 148"/>
                  <a:gd name="T41" fmla="*/ 22 h 147"/>
                  <a:gd name="T42" fmla="*/ 135 w 148"/>
                  <a:gd name="T43" fmla="*/ 33 h 147"/>
                  <a:gd name="T44" fmla="*/ 143 w 148"/>
                  <a:gd name="T45" fmla="*/ 45 h 147"/>
                  <a:gd name="T46" fmla="*/ 146 w 148"/>
                  <a:gd name="T47" fmla="*/ 60 h 147"/>
                  <a:gd name="T48" fmla="*/ 148 w 148"/>
                  <a:gd name="T49" fmla="*/ 74 h 147"/>
                  <a:gd name="T50" fmla="*/ 146 w 148"/>
                  <a:gd name="T51" fmla="*/ 89 h 147"/>
                  <a:gd name="T52" fmla="*/ 143 w 148"/>
                  <a:gd name="T53" fmla="*/ 103 h 147"/>
                  <a:gd name="T54" fmla="*/ 135 w 148"/>
                  <a:gd name="T55" fmla="*/ 116 h 147"/>
                  <a:gd name="T56" fmla="*/ 126 w 148"/>
                  <a:gd name="T57" fmla="*/ 127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6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7"/>
                    </a:lnTo>
                    <a:lnTo>
                      <a:pt x="14" y="116"/>
                    </a:lnTo>
                    <a:lnTo>
                      <a:pt x="6" y="103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4" y="33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3"/>
                    </a:lnTo>
                    <a:lnTo>
                      <a:pt x="143" y="45"/>
                    </a:lnTo>
                    <a:lnTo>
                      <a:pt x="146" y="60"/>
                    </a:lnTo>
                    <a:lnTo>
                      <a:pt x="148" y="74"/>
                    </a:lnTo>
                    <a:lnTo>
                      <a:pt x="146" y="89"/>
                    </a:lnTo>
                    <a:lnTo>
                      <a:pt x="143" y="103"/>
                    </a:lnTo>
                    <a:lnTo>
                      <a:pt x="135" y="116"/>
                    </a:lnTo>
                    <a:lnTo>
                      <a:pt x="126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3" name="Freeform 30"/>
              <p:cNvSpPr>
                <a:spLocks/>
              </p:cNvSpPr>
              <p:nvPr/>
            </p:nvSpPr>
            <p:spPr bwMode="auto">
              <a:xfrm>
                <a:off x="5872" y="396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73 w 148"/>
                  <a:gd name="T3" fmla="*/ 146 h 146"/>
                  <a:gd name="T4" fmla="*/ 60 w 148"/>
                  <a:gd name="T5" fmla="*/ 146 h 146"/>
                  <a:gd name="T6" fmla="*/ 45 w 148"/>
                  <a:gd name="T7" fmla="*/ 140 h 146"/>
                  <a:gd name="T8" fmla="*/ 32 w 148"/>
                  <a:gd name="T9" fmla="*/ 134 h 146"/>
                  <a:gd name="T10" fmla="*/ 23 w 148"/>
                  <a:gd name="T11" fmla="*/ 125 h 146"/>
                  <a:gd name="T12" fmla="*/ 13 w 148"/>
                  <a:gd name="T13" fmla="*/ 114 h 146"/>
                  <a:gd name="T14" fmla="*/ 6 w 148"/>
                  <a:gd name="T15" fmla="*/ 101 h 146"/>
                  <a:gd name="T16" fmla="*/ 2 w 148"/>
                  <a:gd name="T17" fmla="*/ 88 h 146"/>
                  <a:gd name="T18" fmla="*/ 0 w 148"/>
                  <a:gd name="T19" fmla="*/ 73 h 146"/>
                  <a:gd name="T20" fmla="*/ 0 w 148"/>
                  <a:gd name="T21" fmla="*/ 73 h 146"/>
                  <a:gd name="T22" fmla="*/ 2 w 148"/>
                  <a:gd name="T23" fmla="*/ 58 h 146"/>
                  <a:gd name="T24" fmla="*/ 6 w 148"/>
                  <a:gd name="T25" fmla="*/ 45 h 146"/>
                  <a:gd name="T26" fmla="*/ 13 w 148"/>
                  <a:gd name="T27" fmla="*/ 32 h 146"/>
                  <a:gd name="T28" fmla="*/ 23 w 148"/>
                  <a:gd name="T29" fmla="*/ 20 h 146"/>
                  <a:gd name="T30" fmla="*/ 32 w 148"/>
                  <a:gd name="T31" fmla="*/ 11 h 146"/>
                  <a:gd name="T32" fmla="*/ 45 w 148"/>
                  <a:gd name="T33" fmla="*/ 5 h 146"/>
                  <a:gd name="T34" fmla="*/ 60 w 148"/>
                  <a:gd name="T35" fmla="*/ 0 h 146"/>
                  <a:gd name="T36" fmla="*/ 73 w 148"/>
                  <a:gd name="T37" fmla="*/ 0 h 146"/>
                  <a:gd name="T38" fmla="*/ 73 w 148"/>
                  <a:gd name="T39" fmla="*/ 0 h 146"/>
                  <a:gd name="T40" fmla="*/ 88 w 148"/>
                  <a:gd name="T41" fmla="*/ 0 h 146"/>
                  <a:gd name="T42" fmla="*/ 103 w 148"/>
                  <a:gd name="T43" fmla="*/ 5 h 146"/>
                  <a:gd name="T44" fmla="*/ 114 w 148"/>
                  <a:gd name="T45" fmla="*/ 11 h 146"/>
                  <a:gd name="T46" fmla="*/ 126 w 148"/>
                  <a:gd name="T47" fmla="*/ 20 h 146"/>
                  <a:gd name="T48" fmla="*/ 135 w 148"/>
                  <a:gd name="T49" fmla="*/ 32 h 146"/>
                  <a:gd name="T50" fmla="*/ 142 w 148"/>
                  <a:gd name="T51" fmla="*/ 45 h 146"/>
                  <a:gd name="T52" fmla="*/ 146 w 148"/>
                  <a:gd name="T53" fmla="*/ 58 h 146"/>
                  <a:gd name="T54" fmla="*/ 148 w 148"/>
                  <a:gd name="T55" fmla="*/ 73 h 146"/>
                  <a:gd name="T56" fmla="*/ 148 w 148"/>
                  <a:gd name="T57" fmla="*/ 73 h 146"/>
                  <a:gd name="T58" fmla="*/ 146 w 148"/>
                  <a:gd name="T59" fmla="*/ 88 h 146"/>
                  <a:gd name="T60" fmla="*/ 142 w 148"/>
                  <a:gd name="T61" fmla="*/ 101 h 146"/>
                  <a:gd name="T62" fmla="*/ 135 w 148"/>
                  <a:gd name="T63" fmla="*/ 114 h 146"/>
                  <a:gd name="T64" fmla="*/ 126 w 148"/>
                  <a:gd name="T65" fmla="*/ 125 h 146"/>
                  <a:gd name="T66" fmla="*/ 114 w 148"/>
                  <a:gd name="T67" fmla="*/ 134 h 146"/>
                  <a:gd name="T68" fmla="*/ 103 w 148"/>
                  <a:gd name="T69" fmla="*/ 140 h 146"/>
                  <a:gd name="T70" fmla="*/ 88 w 148"/>
                  <a:gd name="T71" fmla="*/ 146 h 146"/>
                  <a:gd name="T72" fmla="*/ 73 w 148"/>
                  <a:gd name="T73" fmla="*/ 146 h 146"/>
                  <a:gd name="T74" fmla="*/ 73 w 148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4" name="Freeform 31"/>
              <p:cNvSpPr>
                <a:spLocks/>
              </p:cNvSpPr>
              <p:nvPr/>
            </p:nvSpPr>
            <p:spPr bwMode="auto">
              <a:xfrm>
                <a:off x="5872" y="250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73 w 148"/>
                  <a:gd name="T3" fmla="*/ 146 h 146"/>
                  <a:gd name="T4" fmla="*/ 60 w 148"/>
                  <a:gd name="T5" fmla="*/ 146 h 146"/>
                  <a:gd name="T6" fmla="*/ 45 w 148"/>
                  <a:gd name="T7" fmla="*/ 140 h 146"/>
                  <a:gd name="T8" fmla="*/ 32 w 148"/>
                  <a:gd name="T9" fmla="*/ 135 h 146"/>
                  <a:gd name="T10" fmla="*/ 23 w 148"/>
                  <a:gd name="T11" fmla="*/ 125 h 146"/>
                  <a:gd name="T12" fmla="*/ 13 w 148"/>
                  <a:gd name="T13" fmla="*/ 114 h 146"/>
                  <a:gd name="T14" fmla="*/ 6 w 148"/>
                  <a:gd name="T15" fmla="*/ 101 h 146"/>
                  <a:gd name="T16" fmla="*/ 2 w 148"/>
                  <a:gd name="T17" fmla="*/ 88 h 146"/>
                  <a:gd name="T18" fmla="*/ 0 w 148"/>
                  <a:gd name="T19" fmla="*/ 73 h 146"/>
                  <a:gd name="T20" fmla="*/ 0 w 148"/>
                  <a:gd name="T21" fmla="*/ 73 h 146"/>
                  <a:gd name="T22" fmla="*/ 2 w 148"/>
                  <a:gd name="T23" fmla="*/ 58 h 146"/>
                  <a:gd name="T24" fmla="*/ 6 w 148"/>
                  <a:gd name="T25" fmla="*/ 45 h 146"/>
                  <a:gd name="T26" fmla="*/ 13 w 148"/>
                  <a:gd name="T27" fmla="*/ 32 h 146"/>
                  <a:gd name="T28" fmla="*/ 23 w 148"/>
                  <a:gd name="T29" fmla="*/ 21 h 146"/>
                  <a:gd name="T30" fmla="*/ 32 w 148"/>
                  <a:gd name="T31" fmla="*/ 11 h 146"/>
                  <a:gd name="T32" fmla="*/ 45 w 148"/>
                  <a:gd name="T33" fmla="*/ 6 h 146"/>
                  <a:gd name="T34" fmla="*/ 60 w 148"/>
                  <a:gd name="T35" fmla="*/ 0 h 146"/>
                  <a:gd name="T36" fmla="*/ 73 w 148"/>
                  <a:gd name="T37" fmla="*/ 0 h 146"/>
                  <a:gd name="T38" fmla="*/ 73 w 148"/>
                  <a:gd name="T39" fmla="*/ 0 h 146"/>
                  <a:gd name="T40" fmla="*/ 88 w 148"/>
                  <a:gd name="T41" fmla="*/ 0 h 146"/>
                  <a:gd name="T42" fmla="*/ 103 w 148"/>
                  <a:gd name="T43" fmla="*/ 6 h 146"/>
                  <a:gd name="T44" fmla="*/ 114 w 148"/>
                  <a:gd name="T45" fmla="*/ 11 h 146"/>
                  <a:gd name="T46" fmla="*/ 126 w 148"/>
                  <a:gd name="T47" fmla="*/ 21 h 146"/>
                  <a:gd name="T48" fmla="*/ 135 w 148"/>
                  <a:gd name="T49" fmla="*/ 32 h 146"/>
                  <a:gd name="T50" fmla="*/ 142 w 148"/>
                  <a:gd name="T51" fmla="*/ 45 h 146"/>
                  <a:gd name="T52" fmla="*/ 146 w 148"/>
                  <a:gd name="T53" fmla="*/ 58 h 146"/>
                  <a:gd name="T54" fmla="*/ 148 w 148"/>
                  <a:gd name="T55" fmla="*/ 73 h 146"/>
                  <a:gd name="T56" fmla="*/ 148 w 148"/>
                  <a:gd name="T57" fmla="*/ 73 h 146"/>
                  <a:gd name="T58" fmla="*/ 146 w 148"/>
                  <a:gd name="T59" fmla="*/ 88 h 146"/>
                  <a:gd name="T60" fmla="*/ 142 w 148"/>
                  <a:gd name="T61" fmla="*/ 101 h 146"/>
                  <a:gd name="T62" fmla="*/ 135 w 148"/>
                  <a:gd name="T63" fmla="*/ 114 h 146"/>
                  <a:gd name="T64" fmla="*/ 126 w 148"/>
                  <a:gd name="T65" fmla="*/ 125 h 146"/>
                  <a:gd name="T66" fmla="*/ 114 w 148"/>
                  <a:gd name="T67" fmla="*/ 135 h 146"/>
                  <a:gd name="T68" fmla="*/ 103 w 148"/>
                  <a:gd name="T69" fmla="*/ 140 h 146"/>
                  <a:gd name="T70" fmla="*/ 88 w 148"/>
                  <a:gd name="T71" fmla="*/ 146 h 146"/>
                  <a:gd name="T72" fmla="*/ 73 w 148"/>
                  <a:gd name="T73" fmla="*/ 146 h 146"/>
                  <a:gd name="T74" fmla="*/ 73 w 148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5" name="Freeform 32"/>
              <p:cNvSpPr>
                <a:spLocks/>
              </p:cNvSpPr>
              <p:nvPr/>
            </p:nvSpPr>
            <p:spPr bwMode="auto">
              <a:xfrm>
                <a:off x="5872" y="686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73 w 148"/>
                  <a:gd name="T3" fmla="*/ 147 h 147"/>
                  <a:gd name="T4" fmla="*/ 60 w 148"/>
                  <a:gd name="T5" fmla="*/ 145 h 147"/>
                  <a:gd name="T6" fmla="*/ 45 w 148"/>
                  <a:gd name="T7" fmla="*/ 142 h 147"/>
                  <a:gd name="T8" fmla="*/ 32 w 148"/>
                  <a:gd name="T9" fmla="*/ 134 h 147"/>
                  <a:gd name="T10" fmla="*/ 23 w 148"/>
                  <a:gd name="T11" fmla="*/ 125 h 147"/>
                  <a:gd name="T12" fmla="*/ 13 w 148"/>
                  <a:gd name="T13" fmla="*/ 116 h 147"/>
                  <a:gd name="T14" fmla="*/ 6 w 148"/>
                  <a:gd name="T15" fmla="*/ 102 h 147"/>
                  <a:gd name="T16" fmla="*/ 2 w 148"/>
                  <a:gd name="T17" fmla="*/ 89 h 147"/>
                  <a:gd name="T18" fmla="*/ 0 w 148"/>
                  <a:gd name="T19" fmla="*/ 74 h 147"/>
                  <a:gd name="T20" fmla="*/ 0 w 148"/>
                  <a:gd name="T21" fmla="*/ 74 h 147"/>
                  <a:gd name="T22" fmla="*/ 2 w 148"/>
                  <a:gd name="T23" fmla="*/ 59 h 147"/>
                  <a:gd name="T24" fmla="*/ 6 w 148"/>
                  <a:gd name="T25" fmla="*/ 44 h 147"/>
                  <a:gd name="T26" fmla="*/ 13 w 148"/>
                  <a:gd name="T27" fmla="*/ 33 h 147"/>
                  <a:gd name="T28" fmla="*/ 23 w 148"/>
                  <a:gd name="T29" fmla="*/ 22 h 147"/>
                  <a:gd name="T30" fmla="*/ 32 w 148"/>
                  <a:gd name="T31" fmla="*/ 13 h 147"/>
                  <a:gd name="T32" fmla="*/ 45 w 148"/>
                  <a:gd name="T33" fmla="*/ 5 h 147"/>
                  <a:gd name="T34" fmla="*/ 60 w 148"/>
                  <a:gd name="T35" fmla="*/ 1 h 147"/>
                  <a:gd name="T36" fmla="*/ 73 w 148"/>
                  <a:gd name="T37" fmla="*/ 0 h 147"/>
                  <a:gd name="T38" fmla="*/ 73 w 148"/>
                  <a:gd name="T39" fmla="*/ 0 h 147"/>
                  <a:gd name="T40" fmla="*/ 88 w 148"/>
                  <a:gd name="T41" fmla="*/ 1 h 147"/>
                  <a:gd name="T42" fmla="*/ 103 w 148"/>
                  <a:gd name="T43" fmla="*/ 5 h 147"/>
                  <a:gd name="T44" fmla="*/ 114 w 148"/>
                  <a:gd name="T45" fmla="*/ 13 h 147"/>
                  <a:gd name="T46" fmla="*/ 126 w 148"/>
                  <a:gd name="T47" fmla="*/ 22 h 147"/>
                  <a:gd name="T48" fmla="*/ 135 w 148"/>
                  <a:gd name="T49" fmla="*/ 33 h 147"/>
                  <a:gd name="T50" fmla="*/ 142 w 148"/>
                  <a:gd name="T51" fmla="*/ 44 h 147"/>
                  <a:gd name="T52" fmla="*/ 146 w 148"/>
                  <a:gd name="T53" fmla="*/ 59 h 147"/>
                  <a:gd name="T54" fmla="*/ 148 w 148"/>
                  <a:gd name="T55" fmla="*/ 74 h 147"/>
                  <a:gd name="T56" fmla="*/ 148 w 148"/>
                  <a:gd name="T57" fmla="*/ 74 h 147"/>
                  <a:gd name="T58" fmla="*/ 146 w 148"/>
                  <a:gd name="T59" fmla="*/ 89 h 147"/>
                  <a:gd name="T60" fmla="*/ 142 w 148"/>
                  <a:gd name="T61" fmla="*/ 102 h 147"/>
                  <a:gd name="T62" fmla="*/ 135 w 148"/>
                  <a:gd name="T63" fmla="*/ 116 h 147"/>
                  <a:gd name="T64" fmla="*/ 126 w 148"/>
                  <a:gd name="T65" fmla="*/ 125 h 147"/>
                  <a:gd name="T66" fmla="*/ 114 w 148"/>
                  <a:gd name="T67" fmla="*/ 134 h 147"/>
                  <a:gd name="T68" fmla="*/ 103 w 148"/>
                  <a:gd name="T69" fmla="*/ 142 h 147"/>
                  <a:gd name="T70" fmla="*/ 88 w 148"/>
                  <a:gd name="T71" fmla="*/ 145 h 147"/>
                  <a:gd name="T72" fmla="*/ 73 w 148"/>
                  <a:gd name="T73" fmla="*/ 147 h 147"/>
                  <a:gd name="T74" fmla="*/ 73 w 148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6"/>
                    </a:lnTo>
                    <a:lnTo>
                      <a:pt x="6" y="102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59"/>
                    </a:lnTo>
                    <a:lnTo>
                      <a:pt x="6" y="44"/>
                    </a:lnTo>
                    <a:lnTo>
                      <a:pt x="13" y="33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3"/>
                    </a:lnTo>
                    <a:lnTo>
                      <a:pt x="142" y="44"/>
                    </a:lnTo>
                    <a:lnTo>
                      <a:pt x="146" y="59"/>
                    </a:lnTo>
                    <a:lnTo>
                      <a:pt x="148" y="74"/>
                    </a:lnTo>
                    <a:lnTo>
                      <a:pt x="146" y="89"/>
                    </a:lnTo>
                    <a:lnTo>
                      <a:pt x="142" y="102"/>
                    </a:lnTo>
                    <a:lnTo>
                      <a:pt x="135" y="116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6" name="Freeform 33"/>
              <p:cNvSpPr>
                <a:spLocks/>
              </p:cNvSpPr>
              <p:nvPr/>
            </p:nvSpPr>
            <p:spPr bwMode="auto">
              <a:xfrm>
                <a:off x="5872" y="540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73 w 148"/>
                  <a:gd name="T3" fmla="*/ 147 h 147"/>
                  <a:gd name="T4" fmla="*/ 60 w 148"/>
                  <a:gd name="T5" fmla="*/ 146 h 147"/>
                  <a:gd name="T6" fmla="*/ 45 w 148"/>
                  <a:gd name="T7" fmla="*/ 142 h 147"/>
                  <a:gd name="T8" fmla="*/ 32 w 148"/>
                  <a:gd name="T9" fmla="*/ 134 h 147"/>
                  <a:gd name="T10" fmla="*/ 23 w 148"/>
                  <a:gd name="T11" fmla="*/ 125 h 147"/>
                  <a:gd name="T12" fmla="*/ 13 w 148"/>
                  <a:gd name="T13" fmla="*/ 116 h 147"/>
                  <a:gd name="T14" fmla="*/ 6 w 148"/>
                  <a:gd name="T15" fmla="*/ 103 h 147"/>
                  <a:gd name="T16" fmla="*/ 2 w 148"/>
                  <a:gd name="T17" fmla="*/ 89 h 147"/>
                  <a:gd name="T18" fmla="*/ 0 w 148"/>
                  <a:gd name="T19" fmla="*/ 75 h 147"/>
                  <a:gd name="T20" fmla="*/ 0 w 148"/>
                  <a:gd name="T21" fmla="*/ 75 h 147"/>
                  <a:gd name="T22" fmla="*/ 2 w 148"/>
                  <a:gd name="T23" fmla="*/ 60 h 147"/>
                  <a:gd name="T24" fmla="*/ 6 w 148"/>
                  <a:gd name="T25" fmla="*/ 45 h 147"/>
                  <a:gd name="T26" fmla="*/ 13 w 148"/>
                  <a:gd name="T27" fmla="*/ 33 h 147"/>
                  <a:gd name="T28" fmla="*/ 23 w 148"/>
                  <a:gd name="T29" fmla="*/ 22 h 147"/>
                  <a:gd name="T30" fmla="*/ 32 w 148"/>
                  <a:gd name="T31" fmla="*/ 13 h 147"/>
                  <a:gd name="T32" fmla="*/ 45 w 148"/>
                  <a:gd name="T33" fmla="*/ 5 h 147"/>
                  <a:gd name="T34" fmla="*/ 60 w 148"/>
                  <a:gd name="T35" fmla="*/ 2 h 147"/>
                  <a:gd name="T36" fmla="*/ 73 w 148"/>
                  <a:gd name="T37" fmla="*/ 0 h 147"/>
                  <a:gd name="T38" fmla="*/ 73 w 148"/>
                  <a:gd name="T39" fmla="*/ 0 h 147"/>
                  <a:gd name="T40" fmla="*/ 88 w 148"/>
                  <a:gd name="T41" fmla="*/ 2 h 147"/>
                  <a:gd name="T42" fmla="*/ 103 w 148"/>
                  <a:gd name="T43" fmla="*/ 5 h 147"/>
                  <a:gd name="T44" fmla="*/ 114 w 148"/>
                  <a:gd name="T45" fmla="*/ 13 h 147"/>
                  <a:gd name="T46" fmla="*/ 126 w 148"/>
                  <a:gd name="T47" fmla="*/ 22 h 147"/>
                  <a:gd name="T48" fmla="*/ 135 w 148"/>
                  <a:gd name="T49" fmla="*/ 33 h 147"/>
                  <a:gd name="T50" fmla="*/ 142 w 148"/>
                  <a:gd name="T51" fmla="*/ 45 h 147"/>
                  <a:gd name="T52" fmla="*/ 146 w 148"/>
                  <a:gd name="T53" fmla="*/ 60 h 147"/>
                  <a:gd name="T54" fmla="*/ 148 w 148"/>
                  <a:gd name="T55" fmla="*/ 75 h 147"/>
                  <a:gd name="T56" fmla="*/ 148 w 148"/>
                  <a:gd name="T57" fmla="*/ 75 h 147"/>
                  <a:gd name="T58" fmla="*/ 146 w 148"/>
                  <a:gd name="T59" fmla="*/ 89 h 147"/>
                  <a:gd name="T60" fmla="*/ 142 w 148"/>
                  <a:gd name="T61" fmla="*/ 103 h 147"/>
                  <a:gd name="T62" fmla="*/ 135 w 148"/>
                  <a:gd name="T63" fmla="*/ 116 h 147"/>
                  <a:gd name="T64" fmla="*/ 126 w 148"/>
                  <a:gd name="T65" fmla="*/ 125 h 147"/>
                  <a:gd name="T66" fmla="*/ 114 w 148"/>
                  <a:gd name="T67" fmla="*/ 134 h 147"/>
                  <a:gd name="T68" fmla="*/ 103 w 148"/>
                  <a:gd name="T69" fmla="*/ 142 h 147"/>
                  <a:gd name="T70" fmla="*/ 88 w 148"/>
                  <a:gd name="T71" fmla="*/ 146 h 147"/>
                  <a:gd name="T72" fmla="*/ 73 w 148"/>
                  <a:gd name="T73" fmla="*/ 147 h 147"/>
                  <a:gd name="T74" fmla="*/ 73 w 148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89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3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3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89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7" name="Freeform 34"/>
              <p:cNvSpPr>
                <a:spLocks/>
              </p:cNvSpPr>
              <p:nvPr/>
            </p:nvSpPr>
            <p:spPr bwMode="auto">
              <a:xfrm>
                <a:off x="5872" y="979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5 h 148"/>
                  <a:gd name="T10" fmla="*/ 23 w 148"/>
                  <a:gd name="T11" fmla="*/ 125 h 148"/>
                  <a:gd name="T12" fmla="*/ 13 w 148"/>
                  <a:gd name="T13" fmla="*/ 114 h 148"/>
                  <a:gd name="T14" fmla="*/ 6 w 148"/>
                  <a:gd name="T15" fmla="*/ 103 h 148"/>
                  <a:gd name="T16" fmla="*/ 2 w 148"/>
                  <a:gd name="T17" fmla="*/ 88 h 148"/>
                  <a:gd name="T18" fmla="*/ 0 w 148"/>
                  <a:gd name="T19" fmla="*/ 73 h 148"/>
                  <a:gd name="T20" fmla="*/ 0 w 148"/>
                  <a:gd name="T21" fmla="*/ 73 h 148"/>
                  <a:gd name="T22" fmla="*/ 2 w 148"/>
                  <a:gd name="T23" fmla="*/ 58 h 148"/>
                  <a:gd name="T24" fmla="*/ 6 w 148"/>
                  <a:gd name="T25" fmla="*/ 45 h 148"/>
                  <a:gd name="T26" fmla="*/ 13 w 148"/>
                  <a:gd name="T27" fmla="*/ 32 h 148"/>
                  <a:gd name="T28" fmla="*/ 23 w 148"/>
                  <a:gd name="T29" fmla="*/ 21 h 148"/>
                  <a:gd name="T30" fmla="*/ 32 w 148"/>
                  <a:gd name="T31" fmla="*/ 13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3 h 148"/>
                  <a:gd name="T46" fmla="*/ 126 w 148"/>
                  <a:gd name="T47" fmla="*/ 21 h 148"/>
                  <a:gd name="T48" fmla="*/ 135 w 148"/>
                  <a:gd name="T49" fmla="*/ 32 h 148"/>
                  <a:gd name="T50" fmla="*/ 142 w 148"/>
                  <a:gd name="T51" fmla="*/ 45 h 148"/>
                  <a:gd name="T52" fmla="*/ 146 w 148"/>
                  <a:gd name="T53" fmla="*/ 58 h 148"/>
                  <a:gd name="T54" fmla="*/ 148 w 148"/>
                  <a:gd name="T55" fmla="*/ 73 h 148"/>
                  <a:gd name="T56" fmla="*/ 148 w 148"/>
                  <a:gd name="T57" fmla="*/ 73 h 148"/>
                  <a:gd name="T58" fmla="*/ 146 w 148"/>
                  <a:gd name="T59" fmla="*/ 88 h 148"/>
                  <a:gd name="T60" fmla="*/ 142 w 148"/>
                  <a:gd name="T61" fmla="*/ 103 h 148"/>
                  <a:gd name="T62" fmla="*/ 135 w 148"/>
                  <a:gd name="T63" fmla="*/ 114 h 148"/>
                  <a:gd name="T64" fmla="*/ 126 w 148"/>
                  <a:gd name="T65" fmla="*/ 125 h 148"/>
                  <a:gd name="T66" fmla="*/ 114 w 148"/>
                  <a:gd name="T67" fmla="*/ 135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8" name="Freeform 35"/>
              <p:cNvSpPr>
                <a:spLocks/>
              </p:cNvSpPr>
              <p:nvPr/>
            </p:nvSpPr>
            <p:spPr bwMode="auto">
              <a:xfrm>
                <a:off x="5872" y="833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5 h 148"/>
                  <a:gd name="T10" fmla="*/ 23 w 148"/>
                  <a:gd name="T11" fmla="*/ 126 h 148"/>
                  <a:gd name="T12" fmla="*/ 13 w 148"/>
                  <a:gd name="T13" fmla="*/ 114 h 148"/>
                  <a:gd name="T14" fmla="*/ 6 w 148"/>
                  <a:gd name="T15" fmla="*/ 103 h 148"/>
                  <a:gd name="T16" fmla="*/ 2 w 148"/>
                  <a:gd name="T17" fmla="*/ 88 h 148"/>
                  <a:gd name="T18" fmla="*/ 0 w 148"/>
                  <a:gd name="T19" fmla="*/ 73 h 148"/>
                  <a:gd name="T20" fmla="*/ 0 w 148"/>
                  <a:gd name="T21" fmla="*/ 73 h 148"/>
                  <a:gd name="T22" fmla="*/ 2 w 148"/>
                  <a:gd name="T23" fmla="*/ 58 h 148"/>
                  <a:gd name="T24" fmla="*/ 6 w 148"/>
                  <a:gd name="T25" fmla="*/ 45 h 148"/>
                  <a:gd name="T26" fmla="*/ 13 w 148"/>
                  <a:gd name="T27" fmla="*/ 32 h 148"/>
                  <a:gd name="T28" fmla="*/ 23 w 148"/>
                  <a:gd name="T29" fmla="*/ 21 h 148"/>
                  <a:gd name="T30" fmla="*/ 32 w 148"/>
                  <a:gd name="T31" fmla="*/ 13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3 h 148"/>
                  <a:gd name="T46" fmla="*/ 126 w 148"/>
                  <a:gd name="T47" fmla="*/ 21 h 148"/>
                  <a:gd name="T48" fmla="*/ 135 w 148"/>
                  <a:gd name="T49" fmla="*/ 32 h 148"/>
                  <a:gd name="T50" fmla="*/ 142 w 148"/>
                  <a:gd name="T51" fmla="*/ 45 h 148"/>
                  <a:gd name="T52" fmla="*/ 146 w 148"/>
                  <a:gd name="T53" fmla="*/ 58 h 148"/>
                  <a:gd name="T54" fmla="*/ 148 w 148"/>
                  <a:gd name="T55" fmla="*/ 73 h 148"/>
                  <a:gd name="T56" fmla="*/ 148 w 148"/>
                  <a:gd name="T57" fmla="*/ 73 h 148"/>
                  <a:gd name="T58" fmla="*/ 146 w 148"/>
                  <a:gd name="T59" fmla="*/ 88 h 148"/>
                  <a:gd name="T60" fmla="*/ 142 w 148"/>
                  <a:gd name="T61" fmla="*/ 103 h 148"/>
                  <a:gd name="T62" fmla="*/ 135 w 148"/>
                  <a:gd name="T63" fmla="*/ 114 h 148"/>
                  <a:gd name="T64" fmla="*/ 126 w 148"/>
                  <a:gd name="T65" fmla="*/ 126 h 148"/>
                  <a:gd name="T66" fmla="*/ 114 w 148"/>
                  <a:gd name="T67" fmla="*/ 135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19" name="Freeform 36"/>
              <p:cNvSpPr>
                <a:spLocks/>
              </p:cNvSpPr>
              <p:nvPr/>
            </p:nvSpPr>
            <p:spPr bwMode="auto">
              <a:xfrm>
                <a:off x="5872" y="1273"/>
                <a:ext cx="148" cy="145"/>
              </a:xfrm>
              <a:custGeom>
                <a:avLst/>
                <a:gdLst>
                  <a:gd name="T0" fmla="*/ 73 w 148"/>
                  <a:gd name="T1" fmla="*/ 145 h 145"/>
                  <a:gd name="T2" fmla="*/ 73 w 148"/>
                  <a:gd name="T3" fmla="*/ 145 h 145"/>
                  <a:gd name="T4" fmla="*/ 60 w 148"/>
                  <a:gd name="T5" fmla="*/ 144 h 145"/>
                  <a:gd name="T6" fmla="*/ 45 w 148"/>
                  <a:gd name="T7" fmla="*/ 140 h 145"/>
                  <a:gd name="T8" fmla="*/ 32 w 148"/>
                  <a:gd name="T9" fmla="*/ 134 h 145"/>
                  <a:gd name="T10" fmla="*/ 23 w 148"/>
                  <a:gd name="T11" fmla="*/ 125 h 145"/>
                  <a:gd name="T12" fmla="*/ 13 w 148"/>
                  <a:gd name="T13" fmla="*/ 114 h 145"/>
                  <a:gd name="T14" fmla="*/ 6 w 148"/>
                  <a:gd name="T15" fmla="*/ 101 h 145"/>
                  <a:gd name="T16" fmla="*/ 2 w 148"/>
                  <a:gd name="T17" fmla="*/ 88 h 145"/>
                  <a:gd name="T18" fmla="*/ 0 w 148"/>
                  <a:gd name="T19" fmla="*/ 73 h 145"/>
                  <a:gd name="T20" fmla="*/ 0 w 148"/>
                  <a:gd name="T21" fmla="*/ 73 h 145"/>
                  <a:gd name="T22" fmla="*/ 2 w 148"/>
                  <a:gd name="T23" fmla="*/ 58 h 145"/>
                  <a:gd name="T24" fmla="*/ 6 w 148"/>
                  <a:gd name="T25" fmla="*/ 45 h 145"/>
                  <a:gd name="T26" fmla="*/ 13 w 148"/>
                  <a:gd name="T27" fmla="*/ 31 h 145"/>
                  <a:gd name="T28" fmla="*/ 23 w 148"/>
                  <a:gd name="T29" fmla="*/ 20 h 145"/>
                  <a:gd name="T30" fmla="*/ 32 w 148"/>
                  <a:gd name="T31" fmla="*/ 11 h 145"/>
                  <a:gd name="T32" fmla="*/ 45 w 148"/>
                  <a:gd name="T33" fmla="*/ 5 h 145"/>
                  <a:gd name="T34" fmla="*/ 60 w 148"/>
                  <a:gd name="T35" fmla="*/ 0 h 145"/>
                  <a:gd name="T36" fmla="*/ 73 w 148"/>
                  <a:gd name="T37" fmla="*/ 0 h 145"/>
                  <a:gd name="T38" fmla="*/ 73 w 148"/>
                  <a:gd name="T39" fmla="*/ 0 h 145"/>
                  <a:gd name="T40" fmla="*/ 88 w 148"/>
                  <a:gd name="T41" fmla="*/ 0 h 145"/>
                  <a:gd name="T42" fmla="*/ 103 w 148"/>
                  <a:gd name="T43" fmla="*/ 5 h 145"/>
                  <a:gd name="T44" fmla="*/ 114 w 148"/>
                  <a:gd name="T45" fmla="*/ 11 h 145"/>
                  <a:gd name="T46" fmla="*/ 126 w 148"/>
                  <a:gd name="T47" fmla="*/ 20 h 145"/>
                  <a:gd name="T48" fmla="*/ 135 w 148"/>
                  <a:gd name="T49" fmla="*/ 31 h 145"/>
                  <a:gd name="T50" fmla="*/ 142 w 148"/>
                  <a:gd name="T51" fmla="*/ 45 h 145"/>
                  <a:gd name="T52" fmla="*/ 146 w 148"/>
                  <a:gd name="T53" fmla="*/ 58 h 145"/>
                  <a:gd name="T54" fmla="*/ 148 w 148"/>
                  <a:gd name="T55" fmla="*/ 73 h 145"/>
                  <a:gd name="T56" fmla="*/ 148 w 148"/>
                  <a:gd name="T57" fmla="*/ 73 h 145"/>
                  <a:gd name="T58" fmla="*/ 146 w 148"/>
                  <a:gd name="T59" fmla="*/ 88 h 145"/>
                  <a:gd name="T60" fmla="*/ 142 w 148"/>
                  <a:gd name="T61" fmla="*/ 101 h 145"/>
                  <a:gd name="T62" fmla="*/ 135 w 148"/>
                  <a:gd name="T63" fmla="*/ 114 h 145"/>
                  <a:gd name="T64" fmla="*/ 126 w 148"/>
                  <a:gd name="T65" fmla="*/ 125 h 145"/>
                  <a:gd name="T66" fmla="*/ 114 w 148"/>
                  <a:gd name="T67" fmla="*/ 134 h 145"/>
                  <a:gd name="T68" fmla="*/ 103 w 148"/>
                  <a:gd name="T69" fmla="*/ 140 h 145"/>
                  <a:gd name="T70" fmla="*/ 88 w 148"/>
                  <a:gd name="T71" fmla="*/ 144 h 145"/>
                  <a:gd name="T72" fmla="*/ 73 w 148"/>
                  <a:gd name="T73" fmla="*/ 145 h 145"/>
                  <a:gd name="T74" fmla="*/ 73 w 148"/>
                  <a:gd name="T75" fmla="*/ 145 h 14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5">
                    <a:moveTo>
                      <a:pt x="73" y="145"/>
                    </a:moveTo>
                    <a:lnTo>
                      <a:pt x="73" y="145"/>
                    </a:lnTo>
                    <a:lnTo>
                      <a:pt x="60" y="144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4"/>
                    </a:lnTo>
                    <a:lnTo>
                      <a:pt x="73" y="145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0" name="Freeform 37"/>
              <p:cNvSpPr>
                <a:spLocks/>
              </p:cNvSpPr>
              <p:nvPr/>
            </p:nvSpPr>
            <p:spPr bwMode="auto">
              <a:xfrm>
                <a:off x="5872" y="1127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73 w 148"/>
                  <a:gd name="T3" fmla="*/ 146 h 146"/>
                  <a:gd name="T4" fmla="*/ 60 w 148"/>
                  <a:gd name="T5" fmla="*/ 144 h 146"/>
                  <a:gd name="T6" fmla="*/ 45 w 148"/>
                  <a:gd name="T7" fmla="*/ 140 h 146"/>
                  <a:gd name="T8" fmla="*/ 32 w 148"/>
                  <a:gd name="T9" fmla="*/ 134 h 146"/>
                  <a:gd name="T10" fmla="*/ 23 w 148"/>
                  <a:gd name="T11" fmla="*/ 125 h 146"/>
                  <a:gd name="T12" fmla="*/ 13 w 148"/>
                  <a:gd name="T13" fmla="*/ 114 h 146"/>
                  <a:gd name="T14" fmla="*/ 6 w 148"/>
                  <a:gd name="T15" fmla="*/ 101 h 146"/>
                  <a:gd name="T16" fmla="*/ 2 w 148"/>
                  <a:gd name="T17" fmla="*/ 88 h 146"/>
                  <a:gd name="T18" fmla="*/ 0 w 148"/>
                  <a:gd name="T19" fmla="*/ 73 h 146"/>
                  <a:gd name="T20" fmla="*/ 0 w 148"/>
                  <a:gd name="T21" fmla="*/ 73 h 146"/>
                  <a:gd name="T22" fmla="*/ 2 w 148"/>
                  <a:gd name="T23" fmla="*/ 58 h 146"/>
                  <a:gd name="T24" fmla="*/ 6 w 148"/>
                  <a:gd name="T25" fmla="*/ 45 h 146"/>
                  <a:gd name="T26" fmla="*/ 13 w 148"/>
                  <a:gd name="T27" fmla="*/ 32 h 146"/>
                  <a:gd name="T28" fmla="*/ 23 w 148"/>
                  <a:gd name="T29" fmla="*/ 20 h 146"/>
                  <a:gd name="T30" fmla="*/ 32 w 148"/>
                  <a:gd name="T31" fmla="*/ 11 h 146"/>
                  <a:gd name="T32" fmla="*/ 45 w 148"/>
                  <a:gd name="T33" fmla="*/ 5 h 146"/>
                  <a:gd name="T34" fmla="*/ 60 w 148"/>
                  <a:gd name="T35" fmla="*/ 0 h 146"/>
                  <a:gd name="T36" fmla="*/ 73 w 148"/>
                  <a:gd name="T37" fmla="*/ 0 h 146"/>
                  <a:gd name="T38" fmla="*/ 73 w 148"/>
                  <a:gd name="T39" fmla="*/ 0 h 146"/>
                  <a:gd name="T40" fmla="*/ 88 w 148"/>
                  <a:gd name="T41" fmla="*/ 0 h 146"/>
                  <a:gd name="T42" fmla="*/ 103 w 148"/>
                  <a:gd name="T43" fmla="*/ 5 h 146"/>
                  <a:gd name="T44" fmla="*/ 114 w 148"/>
                  <a:gd name="T45" fmla="*/ 11 h 146"/>
                  <a:gd name="T46" fmla="*/ 126 w 148"/>
                  <a:gd name="T47" fmla="*/ 20 h 146"/>
                  <a:gd name="T48" fmla="*/ 135 w 148"/>
                  <a:gd name="T49" fmla="*/ 32 h 146"/>
                  <a:gd name="T50" fmla="*/ 142 w 148"/>
                  <a:gd name="T51" fmla="*/ 45 h 146"/>
                  <a:gd name="T52" fmla="*/ 146 w 148"/>
                  <a:gd name="T53" fmla="*/ 58 h 146"/>
                  <a:gd name="T54" fmla="*/ 148 w 148"/>
                  <a:gd name="T55" fmla="*/ 73 h 146"/>
                  <a:gd name="T56" fmla="*/ 148 w 148"/>
                  <a:gd name="T57" fmla="*/ 73 h 146"/>
                  <a:gd name="T58" fmla="*/ 146 w 148"/>
                  <a:gd name="T59" fmla="*/ 88 h 146"/>
                  <a:gd name="T60" fmla="*/ 142 w 148"/>
                  <a:gd name="T61" fmla="*/ 101 h 146"/>
                  <a:gd name="T62" fmla="*/ 135 w 148"/>
                  <a:gd name="T63" fmla="*/ 114 h 146"/>
                  <a:gd name="T64" fmla="*/ 126 w 148"/>
                  <a:gd name="T65" fmla="*/ 125 h 146"/>
                  <a:gd name="T66" fmla="*/ 114 w 148"/>
                  <a:gd name="T67" fmla="*/ 134 h 146"/>
                  <a:gd name="T68" fmla="*/ 103 w 148"/>
                  <a:gd name="T69" fmla="*/ 140 h 146"/>
                  <a:gd name="T70" fmla="*/ 88 w 148"/>
                  <a:gd name="T71" fmla="*/ 144 h 146"/>
                  <a:gd name="T72" fmla="*/ 73 w 148"/>
                  <a:gd name="T73" fmla="*/ 146 h 146"/>
                  <a:gd name="T74" fmla="*/ 73 w 148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4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4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1" name="Freeform 38"/>
              <p:cNvSpPr>
                <a:spLocks/>
              </p:cNvSpPr>
              <p:nvPr/>
            </p:nvSpPr>
            <p:spPr bwMode="auto">
              <a:xfrm>
                <a:off x="5872" y="1564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5 h 148"/>
                  <a:gd name="T10" fmla="*/ 23 w 148"/>
                  <a:gd name="T11" fmla="*/ 126 h 148"/>
                  <a:gd name="T12" fmla="*/ 13 w 148"/>
                  <a:gd name="T13" fmla="*/ 116 h 148"/>
                  <a:gd name="T14" fmla="*/ 6 w 148"/>
                  <a:gd name="T15" fmla="*/ 103 h 148"/>
                  <a:gd name="T16" fmla="*/ 2 w 148"/>
                  <a:gd name="T17" fmla="*/ 88 h 148"/>
                  <a:gd name="T18" fmla="*/ 0 w 148"/>
                  <a:gd name="T19" fmla="*/ 75 h 148"/>
                  <a:gd name="T20" fmla="*/ 0 w 148"/>
                  <a:gd name="T21" fmla="*/ 75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4 h 148"/>
                  <a:gd name="T28" fmla="*/ 23 w 148"/>
                  <a:gd name="T29" fmla="*/ 23 h 148"/>
                  <a:gd name="T30" fmla="*/ 32 w 148"/>
                  <a:gd name="T31" fmla="*/ 13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3 h 148"/>
                  <a:gd name="T46" fmla="*/ 126 w 148"/>
                  <a:gd name="T47" fmla="*/ 23 h 148"/>
                  <a:gd name="T48" fmla="*/ 135 w 148"/>
                  <a:gd name="T49" fmla="*/ 34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5 h 148"/>
                  <a:gd name="T56" fmla="*/ 148 w 148"/>
                  <a:gd name="T57" fmla="*/ 75 h 148"/>
                  <a:gd name="T58" fmla="*/ 146 w 148"/>
                  <a:gd name="T59" fmla="*/ 88 h 148"/>
                  <a:gd name="T60" fmla="*/ 142 w 148"/>
                  <a:gd name="T61" fmla="*/ 103 h 148"/>
                  <a:gd name="T62" fmla="*/ 135 w 148"/>
                  <a:gd name="T63" fmla="*/ 116 h 148"/>
                  <a:gd name="T64" fmla="*/ 126 w 148"/>
                  <a:gd name="T65" fmla="*/ 126 h 148"/>
                  <a:gd name="T66" fmla="*/ 114 w 148"/>
                  <a:gd name="T67" fmla="*/ 135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2" name="Freeform 39"/>
              <p:cNvSpPr>
                <a:spLocks/>
              </p:cNvSpPr>
              <p:nvPr/>
            </p:nvSpPr>
            <p:spPr bwMode="auto">
              <a:xfrm>
                <a:off x="5872" y="1418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3 h 148"/>
                  <a:gd name="T8" fmla="*/ 32 w 148"/>
                  <a:gd name="T9" fmla="*/ 135 h 148"/>
                  <a:gd name="T10" fmla="*/ 23 w 148"/>
                  <a:gd name="T11" fmla="*/ 126 h 148"/>
                  <a:gd name="T12" fmla="*/ 13 w 148"/>
                  <a:gd name="T13" fmla="*/ 116 h 148"/>
                  <a:gd name="T14" fmla="*/ 6 w 148"/>
                  <a:gd name="T15" fmla="*/ 103 h 148"/>
                  <a:gd name="T16" fmla="*/ 2 w 148"/>
                  <a:gd name="T17" fmla="*/ 88 h 148"/>
                  <a:gd name="T18" fmla="*/ 0 w 148"/>
                  <a:gd name="T19" fmla="*/ 75 h 148"/>
                  <a:gd name="T20" fmla="*/ 0 w 148"/>
                  <a:gd name="T21" fmla="*/ 75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4 h 148"/>
                  <a:gd name="T28" fmla="*/ 23 w 148"/>
                  <a:gd name="T29" fmla="*/ 23 h 148"/>
                  <a:gd name="T30" fmla="*/ 32 w 148"/>
                  <a:gd name="T31" fmla="*/ 14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4 h 148"/>
                  <a:gd name="T46" fmla="*/ 126 w 148"/>
                  <a:gd name="T47" fmla="*/ 23 h 148"/>
                  <a:gd name="T48" fmla="*/ 135 w 148"/>
                  <a:gd name="T49" fmla="*/ 34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5 h 148"/>
                  <a:gd name="T56" fmla="*/ 148 w 148"/>
                  <a:gd name="T57" fmla="*/ 75 h 148"/>
                  <a:gd name="T58" fmla="*/ 146 w 148"/>
                  <a:gd name="T59" fmla="*/ 88 h 148"/>
                  <a:gd name="T60" fmla="*/ 142 w 148"/>
                  <a:gd name="T61" fmla="*/ 103 h 148"/>
                  <a:gd name="T62" fmla="*/ 135 w 148"/>
                  <a:gd name="T63" fmla="*/ 116 h 148"/>
                  <a:gd name="T64" fmla="*/ 126 w 148"/>
                  <a:gd name="T65" fmla="*/ 126 h 148"/>
                  <a:gd name="T66" fmla="*/ 114 w 148"/>
                  <a:gd name="T67" fmla="*/ 135 h 148"/>
                  <a:gd name="T68" fmla="*/ 103 w 148"/>
                  <a:gd name="T69" fmla="*/ 143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3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3" name="Freeform 40"/>
              <p:cNvSpPr>
                <a:spLocks/>
              </p:cNvSpPr>
              <p:nvPr/>
            </p:nvSpPr>
            <p:spPr bwMode="auto">
              <a:xfrm>
                <a:off x="5872" y="1852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5 h 148"/>
                  <a:gd name="T10" fmla="*/ 23 w 148"/>
                  <a:gd name="T11" fmla="*/ 126 h 148"/>
                  <a:gd name="T12" fmla="*/ 13 w 148"/>
                  <a:gd name="T13" fmla="*/ 116 h 148"/>
                  <a:gd name="T14" fmla="*/ 6 w 148"/>
                  <a:gd name="T15" fmla="*/ 103 h 148"/>
                  <a:gd name="T16" fmla="*/ 2 w 148"/>
                  <a:gd name="T17" fmla="*/ 90 h 148"/>
                  <a:gd name="T18" fmla="*/ 0 w 148"/>
                  <a:gd name="T19" fmla="*/ 75 h 148"/>
                  <a:gd name="T20" fmla="*/ 0 w 148"/>
                  <a:gd name="T21" fmla="*/ 75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4 h 148"/>
                  <a:gd name="T28" fmla="*/ 23 w 148"/>
                  <a:gd name="T29" fmla="*/ 23 h 148"/>
                  <a:gd name="T30" fmla="*/ 32 w 148"/>
                  <a:gd name="T31" fmla="*/ 13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3 h 148"/>
                  <a:gd name="T46" fmla="*/ 126 w 148"/>
                  <a:gd name="T47" fmla="*/ 23 h 148"/>
                  <a:gd name="T48" fmla="*/ 135 w 148"/>
                  <a:gd name="T49" fmla="*/ 34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5 h 148"/>
                  <a:gd name="T56" fmla="*/ 148 w 148"/>
                  <a:gd name="T57" fmla="*/ 75 h 148"/>
                  <a:gd name="T58" fmla="*/ 146 w 148"/>
                  <a:gd name="T59" fmla="*/ 90 h 148"/>
                  <a:gd name="T60" fmla="*/ 142 w 148"/>
                  <a:gd name="T61" fmla="*/ 103 h 148"/>
                  <a:gd name="T62" fmla="*/ 135 w 148"/>
                  <a:gd name="T63" fmla="*/ 116 h 148"/>
                  <a:gd name="T64" fmla="*/ 126 w 148"/>
                  <a:gd name="T65" fmla="*/ 126 h 148"/>
                  <a:gd name="T66" fmla="*/ 114 w 148"/>
                  <a:gd name="T67" fmla="*/ 135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4" name="Freeform 41"/>
              <p:cNvSpPr>
                <a:spLocks/>
              </p:cNvSpPr>
              <p:nvPr/>
            </p:nvSpPr>
            <p:spPr bwMode="auto">
              <a:xfrm>
                <a:off x="5872" y="1706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3 h 148"/>
                  <a:gd name="T8" fmla="*/ 32 w 148"/>
                  <a:gd name="T9" fmla="*/ 135 h 148"/>
                  <a:gd name="T10" fmla="*/ 23 w 148"/>
                  <a:gd name="T11" fmla="*/ 126 h 148"/>
                  <a:gd name="T12" fmla="*/ 13 w 148"/>
                  <a:gd name="T13" fmla="*/ 116 h 148"/>
                  <a:gd name="T14" fmla="*/ 6 w 148"/>
                  <a:gd name="T15" fmla="*/ 103 h 148"/>
                  <a:gd name="T16" fmla="*/ 2 w 148"/>
                  <a:gd name="T17" fmla="*/ 90 h 148"/>
                  <a:gd name="T18" fmla="*/ 0 w 148"/>
                  <a:gd name="T19" fmla="*/ 75 h 148"/>
                  <a:gd name="T20" fmla="*/ 0 w 148"/>
                  <a:gd name="T21" fmla="*/ 75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4 h 148"/>
                  <a:gd name="T28" fmla="*/ 23 w 148"/>
                  <a:gd name="T29" fmla="*/ 23 h 148"/>
                  <a:gd name="T30" fmla="*/ 32 w 148"/>
                  <a:gd name="T31" fmla="*/ 14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4 h 148"/>
                  <a:gd name="T46" fmla="*/ 126 w 148"/>
                  <a:gd name="T47" fmla="*/ 23 h 148"/>
                  <a:gd name="T48" fmla="*/ 135 w 148"/>
                  <a:gd name="T49" fmla="*/ 34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5 h 148"/>
                  <a:gd name="T56" fmla="*/ 148 w 148"/>
                  <a:gd name="T57" fmla="*/ 75 h 148"/>
                  <a:gd name="T58" fmla="*/ 146 w 148"/>
                  <a:gd name="T59" fmla="*/ 90 h 148"/>
                  <a:gd name="T60" fmla="*/ 142 w 148"/>
                  <a:gd name="T61" fmla="*/ 103 h 148"/>
                  <a:gd name="T62" fmla="*/ 135 w 148"/>
                  <a:gd name="T63" fmla="*/ 116 h 148"/>
                  <a:gd name="T64" fmla="*/ 126 w 148"/>
                  <a:gd name="T65" fmla="*/ 126 h 148"/>
                  <a:gd name="T66" fmla="*/ 114 w 148"/>
                  <a:gd name="T67" fmla="*/ 135 h 148"/>
                  <a:gd name="T68" fmla="*/ 103 w 148"/>
                  <a:gd name="T69" fmla="*/ 143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3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5" name="Freeform 42"/>
              <p:cNvSpPr>
                <a:spLocks/>
              </p:cNvSpPr>
              <p:nvPr/>
            </p:nvSpPr>
            <p:spPr bwMode="auto">
              <a:xfrm>
                <a:off x="5872" y="2146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73 w 148"/>
                  <a:gd name="T3" fmla="*/ 147 h 147"/>
                  <a:gd name="T4" fmla="*/ 60 w 148"/>
                  <a:gd name="T5" fmla="*/ 146 h 147"/>
                  <a:gd name="T6" fmla="*/ 45 w 148"/>
                  <a:gd name="T7" fmla="*/ 140 h 147"/>
                  <a:gd name="T8" fmla="*/ 32 w 148"/>
                  <a:gd name="T9" fmla="*/ 134 h 147"/>
                  <a:gd name="T10" fmla="*/ 23 w 148"/>
                  <a:gd name="T11" fmla="*/ 125 h 147"/>
                  <a:gd name="T12" fmla="*/ 13 w 148"/>
                  <a:gd name="T13" fmla="*/ 114 h 147"/>
                  <a:gd name="T14" fmla="*/ 6 w 148"/>
                  <a:gd name="T15" fmla="*/ 103 h 147"/>
                  <a:gd name="T16" fmla="*/ 2 w 148"/>
                  <a:gd name="T17" fmla="*/ 88 h 147"/>
                  <a:gd name="T18" fmla="*/ 0 w 148"/>
                  <a:gd name="T19" fmla="*/ 73 h 147"/>
                  <a:gd name="T20" fmla="*/ 0 w 148"/>
                  <a:gd name="T21" fmla="*/ 73 h 147"/>
                  <a:gd name="T22" fmla="*/ 2 w 148"/>
                  <a:gd name="T23" fmla="*/ 58 h 147"/>
                  <a:gd name="T24" fmla="*/ 6 w 148"/>
                  <a:gd name="T25" fmla="*/ 45 h 147"/>
                  <a:gd name="T26" fmla="*/ 13 w 148"/>
                  <a:gd name="T27" fmla="*/ 32 h 147"/>
                  <a:gd name="T28" fmla="*/ 23 w 148"/>
                  <a:gd name="T29" fmla="*/ 20 h 147"/>
                  <a:gd name="T30" fmla="*/ 32 w 148"/>
                  <a:gd name="T31" fmla="*/ 13 h 147"/>
                  <a:gd name="T32" fmla="*/ 45 w 148"/>
                  <a:gd name="T33" fmla="*/ 5 h 147"/>
                  <a:gd name="T34" fmla="*/ 60 w 148"/>
                  <a:gd name="T35" fmla="*/ 2 h 147"/>
                  <a:gd name="T36" fmla="*/ 73 w 148"/>
                  <a:gd name="T37" fmla="*/ 0 h 147"/>
                  <a:gd name="T38" fmla="*/ 73 w 148"/>
                  <a:gd name="T39" fmla="*/ 0 h 147"/>
                  <a:gd name="T40" fmla="*/ 88 w 148"/>
                  <a:gd name="T41" fmla="*/ 2 h 147"/>
                  <a:gd name="T42" fmla="*/ 103 w 148"/>
                  <a:gd name="T43" fmla="*/ 5 h 147"/>
                  <a:gd name="T44" fmla="*/ 114 w 148"/>
                  <a:gd name="T45" fmla="*/ 13 h 147"/>
                  <a:gd name="T46" fmla="*/ 126 w 148"/>
                  <a:gd name="T47" fmla="*/ 20 h 147"/>
                  <a:gd name="T48" fmla="*/ 135 w 148"/>
                  <a:gd name="T49" fmla="*/ 32 h 147"/>
                  <a:gd name="T50" fmla="*/ 142 w 148"/>
                  <a:gd name="T51" fmla="*/ 45 h 147"/>
                  <a:gd name="T52" fmla="*/ 146 w 148"/>
                  <a:gd name="T53" fmla="*/ 58 h 147"/>
                  <a:gd name="T54" fmla="*/ 148 w 148"/>
                  <a:gd name="T55" fmla="*/ 73 h 147"/>
                  <a:gd name="T56" fmla="*/ 148 w 148"/>
                  <a:gd name="T57" fmla="*/ 73 h 147"/>
                  <a:gd name="T58" fmla="*/ 146 w 148"/>
                  <a:gd name="T59" fmla="*/ 88 h 147"/>
                  <a:gd name="T60" fmla="*/ 142 w 148"/>
                  <a:gd name="T61" fmla="*/ 103 h 147"/>
                  <a:gd name="T62" fmla="*/ 135 w 148"/>
                  <a:gd name="T63" fmla="*/ 114 h 147"/>
                  <a:gd name="T64" fmla="*/ 126 w 148"/>
                  <a:gd name="T65" fmla="*/ 125 h 147"/>
                  <a:gd name="T66" fmla="*/ 114 w 148"/>
                  <a:gd name="T67" fmla="*/ 134 h 147"/>
                  <a:gd name="T68" fmla="*/ 103 w 148"/>
                  <a:gd name="T69" fmla="*/ 140 h 147"/>
                  <a:gd name="T70" fmla="*/ 88 w 148"/>
                  <a:gd name="T71" fmla="*/ 146 h 147"/>
                  <a:gd name="T72" fmla="*/ 73 w 148"/>
                  <a:gd name="T73" fmla="*/ 147 h 147"/>
                  <a:gd name="T74" fmla="*/ 73 w 148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0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0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6" name="Freeform 43"/>
              <p:cNvSpPr>
                <a:spLocks/>
              </p:cNvSpPr>
              <p:nvPr/>
            </p:nvSpPr>
            <p:spPr bwMode="auto">
              <a:xfrm>
                <a:off x="5872" y="2000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0 h 148"/>
                  <a:gd name="T8" fmla="*/ 32 w 148"/>
                  <a:gd name="T9" fmla="*/ 135 h 148"/>
                  <a:gd name="T10" fmla="*/ 23 w 148"/>
                  <a:gd name="T11" fmla="*/ 125 h 148"/>
                  <a:gd name="T12" fmla="*/ 13 w 148"/>
                  <a:gd name="T13" fmla="*/ 114 h 148"/>
                  <a:gd name="T14" fmla="*/ 6 w 148"/>
                  <a:gd name="T15" fmla="*/ 103 h 148"/>
                  <a:gd name="T16" fmla="*/ 2 w 148"/>
                  <a:gd name="T17" fmla="*/ 88 h 148"/>
                  <a:gd name="T18" fmla="*/ 0 w 148"/>
                  <a:gd name="T19" fmla="*/ 73 h 148"/>
                  <a:gd name="T20" fmla="*/ 0 w 148"/>
                  <a:gd name="T21" fmla="*/ 73 h 148"/>
                  <a:gd name="T22" fmla="*/ 2 w 148"/>
                  <a:gd name="T23" fmla="*/ 58 h 148"/>
                  <a:gd name="T24" fmla="*/ 6 w 148"/>
                  <a:gd name="T25" fmla="*/ 45 h 148"/>
                  <a:gd name="T26" fmla="*/ 13 w 148"/>
                  <a:gd name="T27" fmla="*/ 32 h 148"/>
                  <a:gd name="T28" fmla="*/ 23 w 148"/>
                  <a:gd name="T29" fmla="*/ 21 h 148"/>
                  <a:gd name="T30" fmla="*/ 32 w 148"/>
                  <a:gd name="T31" fmla="*/ 13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3 h 148"/>
                  <a:gd name="T46" fmla="*/ 126 w 148"/>
                  <a:gd name="T47" fmla="*/ 21 h 148"/>
                  <a:gd name="T48" fmla="*/ 135 w 148"/>
                  <a:gd name="T49" fmla="*/ 32 h 148"/>
                  <a:gd name="T50" fmla="*/ 142 w 148"/>
                  <a:gd name="T51" fmla="*/ 45 h 148"/>
                  <a:gd name="T52" fmla="*/ 146 w 148"/>
                  <a:gd name="T53" fmla="*/ 58 h 148"/>
                  <a:gd name="T54" fmla="*/ 148 w 148"/>
                  <a:gd name="T55" fmla="*/ 73 h 148"/>
                  <a:gd name="T56" fmla="*/ 148 w 148"/>
                  <a:gd name="T57" fmla="*/ 73 h 148"/>
                  <a:gd name="T58" fmla="*/ 146 w 148"/>
                  <a:gd name="T59" fmla="*/ 88 h 148"/>
                  <a:gd name="T60" fmla="*/ 142 w 148"/>
                  <a:gd name="T61" fmla="*/ 103 h 148"/>
                  <a:gd name="T62" fmla="*/ 135 w 148"/>
                  <a:gd name="T63" fmla="*/ 114 h 148"/>
                  <a:gd name="T64" fmla="*/ 126 w 148"/>
                  <a:gd name="T65" fmla="*/ 125 h 148"/>
                  <a:gd name="T66" fmla="*/ 114 w 148"/>
                  <a:gd name="T67" fmla="*/ 135 h 148"/>
                  <a:gd name="T68" fmla="*/ 103 w 148"/>
                  <a:gd name="T69" fmla="*/ 140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7" name="Freeform 44"/>
              <p:cNvSpPr>
                <a:spLocks/>
              </p:cNvSpPr>
              <p:nvPr/>
            </p:nvSpPr>
            <p:spPr bwMode="auto">
              <a:xfrm>
                <a:off x="5872" y="2434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73 w 148"/>
                  <a:gd name="T3" fmla="*/ 147 h 147"/>
                  <a:gd name="T4" fmla="*/ 60 w 148"/>
                  <a:gd name="T5" fmla="*/ 146 h 147"/>
                  <a:gd name="T6" fmla="*/ 45 w 148"/>
                  <a:gd name="T7" fmla="*/ 142 h 147"/>
                  <a:gd name="T8" fmla="*/ 32 w 148"/>
                  <a:gd name="T9" fmla="*/ 134 h 147"/>
                  <a:gd name="T10" fmla="*/ 23 w 148"/>
                  <a:gd name="T11" fmla="*/ 125 h 147"/>
                  <a:gd name="T12" fmla="*/ 13 w 148"/>
                  <a:gd name="T13" fmla="*/ 114 h 147"/>
                  <a:gd name="T14" fmla="*/ 6 w 148"/>
                  <a:gd name="T15" fmla="*/ 103 h 147"/>
                  <a:gd name="T16" fmla="*/ 2 w 148"/>
                  <a:gd name="T17" fmla="*/ 88 h 147"/>
                  <a:gd name="T18" fmla="*/ 0 w 148"/>
                  <a:gd name="T19" fmla="*/ 73 h 147"/>
                  <a:gd name="T20" fmla="*/ 0 w 148"/>
                  <a:gd name="T21" fmla="*/ 73 h 147"/>
                  <a:gd name="T22" fmla="*/ 2 w 148"/>
                  <a:gd name="T23" fmla="*/ 60 h 147"/>
                  <a:gd name="T24" fmla="*/ 6 w 148"/>
                  <a:gd name="T25" fmla="*/ 45 h 147"/>
                  <a:gd name="T26" fmla="*/ 13 w 148"/>
                  <a:gd name="T27" fmla="*/ 31 h 147"/>
                  <a:gd name="T28" fmla="*/ 23 w 148"/>
                  <a:gd name="T29" fmla="*/ 22 h 147"/>
                  <a:gd name="T30" fmla="*/ 32 w 148"/>
                  <a:gd name="T31" fmla="*/ 13 h 147"/>
                  <a:gd name="T32" fmla="*/ 45 w 148"/>
                  <a:gd name="T33" fmla="*/ 5 h 147"/>
                  <a:gd name="T34" fmla="*/ 60 w 148"/>
                  <a:gd name="T35" fmla="*/ 2 h 147"/>
                  <a:gd name="T36" fmla="*/ 73 w 148"/>
                  <a:gd name="T37" fmla="*/ 0 h 147"/>
                  <a:gd name="T38" fmla="*/ 73 w 148"/>
                  <a:gd name="T39" fmla="*/ 0 h 147"/>
                  <a:gd name="T40" fmla="*/ 88 w 148"/>
                  <a:gd name="T41" fmla="*/ 2 h 147"/>
                  <a:gd name="T42" fmla="*/ 103 w 148"/>
                  <a:gd name="T43" fmla="*/ 5 h 147"/>
                  <a:gd name="T44" fmla="*/ 114 w 148"/>
                  <a:gd name="T45" fmla="*/ 13 h 147"/>
                  <a:gd name="T46" fmla="*/ 126 w 148"/>
                  <a:gd name="T47" fmla="*/ 22 h 147"/>
                  <a:gd name="T48" fmla="*/ 135 w 148"/>
                  <a:gd name="T49" fmla="*/ 31 h 147"/>
                  <a:gd name="T50" fmla="*/ 142 w 148"/>
                  <a:gd name="T51" fmla="*/ 45 h 147"/>
                  <a:gd name="T52" fmla="*/ 146 w 148"/>
                  <a:gd name="T53" fmla="*/ 60 h 147"/>
                  <a:gd name="T54" fmla="*/ 148 w 148"/>
                  <a:gd name="T55" fmla="*/ 73 h 147"/>
                  <a:gd name="T56" fmla="*/ 148 w 148"/>
                  <a:gd name="T57" fmla="*/ 73 h 147"/>
                  <a:gd name="T58" fmla="*/ 146 w 148"/>
                  <a:gd name="T59" fmla="*/ 88 h 147"/>
                  <a:gd name="T60" fmla="*/ 142 w 148"/>
                  <a:gd name="T61" fmla="*/ 103 h 147"/>
                  <a:gd name="T62" fmla="*/ 135 w 148"/>
                  <a:gd name="T63" fmla="*/ 114 h 147"/>
                  <a:gd name="T64" fmla="*/ 126 w 148"/>
                  <a:gd name="T65" fmla="*/ 125 h 147"/>
                  <a:gd name="T66" fmla="*/ 114 w 148"/>
                  <a:gd name="T67" fmla="*/ 134 h 147"/>
                  <a:gd name="T68" fmla="*/ 103 w 148"/>
                  <a:gd name="T69" fmla="*/ 142 h 147"/>
                  <a:gd name="T70" fmla="*/ 88 w 148"/>
                  <a:gd name="T71" fmla="*/ 146 h 147"/>
                  <a:gd name="T72" fmla="*/ 73 w 148"/>
                  <a:gd name="T73" fmla="*/ 147 h 147"/>
                  <a:gd name="T74" fmla="*/ 73 w 148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8" name="Freeform 45"/>
              <p:cNvSpPr>
                <a:spLocks/>
              </p:cNvSpPr>
              <p:nvPr/>
            </p:nvSpPr>
            <p:spPr bwMode="auto">
              <a:xfrm>
                <a:off x="5872" y="2288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4 h 148"/>
                  <a:gd name="T10" fmla="*/ 23 w 148"/>
                  <a:gd name="T11" fmla="*/ 125 h 148"/>
                  <a:gd name="T12" fmla="*/ 13 w 148"/>
                  <a:gd name="T13" fmla="*/ 114 h 148"/>
                  <a:gd name="T14" fmla="*/ 6 w 148"/>
                  <a:gd name="T15" fmla="*/ 103 h 148"/>
                  <a:gd name="T16" fmla="*/ 2 w 148"/>
                  <a:gd name="T17" fmla="*/ 88 h 148"/>
                  <a:gd name="T18" fmla="*/ 0 w 148"/>
                  <a:gd name="T19" fmla="*/ 73 h 148"/>
                  <a:gd name="T20" fmla="*/ 0 w 148"/>
                  <a:gd name="T21" fmla="*/ 73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2 h 148"/>
                  <a:gd name="T28" fmla="*/ 23 w 148"/>
                  <a:gd name="T29" fmla="*/ 22 h 148"/>
                  <a:gd name="T30" fmla="*/ 32 w 148"/>
                  <a:gd name="T31" fmla="*/ 13 h 148"/>
                  <a:gd name="T32" fmla="*/ 45 w 148"/>
                  <a:gd name="T33" fmla="*/ 5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5 h 148"/>
                  <a:gd name="T44" fmla="*/ 114 w 148"/>
                  <a:gd name="T45" fmla="*/ 13 h 148"/>
                  <a:gd name="T46" fmla="*/ 126 w 148"/>
                  <a:gd name="T47" fmla="*/ 22 h 148"/>
                  <a:gd name="T48" fmla="*/ 135 w 148"/>
                  <a:gd name="T49" fmla="*/ 32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3 h 148"/>
                  <a:gd name="T56" fmla="*/ 148 w 148"/>
                  <a:gd name="T57" fmla="*/ 73 h 148"/>
                  <a:gd name="T58" fmla="*/ 146 w 148"/>
                  <a:gd name="T59" fmla="*/ 88 h 148"/>
                  <a:gd name="T60" fmla="*/ 142 w 148"/>
                  <a:gd name="T61" fmla="*/ 103 h 148"/>
                  <a:gd name="T62" fmla="*/ 135 w 148"/>
                  <a:gd name="T63" fmla="*/ 114 h 148"/>
                  <a:gd name="T64" fmla="*/ 126 w 148"/>
                  <a:gd name="T65" fmla="*/ 125 h 148"/>
                  <a:gd name="T66" fmla="*/ 114 w 148"/>
                  <a:gd name="T67" fmla="*/ 134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29" name="Freeform 46"/>
              <p:cNvSpPr>
                <a:spLocks/>
              </p:cNvSpPr>
              <p:nvPr/>
            </p:nvSpPr>
            <p:spPr bwMode="auto">
              <a:xfrm>
                <a:off x="5872" y="2727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73 w 148"/>
                  <a:gd name="T3" fmla="*/ 146 h 146"/>
                  <a:gd name="T4" fmla="*/ 60 w 148"/>
                  <a:gd name="T5" fmla="*/ 146 h 146"/>
                  <a:gd name="T6" fmla="*/ 45 w 148"/>
                  <a:gd name="T7" fmla="*/ 140 h 146"/>
                  <a:gd name="T8" fmla="*/ 32 w 148"/>
                  <a:gd name="T9" fmla="*/ 135 h 146"/>
                  <a:gd name="T10" fmla="*/ 23 w 148"/>
                  <a:gd name="T11" fmla="*/ 126 h 146"/>
                  <a:gd name="T12" fmla="*/ 13 w 148"/>
                  <a:gd name="T13" fmla="*/ 114 h 146"/>
                  <a:gd name="T14" fmla="*/ 6 w 148"/>
                  <a:gd name="T15" fmla="*/ 101 h 146"/>
                  <a:gd name="T16" fmla="*/ 2 w 148"/>
                  <a:gd name="T17" fmla="*/ 88 h 146"/>
                  <a:gd name="T18" fmla="*/ 0 w 148"/>
                  <a:gd name="T19" fmla="*/ 73 h 146"/>
                  <a:gd name="T20" fmla="*/ 0 w 148"/>
                  <a:gd name="T21" fmla="*/ 73 h 146"/>
                  <a:gd name="T22" fmla="*/ 2 w 148"/>
                  <a:gd name="T23" fmla="*/ 58 h 146"/>
                  <a:gd name="T24" fmla="*/ 6 w 148"/>
                  <a:gd name="T25" fmla="*/ 45 h 146"/>
                  <a:gd name="T26" fmla="*/ 13 w 148"/>
                  <a:gd name="T27" fmla="*/ 32 h 146"/>
                  <a:gd name="T28" fmla="*/ 23 w 148"/>
                  <a:gd name="T29" fmla="*/ 21 h 146"/>
                  <a:gd name="T30" fmla="*/ 32 w 148"/>
                  <a:gd name="T31" fmla="*/ 11 h 146"/>
                  <a:gd name="T32" fmla="*/ 45 w 148"/>
                  <a:gd name="T33" fmla="*/ 6 h 146"/>
                  <a:gd name="T34" fmla="*/ 60 w 148"/>
                  <a:gd name="T35" fmla="*/ 2 h 146"/>
                  <a:gd name="T36" fmla="*/ 73 w 148"/>
                  <a:gd name="T37" fmla="*/ 0 h 146"/>
                  <a:gd name="T38" fmla="*/ 73 w 148"/>
                  <a:gd name="T39" fmla="*/ 0 h 146"/>
                  <a:gd name="T40" fmla="*/ 88 w 148"/>
                  <a:gd name="T41" fmla="*/ 2 h 146"/>
                  <a:gd name="T42" fmla="*/ 103 w 148"/>
                  <a:gd name="T43" fmla="*/ 6 h 146"/>
                  <a:gd name="T44" fmla="*/ 114 w 148"/>
                  <a:gd name="T45" fmla="*/ 11 h 146"/>
                  <a:gd name="T46" fmla="*/ 126 w 148"/>
                  <a:gd name="T47" fmla="*/ 21 h 146"/>
                  <a:gd name="T48" fmla="*/ 135 w 148"/>
                  <a:gd name="T49" fmla="*/ 32 h 146"/>
                  <a:gd name="T50" fmla="*/ 142 w 148"/>
                  <a:gd name="T51" fmla="*/ 45 h 146"/>
                  <a:gd name="T52" fmla="*/ 146 w 148"/>
                  <a:gd name="T53" fmla="*/ 58 h 146"/>
                  <a:gd name="T54" fmla="*/ 148 w 148"/>
                  <a:gd name="T55" fmla="*/ 73 h 146"/>
                  <a:gd name="T56" fmla="*/ 148 w 148"/>
                  <a:gd name="T57" fmla="*/ 73 h 146"/>
                  <a:gd name="T58" fmla="*/ 146 w 148"/>
                  <a:gd name="T59" fmla="*/ 88 h 146"/>
                  <a:gd name="T60" fmla="*/ 142 w 148"/>
                  <a:gd name="T61" fmla="*/ 101 h 146"/>
                  <a:gd name="T62" fmla="*/ 135 w 148"/>
                  <a:gd name="T63" fmla="*/ 114 h 146"/>
                  <a:gd name="T64" fmla="*/ 126 w 148"/>
                  <a:gd name="T65" fmla="*/ 126 h 146"/>
                  <a:gd name="T66" fmla="*/ 114 w 148"/>
                  <a:gd name="T67" fmla="*/ 135 h 146"/>
                  <a:gd name="T68" fmla="*/ 103 w 148"/>
                  <a:gd name="T69" fmla="*/ 140 h 146"/>
                  <a:gd name="T70" fmla="*/ 88 w 148"/>
                  <a:gd name="T71" fmla="*/ 146 h 146"/>
                  <a:gd name="T72" fmla="*/ 73 w 148"/>
                  <a:gd name="T73" fmla="*/ 146 h 146"/>
                  <a:gd name="T74" fmla="*/ 73 w 148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0" name="Freeform 47"/>
              <p:cNvSpPr>
                <a:spLocks/>
              </p:cNvSpPr>
              <p:nvPr/>
            </p:nvSpPr>
            <p:spPr bwMode="auto">
              <a:xfrm>
                <a:off x="5872" y="2581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73 w 148"/>
                  <a:gd name="T3" fmla="*/ 146 h 146"/>
                  <a:gd name="T4" fmla="*/ 60 w 148"/>
                  <a:gd name="T5" fmla="*/ 146 h 146"/>
                  <a:gd name="T6" fmla="*/ 45 w 148"/>
                  <a:gd name="T7" fmla="*/ 141 h 146"/>
                  <a:gd name="T8" fmla="*/ 32 w 148"/>
                  <a:gd name="T9" fmla="*/ 135 h 146"/>
                  <a:gd name="T10" fmla="*/ 23 w 148"/>
                  <a:gd name="T11" fmla="*/ 126 h 146"/>
                  <a:gd name="T12" fmla="*/ 13 w 148"/>
                  <a:gd name="T13" fmla="*/ 114 h 146"/>
                  <a:gd name="T14" fmla="*/ 6 w 148"/>
                  <a:gd name="T15" fmla="*/ 101 h 146"/>
                  <a:gd name="T16" fmla="*/ 2 w 148"/>
                  <a:gd name="T17" fmla="*/ 88 h 146"/>
                  <a:gd name="T18" fmla="*/ 0 w 148"/>
                  <a:gd name="T19" fmla="*/ 73 h 146"/>
                  <a:gd name="T20" fmla="*/ 0 w 148"/>
                  <a:gd name="T21" fmla="*/ 73 h 146"/>
                  <a:gd name="T22" fmla="*/ 2 w 148"/>
                  <a:gd name="T23" fmla="*/ 58 h 146"/>
                  <a:gd name="T24" fmla="*/ 6 w 148"/>
                  <a:gd name="T25" fmla="*/ 45 h 146"/>
                  <a:gd name="T26" fmla="*/ 13 w 148"/>
                  <a:gd name="T27" fmla="*/ 32 h 146"/>
                  <a:gd name="T28" fmla="*/ 23 w 148"/>
                  <a:gd name="T29" fmla="*/ 21 h 146"/>
                  <a:gd name="T30" fmla="*/ 32 w 148"/>
                  <a:gd name="T31" fmla="*/ 12 h 146"/>
                  <a:gd name="T32" fmla="*/ 45 w 148"/>
                  <a:gd name="T33" fmla="*/ 6 h 146"/>
                  <a:gd name="T34" fmla="*/ 60 w 148"/>
                  <a:gd name="T35" fmla="*/ 2 h 146"/>
                  <a:gd name="T36" fmla="*/ 73 w 148"/>
                  <a:gd name="T37" fmla="*/ 0 h 146"/>
                  <a:gd name="T38" fmla="*/ 73 w 148"/>
                  <a:gd name="T39" fmla="*/ 0 h 146"/>
                  <a:gd name="T40" fmla="*/ 88 w 148"/>
                  <a:gd name="T41" fmla="*/ 2 h 146"/>
                  <a:gd name="T42" fmla="*/ 103 w 148"/>
                  <a:gd name="T43" fmla="*/ 6 h 146"/>
                  <a:gd name="T44" fmla="*/ 114 w 148"/>
                  <a:gd name="T45" fmla="*/ 12 h 146"/>
                  <a:gd name="T46" fmla="*/ 126 w 148"/>
                  <a:gd name="T47" fmla="*/ 21 h 146"/>
                  <a:gd name="T48" fmla="*/ 135 w 148"/>
                  <a:gd name="T49" fmla="*/ 32 h 146"/>
                  <a:gd name="T50" fmla="*/ 142 w 148"/>
                  <a:gd name="T51" fmla="*/ 45 h 146"/>
                  <a:gd name="T52" fmla="*/ 146 w 148"/>
                  <a:gd name="T53" fmla="*/ 58 h 146"/>
                  <a:gd name="T54" fmla="*/ 148 w 148"/>
                  <a:gd name="T55" fmla="*/ 73 h 146"/>
                  <a:gd name="T56" fmla="*/ 148 w 148"/>
                  <a:gd name="T57" fmla="*/ 73 h 146"/>
                  <a:gd name="T58" fmla="*/ 146 w 148"/>
                  <a:gd name="T59" fmla="*/ 88 h 146"/>
                  <a:gd name="T60" fmla="*/ 142 w 148"/>
                  <a:gd name="T61" fmla="*/ 101 h 146"/>
                  <a:gd name="T62" fmla="*/ 135 w 148"/>
                  <a:gd name="T63" fmla="*/ 114 h 146"/>
                  <a:gd name="T64" fmla="*/ 126 w 148"/>
                  <a:gd name="T65" fmla="*/ 126 h 146"/>
                  <a:gd name="T66" fmla="*/ 114 w 148"/>
                  <a:gd name="T67" fmla="*/ 135 h 146"/>
                  <a:gd name="T68" fmla="*/ 103 w 148"/>
                  <a:gd name="T69" fmla="*/ 141 h 146"/>
                  <a:gd name="T70" fmla="*/ 88 w 148"/>
                  <a:gd name="T71" fmla="*/ 146 h 146"/>
                  <a:gd name="T72" fmla="*/ 73 w 148"/>
                  <a:gd name="T73" fmla="*/ 146 h 146"/>
                  <a:gd name="T74" fmla="*/ 73 w 148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1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2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2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1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1" name="Freeform 48"/>
              <p:cNvSpPr>
                <a:spLocks/>
              </p:cNvSpPr>
              <p:nvPr/>
            </p:nvSpPr>
            <p:spPr bwMode="auto">
              <a:xfrm>
                <a:off x="5872" y="3019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5 h 148"/>
                  <a:gd name="T10" fmla="*/ 23 w 148"/>
                  <a:gd name="T11" fmla="*/ 127 h 148"/>
                  <a:gd name="T12" fmla="*/ 13 w 148"/>
                  <a:gd name="T13" fmla="*/ 116 h 148"/>
                  <a:gd name="T14" fmla="*/ 6 w 148"/>
                  <a:gd name="T15" fmla="*/ 103 h 148"/>
                  <a:gd name="T16" fmla="*/ 2 w 148"/>
                  <a:gd name="T17" fmla="*/ 90 h 148"/>
                  <a:gd name="T18" fmla="*/ 0 w 148"/>
                  <a:gd name="T19" fmla="*/ 75 h 148"/>
                  <a:gd name="T20" fmla="*/ 0 w 148"/>
                  <a:gd name="T21" fmla="*/ 75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4 h 148"/>
                  <a:gd name="T28" fmla="*/ 23 w 148"/>
                  <a:gd name="T29" fmla="*/ 22 h 148"/>
                  <a:gd name="T30" fmla="*/ 32 w 148"/>
                  <a:gd name="T31" fmla="*/ 13 h 148"/>
                  <a:gd name="T32" fmla="*/ 45 w 148"/>
                  <a:gd name="T33" fmla="*/ 7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7 h 148"/>
                  <a:gd name="T44" fmla="*/ 114 w 148"/>
                  <a:gd name="T45" fmla="*/ 13 h 148"/>
                  <a:gd name="T46" fmla="*/ 126 w 148"/>
                  <a:gd name="T47" fmla="*/ 22 h 148"/>
                  <a:gd name="T48" fmla="*/ 135 w 148"/>
                  <a:gd name="T49" fmla="*/ 34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5 h 148"/>
                  <a:gd name="T56" fmla="*/ 148 w 148"/>
                  <a:gd name="T57" fmla="*/ 75 h 148"/>
                  <a:gd name="T58" fmla="*/ 146 w 148"/>
                  <a:gd name="T59" fmla="*/ 90 h 148"/>
                  <a:gd name="T60" fmla="*/ 142 w 148"/>
                  <a:gd name="T61" fmla="*/ 103 h 148"/>
                  <a:gd name="T62" fmla="*/ 135 w 148"/>
                  <a:gd name="T63" fmla="*/ 116 h 148"/>
                  <a:gd name="T64" fmla="*/ 126 w 148"/>
                  <a:gd name="T65" fmla="*/ 127 h 148"/>
                  <a:gd name="T66" fmla="*/ 114 w 148"/>
                  <a:gd name="T67" fmla="*/ 135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7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7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7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7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2" name="Freeform 49"/>
              <p:cNvSpPr>
                <a:spLocks/>
              </p:cNvSpPr>
              <p:nvPr/>
            </p:nvSpPr>
            <p:spPr bwMode="auto">
              <a:xfrm>
                <a:off x="5872" y="2873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5 h 148"/>
                  <a:gd name="T10" fmla="*/ 23 w 148"/>
                  <a:gd name="T11" fmla="*/ 127 h 148"/>
                  <a:gd name="T12" fmla="*/ 13 w 148"/>
                  <a:gd name="T13" fmla="*/ 116 h 148"/>
                  <a:gd name="T14" fmla="*/ 6 w 148"/>
                  <a:gd name="T15" fmla="*/ 103 h 148"/>
                  <a:gd name="T16" fmla="*/ 2 w 148"/>
                  <a:gd name="T17" fmla="*/ 90 h 148"/>
                  <a:gd name="T18" fmla="*/ 0 w 148"/>
                  <a:gd name="T19" fmla="*/ 75 h 148"/>
                  <a:gd name="T20" fmla="*/ 0 w 148"/>
                  <a:gd name="T21" fmla="*/ 75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4 h 148"/>
                  <a:gd name="T28" fmla="*/ 23 w 148"/>
                  <a:gd name="T29" fmla="*/ 23 h 148"/>
                  <a:gd name="T30" fmla="*/ 32 w 148"/>
                  <a:gd name="T31" fmla="*/ 13 h 148"/>
                  <a:gd name="T32" fmla="*/ 45 w 148"/>
                  <a:gd name="T33" fmla="*/ 8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8 h 148"/>
                  <a:gd name="T44" fmla="*/ 114 w 148"/>
                  <a:gd name="T45" fmla="*/ 13 h 148"/>
                  <a:gd name="T46" fmla="*/ 126 w 148"/>
                  <a:gd name="T47" fmla="*/ 23 h 148"/>
                  <a:gd name="T48" fmla="*/ 135 w 148"/>
                  <a:gd name="T49" fmla="*/ 34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5 h 148"/>
                  <a:gd name="T56" fmla="*/ 148 w 148"/>
                  <a:gd name="T57" fmla="*/ 75 h 148"/>
                  <a:gd name="T58" fmla="*/ 146 w 148"/>
                  <a:gd name="T59" fmla="*/ 90 h 148"/>
                  <a:gd name="T60" fmla="*/ 142 w 148"/>
                  <a:gd name="T61" fmla="*/ 103 h 148"/>
                  <a:gd name="T62" fmla="*/ 135 w 148"/>
                  <a:gd name="T63" fmla="*/ 116 h 148"/>
                  <a:gd name="T64" fmla="*/ 126 w 148"/>
                  <a:gd name="T65" fmla="*/ 127 h 148"/>
                  <a:gd name="T66" fmla="*/ 114 w 148"/>
                  <a:gd name="T67" fmla="*/ 135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7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8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8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7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3" name="Freeform 50"/>
              <p:cNvSpPr>
                <a:spLocks/>
              </p:cNvSpPr>
              <p:nvPr/>
            </p:nvSpPr>
            <p:spPr bwMode="auto">
              <a:xfrm>
                <a:off x="5872" y="3312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3 h 148"/>
                  <a:gd name="T8" fmla="*/ 32 w 148"/>
                  <a:gd name="T9" fmla="*/ 135 h 148"/>
                  <a:gd name="T10" fmla="*/ 23 w 148"/>
                  <a:gd name="T11" fmla="*/ 126 h 148"/>
                  <a:gd name="T12" fmla="*/ 13 w 148"/>
                  <a:gd name="T13" fmla="*/ 114 h 148"/>
                  <a:gd name="T14" fmla="*/ 6 w 148"/>
                  <a:gd name="T15" fmla="*/ 103 h 148"/>
                  <a:gd name="T16" fmla="*/ 2 w 148"/>
                  <a:gd name="T17" fmla="*/ 88 h 148"/>
                  <a:gd name="T18" fmla="*/ 0 w 148"/>
                  <a:gd name="T19" fmla="*/ 73 h 148"/>
                  <a:gd name="T20" fmla="*/ 0 w 148"/>
                  <a:gd name="T21" fmla="*/ 73 h 148"/>
                  <a:gd name="T22" fmla="*/ 2 w 148"/>
                  <a:gd name="T23" fmla="*/ 58 h 148"/>
                  <a:gd name="T24" fmla="*/ 6 w 148"/>
                  <a:gd name="T25" fmla="*/ 45 h 148"/>
                  <a:gd name="T26" fmla="*/ 13 w 148"/>
                  <a:gd name="T27" fmla="*/ 32 h 148"/>
                  <a:gd name="T28" fmla="*/ 23 w 148"/>
                  <a:gd name="T29" fmla="*/ 23 h 148"/>
                  <a:gd name="T30" fmla="*/ 32 w 148"/>
                  <a:gd name="T31" fmla="*/ 14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4 h 148"/>
                  <a:gd name="T46" fmla="*/ 126 w 148"/>
                  <a:gd name="T47" fmla="*/ 23 h 148"/>
                  <a:gd name="T48" fmla="*/ 135 w 148"/>
                  <a:gd name="T49" fmla="*/ 32 h 148"/>
                  <a:gd name="T50" fmla="*/ 142 w 148"/>
                  <a:gd name="T51" fmla="*/ 45 h 148"/>
                  <a:gd name="T52" fmla="*/ 146 w 148"/>
                  <a:gd name="T53" fmla="*/ 58 h 148"/>
                  <a:gd name="T54" fmla="*/ 148 w 148"/>
                  <a:gd name="T55" fmla="*/ 73 h 148"/>
                  <a:gd name="T56" fmla="*/ 148 w 148"/>
                  <a:gd name="T57" fmla="*/ 73 h 148"/>
                  <a:gd name="T58" fmla="*/ 146 w 148"/>
                  <a:gd name="T59" fmla="*/ 88 h 148"/>
                  <a:gd name="T60" fmla="*/ 142 w 148"/>
                  <a:gd name="T61" fmla="*/ 103 h 148"/>
                  <a:gd name="T62" fmla="*/ 135 w 148"/>
                  <a:gd name="T63" fmla="*/ 114 h 148"/>
                  <a:gd name="T64" fmla="*/ 126 w 148"/>
                  <a:gd name="T65" fmla="*/ 126 h 148"/>
                  <a:gd name="T66" fmla="*/ 114 w 148"/>
                  <a:gd name="T67" fmla="*/ 135 h 148"/>
                  <a:gd name="T68" fmla="*/ 103 w 148"/>
                  <a:gd name="T69" fmla="*/ 143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4" name="Freeform 51"/>
              <p:cNvSpPr>
                <a:spLocks/>
              </p:cNvSpPr>
              <p:nvPr/>
            </p:nvSpPr>
            <p:spPr bwMode="auto">
              <a:xfrm>
                <a:off x="5872" y="3167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73 w 148"/>
                  <a:gd name="T3" fmla="*/ 147 h 147"/>
                  <a:gd name="T4" fmla="*/ 60 w 148"/>
                  <a:gd name="T5" fmla="*/ 145 h 147"/>
                  <a:gd name="T6" fmla="*/ 45 w 148"/>
                  <a:gd name="T7" fmla="*/ 142 h 147"/>
                  <a:gd name="T8" fmla="*/ 32 w 148"/>
                  <a:gd name="T9" fmla="*/ 134 h 147"/>
                  <a:gd name="T10" fmla="*/ 23 w 148"/>
                  <a:gd name="T11" fmla="*/ 125 h 147"/>
                  <a:gd name="T12" fmla="*/ 13 w 148"/>
                  <a:gd name="T13" fmla="*/ 114 h 147"/>
                  <a:gd name="T14" fmla="*/ 6 w 148"/>
                  <a:gd name="T15" fmla="*/ 102 h 147"/>
                  <a:gd name="T16" fmla="*/ 2 w 148"/>
                  <a:gd name="T17" fmla="*/ 87 h 147"/>
                  <a:gd name="T18" fmla="*/ 0 w 148"/>
                  <a:gd name="T19" fmla="*/ 73 h 147"/>
                  <a:gd name="T20" fmla="*/ 0 w 148"/>
                  <a:gd name="T21" fmla="*/ 73 h 147"/>
                  <a:gd name="T22" fmla="*/ 2 w 148"/>
                  <a:gd name="T23" fmla="*/ 59 h 147"/>
                  <a:gd name="T24" fmla="*/ 6 w 148"/>
                  <a:gd name="T25" fmla="*/ 44 h 147"/>
                  <a:gd name="T26" fmla="*/ 13 w 148"/>
                  <a:gd name="T27" fmla="*/ 31 h 147"/>
                  <a:gd name="T28" fmla="*/ 23 w 148"/>
                  <a:gd name="T29" fmla="*/ 22 h 147"/>
                  <a:gd name="T30" fmla="*/ 32 w 148"/>
                  <a:gd name="T31" fmla="*/ 13 h 147"/>
                  <a:gd name="T32" fmla="*/ 45 w 148"/>
                  <a:gd name="T33" fmla="*/ 5 h 147"/>
                  <a:gd name="T34" fmla="*/ 60 w 148"/>
                  <a:gd name="T35" fmla="*/ 1 h 147"/>
                  <a:gd name="T36" fmla="*/ 73 w 148"/>
                  <a:gd name="T37" fmla="*/ 0 h 147"/>
                  <a:gd name="T38" fmla="*/ 73 w 148"/>
                  <a:gd name="T39" fmla="*/ 0 h 147"/>
                  <a:gd name="T40" fmla="*/ 88 w 148"/>
                  <a:gd name="T41" fmla="*/ 1 h 147"/>
                  <a:gd name="T42" fmla="*/ 103 w 148"/>
                  <a:gd name="T43" fmla="*/ 5 h 147"/>
                  <a:gd name="T44" fmla="*/ 114 w 148"/>
                  <a:gd name="T45" fmla="*/ 13 h 147"/>
                  <a:gd name="T46" fmla="*/ 126 w 148"/>
                  <a:gd name="T47" fmla="*/ 22 h 147"/>
                  <a:gd name="T48" fmla="*/ 135 w 148"/>
                  <a:gd name="T49" fmla="*/ 31 h 147"/>
                  <a:gd name="T50" fmla="*/ 142 w 148"/>
                  <a:gd name="T51" fmla="*/ 44 h 147"/>
                  <a:gd name="T52" fmla="*/ 146 w 148"/>
                  <a:gd name="T53" fmla="*/ 59 h 147"/>
                  <a:gd name="T54" fmla="*/ 148 w 148"/>
                  <a:gd name="T55" fmla="*/ 73 h 147"/>
                  <a:gd name="T56" fmla="*/ 148 w 148"/>
                  <a:gd name="T57" fmla="*/ 73 h 147"/>
                  <a:gd name="T58" fmla="*/ 146 w 148"/>
                  <a:gd name="T59" fmla="*/ 87 h 147"/>
                  <a:gd name="T60" fmla="*/ 142 w 148"/>
                  <a:gd name="T61" fmla="*/ 102 h 147"/>
                  <a:gd name="T62" fmla="*/ 135 w 148"/>
                  <a:gd name="T63" fmla="*/ 114 h 147"/>
                  <a:gd name="T64" fmla="*/ 126 w 148"/>
                  <a:gd name="T65" fmla="*/ 125 h 147"/>
                  <a:gd name="T66" fmla="*/ 114 w 148"/>
                  <a:gd name="T67" fmla="*/ 134 h 147"/>
                  <a:gd name="T68" fmla="*/ 103 w 148"/>
                  <a:gd name="T69" fmla="*/ 142 h 147"/>
                  <a:gd name="T70" fmla="*/ 88 w 148"/>
                  <a:gd name="T71" fmla="*/ 145 h 147"/>
                  <a:gd name="T72" fmla="*/ 73 w 148"/>
                  <a:gd name="T73" fmla="*/ 147 h 147"/>
                  <a:gd name="T74" fmla="*/ 73 w 148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2"/>
                    </a:lnTo>
                    <a:lnTo>
                      <a:pt x="2" y="87"/>
                    </a:lnTo>
                    <a:lnTo>
                      <a:pt x="0" y="73"/>
                    </a:lnTo>
                    <a:lnTo>
                      <a:pt x="2" y="59"/>
                    </a:lnTo>
                    <a:lnTo>
                      <a:pt x="6" y="44"/>
                    </a:lnTo>
                    <a:lnTo>
                      <a:pt x="13" y="31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1"/>
                    </a:lnTo>
                    <a:lnTo>
                      <a:pt x="142" y="44"/>
                    </a:lnTo>
                    <a:lnTo>
                      <a:pt x="146" y="59"/>
                    </a:lnTo>
                    <a:lnTo>
                      <a:pt x="148" y="73"/>
                    </a:lnTo>
                    <a:lnTo>
                      <a:pt x="146" y="87"/>
                    </a:lnTo>
                    <a:lnTo>
                      <a:pt x="142" y="102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5" name="Freeform 52"/>
              <p:cNvSpPr>
                <a:spLocks/>
              </p:cNvSpPr>
              <p:nvPr/>
            </p:nvSpPr>
            <p:spPr bwMode="auto">
              <a:xfrm>
                <a:off x="5872" y="3604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73 w 148"/>
                  <a:gd name="T3" fmla="*/ 146 h 146"/>
                  <a:gd name="T4" fmla="*/ 60 w 148"/>
                  <a:gd name="T5" fmla="*/ 146 h 146"/>
                  <a:gd name="T6" fmla="*/ 45 w 148"/>
                  <a:gd name="T7" fmla="*/ 140 h 146"/>
                  <a:gd name="T8" fmla="*/ 32 w 148"/>
                  <a:gd name="T9" fmla="*/ 135 h 146"/>
                  <a:gd name="T10" fmla="*/ 23 w 148"/>
                  <a:gd name="T11" fmla="*/ 125 h 146"/>
                  <a:gd name="T12" fmla="*/ 13 w 148"/>
                  <a:gd name="T13" fmla="*/ 114 h 146"/>
                  <a:gd name="T14" fmla="*/ 6 w 148"/>
                  <a:gd name="T15" fmla="*/ 101 h 146"/>
                  <a:gd name="T16" fmla="*/ 2 w 148"/>
                  <a:gd name="T17" fmla="*/ 88 h 146"/>
                  <a:gd name="T18" fmla="*/ 0 w 148"/>
                  <a:gd name="T19" fmla="*/ 73 h 146"/>
                  <a:gd name="T20" fmla="*/ 0 w 148"/>
                  <a:gd name="T21" fmla="*/ 73 h 146"/>
                  <a:gd name="T22" fmla="*/ 2 w 148"/>
                  <a:gd name="T23" fmla="*/ 58 h 146"/>
                  <a:gd name="T24" fmla="*/ 6 w 148"/>
                  <a:gd name="T25" fmla="*/ 45 h 146"/>
                  <a:gd name="T26" fmla="*/ 13 w 148"/>
                  <a:gd name="T27" fmla="*/ 32 h 146"/>
                  <a:gd name="T28" fmla="*/ 23 w 148"/>
                  <a:gd name="T29" fmla="*/ 21 h 146"/>
                  <a:gd name="T30" fmla="*/ 32 w 148"/>
                  <a:gd name="T31" fmla="*/ 11 h 146"/>
                  <a:gd name="T32" fmla="*/ 45 w 148"/>
                  <a:gd name="T33" fmla="*/ 6 h 146"/>
                  <a:gd name="T34" fmla="*/ 60 w 148"/>
                  <a:gd name="T35" fmla="*/ 0 h 146"/>
                  <a:gd name="T36" fmla="*/ 73 w 148"/>
                  <a:gd name="T37" fmla="*/ 0 h 146"/>
                  <a:gd name="T38" fmla="*/ 73 w 148"/>
                  <a:gd name="T39" fmla="*/ 0 h 146"/>
                  <a:gd name="T40" fmla="*/ 88 w 148"/>
                  <a:gd name="T41" fmla="*/ 0 h 146"/>
                  <a:gd name="T42" fmla="*/ 103 w 148"/>
                  <a:gd name="T43" fmla="*/ 6 h 146"/>
                  <a:gd name="T44" fmla="*/ 114 w 148"/>
                  <a:gd name="T45" fmla="*/ 11 h 146"/>
                  <a:gd name="T46" fmla="*/ 126 w 148"/>
                  <a:gd name="T47" fmla="*/ 21 h 146"/>
                  <a:gd name="T48" fmla="*/ 135 w 148"/>
                  <a:gd name="T49" fmla="*/ 32 h 146"/>
                  <a:gd name="T50" fmla="*/ 142 w 148"/>
                  <a:gd name="T51" fmla="*/ 45 h 146"/>
                  <a:gd name="T52" fmla="*/ 146 w 148"/>
                  <a:gd name="T53" fmla="*/ 58 h 146"/>
                  <a:gd name="T54" fmla="*/ 148 w 148"/>
                  <a:gd name="T55" fmla="*/ 73 h 146"/>
                  <a:gd name="T56" fmla="*/ 148 w 148"/>
                  <a:gd name="T57" fmla="*/ 73 h 146"/>
                  <a:gd name="T58" fmla="*/ 146 w 148"/>
                  <a:gd name="T59" fmla="*/ 88 h 146"/>
                  <a:gd name="T60" fmla="*/ 142 w 148"/>
                  <a:gd name="T61" fmla="*/ 101 h 146"/>
                  <a:gd name="T62" fmla="*/ 135 w 148"/>
                  <a:gd name="T63" fmla="*/ 114 h 146"/>
                  <a:gd name="T64" fmla="*/ 126 w 148"/>
                  <a:gd name="T65" fmla="*/ 125 h 146"/>
                  <a:gd name="T66" fmla="*/ 114 w 148"/>
                  <a:gd name="T67" fmla="*/ 135 h 146"/>
                  <a:gd name="T68" fmla="*/ 103 w 148"/>
                  <a:gd name="T69" fmla="*/ 140 h 146"/>
                  <a:gd name="T70" fmla="*/ 88 w 148"/>
                  <a:gd name="T71" fmla="*/ 146 h 146"/>
                  <a:gd name="T72" fmla="*/ 73 w 148"/>
                  <a:gd name="T73" fmla="*/ 146 h 146"/>
                  <a:gd name="T74" fmla="*/ 73 w 148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6" name="Freeform 53"/>
              <p:cNvSpPr>
                <a:spLocks/>
              </p:cNvSpPr>
              <p:nvPr/>
            </p:nvSpPr>
            <p:spPr bwMode="auto">
              <a:xfrm>
                <a:off x="5872" y="3458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73 w 148"/>
                  <a:gd name="T3" fmla="*/ 146 h 146"/>
                  <a:gd name="T4" fmla="*/ 60 w 148"/>
                  <a:gd name="T5" fmla="*/ 146 h 146"/>
                  <a:gd name="T6" fmla="*/ 45 w 148"/>
                  <a:gd name="T7" fmla="*/ 140 h 146"/>
                  <a:gd name="T8" fmla="*/ 32 w 148"/>
                  <a:gd name="T9" fmla="*/ 135 h 146"/>
                  <a:gd name="T10" fmla="*/ 23 w 148"/>
                  <a:gd name="T11" fmla="*/ 126 h 146"/>
                  <a:gd name="T12" fmla="*/ 13 w 148"/>
                  <a:gd name="T13" fmla="*/ 114 h 146"/>
                  <a:gd name="T14" fmla="*/ 6 w 148"/>
                  <a:gd name="T15" fmla="*/ 101 h 146"/>
                  <a:gd name="T16" fmla="*/ 2 w 148"/>
                  <a:gd name="T17" fmla="*/ 88 h 146"/>
                  <a:gd name="T18" fmla="*/ 0 w 148"/>
                  <a:gd name="T19" fmla="*/ 73 h 146"/>
                  <a:gd name="T20" fmla="*/ 0 w 148"/>
                  <a:gd name="T21" fmla="*/ 73 h 146"/>
                  <a:gd name="T22" fmla="*/ 2 w 148"/>
                  <a:gd name="T23" fmla="*/ 58 h 146"/>
                  <a:gd name="T24" fmla="*/ 6 w 148"/>
                  <a:gd name="T25" fmla="*/ 45 h 146"/>
                  <a:gd name="T26" fmla="*/ 13 w 148"/>
                  <a:gd name="T27" fmla="*/ 32 h 146"/>
                  <a:gd name="T28" fmla="*/ 23 w 148"/>
                  <a:gd name="T29" fmla="*/ 21 h 146"/>
                  <a:gd name="T30" fmla="*/ 32 w 148"/>
                  <a:gd name="T31" fmla="*/ 11 h 146"/>
                  <a:gd name="T32" fmla="*/ 45 w 148"/>
                  <a:gd name="T33" fmla="*/ 6 h 146"/>
                  <a:gd name="T34" fmla="*/ 60 w 148"/>
                  <a:gd name="T35" fmla="*/ 0 h 146"/>
                  <a:gd name="T36" fmla="*/ 73 w 148"/>
                  <a:gd name="T37" fmla="*/ 0 h 146"/>
                  <a:gd name="T38" fmla="*/ 73 w 148"/>
                  <a:gd name="T39" fmla="*/ 0 h 146"/>
                  <a:gd name="T40" fmla="*/ 88 w 148"/>
                  <a:gd name="T41" fmla="*/ 0 h 146"/>
                  <a:gd name="T42" fmla="*/ 103 w 148"/>
                  <a:gd name="T43" fmla="*/ 6 h 146"/>
                  <a:gd name="T44" fmla="*/ 114 w 148"/>
                  <a:gd name="T45" fmla="*/ 11 h 146"/>
                  <a:gd name="T46" fmla="*/ 126 w 148"/>
                  <a:gd name="T47" fmla="*/ 21 h 146"/>
                  <a:gd name="T48" fmla="*/ 135 w 148"/>
                  <a:gd name="T49" fmla="*/ 32 h 146"/>
                  <a:gd name="T50" fmla="*/ 142 w 148"/>
                  <a:gd name="T51" fmla="*/ 45 h 146"/>
                  <a:gd name="T52" fmla="*/ 146 w 148"/>
                  <a:gd name="T53" fmla="*/ 58 h 146"/>
                  <a:gd name="T54" fmla="*/ 148 w 148"/>
                  <a:gd name="T55" fmla="*/ 73 h 146"/>
                  <a:gd name="T56" fmla="*/ 148 w 148"/>
                  <a:gd name="T57" fmla="*/ 73 h 146"/>
                  <a:gd name="T58" fmla="*/ 146 w 148"/>
                  <a:gd name="T59" fmla="*/ 88 h 146"/>
                  <a:gd name="T60" fmla="*/ 142 w 148"/>
                  <a:gd name="T61" fmla="*/ 101 h 146"/>
                  <a:gd name="T62" fmla="*/ 135 w 148"/>
                  <a:gd name="T63" fmla="*/ 114 h 146"/>
                  <a:gd name="T64" fmla="*/ 126 w 148"/>
                  <a:gd name="T65" fmla="*/ 126 h 146"/>
                  <a:gd name="T66" fmla="*/ 114 w 148"/>
                  <a:gd name="T67" fmla="*/ 135 h 146"/>
                  <a:gd name="T68" fmla="*/ 103 w 148"/>
                  <a:gd name="T69" fmla="*/ 140 h 146"/>
                  <a:gd name="T70" fmla="*/ 88 w 148"/>
                  <a:gd name="T71" fmla="*/ 146 h 146"/>
                  <a:gd name="T72" fmla="*/ 73 w 148"/>
                  <a:gd name="T73" fmla="*/ 146 h 146"/>
                  <a:gd name="T74" fmla="*/ 73 w 148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7" name="Freeform 54"/>
              <p:cNvSpPr>
                <a:spLocks/>
              </p:cNvSpPr>
              <p:nvPr/>
            </p:nvSpPr>
            <p:spPr bwMode="auto">
              <a:xfrm>
                <a:off x="5872" y="3896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73 w 148"/>
                  <a:gd name="T3" fmla="*/ 147 h 147"/>
                  <a:gd name="T4" fmla="*/ 60 w 148"/>
                  <a:gd name="T5" fmla="*/ 146 h 147"/>
                  <a:gd name="T6" fmla="*/ 45 w 148"/>
                  <a:gd name="T7" fmla="*/ 142 h 147"/>
                  <a:gd name="T8" fmla="*/ 32 w 148"/>
                  <a:gd name="T9" fmla="*/ 134 h 147"/>
                  <a:gd name="T10" fmla="*/ 23 w 148"/>
                  <a:gd name="T11" fmla="*/ 127 h 147"/>
                  <a:gd name="T12" fmla="*/ 13 w 148"/>
                  <a:gd name="T13" fmla="*/ 116 h 147"/>
                  <a:gd name="T14" fmla="*/ 6 w 148"/>
                  <a:gd name="T15" fmla="*/ 103 h 147"/>
                  <a:gd name="T16" fmla="*/ 2 w 148"/>
                  <a:gd name="T17" fmla="*/ 90 h 147"/>
                  <a:gd name="T18" fmla="*/ 0 w 148"/>
                  <a:gd name="T19" fmla="*/ 75 h 147"/>
                  <a:gd name="T20" fmla="*/ 0 w 148"/>
                  <a:gd name="T21" fmla="*/ 75 h 147"/>
                  <a:gd name="T22" fmla="*/ 2 w 148"/>
                  <a:gd name="T23" fmla="*/ 60 h 147"/>
                  <a:gd name="T24" fmla="*/ 6 w 148"/>
                  <a:gd name="T25" fmla="*/ 45 h 147"/>
                  <a:gd name="T26" fmla="*/ 13 w 148"/>
                  <a:gd name="T27" fmla="*/ 33 h 147"/>
                  <a:gd name="T28" fmla="*/ 23 w 148"/>
                  <a:gd name="T29" fmla="*/ 22 h 147"/>
                  <a:gd name="T30" fmla="*/ 32 w 148"/>
                  <a:gd name="T31" fmla="*/ 13 h 147"/>
                  <a:gd name="T32" fmla="*/ 45 w 148"/>
                  <a:gd name="T33" fmla="*/ 5 h 147"/>
                  <a:gd name="T34" fmla="*/ 60 w 148"/>
                  <a:gd name="T35" fmla="*/ 2 h 147"/>
                  <a:gd name="T36" fmla="*/ 73 w 148"/>
                  <a:gd name="T37" fmla="*/ 0 h 147"/>
                  <a:gd name="T38" fmla="*/ 73 w 148"/>
                  <a:gd name="T39" fmla="*/ 0 h 147"/>
                  <a:gd name="T40" fmla="*/ 88 w 148"/>
                  <a:gd name="T41" fmla="*/ 2 h 147"/>
                  <a:gd name="T42" fmla="*/ 103 w 148"/>
                  <a:gd name="T43" fmla="*/ 5 h 147"/>
                  <a:gd name="T44" fmla="*/ 114 w 148"/>
                  <a:gd name="T45" fmla="*/ 13 h 147"/>
                  <a:gd name="T46" fmla="*/ 126 w 148"/>
                  <a:gd name="T47" fmla="*/ 22 h 147"/>
                  <a:gd name="T48" fmla="*/ 135 w 148"/>
                  <a:gd name="T49" fmla="*/ 33 h 147"/>
                  <a:gd name="T50" fmla="*/ 142 w 148"/>
                  <a:gd name="T51" fmla="*/ 45 h 147"/>
                  <a:gd name="T52" fmla="*/ 146 w 148"/>
                  <a:gd name="T53" fmla="*/ 60 h 147"/>
                  <a:gd name="T54" fmla="*/ 148 w 148"/>
                  <a:gd name="T55" fmla="*/ 75 h 147"/>
                  <a:gd name="T56" fmla="*/ 148 w 148"/>
                  <a:gd name="T57" fmla="*/ 75 h 147"/>
                  <a:gd name="T58" fmla="*/ 146 w 148"/>
                  <a:gd name="T59" fmla="*/ 90 h 147"/>
                  <a:gd name="T60" fmla="*/ 142 w 148"/>
                  <a:gd name="T61" fmla="*/ 103 h 147"/>
                  <a:gd name="T62" fmla="*/ 135 w 148"/>
                  <a:gd name="T63" fmla="*/ 116 h 147"/>
                  <a:gd name="T64" fmla="*/ 126 w 148"/>
                  <a:gd name="T65" fmla="*/ 127 h 147"/>
                  <a:gd name="T66" fmla="*/ 114 w 148"/>
                  <a:gd name="T67" fmla="*/ 134 h 147"/>
                  <a:gd name="T68" fmla="*/ 103 w 148"/>
                  <a:gd name="T69" fmla="*/ 142 h 147"/>
                  <a:gd name="T70" fmla="*/ 88 w 148"/>
                  <a:gd name="T71" fmla="*/ 146 h 147"/>
                  <a:gd name="T72" fmla="*/ 73 w 148"/>
                  <a:gd name="T73" fmla="*/ 147 h 147"/>
                  <a:gd name="T74" fmla="*/ 73 w 148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3" y="127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3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3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8" name="Freeform 55"/>
              <p:cNvSpPr>
                <a:spLocks/>
              </p:cNvSpPr>
              <p:nvPr/>
            </p:nvSpPr>
            <p:spPr bwMode="auto">
              <a:xfrm>
                <a:off x="5872" y="3750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73 w 148"/>
                  <a:gd name="T3" fmla="*/ 148 h 148"/>
                  <a:gd name="T4" fmla="*/ 60 w 148"/>
                  <a:gd name="T5" fmla="*/ 146 h 148"/>
                  <a:gd name="T6" fmla="*/ 45 w 148"/>
                  <a:gd name="T7" fmla="*/ 142 h 148"/>
                  <a:gd name="T8" fmla="*/ 32 w 148"/>
                  <a:gd name="T9" fmla="*/ 135 h 148"/>
                  <a:gd name="T10" fmla="*/ 23 w 148"/>
                  <a:gd name="T11" fmla="*/ 127 h 148"/>
                  <a:gd name="T12" fmla="*/ 13 w 148"/>
                  <a:gd name="T13" fmla="*/ 116 h 148"/>
                  <a:gd name="T14" fmla="*/ 6 w 148"/>
                  <a:gd name="T15" fmla="*/ 103 h 148"/>
                  <a:gd name="T16" fmla="*/ 2 w 148"/>
                  <a:gd name="T17" fmla="*/ 90 h 148"/>
                  <a:gd name="T18" fmla="*/ 0 w 148"/>
                  <a:gd name="T19" fmla="*/ 75 h 148"/>
                  <a:gd name="T20" fmla="*/ 0 w 148"/>
                  <a:gd name="T21" fmla="*/ 75 h 148"/>
                  <a:gd name="T22" fmla="*/ 2 w 148"/>
                  <a:gd name="T23" fmla="*/ 60 h 148"/>
                  <a:gd name="T24" fmla="*/ 6 w 148"/>
                  <a:gd name="T25" fmla="*/ 45 h 148"/>
                  <a:gd name="T26" fmla="*/ 13 w 148"/>
                  <a:gd name="T27" fmla="*/ 34 h 148"/>
                  <a:gd name="T28" fmla="*/ 23 w 148"/>
                  <a:gd name="T29" fmla="*/ 22 h 148"/>
                  <a:gd name="T30" fmla="*/ 32 w 148"/>
                  <a:gd name="T31" fmla="*/ 13 h 148"/>
                  <a:gd name="T32" fmla="*/ 45 w 148"/>
                  <a:gd name="T33" fmla="*/ 6 h 148"/>
                  <a:gd name="T34" fmla="*/ 60 w 148"/>
                  <a:gd name="T35" fmla="*/ 2 h 148"/>
                  <a:gd name="T36" fmla="*/ 73 w 148"/>
                  <a:gd name="T37" fmla="*/ 0 h 148"/>
                  <a:gd name="T38" fmla="*/ 73 w 148"/>
                  <a:gd name="T39" fmla="*/ 0 h 148"/>
                  <a:gd name="T40" fmla="*/ 88 w 148"/>
                  <a:gd name="T41" fmla="*/ 2 h 148"/>
                  <a:gd name="T42" fmla="*/ 103 w 148"/>
                  <a:gd name="T43" fmla="*/ 6 h 148"/>
                  <a:gd name="T44" fmla="*/ 114 w 148"/>
                  <a:gd name="T45" fmla="*/ 13 h 148"/>
                  <a:gd name="T46" fmla="*/ 126 w 148"/>
                  <a:gd name="T47" fmla="*/ 22 h 148"/>
                  <a:gd name="T48" fmla="*/ 135 w 148"/>
                  <a:gd name="T49" fmla="*/ 34 h 148"/>
                  <a:gd name="T50" fmla="*/ 142 w 148"/>
                  <a:gd name="T51" fmla="*/ 45 h 148"/>
                  <a:gd name="T52" fmla="*/ 146 w 148"/>
                  <a:gd name="T53" fmla="*/ 60 h 148"/>
                  <a:gd name="T54" fmla="*/ 148 w 148"/>
                  <a:gd name="T55" fmla="*/ 75 h 148"/>
                  <a:gd name="T56" fmla="*/ 148 w 148"/>
                  <a:gd name="T57" fmla="*/ 75 h 148"/>
                  <a:gd name="T58" fmla="*/ 146 w 148"/>
                  <a:gd name="T59" fmla="*/ 90 h 148"/>
                  <a:gd name="T60" fmla="*/ 142 w 148"/>
                  <a:gd name="T61" fmla="*/ 103 h 148"/>
                  <a:gd name="T62" fmla="*/ 135 w 148"/>
                  <a:gd name="T63" fmla="*/ 116 h 148"/>
                  <a:gd name="T64" fmla="*/ 126 w 148"/>
                  <a:gd name="T65" fmla="*/ 127 h 148"/>
                  <a:gd name="T66" fmla="*/ 114 w 148"/>
                  <a:gd name="T67" fmla="*/ 135 h 148"/>
                  <a:gd name="T68" fmla="*/ 103 w 148"/>
                  <a:gd name="T69" fmla="*/ 142 h 148"/>
                  <a:gd name="T70" fmla="*/ 88 w 148"/>
                  <a:gd name="T71" fmla="*/ 146 h 148"/>
                  <a:gd name="T72" fmla="*/ 73 w 148"/>
                  <a:gd name="T73" fmla="*/ 148 h 148"/>
                  <a:gd name="T74" fmla="*/ 73 w 148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7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3" y="22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2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6" y="127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39" name="Freeform 56"/>
              <p:cNvSpPr>
                <a:spLocks/>
              </p:cNvSpPr>
              <p:nvPr/>
            </p:nvSpPr>
            <p:spPr bwMode="auto">
              <a:xfrm>
                <a:off x="192" y="400"/>
                <a:ext cx="148" cy="145"/>
              </a:xfrm>
              <a:custGeom>
                <a:avLst/>
                <a:gdLst>
                  <a:gd name="T0" fmla="*/ 73 w 148"/>
                  <a:gd name="T1" fmla="*/ 145 h 145"/>
                  <a:gd name="T2" fmla="*/ 60 w 148"/>
                  <a:gd name="T3" fmla="*/ 145 h 145"/>
                  <a:gd name="T4" fmla="*/ 45 w 148"/>
                  <a:gd name="T5" fmla="*/ 140 h 145"/>
                  <a:gd name="T6" fmla="*/ 32 w 148"/>
                  <a:gd name="T7" fmla="*/ 134 h 145"/>
                  <a:gd name="T8" fmla="*/ 22 w 148"/>
                  <a:gd name="T9" fmla="*/ 125 h 145"/>
                  <a:gd name="T10" fmla="*/ 13 w 148"/>
                  <a:gd name="T11" fmla="*/ 114 h 145"/>
                  <a:gd name="T12" fmla="*/ 6 w 148"/>
                  <a:gd name="T13" fmla="*/ 100 h 145"/>
                  <a:gd name="T14" fmla="*/ 2 w 148"/>
                  <a:gd name="T15" fmla="*/ 87 h 145"/>
                  <a:gd name="T16" fmla="*/ 0 w 148"/>
                  <a:gd name="T17" fmla="*/ 72 h 145"/>
                  <a:gd name="T18" fmla="*/ 2 w 148"/>
                  <a:gd name="T19" fmla="*/ 57 h 145"/>
                  <a:gd name="T20" fmla="*/ 6 w 148"/>
                  <a:gd name="T21" fmla="*/ 44 h 145"/>
                  <a:gd name="T22" fmla="*/ 13 w 148"/>
                  <a:gd name="T23" fmla="*/ 31 h 145"/>
                  <a:gd name="T24" fmla="*/ 22 w 148"/>
                  <a:gd name="T25" fmla="*/ 20 h 145"/>
                  <a:gd name="T26" fmla="*/ 32 w 148"/>
                  <a:gd name="T27" fmla="*/ 11 h 145"/>
                  <a:gd name="T28" fmla="*/ 45 w 148"/>
                  <a:gd name="T29" fmla="*/ 5 h 145"/>
                  <a:gd name="T30" fmla="*/ 60 w 148"/>
                  <a:gd name="T31" fmla="*/ 0 h 145"/>
                  <a:gd name="T32" fmla="*/ 73 w 148"/>
                  <a:gd name="T33" fmla="*/ 0 h 145"/>
                  <a:gd name="T34" fmla="*/ 88 w 148"/>
                  <a:gd name="T35" fmla="*/ 0 h 145"/>
                  <a:gd name="T36" fmla="*/ 103 w 148"/>
                  <a:gd name="T37" fmla="*/ 5 h 145"/>
                  <a:gd name="T38" fmla="*/ 114 w 148"/>
                  <a:gd name="T39" fmla="*/ 11 h 145"/>
                  <a:gd name="T40" fmla="*/ 125 w 148"/>
                  <a:gd name="T41" fmla="*/ 20 h 145"/>
                  <a:gd name="T42" fmla="*/ 135 w 148"/>
                  <a:gd name="T43" fmla="*/ 31 h 145"/>
                  <a:gd name="T44" fmla="*/ 142 w 148"/>
                  <a:gd name="T45" fmla="*/ 44 h 145"/>
                  <a:gd name="T46" fmla="*/ 146 w 148"/>
                  <a:gd name="T47" fmla="*/ 57 h 145"/>
                  <a:gd name="T48" fmla="*/ 148 w 148"/>
                  <a:gd name="T49" fmla="*/ 72 h 145"/>
                  <a:gd name="T50" fmla="*/ 146 w 148"/>
                  <a:gd name="T51" fmla="*/ 87 h 145"/>
                  <a:gd name="T52" fmla="*/ 142 w 148"/>
                  <a:gd name="T53" fmla="*/ 100 h 145"/>
                  <a:gd name="T54" fmla="*/ 135 w 148"/>
                  <a:gd name="T55" fmla="*/ 114 h 145"/>
                  <a:gd name="T56" fmla="*/ 125 w 148"/>
                  <a:gd name="T57" fmla="*/ 125 h 145"/>
                  <a:gd name="T58" fmla="*/ 114 w 148"/>
                  <a:gd name="T59" fmla="*/ 134 h 145"/>
                  <a:gd name="T60" fmla="*/ 103 w 148"/>
                  <a:gd name="T61" fmla="*/ 140 h 145"/>
                  <a:gd name="T62" fmla="*/ 88 w 148"/>
                  <a:gd name="T63" fmla="*/ 145 h 145"/>
                  <a:gd name="T64" fmla="*/ 73 w 148"/>
                  <a:gd name="T65" fmla="*/ 145 h 14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5">
                    <a:moveTo>
                      <a:pt x="73" y="145"/>
                    </a:moveTo>
                    <a:lnTo>
                      <a:pt x="60" y="145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0"/>
                    </a:lnTo>
                    <a:lnTo>
                      <a:pt x="2" y="87"/>
                    </a:lnTo>
                    <a:lnTo>
                      <a:pt x="0" y="72"/>
                    </a:lnTo>
                    <a:lnTo>
                      <a:pt x="2" y="57"/>
                    </a:lnTo>
                    <a:lnTo>
                      <a:pt x="6" y="44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4"/>
                    </a:lnTo>
                    <a:lnTo>
                      <a:pt x="146" y="57"/>
                    </a:lnTo>
                    <a:lnTo>
                      <a:pt x="148" y="72"/>
                    </a:lnTo>
                    <a:lnTo>
                      <a:pt x="146" y="87"/>
                    </a:lnTo>
                    <a:lnTo>
                      <a:pt x="142" y="100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5"/>
                    </a:lnTo>
                    <a:lnTo>
                      <a:pt x="73" y="14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0" name="Freeform 57"/>
              <p:cNvSpPr>
                <a:spLocks/>
              </p:cNvSpPr>
              <p:nvPr/>
            </p:nvSpPr>
            <p:spPr bwMode="auto">
              <a:xfrm>
                <a:off x="192" y="254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4 h 146"/>
                  <a:gd name="T8" fmla="*/ 22 w 148"/>
                  <a:gd name="T9" fmla="*/ 125 h 146"/>
                  <a:gd name="T10" fmla="*/ 13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3 w 148"/>
                  <a:gd name="T23" fmla="*/ 31 h 146"/>
                  <a:gd name="T24" fmla="*/ 22 w 148"/>
                  <a:gd name="T25" fmla="*/ 20 h 146"/>
                  <a:gd name="T26" fmla="*/ 32 w 148"/>
                  <a:gd name="T27" fmla="*/ 11 h 146"/>
                  <a:gd name="T28" fmla="*/ 45 w 148"/>
                  <a:gd name="T29" fmla="*/ 5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5 h 146"/>
                  <a:gd name="T38" fmla="*/ 114 w 148"/>
                  <a:gd name="T39" fmla="*/ 11 h 146"/>
                  <a:gd name="T40" fmla="*/ 125 w 148"/>
                  <a:gd name="T41" fmla="*/ 20 h 146"/>
                  <a:gd name="T42" fmla="*/ 135 w 148"/>
                  <a:gd name="T43" fmla="*/ 31 h 146"/>
                  <a:gd name="T44" fmla="*/ 142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2 w 148"/>
                  <a:gd name="T53" fmla="*/ 101 h 146"/>
                  <a:gd name="T54" fmla="*/ 135 w 148"/>
                  <a:gd name="T55" fmla="*/ 114 h 146"/>
                  <a:gd name="T56" fmla="*/ 125 w 148"/>
                  <a:gd name="T57" fmla="*/ 125 h 146"/>
                  <a:gd name="T58" fmla="*/ 114 w 148"/>
                  <a:gd name="T59" fmla="*/ 134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1" name="Freeform 58"/>
              <p:cNvSpPr>
                <a:spLocks/>
              </p:cNvSpPr>
              <p:nvPr/>
            </p:nvSpPr>
            <p:spPr bwMode="auto">
              <a:xfrm>
                <a:off x="192" y="689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6 h 148"/>
                  <a:gd name="T10" fmla="*/ 13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4 h 148"/>
                  <a:gd name="T24" fmla="*/ 22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3 h 148"/>
                  <a:gd name="T42" fmla="*/ 135 w 148"/>
                  <a:gd name="T43" fmla="*/ 34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2 w 148"/>
                  <a:gd name="T53" fmla="*/ 103 h 148"/>
                  <a:gd name="T54" fmla="*/ 135 w 148"/>
                  <a:gd name="T55" fmla="*/ 116 h 148"/>
                  <a:gd name="T56" fmla="*/ 125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2" name="Freeform 59"/>
              <p:cNvSpPr>
                <a:spLocks/>
              </p:cNvSpPr>
              <p:nvPr/>
            </p:nvSpPr>
            <p:spPr bwMode="auto">
              <a:xfrm>
                <a:off x="192" y="543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3 h 148"/>
                  <a:gd name="T6" fmla="*/ 32 w 148"/>
                  <a:gd name="T7" fmla="*/ 135 h 148"/>
                  <a:gd name="T8" fmla="*/ 22 w 148"/>
                  <a:gd name="T9" fmla="*/ 126 h 148"/>
                  <a:gd name="T10" fmla="*/ 13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4 h 148"/>
                  <a:gd name="T24" fmla="*/ 22 w 148"/>
                  <a:gd name="T25" fmla="*/ 23 h 148"/>
                  <a:gd name="T26" fmla="*/ 32 w 148"/>
                  <a:gd name="T27" fmla="*/ 14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4 h 148"/>
                  <a:gd name="T40" fmla="*/ 125 w 148"/>
                  <a:gd name="T41" fmla="*/ 23 h 148"/>
                  <a:gd name="T42" fmla="*/ 135 w 148"/>
                  <a:gd name="T43" fmla="*/ 34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2 w 148"/>
                  <a:gd name="T53" fmla="*/ 103 h 148"/>
                  <a:gd name="T54" fmla="*/ 135 w 148"/>
                  <a:gd name="T55" fmla="*/ 116 h 148"/>
                  <a:gd name="T56" fmla="*/ 125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3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3" name="Freeform 60"/>
              <p:cNvSpPr>
                <a:spLocks/>
              </p:cNvSpPr>
              <p:nvPr/>
            </p:nvSpPr>
            <p:spPr bwMode="auto">
              <a:xfrm>
                <a:off x="192" y="983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4 h 148"/>
                  <a:gd name="T8" fmla="*/ 22 w 148"/>
                  <a:gd name="T9" fmla="*/ 125 h 148"/>
                  <a:gd name="T10" fmla="*/ 13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58 h 148"/>
                  <a:gd name="T20" fmla="*/ 6 w 148"/>
                  <a:gd name="T21" fmla="*/ 45 h 148"/>
                  <a:gd name="T22" fmla="*/ 13 w 148"/>
                  <a:gd name="T23" fmla="*/ 32 h 148"/>
                  <a:gd name="T24" fmla="*/ 22 w 148"/>
                  <a:gd name="T25" fmla="*/ 20 h 148"/>
                  <a:gd name="T26" fmla="*/ 32 w 148"/>
                  <a:gd name="T27" fmla="*/ 13 h 148"/>
                  <a:gd name="T28" fmla="*/ 45 w 148"/>
                  <a:gd name="T29" fmla="*/ 5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5 h 148"/>
                  <a:gd name="T38" fmla="*/ 114 w 148"/>
                  <a:gd name="T39" fmla="*/ 13 h 148"/>
                  <a:gd name="T40" fmla="*/ 125 w 148"/>
                  <a:gd name="T41" fmla="*/ 20 h 148"/>
                  <a:gd name="T42" fmla="*/ 135 w 148"/>
                  <a:gd name="T43" fmla="*/ 32 h 148"/>
                  <a:gd name="T44" fmla="*/ 142 w 148"/>
                  <a:gd name="T45" fmla="*/ 45 h 148"/>
                  <a:gd name="T46" fmla="*/ 146 w 148"/>
                  <a:gd name="T47" fmla="*/ 58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2 w 148"/>
                  <a:gd name="T53" fmla="*/ 103 h 148"/>
                  <a:gd name="T54" fmla="*/ 135 w 148"/>
                  <a:gd name="T55" fmla="*/ 114 h 148"/>
                  <a:gd name="T56" fmla="*/ 125 w 148"/>
                  <a:gd name="T57" fmla="*/ 125 h 148"/>
                  <a:gd name="T58" fmla="*/ 114 w 148"/>
                  <a:gd name="T59" fmla="*/ 134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0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0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4" name="Freeform 61"/>
              <p:cNvSpPr>
                <a:spLocks/>
              </p:cNvSpPr>
              <p:nvPr/>
            </p:nvSpPr>
            <p:spPr bwMode="auto">
              <a:xfrm>
                <a:off x="192" y="837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5 h 148"/>
                  <a:gd name="T10" fmla="*/ 13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58 h 148"/>
                  <a:gd name="T20" fmla="*/ 6 w 148"/>
                  <a:gd name="T21" fmla="*/ 45 h 148"/>
                  <a:gd name="T22" fmla="*/ 13 w 148"/>
                  <a:gd name="T23" fmla="*/ 32 h 148"/>
                  <a:gd name="T24" fmla="*/ 22 w 148"/>
                  <a:gd name="T25" fmla="*/ 21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1 h 148"/>
                  <a:gd name="T42" fmla="*/ 135 w 148"/>
                  <a:gd name="T43" fmla="*/ 32 h 148"/>
                  <a:gd name="T44" fmla="*/ 142 w 148"/>
                  <a:gd name="T45" fmla="*/ 45 h 148"/>
                  <a:gd name="T46" fmla="*/ 146 w 148"/>
                  <a:gd name="T47" fmla="*/ 58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2 w 148"/>
                  <a:gd name="T53" fmla="*/ 103 h 148"/>
                  <a:gd name="T54" fmla="*/ 135 w 148"/>
                  <a:gd name="T55" fmla="*/ 114 h 148"/>
                  <a:gd name="T56" fmla="*/ 125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5" name="Freeform 62"/>
              <p:cNvSpPr>
                <a:spLocks/>
              </p:cNvSpPr>
              <p:nvPr/>
            </p:nvSpPr>
            <p:spPr bwMode="auto">
              <a:xfrm>
                <a:off x="192" y="1276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4 h 146"/>
                  <a:gd name="T4" fmla="*/ 45 w 148"/>
                  <a:gd name="T5" fmla="*/ 141 h 146"/>
                  <a:gd name="T6" fmla="*/ 32 w 148"/>
                  <a:gd name="T7" fmla="*/ 135 h 146"/>
                  <a:gd name="T8" fmla="*/ 22 w 148"/>
                  <a:gd name="T9" fmla="*/ 126 h 146"/>
                  <a:gd name="T10" fmla="*/ 13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3 w 148"/>
                  <a:gd name="T23" fmla="*/ 32 h 146"/>
                  <a:gd name="T24" fmla="*/ 22 w 148"/>
                  <a:gd name="T25" fmla="*/ 21 h 146"/>
                  <a:gd name="T26" fmla="*/ 32 w 148"/>
                  <a:gd name="T27" fmla="*/ 12 h 146"/>
                  <a:gd name="T28" fmla="*/ 45 w 148"/>
                  <a:gd name="T29" fmla="*/ 6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6 h 146"/>
                  <a:gd name="T38" fmla="*/ 114 w 148"/>
                  <a:gd name="T39" fmla="*/ 12 h 146"/>
                  <a:gd name="T40" fmla="*/ 125 w 148"/>
                  <a:gd name="T41" fmla="*/ 21 h 146"/>
                  <a:gd name="T42" fmla="*/ 135 w 148"/>
                  <a:gd name="T43" fmla="*/ 32 h 146"/>
                  <a:gd name="T44" fmla="*/ 142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2 w 148"/>
                  <a:gd name="T53" fmla="*/ 101 h 146"/>
                  <a:gd name="T54" fmla="*/ 135 w 148"/>
                  <a:gd name="T55" fmla="*/ 114 h 146"/>
                  <a:gd name="T56" fmla="*/ 125 w 148"/>
                  <a:gd name="T57" fmla="*/ 126 h 146"/>
                  <a:gd name="T58" fmla="*/ 114 w 148"/>
                  <a:gd name="T59" fmla="*/ 135 h 146"/>
                  <a:gd name="T60" fmla="*/ 103 w 148"/>
                  <a:gd name="T61" fmla="*/ 141 h 146"/>
                  <a:gd name="T62" fmla="*/ 88 w 148"/>
                  <a:gd name="T63" fmla="*/ 144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4"/>
                    </a:lnTo>
                    <a:lnTo>
                      <a:pt x="45" y="141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2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2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1"/>
                    </a:lnTo>
                    <a:lnTo>
                      <a:pt x="88" y="144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6" name="Freeform 63"/>
              <p:cNvSpPr>
                <a:spLocks/>
              </p:cNvSpPr>
              <p:nvPr/>
            </p:nvSpPr>
            <p:spPr bwMode="auto">
              <a:xfrm>
                <a:off x="192" y="1131"/>
                <a:ext cx="148" cy="145"/>
              </a:xfrm>
              <a:custGeom>
                <a:avLst/>
                <a:gdLst>
                  <a:gd name="T0" fmla="*/ 73 w 148"/>
                  <a:gd name="T1" fmla="*/ 145 h 145"/>
                  <a:gd name="T2" fmla="*/ 60 w 148"/>
                  <a:gd name="T3" fmla="*/ 144 h 145"/>
                  <a:gd name="T4" fmla="*/ 45 w 148"/>
                  <a:gd name="T5" fmla="*/ 140 h 145"/>
                  <a:gd name="T6" fmla="*/ 32 w 148"/>
                  <a:gd name="T7" fmla="*/ 134 h 145"/>
                  <a:gd name="T8" fmla="*/ 22 w 148"/>
                  <a:gd name="T9" fmla="*/ 125 h 145"/>
                  <a:gd name="T10" fmla="*/ 13 w 148"/>
                  <a:gd name="T11" fmla="*/ 114 h 145"/>
                  <a:gd name="T12" fmla="*/ 6 w 148"/>
                  <a:gd name="T13" fmla="*/ 101 h 145"/>
                  <a:gd name="T14" fmla="*/ 2 w 148"/>
                  <a:gd name="T15" fmla="*/ 87 h 145"/>
                  <a:gd name="T16" fmla="*/ 0 w 148"/>
                  <a:gd name="T17" fmla="*/ 72 h 145"/>
                  <a:gd name="T18" fmla="*/ 2 w 148"/>
                  <a:gd name="T19" fmla="*/ 58 h 145"/>
                  <a:gd name="T20" fmla="*/ 6 w 148"/>
                  <a:gd name="T21" fmla="*/ 44 h 145"/>
                  <a:gd name="T22" fmla="*/ 13 w 148"/>
                  <a:gd name="T23" fmla="*/ 31 h 145"/>
                  <a:gd name="T24" fmla="*/ 22 w 148"/>
                  <a:gd name="T25" fmla="*/ 20 h 145"/>
                  <a:gd name="T26" fmla="*/ 32 w 148"/>
                  <a:gd name="T27" fmla="*/ 11 h 145"/>
                  <a:gd name="T28" fmla="*/ 45 w 148"/>
                  <a:gd name="T29" fmla="*/ 5 h 145"/>
                  <a:gd name="T30" fmla="*/ 60 w 148"/>
                  <a:gd name="T31" fmla="*/ 0 h 145"/>
                  <a:gd name="T32" fmla="*/ 73 w 148"/>
                  <a:gd name="T33" fmla="*/ 0 h 145"/>
                  <a:gd name="T34" fmla="*/ 88 w 148"/>
                  <a:gd name="T35" fmla="*/ 0 h 145"/>
                  <a:gd name="T36" fmla="*/ 103 w 148"/>
                  <a:gd name="T37" fmla="*/ 5 h 145"/>
                  <a:gd name="T38" fmla="*/ 114 w 148"/>
                  <a:gd name="T39" fmla="*/ 11 h 145"/>
                  <a:gd name="T40" fmla="*/ 125 w 148"/>
                  <a:gd name="T41" fmla="*/ 20 h 145"/>
                  <a:gd name="T42" fmla="*/ 135 w 148"/>
                  <a:gd name="T43" fmla="*/ 31 h 145"/>
                  <a:gd name="T44" fmla="*/ 142 w 148"/>
                  <a:gd name="T45" fmla="*/ 44 h 145"/>
                  <a:gd name="T46" fmla="*/ 146 w 148"/>
                  <a:gd name="T47" fmla="*/ 58 h 145"/>
                  <a:gd name="T48" fmla="*/ 148 w 148"/>
                  <a:gd name="T49" fmla="*/ 72 h 145"/>
                  <a:gd name="T50" fmla="*/ 146 w 148"/>
                  <a:gd name="T51" fmla="*/ 87 h 145"/>
                  <a:gd name="T52" fmla="*/ 142 w 148"/>
                  <a:gd name="T53" fmla="*/ 101 h 145"/>
                  <a:gd name="T54" fmla="*/ 135 w 148"/>
                  <a:gd name="T55" fmla="*/ 114 h 145"/>
                  <a:gd name="T56" fmla="*/ 125 w 148"/>
                  <a:gd name="T57" fmla="*/ 125 h 145"/>
                  <a:gd name="T58" fmla="*/ 114 w 148"/>
                  <a:gd name="T59" fmla="*/ 134 h 145"/>
                  <a:gd name="T60" fmla="*/ 103 w 148"/>
                  <a:gd name="T61" fmla="*/ 140 h 145"/>
                  <a:gd name="T62" fmla="*/ 88 w 148"/>
                  <a:gd name="T63" fmla="*/ 144 h 145"/>
                  <a:gd name="T64" fmla="*/ 73 w 148"/>
                  <a:gd name="T65" fmla="*/ 145 h 145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5">
                    <a:moveTo>
                      <a:pt x="73" y="145"/>
                    </a:moveTo>
                    <a:lnTo>
                      <a:pt x="60" y="144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7"/>
                    </a:lnTo>
                    <a:lnTo>
                      <a:pt x="0" y="72"/>
                    </a:lnTo>
                    <a:lnTo>
                      <a:pt x="2" y="58"/>
                    </a:lnTo>
                    <a:lnTo>
                      <a:pt x="6" y="44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4"/>
                    </a:lnTo>
                    <a:lnTo>
                      <a:pt x="146" y="58"/>
                    </a:lnTo>
                    <a:lnTo>
                      <a:pt x="148" y="72"/>
                    </a:lnTo>
                    <a:lnTo>
                      <a:pt x="146" y="87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4"/>
                    </a:lnTo>
                    <a:lnTo>
                      <a:pt x="73" y="14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7" name="Freeform 64"/>
              <p:cNvSpPr>
                <a:spLocks/>
              </p:cNvSpPr>
              <p:nvPr/>
            </p:nvSpPr>
            <p:spPr bwMode="auto">
              <a:xfrm>
                <a:off x="192" y="1568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5 h 148"/>
                  <a:gd name="T10" fmla="*/ 13 w 148"/>
                  <a:gd name="T11" fmla="*/ 116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4 h 148"/>
                  <a:gd name="T24" fmla="*/ 22 w 148"/>
                  <a:gd name="T25" fmla="*/ 22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2 h 148"/>
                  <a:gd name="T42" fmla="*/ 135 w 148"/>
                  <a:gd name="T43" fmla="*/ 34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88 h 148"/>
                  <a:gd name="T52" fmla="*/ 142 w 148"/>
                  <a:gd name="T53" fmla="*/ 103 h 148"/>
                  <a:gd name="T54" fmla="*/ 135 w 148"/>
                  <a:gd name="T55" fmla="*/ 116 h 148"/>
                  <a:gd name="T56" fmla="*/ 125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2" y="22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8" name="Freeform 65"/>
              <p:cNvSpPr>
                <a:spLocks/>
              </p:cNvSpPr>
              <p:nvPr/>
            </p:nvSpPr>
            <p:spPr bwMode="auto">
              <a:xfrm>
                <a:off x="192" y="1422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5 h 148"/>
                  <a:gd name="T10" fmla="*/ 13 w 148"/>
                  <a:gd name="T11" fmla="*/ 116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4 h 148"/>
                  <a:gd name="T24" fmla="*/ 22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3 h 148"/>
                  <a:gd name="T42" fmla="*/ 135 w 148"/>
                  <a:gd name="T43" fmla="*/ 34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88 h 148"/>
                  <a:gd name="T52" fmla="*/ 142 w 148"/>
                  <a:gd name="T53" fmla="*/ 103 h 148"/>
                  <a:gd name="T54" fmla="*/ 135 w 148"/>
                  <a:gd name="T55" fmla="*/ 116 h 148"/>
                  <a:gd name="T56" fmla="*/ 125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49" name="Freeform 66"/>
              <p:cNvSpPr>
                <a:spLocks/>
              </p:cNvSpPr>
              <p:nvPr/>
            </p:nvSpPr>
            <p:spPr bwMode="auto">
              <a:xfrm>
                <a:off x="192" y="1856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5 h 148"/>
                  <a:gd name="T10" fmla="*/ 13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4 h 148"/>
                  <a:gd name="T24" fmla="*/ 22 w 148"/>
                  <a:gd name="T25" fmla="*/ 22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2 h 148"/>
                  <a:gd name="T42" fmla="*/ 135 w 148"/>
                  <a:gd name="T43" fmla="*/ 34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2 w 148"/>
                  <a:gd name="T53" fmla="*/ 103 h 148"/>
                  <a:gd name="T54" fmla="*/ 135 w 148"/>
                  <a:gd name="T55" fmla="*/ 116 h 148"/>
                  <a:gd name="T56" fmla="*/ 125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2" y="22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0" name="Freeform 67"/>
              <p:cNvSpPr>
                <a:spLocks/>
              </p:cNvSpPr>
              <p:nvPr/>
            </p:nvSpPr>
            <p:spPr bwMode="auto">
              <a:xfrm>
                <a:off x="192" y="1710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5 h 148"/>
                  <a:gd name="T10" fmla="*/ 13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4 h 148"/>
                  <a:gd name="T24" fmla="*/ 22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3 h 148"/>
                  <a:gd name="T42" fmla="*/ 135 w 148"/>
                  <a:gd name="T43" fmla="*/ 34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2 w 148"/>
                  <a:gd name="T53" fmla="*/ 103 h 148"/>
                  <a:gd name="T54" fmla="*/ 135 w 148"/>
                  <a:gd name="T55" fmla="*/ 116 h 148"/>
                  <a:gd name="T56" fmla="*/ 125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1" name="Freeform 68"/>
              <p:cNvSpPr>
                <a:spLocks/>
              </p:cNvSpPr>
              <p:nvPr/>
            </p:nvSpPr>
            <p:spPr bwMode="auto">
              <a:xfrm>
                <a:off x="192" y="2150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0 h 147"/>
                  <a:gd name="T6" fmla="*/ 32 w 148"/>
                  <a:gd name="T7" fmla="*/ 134 h 147"/>
                  <a:gd name="T8" fmla="*/ 22 w 148"/>
                  <a:gd name="T9" fmla="*/ 125 h 147"/>
                  <a:gd name="T10" fmla="*/ 13 w 148"/>
                  <a:gd name="T11" fmla="*/ 114 h 147"/>
                  <a:gd name="T12" fmla="*/ 6 w 148"/>
                  <a:gd name="T13" fmla="*/ 102 h 147"/>
                  <a:gd name="T14" fmla="*/ 2 w 148"/>
                  <a:gd name="T15" fmla="*/ 87 h 147"/>
                  <a:gd name="T16" fmla="*/ 0 w 148"/>
                  <a:gd name="T17" fmla="*/ 72 h 147"/>
                  <a:gd name="T18" fmla="*/ 2 w 148"/>
                  <a:gd name="T19" fmla="*/ 57 h 147"/>
                  <a:gd name="T20" fmla="*/ 6 w 148"/>
                  <a:gd name="T21" fmla="*/ 44 h 147"/>
                  <a:gd name="T22" fmla="*/ 13 w 148"/>
                  <a:gd name="T23" fmla="*/ 31 h 147"/>
                  <a:gd name="T24" fmla="*/ 22 w 148"/>
                  <a:gd name="T25" fmla="*/ 20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1 h 147"/>
                  <a:gd name="T32" fmla="*/ 73 w 148"/>
                  <a:gd name="T33" fmla="*/ 0 h 147"/>
                  <a:gd name="T34" fmla="*/ 88 w 148"/>
                  <a:gd name="T35" fmla="*/ 1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5 w 148"/>
                  <a:gd name="T41" fmla="*/ 20 h 147"/>
                  <a:gd name="T42" fmla="*/ 135 w 148"/>
                  <a:gd name="T43" fmla="*/ 31 h 147"/>
                  <a:gd name="T44" fmla="*/ 142 w 148"/>
                  <a:gd name="T45" fmla="*/ 44 h 147"/>
                  <a:gd name="T46" fmla="*/ 146 w 148"/>
                  <a:gd name="T47" fmla="*/ 57 h 147"/>
                  <a:gd name="T48" fmla="*/ 148 w 148"/>
                  <a:gd name="T49" fmla="*/ 72 h 147"/>
                  <a:gd name="T50" fmla="*/ 146 w 148"/>
                  <a:gd name="T51" fmla="*/ 87 h 147"/>
                  <a:gd name="T52" fmla="*/ 142 w 148"/>
                  <a:gd name="T53" fmla="*/ 102 h 147"/>
                  <a:gd name="T54" fmla="*/ 135 w 148"/>
                  <a:gd name="T55" fmla="*/ 114 h 147"/>
                  <a:gd name="T56" fmla="*/ 125 w 148"/>
                  <a:gd name="T57" fmla="*/ 125 h 147"/>
                  <a:gd name="T58" fmla="*/ 114 w 148"/>
                  <a:gd name="T59" fmla="*/ 134 h 147"/>
                  <a:gd name="T60" fmla="*/ 103 w 148"/>
                  <a:gd name="T61" fmla="*/ 140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2"/>
                    </a:lnTo>
                    <a:lnTo>
                      <a:pt x="2" y="87"/>
                    </a:lnTo>
                    <a:lnTo>
                      <a:pt x="0" y="72"/>
                    </a:lnTo>
                    <a:lnTo>
                      <a:pt x="2" y="57"/>
                    </a:lnTo>
                    <a:lnTo>
                      <a:pt x="6" y="44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4"/>
                    </a:lnTo>
                    <a:lnTo>
                      <a:pt x="146" y="57"/>
                    </a:lnTo>
                    <a:lnTo>
                      <a:pt x="148" y="72"/>
                    </a:lnTo>
                    <a:lnTo>
                      <a:pt x="146" y="87"/>
                    </a:lnTo>
                    <a:lnTo>
                      <a:pt x="142" y="102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2" name="Freeform 69"/>
              <p:cNvSpPr>
                <a:spLocks/>
              </p:cNvSpPr>
              <p:nvPr/>
            </p:nvSpPr>
            <p:spPr bwMode="auto">
              <a:xfrm>
                <a:off x="192" y="2004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6 h 147"/>
                  <a:gd name="T4" fmla="*/ 45 w 148"/>
                  <a:gd name="T5" fmla="*/ 140 h 147"/>
                  <a:gd name="T6" fmla="*/ 32 w 148"/>
                  <a:gd name="T7" fmla="*/ 134 h 147"/>
                  <a:gd name="T8" fmla="*/ 22 w 148"/>
                  <a:gd name="T9" fmla="*/ 125 h 147"/>
                  <a:gd name="T10" fmla="*/ 13 w 148"/>
                  <a:gd name="T11" fmla="*/ 114 h 147"/>
                  <a:gd name="T12" fmla="*/ 6 w 148"/>
                  <a:gd name="T13" fmla="*/ 103 h 147"/>
                  <a:gd name="T14" fmla="*/ 2 w 148"/>
                  <a:gd name="T15" fmla="*/ 88 h 147"/>
                  <a:gd name="T16" fmla="*/ 0 w 148"/>
                  <a:gd name="T17" fmla="*/ 73 h 147"/>
                  <a:gd name="T18" fmla="*/ 2 w 148"/>
                  <a:gd name="T19" fmla="*/ 58 h 147"/>
                  <a:gd name="T20" fmla="*/ 6 w 148"/>
                  <a:gd name="T21" fmla="*/ 45 h 147"/>
                  <a:gd name="T22" fmla="*/ 13 w 148"/>
                  <a:gd name="T23" fmla="*/ 31 h 147"/>
                  <a:gd name="T24" fmla="*/ 22 w 148"/>
                  <a:gd name="T25" fmla="*/ 20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2 h 147"/>
                  <a:gd name="T32" fmla="*/ 73 w 148"/>
                  <a:gd name="T33" fmla="*/ 0 h 147"/>
                  <a:gd name="T34" fmla="*/ 88 w 148"/>
                  <a:gd name="T35" fmla="*/ 2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5 w 148"/>
                  <a:gd name="T41" fmla="*/ 20 h 147"/>
                  <a:gd name="T42" fmla="*/ 135 w 148"/>
                  <a:gd name="T43" fmla="*/ 31 h 147"/>
                  <a:gd name="T44" fmla="*/ 142 w 148"/>
                  <a:gd name="T45" fmla="*/ 45 h 147"/>
                  <a:gd name="T46" fmla="*/ 146 w 148"/>
                  <a:gd name="T47" fmla="*/ 58 h 147"/>
                  <a:gd name="T48" fmla="*/ 148 w 148"/>
                  <a:gd name="T49" fmla="*/ 73 h 147"/>
                  <a:gd name="T50" fmla="*/ 146 w 148"/>
                  <a:gd name="T51" fmla="*/ 88 h 147"/>
                  <a:gd name="T52" fmla="*/ 142 w 148"/>
                  <a:gd name="T53" fmla="*/ 103 h 147"/>
                  <a:gd name="T54" fmla="*/ 135 w 148"/>
                  <a:gd name="T55" fmla="*/ 114 h 147"/>
                  <a:gd name="T56" fmla="*/ 125 w 148"/>
                  <a:gd name="T57" fmla="*/ 125 h 147"/>
                  <a:gd name="T58" fmla="*/ 114 w 148"/>
                  <a:gd name="T59" fmla="*/ 134 h 147"/>
                  <a:gd name="T60" fmla="*/ 103 w 148"/>
                  <a:gd name="T61" fmla="*/ 140 h 147"/>
                  <a:gd name="T62" fmla="*/ 88 w 148"/>
                  <a:gd name="T63" fmla="*/ 146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3" name="Freeform 70"/>
              <p:cNvSpPr>
                <a:spLocks/>
              </p:cNvSpPr>
              <p:nvPr/>
            </p:nvSpPr>
            <p:spPr bwMode="auto">
              <a:xfrm>
                <a:off x="192" y="2437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3 h 148"/>
                  <a:gd name="T6" fmla="*/ 32 w 148"/>
                  <a:gd name="T7" fmla="*/ 135 h 148"/>
                  <a:gd name="T8" fmla="*/ 22 w 148"/>
                  <a:gd name="T9" fmla="*/ 126 h 148"/>
                  <a:gd name="T10" fmla="*/ 13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2 h 148"/>
                  <a:gd name="T24" fmla="*/ 22 w 148"/>
                  <a:gd name="T25" fmla="*/ 23 h 148"/>
                  <a:gd name="T26" fmla="*/ 32 w 148"/>
                  <a:gd name="T27" fmla="*/ 14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4 h 148"/>
                  <a:gd name="T40" fmla="*/ 125 w 148"/>
                  <a:gd name="T41" fmla="*/ 23 h 148"/>
                  <a:gd name="T42" fmla="*/ 135 w 148"/>
                  <a:gd name="T43" fmla="*/ 32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2 w 148"/>
                  <a:gd name="T53" fmla="*/ 103 h 148"/>
                  <a:gd name="T54" fmla="*/ 135 w 148"/>
                  <a:gd name="T55" fmla="*/ 114 h 148"/>
                  <a:gd name="T56" fmla="*/ 125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3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4" name="Freeform 71"/>
              <p:cNvSpPr>
                <a:spLocks/>
              </p:cNvSpPr>
              <p:nvPr/>
            </p:nvSpPr>
            <p:spPr bwMode="auto">
              <a:xfrm>
                <a:off x="192" y="2292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2 h 147"/>
                  <a:gd name="T6" fmla="*/ 32 w 148"/>
                  <a:gd name="T7" fmla="*/ 134 h 147"/>
                  <a:gd name="T8" fmla="*/ 22 w 148"/>
                  <a:gd name="T9" fmla="*/ 125 h 147"/>
                  <a:gd name="T10" fmla="*/ 13 w 148"/>
                  <a:gd name="T11" fmla="*/ 114 h 147"/>
                  <a:gd name="T12" fmla="*/ 6 w 148"/>
                  <a:gd name="T13" fmla="*/ 102 h 147"/>
                  <a:gd name="T14" fmla="*/ 2 w 148"/>
                  <a:gd name="T15" fmla="*/ 87 h 147"/>
                  <a:gd name="T16" fmla="*/ 0 w 148"/>
                  <a:gd name="T17" fmla="*/ 73 h 147"/>
                  <a:gd name="T18" fmla="*/ 2 w 148"/>
                  <a:gd name="T19" fmla="*/ 59 h 147"/>
                  <a:gd name="T20" fmla="*/ 6 w 148"/>
                  <a:gd name="T21" fmla="*/ 44 h 147"/>
                  <a:gd name="T22" fmla="*/ 13 w 148"/>
                  <a:gd name="T23" fmla="*/ 31 h 147"/>
                  <a:gd name="T24" fmla="*/ 22 w 148"/>
                  <a:gd name="T25" fmla="*/ 22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1 h 147"/>
                  <a:gd name="T32" fmla="*/ 73 w 148"/>
                  <a:gd name="T33" fmla="*/ 0 h 147"/>
                  <a:gd name="T34" fmla="*/ 88 w 148"/>
                  <a:gd name="T35" fmla="*/ 1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5 w 148"/>
                  <a:gd name="T41" fmla="*/ 22 h 147"/>
                  <a:gd name="T42" fmla="*/ 135 w 148"/>
                  <a:gd name="T43" fmla="*/ 31 h 147"/>
                  <a:gd name="T44" fmla="*/ 142 w 148"/>
                  <a:gd name="T45" fmla="*/ 44 h 147"/>
                  <a:gd name="T46" fmla="*/ 146 w 148"/>
                  <a:gd name="T47" fmla="*/ 59 h 147"/>
                  <a:gd name="T48" fmla="*/ 148 w 148"/>
                  <a:gd name="T49" fmla="*/ 73 h 147"/>
                  <a:gd name="T50" fmla="*/ 146 w 148"/>
                  <a:gd name="T51" fmla="*/ 87 h 147"/>
                  <a:gd name="T52" fmla="*/ 142 w 148"/>
                  <a:gd name="T53" fmla="*/ 102 h 147"/>
                  <a:gd name="T54" fmla="*/ 135 w 148"/>
                  <a:gd name="T55" fmla="*/ 114 h 147"/>
                  <a:gd name="T56" fmla="*/ 125 w 148"/>
                  <a:gd name="T57" fmla="*/ 125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2"/>
                    </a:lnTo>
                    <a:lnTo>
                      <a:pt x="2" y="87"/>
                    </a:lnTo>
                    <a:lnTo>
                      <a:pt x="0" y="73"/>
                    </a:lnTo>
                    <a:lnTo>
                      <a:pt x="2" y="59"/>
                    </a:lnTo>
                    <a:lnTo>
                      <a:pt x="6" y="44"/>
                    </a:lnTo>
                    <a:lnTo>
                      <a:pt x="13" y="31"/>
                    </a:lnTo>
                    <a:lnTo>
                      <a:pt x="22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5" y="31"/>
                    </a:lnTo>
                    <a:lnTo>
                      <a:pt x="142" y="44"/>
                    </a:lnTo>
                    <a:lnTo>
                      <a:pt x="146" y="59"/>
                    </a:lnTo>
                    <a:lnTo>
                      <a:pt x="148" y="73"/>
                    </a:lnTo>
                    <a:lnTo>
                      <a:pt x="146" y="87"/>
                    </a:lnTo>
                    <a:lnTo>
                      <a:pt x="142" y="102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5" name="Freeform 72"/>
              <p:cNvSpPr>
                <a:spLocks/>
              </p:cNvSpPr>
              <p:nvPr/>
            </p:nvSpPr>
            <p:spPr bwMode="auto">
              <a:xfrm>
                <a:off x="192" y="2731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5 h 146"/>
                  <a:gd name="T8" fmla="*/ 22 w 148"/>
                  <a:gd name="T9" fmla="*/ 125 h 146"/>
                  <a:gd name="T10" fmla="*/ 13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3 w 148"/>
                  <a:gd name="T23" fmla="*/ 32 h 146"/>
                  <a:gd name="T24" fmla="*/ 22 w 148"/>
                  <a:gd name="T25" fmla="*/ 21 h 146"/>
                  <a:gd name="T26" fmla="*/ 32 w 148"/>
                  <a:gd name="T27" fmla="*/ 11 h 146"/>
                  <a:gd name="T28" fmla="*/ 45 w 148"/>
                  <a:gd name="T29" fmla="*/ 6 h 146"/>
                  <a:gd name="T30" fmla="*/ 60 w 148"/>
                  <a:gd name="T31" fmla="*/ 2 h 146"/>
                  <a:gd name="T32" fmla="*/ 73 w 148"/>
                  <a:gd name="T33" fmla="*/ 0 h 146"/>
                  <a:gd name="T34" fmla="*/ 88 w 148"/>
                  <a:gd name="T35" fmla="*/ 2 h 146"/>
                  <a:gd name="T36" fmla="*/ 103 w 148"/>
                  <a:gd name="T37" fmla="*/ 6 h 146"/>
                  <a:gd name="T38" fmla="*/ 114 w 148"/>
                  <a:gd name="T39" fmla="*/ 11 h 146"/>
                  <a:gd name="T40" fmla="*/ 125 w 148"/>
                  <a:gd name="T41" fmla="*/ 21 h 146"/>
                  <a:gd name="T42" fmla="*/ 135 w 148"/>
                  <a:gd name="T43" fmla="*/ 32 h 146"/>
                  <a:gd name="T44" fmla="*/ 142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2 w 148"/>
                  <a:gd name="T53" fmla="*/ 101 h 146"/>
                  <a:gd name="T54" fmla="*/ 135 w 148"/>
                  <a:gd name="T55" fmla="*/ 114 h 146"/>
                  <a:gd name="T56" fmla="*/ 125 w 148"/>
                  <a:gd name="T57" fmla="*/ 125 h 146"/>
                  <a:gd name="T58" fmla="*/ 114 w 148"/>
                  <a:gd name="T59" fmla="*/ 135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6" name="Freeform 73"/>
              <p:cNvSpPr>
                <a:spLocks/>
              </p:cNvSpPr>
              <p:nvPr/>
            </p:nvSpPr>
            <p:spPr bwMode="auto">
              <a:xfrm>
                <a:off x="192" y="2585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5 h 146"/>
                  <a:gd name="T8" fmla="*/ 22 w 148"/>
                  <a:gd name="T9" fmla="*/ 125 h 146"/>
                  <a:gd name="T10" fmla="*/ 13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3 w 148"/>
                  <a:gd name="T23" fmla="*/ 32 h 146"/>
                  <a:gd name="T24" fmla="*/ 22 w 148"/>
                  <a:gd name="T25" fmla="*/ 21 h 146"/>
                  <a:gd name="T26" fmla="*/ 32 w 148"/>
                  <a:gd name="T27" fmla="*/ 11 h 146"/>
                  <a:gd name="T28" fmla="*/ 45 w 148"/>
                  <a:gd name="T29" fmla="*/ 6 h 146"/>
                  <a:gd name="T30" fmla="*/ 60 w 148"/>
                  <a:gd name="T31" fmla="*/ 2 h 146"/>
                  <a:gd name="T32" fmla="*/ 73 w 148"/>
                  <a:gd name="T33" fmla="*/ 0 h 146"/>
                  <a:gd name="T34" fmla="*/ 88 w 148"/>
                  <a:gd name="T35" fmla="*/ 2 h 146"/>
                  <a:gd name="T36" fmla="*/ 103 w 148"/>
                  <a:gd name="T37" fmla="*/ 6 h 146"/>
                  <a:gd name="T38" fmla="*/ 114 w 148"/>
                  <a:gd name="T39" fmla="*/ 11 h 146"/>
                  <a:gd name="T40" fmla="*/ 125 w 148"/>
                  <a:gd name="T41" fmla="*/ 21 h 146"/>
                  <a:gd name="T42" fmla="*/ 135 w 148"/>
                  <a:gd name="T43" fmla="*/ 32 h 146"/>
                  <a:gd name="T44" fmla="*/ 142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2 w 148"/>
                  <a:gd name="T53" fmla="*/ 101 h 146"/>
                  <a:gd name="T54" fmla="*/ 135 w 148"/>
                  <a:gd name="T55" fmla="*/ 114 h 146"/>
                  <a:gd name="T56" fmla="*/ 125 w 148"/>
                  <a:gd name="T57" fmla="*/ 125 h 146"/>
                  <a:gd name="T58" fmla="*/ 114 w 148"/>
                  <a:gd name="T59" fmla="*/ 135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7" name="Freeform 74"/>
              <p:cNvSpPr>
                <a:spLocks/>
              </p:cNvSpPr>
              <p:nvPr/>
            </p:nvSpPr>
            <p:spPr bwMode="auto">
              <a:xfrm>
                <a:off x="192" y="3023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2 h 147"/>
                  <a:gd name="T6" fmla="*/ 32 w 148"/>
                  <a:gd name="T7" fmla="*/ 134 h 147"/>
                  <a:gd name="T8" fmla="*/ 22 w 148"/>
                  <a:gd name="T9" fmla="*/ 127 h 147"/>
                  <a:gd name="T10" fmla="*/ 13 w 148"/>
                  <a:gd name="T11" fmla="*/ 116 h 147"/>
                  <a:gd name="T12" fmla="*/ 6 w 148"/>
                  <a:gd name="T13" fmla="*/ 102 h 147"/>
                  <a:gd name="T14" fmla="*/ 2 w 148"/>
                  <a:gd name="T15" fmla="*/ 89 h 147"/>
                  <a:gd name="T16" fmla="*/ 0 w 148"/>
                  <a:gd name="T17" fmla="*/ 74 h 147"/>
                  <a:gd name="T18" fmla="*/ 2 w 148"/>
                  <a:gd name="T19" fmla="*/ 59 h 147"/>
                  <a:gd name="T20" fmla="*/ 6 w 148"/>
                  <a:gd name="T21" fmla="*/ 45 h 147"/>
                  <a:gd name="T22" fmla="*/ 13 w 148"/>
                  <a:gd name="T23" fmla="*/ 33 h 147"/>
                  <a:gd name="T24" fmla="*/ 22 w 148"/>
                  <a:gd name="T25" fmla="*/ 22 h 147"/>
                  <a:gd name="T26" fmla="*/ 32 w 148"/>
                  <a:gd name="T27" fmla="*/ 13 h 147"/>
                  <a:gd name="T28" fmla="*/ 45 w 148"/>
                  <a:gd name="T29" fmla="*/ 7 h 147"/>
                  <a:gd name="T30" fmla="*/ 60 w 148"/>
                  <a:gd name="T31" fmla="*/ 2 h 147"/>
                  <a:gd name="T32" fmla="*/ 73 w 148"/>
                  <a:gd name="T33" fmla="*/ 0 h 147"/>
                  <a:gd name="T34" fmla="*/ 88 w 148"/>
                  <a:gd name="T35" fmla="*/ 2 h 147"/>
                  <a:gd name="T36" fmla="*/ 103 w 148"/>
                  <a:gd name="T37" fmla="*/ 7 h 147"/>
                  <a:gd name="T38" fmla="*/ 114 w 148"/>
                  <a:gd name="T39" fmla="*/ 13 h 147"/>
                  <a:gd name="T40" fmla="*/ 125 w 148"/>
                  <a:gd name="T41" fmla="*/ 22 h 147"/>
                  <a:gd name="T42" fmla="*/ 135 w 148"/>
                  <a:gd name="T43" fmla="*/ 33 h 147"/>
                  <a:gd name="T44" fmla="*/ 142 w 148"/>
                  <a:gd name="T45" fmla="*/ 45 h 147"/>
                  <a:gd name="T46" fmla="*/ 146 w 148"/>
                  <a:gd name="T47" fmla="*/ 59 h 147"/>
                  <a:gd name="T48" fmla="*/ 148 w 148"/>
                  <a:gd name="T49" fmla="*/ 74 h 147"/>
                  <a:gd name="T50" fmla="*/ 146 w 148"/>
                  <a:gd name="T51" fmla="*/ 89 h 147"/>
                  <a:gd name="T52" fmla="*/ 142 w 148"/>
                  <a:gd name="T53" fmla="*/ 102 h 147"/>
                  <a:gd name="T54" fmla="*/ 135 w 148"/>
                  <a:gd name="T55" fmla="*/ 116 h 147"/>
                  <a:gd name="T56" fmla="*/ 125 w 148"/>
                  <a:gd name="T57" fmla="*/ 127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2" y="127"/>
                    </a:lnTo>
                    <a:lnTo>
                      <a:pt x="13" y="116"/>
                    </a:lnTo>
                    <a:lnTo>
                      <a:pt x="6" y="102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59"/>
                    </a:lnTo>
                    <a:lnTo>
                      <a:pt x="6" y="45"/>
                    </a:lnTo>
                    <a:lnTo>
                      <a:pt x="13" y="33"/>
                    </a:lnTo>
                    <a:lnTo>
                      <a:pt x="22" y="22"/>
                    </a:lnTo>
                    <a:lnTo>
                      <a:pt x="32" y="13"/>
                    </a:lnTo>
                    <a:lnTo>
                      <a:pt x="45" y="7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7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5" y="33"/>
                    </a:lnTo>
                    <a:lnTo>
                      <a:pt x="142" y="45"/>
                    </a:lnTo>
                    <a:lnTo>
                      <a:pt x="146" y="59"/>
                    </a:lnTo>
                    <a:lnTo>
                      <a:pt x="148" y="74"/>
                    </a:lnTo>
                    <a:lnTo>
                      <a:pt x="146" y="89"/>
                    </a:lnTo>
                    <a:lnTo>
                      <a:pt x="142" y="102"/>
                    </a:lnTo>
                    <a:lnTo>
                      <a:pt x="135" y="116"/>
                    </a:lnTo>
                    <a:lnTo>
                      <a:pt x="125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8" name="Freeform 75"/>
              <p:cNvSpPr>
                <a:spLocks/>
              </p:cNvSpPr>
              <p:nvPr/>
            </p:nvSpPr>
            <p:spPr bwMode="auto">
              <a:xfrm>
                <a:off x="192" y="2877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4 h 148"/>
                  <a:gd name="T8" fmla="*/ 22 w 148"/>
                  <a:gd name="T9" fmla="*/ 127 h 148"/>
                  <a:gd name="T10" fmla="*/ 13 w 148"/>
                  <a:gd name="T11" fmla="*/ 116 h 148"/>
                  <a:gd name="T12" fmla="*/ 6 w 148"/>
                  <a:gd name="T13" fmla="*/ 103 h 148"/>
                  <a:gd name="T14" fmla="*/ 2 w 148"/>
                  <a:gd name="T15" fmla="*/ 90 h 148"/>
                  <a:gd name="T16" fmla="*/ 0 w 148"/>
                  <a:gd name="T17" fmla="*/ 75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3 h 148"/>
                  <a:gd name="T24" fmla="*/ 22 w 148"/>
                  <a:gd name="T25" fmla="*/ 22 h 148"/>
                  <a:gd name="T26" fmla="*/ 32 w 148"/>
                  <a:gd name="T27" fmla="*/ 13 h 148"/>
                  <a:gd name="T28" fmla="*/ 45 w 148"/>
                  <a:gd name="T29" fmla="*/ 7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7 h 148"/>
                  <a:gd name="T38" fmla="*/ 114 w 148"/>
                  <a:gd name="T39" fmla="*/ 13 h 148"/>
                  <a:gd name="T40" fmla="*/ 125 w 148"/>
                  <a:gd name="T41" fmla="*/ 22 h 148"/>
                  <a:gd name="T42" fmla="*/ 135 w 148"/>
                  <a:gd name="T43" fmla="*/ 33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5 h 148"/>
                  <a:gd name="T50" fmla="*/ 146 w 148"/>
                  <a:gd name="T51" fmla="*/ 90 h 148"/>
                  <a:gd name="T52" fmla="*/ 142 w 148"/>
                  <a:gd name="T53" fmla="*/ 103 h 148"/>
                  <a:gd name="T54" fmla="*/ 135 w 148"/>
                  <a:gd name="T55" fmla="*/ 116 h 148"/>
                  <a:gd name="T56" fmla="*/ 125 w 148"/>
                  <a:gd name="T57" fmla="*/ 127 h 148"/>
                  <a:gd name="T58" fmla="*/ 114 w 148"/>
                  <a:gd name="T59" fmla="*/ 134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2" y="127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3"/>
                    </a:lnTo>
                    <a:lnTo>
                      <a:pt x="22" y="22"/>
                    </a:lnTo>
                    <a:lnTo>
                      <a:pt x="32" y="13"/>
                    </a:lnTo>
                    <a:lnTo>
                      <a:pt x="45" y="7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7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5" y="33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59" name="Freeform 76"/>
              <p:cNvSpPr>
                <a:spLocks/>
              </p:cNvSpPr>
              <p:nvPr/>
            </p:nvSpPr>
            <p:spPr bwMode="auto">
              <a:xfrm>
                <a:off x="192" y="3316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5 h 148"/>
                  <a:gd name="T10" fmla="*/ 13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58 h 148"/>
                  <a:gd name="T20" fmla="*/ 6 w 148"/>
                  <a:gd name="T21" fmla="*/ 45 h 148"/>
                  <a:gd name="T22" fmla="*/ 13 w 148"/>
                  <a:gd name="T23" fmla="*/ 32 h 148"/>
                  <a:gd name="T24" fmla="*/ 22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3 h 148"/>
                  <a:gd name="T42" fmla="*/ 135 w 148"/>
                  <a:gd name="T43" fmla="*/ 32 h 148"/>
                  <a:gd name="T44" fmla="*/ 142 w 148"/>
                  <a:gd name="T45" fmla="*/ 45 h 148"/>
                  <a:gd name="T46" fmla="*/ 146 w 148"/>
                  <a:gd name="T47" fmla="*/ 58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2 w 148"/>
                  <a:gd name="T53" fmla="*/ 103 h 148"/>
                  <a:gd name="T54" fmla="*/ 135 w 148"/>
                  <a:gd name="T55" fmla="*/ 114 h 148"/>
                  <a:gd name="T56" fmla="*/ 125 w 148"/>
                  <a:gd name="T57" fmla="*/ 125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0" name="Freeform 77"/>
              <p:cNvSpPr>
                <a:spLocks/>
              </p:cNvSpPr>
              <p:nvPr/>
            </p:nvSpPr>
            <p:spPr bwMode="auto">
              <a:xfrm>
                <a:off x="192" y="3170"/>
                <a:ext cx="148" cy="148"/>
              </a:xfrm>
              <a:custGeom>
                <a:avLst/>
                <a:gdLst>
                  <a:gd name="T0" fmla="*/ 73 w 148"/>
                  <a:gd name="T1" fmla="*/ 148 h 148"/>
                  <a:gd name="T2" fmla="*/ 60 w 148"/>
                  <a:gd name="T3" fmla="*/ 146 h 148"/>
                  <a:gd name="T4" fmla="*/ 45 w 148"/>
                  <a:gd name="T5" fmla="*/ 142 h 148"/>
                  <a:gd name="T6" fmla="*/ 32 w 148"/>
                  <a:gd name="T7" fmla="*/ 135 h 148"/>
                  <a:gd name="T8" fmla="*/ 22 w 148"/>
                  <a:gd name="T9" fmla="*/ 126 h 148"/>
                  <a:gd name="T10" fmla="*/ 13 w 148"/>
                  <a:gd name="T11" fmla="*/ 114 h 148"/>
                  <a:gd name="T12" fmla="*/ 6 w 148"/>
                  <a:gd name="T13" fmla="*/ 103 h 148"/>
                  <a:gd name="T14" fmla="*/ 2 w 148"/>
                  <a:gd name="T15" fmla="*/ 88 h 148"/>
                  <a:gd name="T16" fmla="*/ 0 w 148"/>
                  <a:gd name="T17" fmla="*/ 73 h 148"/>
                  <a:gd name="T18" fmla="*/ 2 w 148"/>
                  <a:gd name="T19" fmla="*/ 60 h 148"/>
                  <a:gd name="T20" fmla="*/ 6 w 148"/>
                  <a:gd name="T21" fmla="*/ 45 h 148"/>
                  <a:gd name="T22" fmla="*/ 13 w 148"/>
                  <a:gd name="T23" fmla="*/ 32 h 148"/>
                  <a:gd name="T24" fmla="*/ 22 w 148"/>
                  <a:gd name="T25" fmla="*/ 23 h 148"/>
                  <a:gd name="T26" fmla="*/ 32 w 148"/>
                  <a:gd name="T27" fmla="*/ 13 h 148"/>
                  <a:gd name="T28" fmla="*/ 45 w 148"/>
                  <a:gd name="T29" fmla="*/ 6 h 148"/>
                  <a:gd name="T30" fmla="*/ 60 w 148"/>
                  <a:gd name="T31" fmla="*/ 2 h 148"/>
                  <a:gd name="T32" fmla="*/ 73 w 148"/>
                  <a:gd name="T33" fmla="*/ 0 h 148"/>
                  <a:gd name="T34" fmla="*/ 88 w 148"/>
                  <a:gd name="T35" fmla="*/ 2 h 148"/>
                  <a:gd name="T36" fmla="*/ 103 w 148"/>
                  <a:gd name="T37" fmla="*/ 6 h 148"/>
                  <a:gd name="T38" fmla="*/ 114 w 148"/>
                  <a:gd name="T39" fmla="*/ 13 h 148"/>
                  <a:gd name="T40" fmla="*/ 125 w 148"/>
                  <a:gd name="T41" fmla="*/ 23 h 148"/>
                  <a:gd name="T42" fmla="*/ 135 w 148"/>
                  <a:gd name="T43" fmla="*/ 32 h 148"/>
                  <a:gd name="T44" fmla="*/ 142 w 148"/>
                  <a:gd name="T45" fmla="*/ 45 h 148"/>
                  <a:gd name="T46" fmla="*/ 146 w 148"/>
                  <a:gd name="T47" fmla="*/ 60 h 148"/>
                  <a:gd name="T48" fmla="*/ 148 w 148"/>
                  <a:gd name="T49" fmla="*/ 73 h 148"/>
                  <a:gd name="T50" fmla="*/ 146 w 148"/>
                  <a:gd name="T51" fmla="*/ 88 h 148"/>
                  <a:gd name="T52" fmla="*/ 142 w 148"/>
                  <a:gd name="T53" fmla="*/ 103 h 148"/>
                  <a:gd name="T54" fmla="*/ 135 w 148"/>
                  <a:gd name="T55" fmla="*/ 114 h 148"/>
                  <a:gd name="T56" fmla="*/ 125 w 148"/>
                  <a:gd name="T57" fmla="*/ 126 h 148"/>
                  <a:gd name="T58" fmla="*/ 114 w 148"/>
                  <a:gd name="T59" fmla="*/ 135 h 148"/>
                  <a:gd name="T60" fmla="*/ 103 w 148"/>
                  <a:gd name="T61" fmla="*/ 142 h 148"/>
                  <a:gd name="T62" fmla="*/ 88 w 148"/>
                  <a:gd name="T63" fmla="*/ 146 h 148"/>
                  <a:gd name="T64" fmla="*/ 73 w 148"/>
                  <a:gd name="T65" fmla="*/ 148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73" y="148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1" name="Freeform 78"/>
              <p:cNvSpPr>
                <a:spLocks/>
              </p:cNvSpPr>
              <p:nvPr/>
            </p:nvSpPr>
            <p:spPr bwMode="auto">
              <a:xfrm>
                <a:off x="192" y="3608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4 h 146"/>
                  <a:gd name="T8" fmla="*/ 22 w 148"/>
                  <a:gd name="T9" fmla="*/ 125 h 146"/>
                  <a:gd name="T10" fmla="*/ 13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3 w 148"/>
                  <a:gd name="T23" fmla="*/ 32 h 146"/>
                  <a:gd name="T24" fmla="*/ 22 w 148"/>
                  <a:gd name="T25" fmla="*/ 20 h 146"/>
                  <a:gd name="T26" fmla="*/ 32 w 148"/>
                  <a:gd name="T27" fmla="*/ 11 h 146"/>
                  <a:gd name="T28" fmla="*/ 45 w 148"/>
                  <a:gd name="T29" fmla="*/ 5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5 h 146"/>
                  <a:gd name="T38" fmla="*/ 114 w 148"/>
                  <a:gd name="T39" fmla="*/ 11 h 146"/>
                  <a:gd name="T40" fmla="*/ 125 w 148"/>
                  <a:gd name="T41" fmla="*/ 20 h 146"/>
                  <a:gd name="T42" fmla="*/ 135 w 148"/>
                  <a:gd name="T43" fmla="*/ 32 h 146"/>
                  <a:gd name="T44" fmla="*/ 142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2 w 148"/>
                  <a:gd name="T53" fmla="*/ 101 h 146"/>
                  <a:gd name="T54" fmla="*/ 135 w 148"/>
                  <a:gd name="T55" fmla="*/ 114 h 146"/>
                  <a:gd name="T56" fmla="*/ 125 w 148"/>
                  <a:gd name="T57" fmla="*/ 125 h 146"/>
                  <a:gd name="T58" fmla="*/ 114 w 148"/>
                  <a:gd name="T59" fmla="*/ 134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2" name="Freeform 79"/>
              <p:cNvSpPr>
                <a:spLocks/>
              </p:cNvSpPr>
              <p:nvPr/>
            </p:nvSpPr>
            <p:spPr bwMode="auto">
              <a:xfrm>
                <a:off x="192" y="3462"/>
                <a:ext cx="148" cy="146"/>
              </a:xfrm>
              <a:custGeom>
                <a:avLst/>
                <a:gdLst>
                  <a:gd name="T0" fmla="*/ 73 w 148"/>
                  <a:gd name="T1" fmla="*/ 146 h 146"/>
                  <a:gd name="T2" fmla="*/ 60 w 148"/>
                  <a:gd name="T3" fmla="*/ 146 h 146"/>
                  <a:gd name="T4" fmla="*/ 45 w 148"/>
                  <a:gd name="T5" fmla="*/ 140 h 146"/>
                  <a:gd name="T6" fmla="*/ 32 w 148"/>
                  <a:gd name="T7" fmla="*/ 135 h 146"/>
                  <a:gd name="T8" fmla="*/ 22 w 148"/>
                  <a:gd name="T9" fmla="*/ 125 h 146"/>
                  <a:gd name="T10" fmla="*/ 13 w 148"/>
                  <a:gd name="T11" fmla="*/ 114 h 146"/>
                  <a:gd name="T12" fmla="*/ 6 w 148"/>
                  <a:gd name="T13" fmla="*/ 101 h 146"/>
                  <a:gd name="T14" fmla="*/ 2 w 148"/>
                  <a:gd name="T15" fmla="*/ 88 h 146"/>
                  <a:gd name="T16" fmla="*/ 0 w 148"/>
                  <a:gd name="T17" fmla="*/ 73 h 146"/>
                  <a:gd name="T18" fmla="*/ 2 w 148"/>
                  <a:gd name="T19" fmla="*/ 58 h 146"/>
                  <a:gd name="T20" fmla="*/ 6 w 148"/>
                  <a:gd name="T21" fmla="*/ 45 h 146"/>
                  <a:gd name="T22" fmla="*/ 13 w 148"/>
                  <a:gd name="T23" fmla="*/ 32 h 146"/>
                  <a:gd name="T24" fmla="*/ 22 w 148"/>
                  <a:gd name="T25" fmla="*/ 21 h 146"/>
                  <a:gd name="T26" fmla="*/ 32 w 148"/>
                  <a:gd name="T27" fmla="*/ 11 h 146"/>
                  <a:gd name="T28" fmla="*/ 45 w 148"/>
                  <a:gd name="T29" fmla="*/ 6 h 146"/>
                  <a:gd name="T30" fmla="*/ 60 w 148"/>
                  <a:gd name="T31" fmla="*/ 0 h 146"/>
                  <a:gd name="T32" fmla="*/ 73 w 148"/>
                  <a:gd name="T33" fmla="*/ 0 h 146"/>
                  <a:gd name="T34" fmla="*/ 88 w 148"/>
                  <a:gd name="T35" fmla="*/ 0 h 146"/>
                  <a:gd name="T36" fmla="*/ 103 w 148"/>
                  <a:gd name="T37" fmla="*/ 6 h 146"/>
                  <a:gd name="T38" fmla="*/ 114 w 148"/>
                  <a:gd name="T39" fmla="*/ 11 h 146"/>
                  <a:gd name="T40" fmla="*/ 125 w 148"/>
                  <a:gd name="T41" fmla="*/ 21 h 146"/>
                  <a:gd name="T42" fmla="*/ 135 w 148"/>
                  <a:gd name="T43" fmla="*/ 32 h 146"/>
                  <a:gd name="T44" fmla="*/ 142 w 148"/>
                  <a:gd name="T45" fmla="*/ 45 h 146"/>
                  <a:gd name="T46" fmla="*/ 146 w 148"/>
                  <a:gd name="T47" fmla="*/ 58 h 146"/>
                  <a:gd name="T48" fmla="*/ 148 w 148"/>
                  <a:gd name="T49" fmla="*/ 73 h 146"/>
                  <a:gd name="T50" fmla="*/ 146 w 148"/>
                  <a:gd name="T51" fmla="*/ 88 h 146"/>
                  <a:gd name="T52" fmla="*/ 142 w 148"/>
                  <a:gd name="T53" fmla="*/ 101 h 146"/>
                  <a:gd name="T54" fmla="*/ 135 w 148"/>
                  <a:gd name="T55" fmla="*/ 114 h 146"/>
                  <a:gd name="T56" fmla="*/ 125 w 148"/>
                  <a:gd name="T57" fmla="*/ 125 h 146"/>
                  <a:gd name="T58" fmla="*/ 114 w 148"/>
                  <a:gd name="T59" fmla="*/ 135 h 146"/>
                  <a:gd name="T60" fmla="*/ 103 w 148"/>
                  <a:gd name="T61" fmla="*/ 140 h 146"/>
                  <a:gd name="T62" fmla="*/ 88 w 148"/>
                  <a:gd name="T63" fmla="*/ 146 h 146"/>
                  <a:gd name="T64" fmla="*/ 73 w 148"/>
                  <a:gd name="T65" fmla="*/ 146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73" y="146"/>
                    </a:move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3" name="Freeform 80"/>
              <p:cNvSpPr>
                <a:spLocks/>
              </p:cNvSpPr>
              <p:nvPr/>
            </p:nvSpPr>
            <p:spPr bwMode="auto">
              <a:xfrm>
                <a:off x="192" y="3900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5 h 147"/>
                  <a:gd name="T4" fmla="*/ 45 w 148"/>
                  <a:gd name="T5" fmla="*/ 142 h 147"/>
                  <a:gd name="T6" fmla="*/ 32 w 148"/>
                  <a:gd name="T7" fmla="*/ 134 h 147"/>
                  <a:gd name="T8" fmla="*/ 22 w 148"/>
                  <a:gd name="T9" fmla="*/ 127 h 147"/>
                  <a:gd name="T10" fmla="*/ 13 w 148"/>
                  <a:gd name="T11" fmla="*/ 115 h 147"/>
                  <a:gd name="T12" fmla="*/ 6 w 148"/>
                  <a:gd name="T13" fmla="*/ 102 h 147"/>
                  <a:gd name="T14" fmla="*/ 2 w 148"/>
                  <a:gd name="T15" fmla="*/ 89 h 147"/>
                  <a:gd name="T16" fmla="*/ 0 w 148"/>
                  <a:gd name="T17" fmla="*/ 74 h 147"/>
                  <a:gd name="T18" fmla="*/ 2 w 148"/>
                  <a:gd name="T19" fmla="*/ 59 h 147"/>
                  <a:gd name="T20" fmla="*/ 6 w 148"/>
                  <a:gd name="T21" fmla="*/ 44 h 147"/>
                  <a:gd name="T22" fmla="*/ 13 w 148"/>
                  <a:gd name="T23" fmla="*/ 33 h 147"/>
                  <a:gd name="T24" fmla="*/ 22 w 148"/>
                  <a:gd name="T25" fmla="*/ 22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1 h 147"/>
                  <a:gd name="T32" fmla="*/ 73 w 148"/>
                  <a:gd name="T33" fmla="*/ 0 h 147"/>
                  <a:gd name="T34" fmla="*/ 88 w 148"/>
                  <a:gd name="T35" fmla="*/ 1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5 w 148"/>
                  <a:gd name="T41" fmla="*/ 22 h 147"/>
                  <a:gd name="T42" fmla="*/ 135 w 148"/>
                  <a:gd name="T43" fmla="*/ 33 h 147"/>
                  <a:gd name="T44" fmla="*/ 142 w 148"/>
                  <a:gd name="T45" fmla="*/ 44 h 147"/>
                  <a:gd name="T46" fmla="*/ 146 w 148"/>
                  <a:gd name="T47" fmla="*/ 59 h 147"/>
                  <a:gd name="T48" fmla="*/ 148 w 148"/>
                  <a:gd name="T49" fmla="*/ 74 h 147"/>
                  <a:gd name="T50" fmla="*/ 146 w 148"/>
                  <a:gd name="T51" fmla="*/ 89 h 147"/>
                  <a:gd name="T52" fmla="*/ 142 w 148"/>
                  <a:gd name="T53" fmla="*/ 102 h 147"/>
                  <a:gd name="T54" fmla="*/ 135 w 148"/>
                  <a:gd name="T55" fmla="*/ 115 h 147"/>
                  <a:gd name="T56" fmla="*/ 125 w 148"/>
                  <a:gd name="T57" fmla="*/ 127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5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5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2" y="127"/>
                    </a:lnTo>
                    <a:lnTo>
                      <a:pt x="13" y="115"/>
                    </a:lnTo>
                    <a:lnTo>
                      <a:pt x="6" y="102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59"/>
                    </a:lnTo>
                    <a:lnTo>
                      <a:pt x="6" y="44"/>
                    </a:lnTo>
                    <a:lnTo>
                      <a:pt x="13" y="33"/>
                    </a:lnTo>
                    <a:lnTo>
                      <a:pt x="22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5" y="33"/>
                    </a:lnTo>
                    <a:lnTo>
                      <a:pt x="142" y="44"/>
                    </a:lnTo>
                    <a:lnTo>
                      <a:pt x="146" y="59"/>
                    </a:lnTo>
                    <a:lnTo>
                      <a:pt x="148" y="74"/>
                    </a:lnTo>
                    <a:lnTo>
                      <a:pt x="146" y="89"/>
                    </a:lnTo>
                    <a:lnTo>
                      <a:pt x="142" y="102"/>
                    </a:lnTo>
                    <a:lnTo>
                      <a:pt x="135" y="115"/>
                    </a:lnTo>
                    <a:lnTo>
                      <a:pt x="125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4" name="Freeform 81"/>
              <p:cNvSpPr>
                <a:spLocks/>
              </p:cNvSpPr>
              <p:nvPr/>
            </p:nvSpPr>
            <p:spPr bwMode="auto">
              <a:xfrm>
                <a:off x="192" y="3754"/>
                <a:ext cx="148" cy="147"/>
              </a:xfrm>
              <a:custGeom>
                <a:avLst/>
                <a:gdLst>
                  <a:gd name="T0" fmla="*/ 73 w 148"/>
                  <a:gd name="T1" fmla="*/ 147 h 147"/>
                  <a:gd name="T2" fmla="*/ 60 w 148"/>
                  <a:gd name="T3" fmla="*/ 146 h 147"/>
                  <a:gd name="T4" fmla="*/ 45 w 148"/>
                  <a:gd name="T5" fmla="*/ 142 h 147"/>
                  <a:gd name="T6" fmla="*/ 32 w 148"/>
                  <a:gd name="T7" fmla="*/ 134 h 147"/>
                  <a:gd name="T8" fmla="*/ 22 w 148"/>
                  <a:gd name="T9" fmla="*/ 127 h 147"/>
                  <a:gd name="T10" fmla="*/ 13 w 148"/>
                  <a:gd name="T11" fmla="*/ 116 h 147"/>
                  <a:gd name="T12" fmla="*/ 6 w 148"/>
                  <a:gd name="T13" fmla="*/ 103 h 147"/>
                  <a:gd name="T14" fmla="*/ 2 w 148"/>
                  <a:gd name="T15" fmla="*/ 89 h 147"/>
                  <a:gd name="T16" fmla="*/ 0 w 148"/>
                  <a:gd name="T17" fmla="*/ 74 h 147"/>
                  <a:gd name="T18" fmla="*/ 2 w 148"/>
                  <a:gd name="T19" fmla="*/ 60 h 147"/>
                  <a:gd name="T20" fmla="*/ 6 w 148"/>
                  <a:gd name="T21" fmla="*/ 45 h 147"/>
                  <a:gd name="T22" fmla="*/ 13 w 148"/>
                  <a:gd name="T23" fmla="*/ 33 h 147"/>
                  <a:gd name="T24" fmla="*/ 22 w 148"/>
                  <a:gd name="T25" fmla="*/ 22 h 147"/>
                  <a:gd name="T26" fmla="*/ 32 w 148"/>
                  <a:gd name="T27" fmla="*/ 13 h 147"/>
                  <a:gd name="T28" fmla="*/ 45 w 148"/>
                  <a:gd name="T29" fmla="*/ 5 h 147"/>
                  <a:gd name="T30" fmla="*/ 60 w 148"/>
                  <a:gd name="T31" fmla="*/ 2 h 147"/>
                  <a:gd name="T32" fmla="*/ 73 w 148"/>
                  <a:gd name="T33" fmla="*/ 0 h 147"/>
                  <a:gd name="T34" fmla="*/ 88 w 148"/>
                  <a:gd name="T35" fmla="*/ 2 h 147"/>
                  <a:gd name="T36" fmla="*/ 103 w 148"/>
                  <a:gd name="T37" fmla="*/ 5 h 147"/>
                  <a:gd name="T38" fmla="*/ 114 w 148"/>
                  <a:gd name="T39" fmla="*/ 13 h 147"/>
                  <a:gd name="T40" fmla="*/ 125 w 148"/>
                  <a:gd name="T41" fmla="*/ 22 h 147"/>
                  <a:gd name="T42" fmla="*/ 135 w 148"/>
                  <a:gd name="T43" fmla="*/ 33 h 147"/>
                  <a:gd name="T44" fmla="*/ 142 w 148"/>
                  <a:gd name="T45" fmla="*/ 45 h 147"/>
                  <a:gd name="T46" fmla="*/ 146 w 148"/>
                  <a:gd name="T47" fmla="*/ 60 h 147"/>
                  <a:gd name="T48" fmla="*/ 148 w 148"/>
                  <a:gd name="T49" fmla="*/ 74 h 147"/>
                  <a:gd name="T50" fmla="*/ 146 w 148"/>
                  <a:gd name="T51" fmla="*/ 89 h 147"/>
                  <a:gd name="T52" fmla="*/ 142 w 148"/>
                  <a:gd name="T53" fmla="*/ 103 h 147"/>
                  <a:gd name="T54" fmla="*/ 135 w 148"/>
                  <a:gd name="T55" fmla="*/ 116 h 147"/>
                  <a:gd name="T56" fmla="*/ 125 w 148"/>
                  <a:gd name="T57" fmla="*/ 127 h 147"/>
                  <a:gd name="T58" fmla="*/ 114 w 148"/>
                  <a:gd name="T59" fmla="*/ 134 h 147"/>
                  <a:gd name="T60" fmla="*/ 103 w 148"/>
                  <a:gd name="T61" fmla="*/ 142 h 147"/>
                  <a:gd name="T62" fmla="*/ 88 w 148"/>
                  <a:gd name="T63" fmla="*/ 146 h 147"/>
                  <a:gd name="T64" fmla="*/ 73 w 148"/>
                  <a:gd name="T65" fmla="*/ 147 h 14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7">
                    <a:moveTo>
                      <a:pt x="73" y="147"/>
                    </a:move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4"/>
                    </a:lnTo>
                    <a:lnTo>
                      <a:pt x="22" y="127"/>
                    </a:lnTo>
                    <a:lnTo>
                      <a:pt x="13" y="116"/>
                    </a:lnTo>
                    <a:lnTo>
                      <a:pt x="6" y="103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60"/>
                    </a:lnTo>
                    <a:lnTo>
                      <a:pt x="6" y="45"/>
                    </a:lnTo>
                    <a:lnTo>
                      <a:pt x="13" y="33"/>
                    </a:lnTo>
                    <a:lnTo>
                      <a:pt x="22" y="22"/>
                    </a:lnTo>
                    <a:lnTo>
                      <a:pt x="32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5" y="33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8" y="74"/>
                    </a:lnTo>
                    <a:lnTo>
                      <a:pt x="146" y="89"/>
                    </a:lnTo>
                    <a:lnTo>
                      <a:pt x="142" y="103"/>
                    </a:lnTo>
                    <a:lnTo>
                      <a:pt x="135" y="116"/>
                    </a:lnTo>
                    <a:lnTo>
                      <a:pt x="125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5" name="Freeform 82"/>
              <p:cNvSpPr>
                <a:spLocks/>
              </p:cNvSpPr>
              <p:nvPr/>
            </p:nvSpPr>
            <p:spPr bwMode="auto">
              <a:xfrm>
                <a:off x="211" y="396"/>
                <a:ext cx="147" cy="146"/>
              </a:xfrm>
              <a:custGeom>
                <a:avLst/>
                <a:gdLst>
                  <a:gd name="T0" fmla="*/ 73 w 147"/>
                  <a:gd name="T1" fmla="*/ 146 h 146"/>
                  <a:gd name="T2" fmla="*/ 73 w 147"/>
                  <a:gd name="T3" fmla="*/ 146 h 146"/>
                  <a:gd name="T4" fmla="*/ 60 w 147"/>
                  <a:gd name="T5" fmla="*/ 146 h 146"/>
                  <a:gd name="T6" fmla="*/ 45 w 147"/>
                  <a:gd name="T7" fmla="*/ 140 h 146"/>
                  <a:gd name="T8" fmla="*/ 31 w 147"/>
                  <a:gd name="T9" fmla="*/ 134 h 146"/>
                  <a:gd name="T10" fmla="*/ 22 w 147"/>
                  <a:gd name="T11" fmla="*/ 125 h 146"/>
                  <a:gd name="T12" fmla="*/ 13 w 147"/>
                  <a:gd name="T13" fmla="*/ 114 h 146"/>
                  <a:gd name="T14" fmla="*/ 5 w 147"/>
                  <a:gd name="T15" fmla="*/ 101 h 146"/>
                  <a:gd name="T16" fmla="*/ 2 w 147"/>
                  <a:gd name="T17" fmla="*/ 88 h 146"/>
                  <a:gd name="T18" fmla="*/ 0 w 147"/>
                  <a:gd name="T19" fmla="*/ 73 h 146"/>
                  <a:gd name="T20" fmla="*/ 0 w 147"/>
                  <a:gd name="T21" fmla="*/ 73 h 146"/>
                  <a:gd name="T22" fmla="*/ 2 w 147"/>
                  <a:gd name="T23" fmla="*/ 58 h 146"/>
                  <a:gd name="T24" fmla="*/ 5 w 147"/>
                  <a:gd name="T25" fmla="*/ 45 h 146"/>
                  <a:gd name="T26" fmla="*/ 13 w 147"/>
                  <a:gd name="T27" fmla="*/ 32 h 146"/>
                  <a:gd name="T28" fmla="*/ 22 w 147"/>
                  <a:gd name="T29" fmla="*/ 20 h 146"/>
                  <a:gd name="T30" fmla="*/ 31 w 147"/>
                  <a:gd name="T31" fmla="*/ 11 h 146"/>
                  <a:gd name="T32" fmla="*/ 45 w 147"/>
                  <a:gd name="T33" fmla="*/ 5 h 146"/>
                  <a:gd name="T34" fmla="*/ 60 w 147"/>
                  <a:gd name="T35" fmla="*/ 0 h 146"/>
                  <a:gd name="T36" fmla="*/ 73 w 147"/>
                  <a:gd name="T37" fmla="*/ 0 h 146"/>
                  <a:gd name="T38" fmla="*/ 73 w 147"/>
                  <a:gd name="T39" fmla="*/ 0 h 146"/>
                  <a:gd name="T40" fmla="*/ 88 w 147"/>
                  <a:gd name="T41" fmla="*/ 0 h 146"/>
                  <a:gd name="T42" fmla="*/ 103 w 147"/>
                  <a:gd name="T43" fmla="*/ 5 h 146"/>
                  <a:gd name="T44" fmla="*/ 114 w 147"/>
                  <a:gd name="T45" fmla="*/ 11 h 146"/>
                  <a:gd name="T46" fmla="*/ 125 w 147"/>
                  <a:gd name="T47" fmla="*/ 20 h 146"/>
                  <a:gd name="T48" fmla="*/ 134 w 147"/>
                  <a:gd name="T49" fmla="*/ 32 h 146"/>
                  <a:gd name="T50" fmla="*/ 142 w 147"/>
                  <a:gd name="T51" fmla="*/ 45 h 146"/>
                  <a:gd name="T52" fmla="*/ 146 w 147"/>
                  <a:gd name="T53" fmla="*/ 58 h 146"/>
                  <a:gd name="T54" fmla="*/ 147 w 147"/>
                  <a:gd name="T55" fmla="*/ 73 h 146"/>
                  <a:gd name="T56" fmla="*/ 147 w 147"/>
                  <a:gd name="T57" fmla="*/ 73 h 146"/>
                  <a:gd name="T58" fmla="*/ 146 w 147"/>
                  <a:gd name="T59" fmla="*/ 88 h 146"/>
                  <a:gd name="T60" fmla="*/ 142 w 147"/>
                  <a:gd name="T61" fmla="*/ 101 h 146"/>
                  <a:gd name="T62" fmla="*/ 134 w 147"/>
                  <a:gd name="T63" fmla="*/ 114 h 146"/>
                  <a:gd name="T64" fmla="*/ 125 w 147"/>
                  <a:gd name="T65" fmla="*/ 125 h 146"/>
                  <a:gd name="T66" fmla="*/ 114 w 147"/>
                  <a:gd name="T67" fmla="*/ 134 h 146"/>
                  <a:gd name="T68" fmla="*/ 103 w 147"/>
                  <a:gd name="T69" fmla="*/ 140 h 146"/>
                  <a:gd name="T70" fmla="*/ 88 w 147"/>
                  <a:gd name="T71" fmla="*/ 146 h 146"/>
                  <a:gd name="T72" fmla="*/ 73 w 147"/>
                  <a:gd name="T73" fmla="*/ 146 h 146"/>
                  <a:gd name="T74" fmla="*/ 73 w 147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0"/>
                    </a:lnTo>
                    <a:lnTo>
                      <a:pt x="31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6" name="Freeform 83"/>
              <p:cNvSpPr>
                <a:spLocks/>
              </p:cNvSpPr>
              <p:nvPr/>
            </p:nvSpPr>
            <p:spPr bwMode="auto">
              <a:xfrm>
                <a:off x="211" y="250"/>
                <a:ext cx="147" cy="146"/>
              </a:xfrm>
              <a:custGeom>
                <a:avLst/>
                <a:gdLst>
                  <a:gd name="T0" fmla="*/ 73 w 147"/>
                  <a:gd name="T1" fmla="*/ 146 h 146"/>
                  <a:gd name="T2" fmla="*/ 73 w 147"/>
                  <a:gd name="T3" fmla="*/ 146 h 146"/>
                  <a:gd name="T4" fmla="*/ 60 w 147"/>
                  <a:gd name="T5" fmla="*/ 146 h 146"/>
                  <a:gd name="T6" fmla="*/ 45 w 147"/>
                  <a:gd name="T7" fmla="*/ 140 h 146"/>
                  <a:gd name="T8" fmla="*/ 31 w 147"/>
                  <a:gd name="T9" fmla="*/ 135 h 146"/>
                  <a:gd name="T10" fmla="*/ 22 w 147"/>
                  <a:gd name="T11" fmla="*/ 125 h 146"/>
                  <a:gd name="T12" fmla="*/ 13 w 147"/>
                  <a:gd name="T13" fmla="*/ 114 h 146"/>
                  <a:gd name="T14" fmla="*/ 5 w 147"/>
                  <a:gd name="T15" fmla="*/ 101 h 146"/>
                  <a:gd name="T16" fmla="*/ 2 w 147"/>
                  <a:gd name="T17" fmla="*/ 88 h 146"/>
                  <a:gd name="T18" fmla="*/ 0 w 147"/>
                  <a:gd name="T19" fmla="*/ 73 h 146"/>
                  <a:gd name="T20" fmla="*/ 0 w 147"/>
                  <a:gd name="T21" fmla="*/ 73 h 146"/>
                  <a:gd name="T22" fmla="*/ 2 w 147"/>
                  <a:gd name="T23" fmla="*/ 58 h 146"/>
                  <a:gd name="T24" fmla="*/ 5 w 147"/>
                  <a:gd name="T25" fmla="*/ 45 h 146"/>
                  <a:gd name="T26" fmla="*/ 13 w 147"/>
                  <a:gd name="T27" fmla="*/ 32 h 146"/>
                  <a:gd name="T28" fmla="*/ 22 w 147"/>
                  <a:gd name="T29" fmla="*/ 21 h 146"/>
                  <a:gd name="T30" fmla="*/ 31 w 147"/>
                  <a:gd name="T31" fmla="*/ 11 h 146"/>
                  <a:gd name="T32" fmla="*/ 45 w 147"/>
                  <a:gd name="T33" fmla="*/ 6 h 146"/>
                  <a:gd name="T34" fmla="*/ 60 w 147"/>
                  <a:gd name="T35" fmla="*/ 0 h 146"/>
                  <a:gd name="T36" fmla="*/ 73 w 147"/>
                  <a:gd name="T37" fmla="*/ 0 h 146"/>
                  <a:gd name="T38" fmla="*/ 73 w 147"/>
                  <a:gd name="T39" fmla="*/ 0 h 146"/>
                  <a:gd name="T40" fmla="*/ 88 w 147"/>
                  <a:gd name="T41" fmla="*/ 0 h 146"/>
                  <a:gd name="T42" fmla="*/ 103 w 147"/>
                  <a:gd name="T43" fmla="*/ 6 h 146"/>
                  <a:gd name="T44" fmla="*/ 114 w 147"/>
                  <a:gd name="T45" fmla="*/ 11 h 146"/>
                  <a:gd name="T46" fmla="*/ 125 w 147"/>
                  <a:gd name="T47" fmla="*/ 21 h 146"/>
                  <a:gd name="T48" fmla="*/ 134 w 147"/>
                  <a:gd name="T49" fmla="*/ 32 h 146"/>
                  <a:gd name="T50" fmla="*/ 142 w 147"/>
                  <a:gd name="T51" fmla="*/ 45 h 146"/>
                  <a:gd name="T52" fmla="*/ 146 w 147"/>
                  <a:gd name="T53" fmla="*/ 58 h 146"/>
                  <a:gd name="T54" fmla="*/ 147 w 147"/>
                  <a:gd name="T55" fmla="*/ 73 h 146"/>
                  <a:gd name="T56" fmla="*/ 147 w 147"/>
                  <a:gd name="T57" fmla="*/ 73 h 146"/>
                  <a:gd name="T58" fmla="*/ 146 w 147"/>
                  <a:gd name="T59" fmla="*/ 88 h 146"/>
                  <a:gd name="T60" fmla="*/ 142 w 147"/>
                  <a:gd name="T61" fmla="*/ 101 h 146"/>
                  <a:gd name="T62" fmla="*/ 134 w 147"/>
                  <a:gd name="T63" fmla="*/ 114 h 146"/>
                  <a:gd name="T64" fmla="*/ 125 w 147"/>
                  <a:gd name="T65" fmla="*/ 125 h 146"/>
                  <a:gd name="T66" fmla="*/ 114 w 147"/>
                  <a:gd name="T67" fmla="*/ 135 h 146"/>
                  <a:gd name="T68" fmla="*/ 103 w 147"/>
                  <a:gd name="T69" fmla="*/ 140 h 146"/>
                  <a:gd name="T70" fmla="*/ 88 w 147"/>
                  <a:gd name="T71" fmla="*/ 146 h 146"/>
                  <a:gd name="T72" fmla="*/ 73 w 147"/>
                  <a:gd name="T73" fmla="*/ 146 h 146"/>
                  <a:gd name="T74" fmla="*/ 73 w 147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7" name="Freeform 84"/>
              <p:cNvSpPr>
                <a:spLocks/>
              </p:cNvSpPr>
              <p:nvPr/>
            </p:nvSpPr>
            <p:spPr bwMode="auto">
              <a:xfrm>
                <a:off x="211" y="686"/>
                <a:ext cx="147" cy="147"/>
              </a:xfrm>
              <a:custGeom>
                <a:avLst/>
                <a:gdLst>
                  <a:gd name="T0" fmla="*/ 73 w 147"/>
                  <a:gd name="T1" fmla="*/ 147 h 147"/>
                  <a:gd name="T2" fmla="*/ 73 w 147"/>
                  <a:gd name="T3" fmla="*/ 147 h 147"/>
                  <a:gd name="T4" fmla="*/ 60 w 147"/>
                  <a:gd name="T5" fmla="*/ 145 h 147"/>
                  <a:gd name="T6" fmla="*/ 45 w 147"/>
                  <a:gd name="T7" fmla="*/ 142 h 147"/>
                  <a:gd name="T8" fmla="*/ 31 w 147"/>
                  <a:gd name="T9" fmla="*/ 134 h 147"/>
                  <a:gd name="T10" fmla="*/ 22 w 147"/>
                  <a:gd name="T11" fmla="*/ 125 h 147"/>
                  <a:gd name="T12" fmla="*/ 13 w 147"/>
                  <a:gd name="T13" fmla="*/ 116 h 147"/>
                  <a:gd name="T14" fmla="*/ 5 w 147"/>
                  <a:gd name="T15" fmla="*/ 102 h 147"/>
                  <a:gd name="T16" fmla="*/ 2 w 147"/>
                  <a:gd name="T17" fmla="*/ 89 h 147"/>
                  <a:gd name="T18" fmla="*/ 0 w 147"/>
                  <a:gd name="T19" fmla="*/ 74 h 147"/>
                  <a:gd name="T20" fmla="*/ 0 w 147"/>
                  <a:gd name="T21" fmla="*/ 74 h 147"/>
                  <a:gd name="T22" fmla="*/ 2 w 147"/>
                  <a:gd name="T23" fmla="*/ 59 h 147"/>
                  <a:gd name="T24" fmla="*/ 5 w 147"/>
                  <a:gd name="T25" fmla="*/ 44 h 147"/>
                  <a:gd name="T26" fmla="*/ 13 w 147"/>
                  <a:gd name="T27" fmla="*/ 33 h 147"/>
                  <a:gd name="T28" fmla="*/ 22 w 147"/>
                  <a:gd name="T29" fmla="*/ 22 h 147"/>
                  <a:gd name="T30" fmla="*/ 31 w 147"/>
                  <a:gd name="T31" fmla="*/ 13 h 147"/>
                  <a:gd name="T32" fmla="*/ 45 w 147"/>
                  <a:gd name="T33" fmla="*/ 5 h 147"/>
                  <a:gd name="T34" fmla="*/ 60 w 147"/>
                  <a:gd name="T35" fmla="*/ 1 h 147"/>
                  <a:gd name="T36" fmla="*/ 73 w 147"/>
                  <a:gd name="T37" fmla="*/ 0 h 147"/>
                  <a:gd name="T38" fmla="*/ 73 w 147"/>
                  <a:gd name="T39" fmla="*/ 0 h 147"/>
                  <a:gd name="T40" fmla="*/ 88 w 147"/>
                  <a:gd name="T41" fmla="*/ 1 h 147"/>
                  <a:gd name="T42" fmla="*/ 103 w 147"/>
                  <a:gd name="T43" fmla="*/ 5 h 147"/>
                  <a:gd name="T44" fmla="*/ 114 w 147"/>
                  <a:gd name="T45" fmla="*/ 13 h 147"/>
                  <a:gd name="T46" fmla="*/ 125 w 147"/>
                  <a:gd name="T47" fmla="*/ 22 h 147"/>
                  <a:gd name="T48" fmla="*/ 134 w 147"/>
                  <a:gd name="T49" fmla="*/ 33 h 147"/>
                  <a:gd name="T50" fmla="*/ 142 w 147"/>
                  <a:gd name="T51" fmla="*/ 44 h 147"/>
                  <a:gd name="T52" fmla="*/ 146 w 147"/>
                  <a:gd name="T53" fmla="*/ 59 h 147"/>
                  <a:gd name="T54" fmla="*/ 147 w 147"/>
                  <a:gd name="T55" fmla="*/ 74 h 147"/>
                  <a:gd name="T56" fmla="*/ 147 w 147"/>
                  <a:gd name="T57" fmla="*/ 74 h 147"/>
                  <a:gd name="T58" fmla="*/ 146 w 147"/>
                  <a:gd name="T59" fmla="*/ 89 h 147"/>
                  <a:gd name="T60" fmla="*/ 142 w 147"/>
                  <a:gd name="T61" fmla="*/ 102 h 147"/>
                  <a:gd name="T62" fmla="*/ 134 w 147"/>
                  <a:gd name="T63" fmla="*/ 116 h 147"/>
                  <a:gd name="T64" fmla="*/ 125 w 147"/>
                  <a:gd name="T65" fmla="*/ 125 h 147"/>
                  <a:gd name="T66" fmla="*/ 114 w 147"/>
                  <a:gd name="T67" fmla="*/ 134 h 147"/>
                  <a:gd name="T68" fmla="*/ 103 w 147"/>
                  <a:gd name="T69" fmla="*/ 142 h 147"/>
                  <a:gd name="T70" fmla="*/ 88 w 147"/>
                  <a:gd name="T71" fmla="*/ 145 h 147"/>
                  <a:gd name="T72" fmla="*/ 73 w 147"/>
                  <a:gd name="T73" fmla="*/ 147 h 147"/>
                  <a:gd name="T74" fmla="*/ 73 w 147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5"/>
                    </a:lnTo>
                    <a:lnTo>
                      <a:pt x="45" y="142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6"/>
                    </a:lnTo>
                    <a:lnTo>
                      <a:pt x="5" y="102"/>
                    </a:lnTo>
                    <a:lnTo>
                      <a:pt x="2" y="89"/>
                    </a:lnTo>
                    <a:lnTo>
                      <a:pt x="0" y="74"/>
                    </a:lnTo>
                    <a:lnTo>
                      <a:pt x="2" y="59"/>
                    </a:lnTo>
                    <a:lnTo>
                      <a:pt x="5" y="44"/>
                    </a:lnTo>
                    <a:lnTo>
                      <a:pt x="13" y="33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3"/>
                    </a:lnTo>
                    <a:lnTo>
                      <a:pt x="142" y="44"/>
                    </a:lnTo>
                    <a:lnTo>
                      <a:pt x="146" y="59"/>
                    </a:lnTo>
                    <a:lnTo>
                      <a:pt x="147" y="74"/>
                    </a:lnTo>
                    <a:lnTo>
                      <a:pt x="146" y="89"/>
                    </a:lnTo>
                    <a:lnTo>
                      <a:pt x="142" y="102"/>
                    </a:lnTo>
                    <a:lnTo>
                      <a:pt x="134" y="116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8" name="Freeform 85"/>
              <p:cNvSpPr>
                <a:spLocks/>
              </p:cNvSpPr>
              <p:nvPr/>
            </p:nvSpPr>
            <p:spPr bwMode="auto">
              <a:xfrm>
                <a:off x="211" y="540"/>
                <a:ext cx="147" cy="147"/>
              </a:xfrm>
              <a:custGeom>
                <a:avLst/>
                <a:gdLst>
                  <a:gd name="T0" fmla="*/ 73 w 147"/>
                  <a:gd name="T1" fmla="*/ 147 h 147"/>
                  <a:gd name="T2" fmla="*/ 73 w 147"/>
                  <a:gd name="T3" fmla="*/ 147 h 147"/>
                  <a:gd name="T4" fmla="*/ 60 w 147"/>
                  <a:gd name="T5" fmla="*/ 146 h 147"/>
                  <a:gd name="T6" fmla="*/ 45 w 147"/>
                  <a:gd name="T7" fmla="*/ 142 h 147"/>
                  <a:gd name="T8" fmla="*/ 31 w 147"/>
                  <a:gd name="T9" fmla="*/ 134 h 147"/>
                  <a:gd name="T10" fmla="*/ 22 w 147"/>
                  <a:gd name="T11" fmla="*/ 125 h 147"/>
                  <a:gd name="T12" fmla="*/ 13 w 147"/>
                  <a:gd name="T13" fmla="*/ 116 h 147"/>
                  <a:gd name="T14" fmla="*/ 5 w 147"/>
                  <a:gd name="T15" fmla="*/ 103 h 147"/>
                  <a:gd name="T16" fmla="*/ 2 w 147"/>
                  <a:gd name="T17" fmla="*/ 89 h 147"/>
                  <a:gd name="T18" fmla="*/ 0 w 147"/>
                  <a:gd name="T19" fmla="*/ 75 h 147"/>
                  <a:gd name="T20" fmla="*/ 0 w 147"/>
                  <a:gd name="T21" fmla="*/ 75 h 147"/>
                  <a:gd name="T22" fmla="*/ 2 w 147"/>
                  <a:gd name="T23" fmla="*/ 60 h 147"/>
                  <a:gd name="T24" fmla="*/ 5 w 147"/>
                  <a:gd name="T25" fmla="*/ 45 h 147"/>
                  <a:gd name="T26" fmla="*/ 13 w 147"/>
                  <a:gd name="T27" fmla="*/ 33 h 147"/>
                  <a:gd name="T28" fmla="*/ 22 w 147"/>
                  <a:gd name="T29" fmla="*/ 22 h 147"/>
                  <a:gd name="T30" fmla="*/ 31 w 147"/>
                  <a:gd name="T31" fmla="*/ 13 h 147"/>
                  <a:gd name="T32" fmla="*/ 45 w 147"/>
                  <a:gd name="T33" fmla="*/ 5 h 147"/>
                  <a:gd name="T34" fmla="*/ 60 w 147"/>
                  <a:gd name="T35" fmla="*/ 2 h 147"/>
                  <a:gd name="T36" fmla="*/ 73 w 147"/>
                  <a:gd name="T37" fmla="*/ 0 h 147"/>
                  <a:gd name="T38" fmla="*/ 73 w 147"/>
                  <a:gd name="T39" fmla="*/ 0 h 147"/>
                  <a:gd name="T40" fmla="*/ 88 w 147"/>
                  <a:gd name="T41" fmla="*/ 2 h 147"/>
                  <a:gd name="T42" fmla="*/ 103 w 147"/>
                  <a:gd name="T43" fmla="*/ 5 h 147"/>
                  <a:gd name="T44" fmla="*/ 114 w 147"/>
                  <a:gd name="T45" fmla="*/ 13 h 147"/>
                  <a:gd name="T46" fmla="*/ 125 w 147"/>
                  <a:gd name="T47" fmla="*/ 22 h 147"/>
                  <a:gd name="T48" fmla="*/ 134 w 147"/>
                  <a:gd name="T49" fmla="*/ 33 h 147"/>
                  <a:gd name="T50" fmla="*/ 142 w 147"/>
                  <a:gd name="T51" fmla="*/ 45 h 147"/>
                  <a:gd name="T52" fmla="*/ 146 w 147"/>
                  <a:gd name="T53" fmla="*/ 60 h 147"/>
                  <a:gd name="T54" fmla="*/ 147 w 147"/>
                  <a:gd name="T55" fmla="*/ 75 h 147"/>
                  <a:gd name="T56" fmla="*/ 147 w 147"/>
                  <a:gd name="T57" fmla="*/ 75 h 147"/>
                  <a:gd name="T58" fmla="*/ 146 w 147"/>
                  <a:gd name="T59" fmla="*/ 89 h 147"/>
                  <a:gd name="T60" fmla="*/ 142 w 147"/>
                  <a:gd name="T61" fmla="*/ 103 h 147"/>
                  <a:gd name="T62" fmla="*/ 134 w 147"/>
                  <a:gd name="T63" fmla="*/ 116 h 147"/>
                  <a:gd name="T64" fmla="*/ 125 w 147"/>
                  <a:gd name="T65" fmla="*/ 125 h 147"/>
                  <a:gd name="T66" fmla="*/ 114 w 147"/>
                  <a:gd name="T67" fmla="*/ 134 h 147"/>
                  <a:gd name="T68" fmla="*/ 103 w 147"/>
                  <a:gd name="T69" fmla="*/ 142 h 147"/>
                  <a:gd name="T70" fmla="*/ 88 w 147"/>
                  <a:gd name="T71" fmla="*/ 146 h 147"/>
                  <a:gd name="T72" fmla="*/ 73 w 147"/>
                  <a:gd name="T73" fmla="*/ 147 h 147"/>
                  <a:gd name="T74" fmla="*/ 73 w 147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89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3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3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89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69" name="Freeform 86"/>
              <p:cNvSpPr>
                <a:spLocks/>
              </p:cNvSpPr>
              <p:nvPr/>
            </p:nvSpPr>
            <p:spPr bwMode="auto">
              <a:xfrm>
                <a:off x="211" y="979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5 h 148"/>
                  <a:gd name="T10" fmla="*/ 22 w 147"/>
                  <a:gd name="T11" fmla="*/ 125 h 148"/>
                  <a:gd name="T12" fmla="*/ 13 w 147"/>
                  <a:gd name="T13" fmla="*/ 114 h 148"/>
                  <a:gd name="T14" fmla="*/ 5 w 147"/>
                  <a:gd name="T15" fmla="*/ 103 h 148"/>
                  <a:gd name="T16" fmla="*/ 2 w 147"/>
                  <a:gd name="T17" fmla="*/ 88 h 148"/>
                  <a:gd name="T18" fmla="*/ 0 w 147"/>
                  <a:gd name="T19" fmla="*/ 73 h 148"/>
                  <a:gd name="T20" fmla="*/ 0 w 147"/>
                  <a:gd name="T21" fmla="*/ 73 h 148"/>
                  <a:gd name="T22" fmla="*/ 2 w 147"/>
                  <a:gd name="T23" fmla="*/ 58 h 148"/>
                  <a:gd name="T24" fmla="*/ 5 w 147"/>
                  <a:gd name="T25" fmla="*/ 45 h 148"/>
                  <a:gd name="T26" fmla="*/ 13 w 147"/>
                  <a:gd name="T27" fmla="*/ 32 h 148"/>
                  <a:gd name="T28" fmla="*/ 22 w 147"/>
                  <a:gd name="T29" fmla="*/ 21 h 148"/>
                  <a:gd name="T30" fmla="*/ 31 w 147"/>
                  <a:gd name="T31" fmla="*/ 13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3 h 148"/>
                  <a:gd name="T46" fmla="*/ 125 w 147"/>
                  <a:gd name="T47" fmla="*/ 21 h 148"/>
                  <a:gd name="T48" fmla="*/ 134 w 147"/>
                  <a:gd name="T49" fmla="*/ 32 h 148"/>
                  <a:gd name="T50" fmla="*/ 142 w 147"/>
                  <a:gd name="T51" fmla="*/ 45 h 148"/>
                  <a:gd name="T52" fmla="*/ 146 w 147"/>
                  <a:gd name="T53" fmla="*/ 58 h 148"/>
                  <a:gd name="T54" fmla="*/ 147 w 147"/>
                  <a:gd name="T55" fmla="*/ 73 h 148"/>
                  <a:gd name="T56" fmla="*/ 147 w 147"/>
                  <a:gd name="T57" fmla="*/ 73 h 148"/>
                  <a:gd name="T58" fmla="*/ 146 w 147"/>
                  <a:gd name="T59" fmla="*/ 88 h 148"/>
                  <a:gd name="T60" fmla="*/ 142 w 147"/>
                  <a:gd name="T61" fmla="*/ 103 h 148"/>
                  <a:gd name="T62" fmla="*/ 134 w 147"/>
                  <a:gd name="T63" fmla="*/ 114 h 148"/>
                  <a:gd name="T64" fmla="*/ 125 w 147"/>
                  <a:gd name="T65" fmla="*/ 125 h 148"/>
                  <a:gd name="T66" fmla="*/ 114 w 147"/>
                  <a:gd name="T67" fmla="*/ 135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0" name="Freeform 87"/>
              <p:cNvSpPr>
                <a:spLocks/>
              </p:cNvSpPr>
              <p:nvPr/>
            </p:nvSpPr>
            <p:spPr bwMode="auto">
              <a:xfrm>
                <a:off x="211" y="833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5 h 148"/>
                  <a:gd name="T10" fmla="*/ 22 w 147"/>
                  <a:gd name="T11" fmla="*/ 126 h 148"/>
                  <a:gd name="T12" fmla="*/ 13 w 147"/>
                  <a:gd name="T13" fmla="*/ 114 h 148"/>
                  <a:gd name="T14" fmla="*/ 5 w 147"/>
                  <a:gd name="T15" fmla="*/ 103 h 148"/>
                  <a:gd name="T16" fmla="*/ 2 w 147"/>
                  <a:gd name="T17" fmla="*/ 88 h 148"/>
                  <a:gd name="T18" fmla="*/ 0 w 147"/>
                  <a:gd name="T19" fmla="*/ 73 h 148"/>
                  <a:gd name="T20" fmla="*/ 0 w 147"/>
                  <a:gd name="T21" fmla="*/ 73 h 148"/>
                  <a:gd name="T22" fmla="*/ 2 w 147"/>
                  <a:gd name="T23" fmla="*/ 58 h 148"/>
                  <a:gd name="T24" fmla="*/ 5 w 147"/>
                  <a:gd name="T25" fmla="*/ 45 h 148"/>
                  <a:gd name="T26" fmla="*/ 13 w 147"/>
                  <a:gd name="T27" fmla="*/ 32 h 148"/>
                  <a:gd name="T28" fmla="*/ 22 w 147"/>
                  <a:gd name="T29" fmla="*/ 21 h 148"/>
                  <a:gd name="T30" fmla="*/ 31 w 147"/>
                  <a:gd name="T31" fmla="*/ 13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3 h 148"/>
                  <a:gd name="T46" fmla="*/ 125 w 147"/>
                  <a:gd name="T47" fmla="*/ 21 h 148"/>
                  <a:gd name="T48" fmla="*/ 134 w 147"/>
                  <a:gd name="T49" fmla="*/ 32 h 148"/>
                  <a:gd name="T50" fmla="*/ 142 w 147"/>
                  <a:gd name="T51" fmla="*/ 45 h 148"/>
                  <a:gd name="T52" fmla="*/ 146 w 147"/>
                  <a:gd name="T53" fmla="*/ 58 h 148"/>
                  <a:gd name="T54" fmla="*/ 147 w 147"/>
                  <a:gd name="T55" fmla="*/ 73 h 148"/>
                  <a:gd name="T56" fmla="*/ 147 w 147"/>
                  <a:gd name="T57" fmla="*/ 73 h 148"/>
                  <a:gd name="T58" fmla="*/ 146 w 147"/>
                  <a:gd name="T59" fmla="*/ 88 h 148"/>
                  <a:gd name="T60" fmla="*/ 142 w 147"/>
                  <a:gd name="T61" fmla="*/ 103 h 148"/>
                  <a:gd name="T62" fmla="*/ 134 w 147"/>
                  <a:gd name="T63" fmla="*/ 114 h 148"/>
                  <a:gd name="T64" fmla="*/ 125 w 147"/>
                  <a:gd name="T65" fmla="*/ 126 h 148"/>
                  <a:gd name="T66" fmla="*/ 114 w 147"/>
                  <a:gd name="T67" fmla="*/ 135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1" name="Freeform 88"/>
              <p:cNvSpPr>
                <a:spLocks/>
              </p:cNvSpPr>
              <p:nvPr/>
            </p:nvSpPr>
            <p:spPr bwMode="auto">
              <a:xfrm>
                <a:off x="211" y="1273"/>
                <a:ext cx="147" cy="145"/>
              </a:xfrm>
              <a:custGeom>
                <a:avLst/>
                <a:gdLst>
                  <a:gd name="T0" fmla="*/ 73 w 147"/>
                  <a:gd name="T1" fmla="*/ 145 h 145"/>
                  <a:gd name="T2" fmla="*/ 73 w 147"/>
                  <a:gd name="T3" fmla="*/ 145 h 145"/>
                  <a:gd name="T4" fmla="*/ 60 w 147"/>
                  <a:gd name="T5" fmla="*/ 144 h 145"/>
                  <a:gd name="T6" fmla="*/ 45 w 147"/>
                  <a:gd name="T7" fmla="*/ 140 h 145"/>
                  <a:gd name="T8" fmla="*/ 31 w 147"/>
                  <a:gd name="T9" fmla="*/ 134 h 145"/>
                  <a:gd name="T10" fmla="*/ 22 w 147"/>
                  <a:gd name="T11" fmla="*/ 125 h 145"/>
                  <a:gd name="T12" fmla="*/ 13 w 147"/>
                  <a:gd name="T13" fmla="*/ 114 h 145"/>
                  <a:gd name="T14" fmla="*/ 5 w 147"/>
                  <a:gd name="T15" fmla="*/ 101 h 145"/>
                  <a:gd name="T16" fmla="*/ 2 w 147"/>
                  <a:gd name="T17" fmla="*/ 88 h 145"/>
                  <a:gd name="T18" fmla="*/ 0 w 147"/>
                  <a:gd name="T19" fmla="*/ 73 h 145"/>
                  <a:gd name="T20" fmla="*/ 0 w 147"/>
                  <a:gd name="T21" fmla="*/ 73 h 145"/>
                  <a:gd name="T22" fmla="*/ 2 w 147"/>
                  <a:gd name="T23" fmla="*/ 58 h 145"/>
                  <a:gd name="T24" fmla="*/ 5 w 147"/>
                  <a:gd name="T25" fmla="*/ 45 h 145"/>
                  <a:gd name="T26" fmla="*/ 13 w 147"/>
                  <a:gd name="T27" fmla="*/ 31 h 145"/>
                  <a:gd name="T28" fmla="*/ 22 w 147"/>
                  <a:gd name="T29" fmla="*/ 20 h 145"/>
                  <a:gd name="T30" fmla="*/ 31 w 147"/>
                  <a:gd name="T31" fmla="*/ 11 h 145"/>
                  <a:gd name="T32" fmla="*/ 45 w 147"/>
                  <a:gd name="T33" fmla="*/ 5 h 145"/>
                  <a:gd name="T34" fmla="*/ 60 w 147"/>
                  <a:gd name="T35" fmla="*/ 0 h 145"/>
                  <a:gd name="T36" fmla="*/ 73 w 147"/>
                  <a:gd name="T37" fmla="*/ 0 h 145"/>
                  <a:gd name="T38" fmla="*/ 73 w 147"/>
                  <a:gd name="T39" fmla="*/ 0 h 145"/>
                  <a:gd name="T40" fmla="*/ 88 w 147"/>
                  <a:gd name="T41" fmla="*/ 0 h 145"/>
                  <a:gd name="T42" fmla="*/ 103 w 147"/>
                  <a:gd name="T43" fmla="*/ 5 h 145"/>
                  <a:gd name="T44" fmla="*/ 114 w 147"/>
                  <a:gd name="T45" fmla="*/ 11 h 145"/>
                  <a:gd name="T46" fmla="*/ 125 w 147"/>
                  <a:gd name="T47" fmla="*/ 20 h 145"/>
                  <a:gd name="T48" fmla="*/ 134 w 147"/>
                  <a:gd name="T49" fmla="*/ 31 h 145"/>
                  <a:gd name="T50" fmla="*/ 142 w 147"/>
                  <a:gd name="T51" fmla="*/ 45 h 145"/>
                  <a:gd name="T52" fmla="*/ 146 w 147"/>
                  <a:gd name="T53" fmla="*/ 58 h 145"/>
                  <a:gd name="T54" fmla="*/ 147 w 147"/>
                  <a:gd name="T55" fmla="*/ 73 h 145"/>
                  <a:gd name="T56" fmla="*/ 147 w 147"/>
                  <a:gd name="T57" fmla="*/ 73 h 145"/>
                  <a:gd name="T58" fmla="*/ 146 w 147"/>
                  <a:gd name="T59" fmla="*/ 88 h 145"/>
                  <a:gd name="T60" fmla="*/ 142 w 147"/>
                  <a:gd name="T61" fmla="*/ 101 h 145"/>
                  <a:gd name="T62" fmla="*/ 134 w 147"/>
                  <a:gd name="T63" fmla="*/ 114 h 145"/>
                  <a:gd name="T64" fmla="*/ 125 w 147"/>
                  <a:gd name="T65" fmla="*/ 125 h 145"/>
                  <a:gd name="T66" fmla="*/ 114 w 147"/>
                  <a:gd name="T67" fmla="*/ 134 h 145"/>
                  <a:gd name="T68" fmla="*/ 103 w 147"/>
                  <a:gd name="T69" fmla="*/ 140 h 145"/>
                  <a:gd name="T70" fmla="*/ 88 w 147"/>
                  <a:gd name="T71" fmla="*/ 144 h 145"/>
                  <a:gd name="T72" fmla="*/ 73 w 147"/>
                  <a:gd name="T73" fmla="*/ 145 h 145"/>
                  <a:gd name="T74" fmla="*/ 73 w 147"/>
                  <a:gd name="T75" fmla="*/ 145 h 145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5">
                    <a:moveTo>
                      <a:pt x="73" y="145"/>
                    </a:moveTo>
                    <a:lnTo>
                      <a:pt x="73" y="145"/>
                    </a:lnTo>
                    <a:lnTo>
                      <a:pt x="60" y="144"/>
                    </a:lnTo>
                    <a:lnTo>
                      <a:pt x="45" y="140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1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4"/>
                    </a:lnTo>
                    <a:lnTo>
                      <a:pt x="73" y="145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2" name="Freeform 89"/>
              <p:cNvSpPr>
                <a:spLocks/>
              </p:cNvSpPr>
              <p:nvPr/>
            </p:nvSpPr>
            <p:spPr bwMode="auto">
              <a:xfrm>
                <a:off x="211" y="1127"/>
                <a:ext cx="147" cy="146"/>
              </a:xfrm>
              <a:custGeom>
                <a:avLst/>
                <a:gdLst>
                  <a:gd name="T0" fmla="*/ 73 w 147"/>
                  <a:gd name="T1" fmla="*/ 146 h 146"/>
                  <a:gd name="T2" fmla="*/ 73 w 147"/>
                  <a:gd name="T3" fmla="*/ 146 h 146"/>
                  <a:gd name="T4" fmla="*/ 60 w 147"/>
                  <a:gd name="T5" fmla="*/ 144 h 146"/>
                  <a:gd name="T6" fmla="*/ 45 w 147"/>
                  <a:gd name="T7" fmla="*/ 140 h 146"/>
                  <a:gd name="T8" fmla="*/ 31 w 147"/>
                  <a:gd name="T9" fmla="*/ 134 h 146"/>
                  <a:gd name="T10" fmla="*/ 22 w 147"/>
                  <a:gd name="T11" fmla="*/ 125 h 146"/>
                  <a:gd name="T12" fmla="*/ 13 w 147"/>
                  <a:gd name="T13" fmla="*/ 114 h 146"/>
                  <a:gd name="T14" fmla="*/ 5 w 147"/>
                  <a:gd name="T15" fmla="*/ 101 h 146"/>
                  <a:gd name="T16" fmla="*/ 2 w 147"/>
                  <a:gd name="T17" fmla="*/ 88 h 146"/>
                  <a:gd name="T18" fmla="*/ 0 w 147"/>
                  <a:gd name="T19" fmla="*/ 73 h 146"/>
                  <a:gd name="T20" fmla="*/ 0 w 147"/>
                  <a:gd name="T21" fmla="*/ 73 h 146"/>
                  <a:gd name="T22" fmla="*/ 2 w 147"/>
                  <a:gd name="T23" fmla="*/ 58 h 146"/>
                  <a:gd name="T24" fmla="*/ 5 w 147"/>
                  <a:gd name="T25" fmla="*/ 45 h 146"/>
                  <a:gd name="T26" fmla="*/ 13 w 147"/>
                  <a:gd name="T27" fmla="*/ 32 h 146"/>
                  <a:gd name="T28" fmla="*/ 22 w 147"/>
                  <a:gd name="T29" fmla="*/ 20 h 146"/>
                  <a:gd name="T30" fmla="*/ 31 w 147"/>
                  <a:gd name="T31" fmla="*/ 11 h 146"/>
                  <a:gd name="T32" fmla="*/ 45 w 147"/>
                  <a:gd name="T33" fmla="*/ 5 h 146"/>
                  <a:gd name="T34" fmla="*/ 60 w 147"/>
                  <a:gd name="T35" fmla="*/ 0 h 146"/>
                  <a:gd name="T36" fmla="*/ 73 w 147"/>
                  <a:gd name="T37" fmla="*/ 0 h 146"/>
                  <a:gd name="T38" fmla="*/ 73 w 147"/>
                  <a:gd name="T39" fmla="*/ 0 h 146"/>
                  <a:gd name="T40" fmla="*/ 88 w 147"/>
                  <a:gd name="T41" fmla="*/ 0 h 146"/>
                  <a:gd name="T42" fmla="*/ 103 w 147"/>
                  <a:gd name="T43" fmla="*/ 5 h 146"/>
                  <a:gd name="T44" fmla="*/ 114 w 147"/>
                  <a:gd name="T45" fmla="*/ 11 h 146"/>
                  <a:gd name="T46" fmla="*/ 125 w 147"/>
                  <a:gd name="T47" fmla="*/ 20 h 146"/>
                  <a:gd name="T48" fmla="*/ 134 w 147"/>
                  <a:gd name="T49" fmla="*/ 32 h 146"/>
                  <a:gd name="T50" fmla="*/ 142 w 147"/>
                  <a:gd name="T51" fmla="*/ 45 h 146"/>
                  <a:gd name="T52" fmla="*/ 146 w 147"/>
                  <a:gd name="T53" fmla="*/ 58 h 146"/>
                  <a:gd name="T54" fmla="*/ 147 w 147"/>
                  <a:gd name="T55" fmla="*/ 73 h 146"/>
                  <a:gd name="T56" fmla="*/ 147 w 147"/>
                  <a:gd name="T57" fmla="*/ 73 h 146"/>
                  <a:gd name="T58" fmla="*/ 146 w 147"/>
                  <a:gd name="T59" fmla="*/ 88 h 146"/>
                  <a:gd name="T60" fmla="*/ 142 w 147"/>
                  <a:gd name="T61" fmla="*/ 101 h 146"/>
                  <a:gd name="T62" fmla="*/ 134 w 147"/>
                  <a:gd name="T63" fmla="*/ 114 h 146"/>
                  <a:gd name="T64" fmla="*/ 125 w 147"/>
                  <a:gd name="T65" fmla="*/ 125 h 146"/>
                  <a:gd name="T66" fmla="*/ 114 w 147"/>
                  <a:gd name="T67" fmla="*/ 134 h 146"/>
                  <a:gd name="T68" fmla="*/ 103 w 147"/>
                  <a:gd name="T69" fmla="*/ 140 h 146"/>
                  <a:gd name="T70" fmla="*/ 88 w 147"/>
                  <a:gd name="T71" fmla="*/ 144 h 146"/>
                  <a:gd name="T72" fmla="*/ 73 w 147"/>
                  <a:gd name="T73" fmla="*/ 146 h 146"/>
                  <a:gd name="T74" fmla="*/ 73 w 147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4"/>
                    </a:lnTo>
                    <a:lnTo>
                      <a:pt x="45" y="140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0"/>
                    </a:lnTo>
                    <a:lnTo>
                      <a:pt x="31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4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3" name="Freeform 90"/>
              <p:cNvSpPr>
                <a:spLocks/>
              </p:cNvSpPr>
              <p:nvPr/>
            </p:nvSpPr>
            <p:spPr bwMode="auto">
              <a:xfrm>
                <a:off x="211" y="1564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5 h 148"/>
                  <a:gd name="T10" fmla="*/ 22 w 147"/>
                  <a:gd name="T11" fmla="*/ 126 h 148"/>
                  <a:gd name="T12" fmla="*/ 13 w 147"/>
                  <a:gd name="T13" fmla="*/ 116 h 148"/>
                  <a:gd name="T14" fmla="*/ 5 w 147"/>
                  <a:gd name="T15" fmla="*/ 103 h 148"/>
                  <a:gd name="T16" fmla="*/ 2 w 147"/>
                  <a:gd name="T17" fmla="*/ 88 h 148"/>
                  <a:gd name="T18" fmla="*/ 0 w 147"/>
                  <a:gd name="T19" fmla="*/ 75 h 148"/>
                  <a:gd name="T20" fmla="*/ 0 w 147"/>
                  <a:gd name="T21" fmla="*/ 75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4 h 148"/>
                  <a:gd name="T28" fmla="*/ 22 w 147"/>
                  <a:gd name="T29" fmla="*/ 23 h 148"/>
                  <a:gd name="T30" fmla="*/ 31 w 147"/>
                  <a:gd name="T31" fmla="*/ 13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3 h 148"/>
                  <a:gd name="T46" fmla="*/ 125 w 147"/>
                  <a:gd name="T47" fmla="*/ 23 h 148"/>
                  <a:gd name="T48" fmla="*/ 134 w 147"/>
                  <a:gd name="T49" fmla="*/ 34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5 h 148"/>
                  <a:gd name="T56" fmla="*/ 147 w 147"/>
                  <a:gd name="T57" fmla="*/ 75 h 148"/>
                  <a:gd name="T58" fmla="*/ 146 w 147"/>
                  <a:gd name="T59" fmla="*/ 88 h 148"/>
                  <a:gd name="T60" fmla="*/ 142 w 147"/>
                  <a:gd name="T61" fmla="*/ 103 h 148"/>
                  <a:gd name="T62" fmla="*/ 134 w 147"/>
                  <a:gd name="T63" fmla="*/ 116 h 148"/>
                  <a:gd name="T64" fmla="*/ 125 w 147"/>
                  <a:gd name="T65" fmla="*/ 126 h 148"/>
                  <a:gd name="T66" fmla="*/ 114 w 147"/>
                  <a:gd name="T67" fmla="*/ 135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4" name="Freeform 91"/>
              <p:cNvSpPr>
                <a:spLocks/>
              </p:cNvSpPr>
              <p:nvPr/>
            </p:nvSpPr>
            <p:spPr bwMode="auto">
              <a:xfrm>
                <a:off x="211" y="1418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3 h 148"/>
                  <a:gd name="T8" fmla="*/ 31 w 147"/>
                  <a:gd name="T9" fmla="*/ 135 h 148"/>
                  <a:gd name="T10" fmla="*/ 22 w 147"/>
                  <a:gd name="T11" fmla="*/ 126 h 148"/>
                  <a:gd name="T12" fmla="*/ 13 w 147"/>
                  <a:gd name="T13" fmla="*/ 116 h 148"/>
                  <a:gd name="T14" fmla="*/ 5 w 147"/>
                  <a:gd name="T15" fmla="*/ 103 h 148"/>
                  <a:gd name="T16" fmla="*/ 2 w 147"/>
                  <a:gd name="T17" fmla="*/ 88 h 148"/>
                  <a:gd name="T18" fmla="*/ 0 w 147"/>
                  <a:gd name="T19" fmla="*/ 75 h 148"/>
                  <a:gd name="T20" fmla="*/ 0 w 147"/>
                  <a:gd name="T21" fmla="*/ 75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4 h 148"/>
                  <a:gd name="T28" fmla="*/ 22 w 147"/>
                  <a:gd name="T29" fmla="*/ 23 h 148"/>
                  <a:gd name="T30" fmla="*/ 31 w 147"/>
                  <a:gd name="T31" fmla="*/ 14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4 h 148"/>
                  <a:gd name="T46" fmla="*/ 125 w 147"/>
                  <a:gd name="T47" fmla="*/ 23 h 148"/>
                  <a:gd name="T48" fmla="*/ 134 w 147"/>
                  <a:gd name="T49" fmla="*/ 34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5 h 148"/>
                  <a:gd name="T56" fmla="*/ 147 w 147"/>
                  <a:gd name="T57" fmla="*/ 75 h 148"/>
                  <a:gd name="T58" fmla="*/ 146 w 147"/>
                  <a:gd name="T59" fmla="*/ 88 h 148"/>
                  <a:gd name="T60" fmla="*/ 142 w 147"/>
                  <a:gd name="T61" fmla="*/ 103 h 148"/>
                  <a:gd name="T62" fmla="*/ 134 w 147"/>
                  <a:gd name="T63" fmla="*/ 116 h 148"/>
                  <a:gd name="T64" fmla="*/ 125 w 147"/>
                  <a:gd name="T65" fmla="*/ 126 h 148"/>
                  <a:gd name="T66" fmla="*/ 114 w 147"/>
                  <a:gd name="T67" fmla="*/ 135 h 148"/>
                  <a:gd name="T68" fmla="*/ 103 w 147"/>
                  <a:gd name="T69" fmla="*/ 143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1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5" name="Freeform 92"/>
              <p:cNvSpPr>
                <a:spLocks/>
              </p:cNvSpPr>
              <p:nvPr/>
            </p:nvSpPr>
            <p:spPr bwMode="auto">
              <a:xfrm>
                <a:off x="211" y="1852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5 h 148"/>
                  <a:gd name="T10" fmla="*/ 22 w 147"/>
                  <a:gd name="T11" fmla="*/ 126 h 148"/>
                  <a:gd name="T12" fmla="*/ 13 w 147"/>
                  <a:gd name="T13" fmla="*/ 116 h 148"/>
                  <a:gd name="T14" fmla="*/ 5 w 147"/>
                  <a:gd name="T15" fmla="*/ 103 h 148"/>
                  <a:gd name="T16" fmla="*/ 2 w 147"/>
                  <a:gd name="T17" fmla="*/ 90 h 148"/>
                  <a:gd name="T18" fmla="*/ 0 w 147"/>
                  <a:gd name="T19" fmla="*/ 75 h 148"/>
                  <a:gd name="T20" fmla="*/ 0 w 147"/>
                  <a:gd name="T21" fmla="*/ 75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4 h 148"/>
                  <a:gd name="T28" fmla="*/ 22 w 147"/>
                  <a:gd name="T29" fmla="*/ 23 h 148"/>
                  <a:gd name="T30" fmla="*/ 31 w 147"/>
                  <a:gd name="T31" fmla="*/ 13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3 h 148"/>
                  <a:gd name="T46" fmla="*/ 125 w 147"/>
                  <a:gd name="T47" fmla="*/ 23 h 148"/>
                  <a:gd name="T48" fmla="*/ 134 w 147"/>
                  <a:gd name="T49" fmla="*/ 34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5 h 148"/>
                  <a:gd name="T56" fmla="*/ 147 w 147"/>
                  <a:gd name="T57" fmla="*/ 75 h 148"/>
                  <a:gd name="T58" fmla="*/ 146 w 147"/>
                  <a:gd name="T59" fmla="*/ 90 h 148"/>
                  <a:gd name="T60" fmla="*/ 142 w 147"/>
                  <a:gd name="T61" fmla="*/ 103 h 148"/>
                  <a:gd name="T62" fmla="*/ 134 w 147"/>
                  <a:gd name="T63" fmla="*/ 116 h 148"/>
                  <a:gd name="T64" fmla="*/ 125 w 147"/>
                  <a:gd name="T65" fmla="*/ 126 h 148"/>
                  <a:gd name="T66" fmla="*/ 114 w 147"/>
                  <a:gd name="T67" fmla="*/ 135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6" name="Freeform 93"/>
              <p:cNvSpPr>
                <a:spLocks/>
              </p:cNvSpPr>
              <p:nvPr/>
            </p:nvSpPr>
            <p:spPr bwMode="auto">
              <a:xfrm>
                <a:off x="211" y="1706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3 h 148"/>
                  <a:gd name="T8" fmla="*/ 31 w 147"/>
                  <a:gd name="T9" fmla="*/ 135 h 148"/>
                  <a:gd name="T10" fmla="*/ 22 w 147"/>
                  <a:gd name="T11" fmla="*/ 126 h 148"/>
                  <a:gd name="T12" fmla="*/ 13 w 147"/>
                  <a:gd name="T13" fmla="*/ 116 h 148"/>
                  <a:gd name="T14" fmla="*/ 5 w 147"/>
                  <a:gd name="T15" fmla="*/ 103 h 148"/>
                  <a:gd name="T16" fmla="*/ 2 w 147"/>
                  <a:gd name="T17" fmla="*/ 90 h 148"/>
                  <a:gd name="T18" fmla="*/ 0 w 147"/>
                  <a:gd name="T19" fmla="*/ 75 h 148"/>
                  <a:gd name="T20" fmla="*/ 0 w 147"/>
                  <a:gd name="T21" fmla="*/ 75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4 h 148"/>
                  <a:gd name="T28" fmla="*/ 22 w 147"/>
                  <a:gd name="T29" fmla="*/ 23 h 148"/>
                  <a:gd name="T30" fmla="*/ 31 w 147"/>
                  <a:gd name="T31" fmla="*/ 14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4 h 148"/>
                  <a:gd name="T46" fmla="*/ 125 w 147"/>
                  <a:gd name="T47" fmla="*/ 23 h 148"/>
                  <a:gd name="T48" fmla="*/ 134 w 147"/>
                  <a:gd name="T49" fmla="*/ 34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5 h 148"/>
                  <a:gd name="T56" fmla="*/ 147 w 147"/>
                  <a:gd name="T57" fmla="*/ 75 h 148"/>
                  <a:gd name="T58" fmla="*/ 146 w 147"/>
                  <a:gd name="T59" fmla="*/ 90 h 148"/>
                  <a:gd name="T60" fmla="*/ 142 w 147"/>
                  <a:gd name="T61" fmla="*/ 103 h 148"/>
                  <a:gd name="T62" fmla="*/ 134 w 147"/>
                  <a:gd name="T63" fmla="*/ 116 h 148"/>
                  <a:gd name="T64" fmla="*/ 125 w 147"/>
                  <a:gd name="T65" fmla="*/ 126 h 148"/>
                  <a:gd name="T66" fmla="*/ 114 w 147"/>
                  <a:gd name="T67" fmla="*/ 135 h 148"/>
                  <a:gd name="T68" fmla="*/ 103 w 147"/>
                  <a:gd name="T69" fmla="*/ 143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1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7" name="Freeform 94"/>
              <p:cNvSpPr>
                <a:spLocks/>
              </p:cNvSpPr>
              <p:nvPr/>
            </p:nvSpPr>
            <p:spPr bwMode="auto">
              <a:xfrm>
                <a:off x="211" y="2146"/>
                <a:ext cx="147" cy="147"/>
              </a:xfrm>
              <a:custGeom>
                <a:avLst/>
                <a:gdLst>
                  <a:gd name="T0" fmla="*/ 73 w 147"/>
                  <a:gd name="T1" fmla="*/ 147 h 147"/>
                  <a:gd name="T2" fmla="*/ 73 w 147"/>
                  <a:gd name="T3" fmla="*/ 147 h 147"/>
                  <a:gd name="T4" fmla="*/ 60 w 147"/>
                  <a:gd name="T5" fmla="*/ 146 h 147"/>
                  <a:gd name="T6" fmla="*/ 45 w 147"/>
                  <a:gd name="T7" fmla="*/ 140 h 147"/>
                  <a:gd name="T8" fmla="*/ 31 w 147"/>
                  <a:gd name="T9" fmla="*/ 134 h 147"/>
                  <a:gd name="T10" fmla="*/ 22 w 147"/>
                  <a:gd name="T11" fmla="*/ 125 h 147"/>
                  <a:gd name="T12" fmla="*/ 13 w 147"/>
                  <a:gd name="T13" fmla="*/ 114 h 147"/>
                  <a:gd name="T14" fmla="*/ 5 w 147"/>
                  <a:gd name="T15" fmla="*/ 103 h 147"/>
                  <a:gd name="T16" fmla="*/ 2 w 147"/>
                  <a:gd name="T17" fmla="*/ 88 h 147"/>
                  <a:gd name="T18" fmla="*/ 0 w 147"/>
                  <a:gd name="T19" fmla="*/ 73 h 147"/>
                  <a:gd name="T20" fmla="*/ 0 w 147"/>
                  <a:gd name="T21" fmla="*/ 73 h 147"/>
                  <a:gd name="T22" fmla="*/ 2 w 147"/>
                  <a:gd name="T23" fmla="*/ 58 h 147"/>
                  <a:gd name="T24" fmla="*/ 5 w 147"/>
                  <a:gd name="T25" fmla="*/ 45 h 147"/>
                  <a:gd name="T26" fmla="*/ 13 w 147"/>
                  <a:gd name="T27" fmla="*/ 32 h 147"/>
                  <a:gd name="T28" fmla="*/ 22 w 147"/>
                  <a:gd name="T29" fmla="*/ 20 h 147"/>
                  <a:gd name="T30" fmla="*/ 31 w 147"/>
                  <a:gd name="T31" fmla="*/ 13 h 147"/>
                  <a:gd name="T32" fmla="*/ 45 w 147"/>
                  <a:gd name="T33" fmla="*/ 5 h 147"/>
                  <a:gd name="T34" fmla="*/ 60 w 147"/>
                  <a:gd name="T35" fmla="*/ 2 h 147"/>
                  <a:gd name="T36" fmla="*/ 73 w 147"/>
                  <a:gd name="T37" fmla="*/ 0 h 147"/>
                  <a:gd name="T38" fmla="*/ 73 w 147"/>
                  <a:gd name="T39" fmla="*/ 0 h 147"/>
                  <a:gd name="T40" fmla="*/ 88 w 147"/>
                  <a:gd name="T41" fmla="*/ 2 h 147"/>
                  <a:gd name="T42" fmla="*/ 103 w 147"/>
                  <a:gd name="T43" fmla="*/ 5 h 147"/>
                  <a:gd name="T44" fmla="*/ 114 w 147"/>
                  <a:gd name="T45" fmla="*/ 13 h 147"/>
                  <a:gd name="T46" fmla="*/ 125 w 147"/>
                  <a:gd name="T47" fmla="*/ 20 h 147"/>
                  <a:gd name="T48" fmla="*/ 134 w 147"/>
                  <a:gd name="T49" fmla="*/ 32 h 147"/>
                  <a:gd name="T50" fmla="*/ 142 w 147"/>
                  <a:gd name="T51" fmla="*/ 45 h 147"/>
                  <a:gd name="T52" fmla="*/ 146 w 147"/>
                  <a:gd name="T53" fmla="*/ 58 h 147"/>
                  <a:gd name="T54" fmla="*/ 147 w 147"/>
                  <a:gd name="T55" fmla="*/ 73 h 147"/>
                  <a:gd name="T56" fmla="*/ 147 w 147"/>
                  <a:gd name="T57" fmla="*/ 73 h 147"/>
                  <a:gd name="T58" fmla="*/ 146 w 147"/>
                  <a:gd name="T59" fmla="*/ 88 h 147"/>
                  <a:gd name="T60" fmla="*/ 142 w 147"/>
                  <a:gd name="T61" fmla="*/ 103 h 147"/>
                  <a:gd name="T62" fmla="*/ 134 w 147"/>
                  <a:gd name="T63" fmla="*/ 114 h 147"/>
                  <a:gd name="T64" fmla="*/ 125 w 147"/>
                  <a:gd name="T65" fmla="*/ 125 h 147"/>
                  <a:gd name="T66" fmla="*/ 114 w 147"/>
                  <a:gd name="T67" fmla="*/ 134 h 147"/>
                  <a:gd name="T68" fmla="*/ 103 w 147"/>
                  <a:gd name="T69" fmla="*/ 140 h 147"/>
                  <a:gd name="T70" fmla="*/ 88 w 147"/>
                  <a:gd name="T71" fmla="*/ 146 h 147"/>
                  <a:gd name="T72" fmla="*/ 73 w 147"/>
                  <a:gd name="T73" fmla="*/ 147 h 147"/>
                  <a:gd name="T74" fmla="*/ 73 w 147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0"/>
                    </a:lnTo>
                    <a:lnTo>
                      <a:pt x="31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0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8" name="Freeform 95"/>
              <p:cNvSpPr>
                <a:spLocks/>
              </p:cNvSpPr>
              <p:nvPr/>
            </p:nvSpPr>
            <p:spPr bwMode="auto">
              <a:xfrm>
                <a:off x="211" y="2000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0 h 148"/>
                  <a:gd name="T8" fmla="*/ 31 w 147"/>
                  <a:gd name="T9" fmla="*/ 135 h 148"/>
                  <a:gd name="T10" fmla="*/ 22 w 147"/>
                  <a:gd name="T11" fmla="*/ 125 h 148"/>
                  <a:gd name="T12" fmla="*/ 13 w 147"/>
                  <a:gd name="T13" fmla="*/ 114 h 148"/>
                  <a:gd name="T14" fmla="*/ 5 w 147"/>
                  <a:gd name="T15" fmla="*/ 103 h 148"/>
                  <a:gd name="T16" fmla="*/ 2 w 147"/>
                  <a:gd name="T17" fmla="*/ 88 h 148"/>
                  <a:gd name="T18" fmla="*/ 0 w 147"/>
                  <a:gd name="T19" fmla="*/ 73 h 148"/>
                  <a:gd name="T20" fmla="*/ 0 w 147"/>
                  <a:gd name="T21" fmla="*/ 73 h 148"/>
                  <a:gd name="T22" fmla="*/ 2 w 147"/>
                  <a:gd name="T23" fmla="*/ 58 h 148"/>
                  <a:gd name="T24" fmla="*/ 5 w 147"/>
                  <a:gd name="T25" fmla="*/ 45 h 148"/>
                  <a:gd name="T26" fmla="*/ 13 w 147"/>
                  <a:gd name="T27" fmla="*/ 32 h 148"/>
                  <a:gd name="T28" fmla="*/ 22 w 147"/>
                  <a:gd name="T29" fmla="*/ 21 h 148"/>
                  <a:gd name="T30" fmla="*/ 31 w 147"/>
                  <a:gd name="T31" fmla="*/ 13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3 h 148"/>
                  <a:gd name="T46" fmla="*/ 125 w 147"/>
                  <a:gd name="T47" fmla="*/ 21 h 148"/>
                  <a:gd name="T48" fmla="*/ 134 w 147"/>
                  <a:gd name="T49" fmla="*/ 32 h 148"/>
                  <a:gd name="T50" fmla="*/ 142 w 147"/>
                  <a:gd name="T51" fmla="*/ 45 h 148"/>
                  <a:gd name="T52" fmla="*/ 146 w 147"/>
                  <a:gd name="T53" fmla="*/ 58 h 148"/>
                  <a:gd name="T54" fmla="*/ 147 w 147"/>
                  <a:gd name="T55" fmla="*/ 73 h 148"/>
                  <a:gd name="T56" fmla="*/ 147 w 147"/>
                  <a:gd name="T57" fmla="*/ 73 h 148"/>
                  <a:gd name="T58" fmla="*/ 146 w 147"/>
                  <a:gd name="T59" fmla="*/ 88 h 148"/>
                  <a:gd name="T60" fmla="*/ 142 w 147"/>
                  <a:gd name="T61" fmla="*/ 103 h 148"/>
                  <a:gd name="T62" fmla="*/ 134 w 147"/>
                  <a:gd name="T63" fmla="*/ 114 h 148"/>
                  <a:gd name="T64" fmla="*/ 125 w 147"/>
                  <a:gd name="T65" fmla="*/ 125 h 148"/>
                  <a:gd name="T66" fmla="*/ 114 w 147"/>
                  <a:gd name="T67" fmla="*/ 135 h 148"/>
                  <a:gd name="T68" fmla="*/ 103 w 147"/>
                  <a:gd name="T69" fmla="*/ 140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79" name="Freeform 96"/>
              <p:cNvSpPr>
                <a:spLocks/>
              </p:cNvSpPr>
              <p:nvPr/>
            </p:nvSpPr>
            <p:spPr bwMode="auto">
              <a:xfrm>
                <a:off x="211" y="2434"/>
                <a:ext cx="147" cy="147"/>
              </a:xfrm>
              <a:custGeom>
                <a:avLst/>
                <a:gdLst>
                  <a:gd name="T0" fmla="*/ 73 w 147"/>
                  <a:gd name="T1" fmla="*/ 147 h 147"/>
                  <a:gd name="T2" fmla="*/ 73 w 147"/>
                  <a:gd name="T3" fmla="*/ 147 h 147"/>
                  <a:gd name="T4" fmla="*/ 60 w 147"/>
                  <a:gd name="T5" fmla="*/ 146 h 147"/>
                  <a:gd name="T6" fmla="*/ 45 w 147"/>
                  <a:gd name="T7" fmla="*/ 142 h 147"/>
                  <a:gd name="T8" fmla="*/ 31 w 147"/>
                  <a:gd name="T9" fmla="*/ 134 h 147"/>
                  <a:gd name="T10" fmla="*/ 22 w 147"/>
                  <a:gd name="T11" fmla="*/ 125 h 147"/>
                  <a:gd name="T12" fmla="*/ 13 w 147"/>
                  <a:gd name="T13" fmla="*/ 114 h 147"/>
                  <a:gd name="T14" fmla="*/ 5 w 147"/>
                  <a:gd name="T15" fmla="*/ 103 h 147"/>
                  <a:gd name="T16" fmla="*/ 2 w 147"/>
                  <a:gd name="T17" fmla="*/ 88 h 147"/>
                  <a:gd name="T18" fmla="*/ 0 w 147"/>
                  <a:gd name="T19" fmla="*/ 73 h 147"/>
                  <a:gd name="T20" fmla="*/ 0 w 147"/>
                  <a:gd name="T21" fmla="*/ 73 h 147"/>
                  <a:gd name="T22" fmla="*/ 2 w 147"/>
                  <a:gd name="T23" fmla="*/ 60 h 147"/>
                  <a:gd name="T24" fmla="*/ 5 w 147"/>
                  <a:gd name="T25" fmla="*/ 45 h 147"/>
                  <a:gd name="T26" fmla="*/ 13 w 147"/>
                  <a:gd name="T27" fmla="*/ 31 h 147"/>
                  <a:gd name="T28" fmla="*/ 22 w 147"/>
                  <a:gd name="T29" fmla="*/ 22 h 147"/>
                  <a:gd name="T30" fmla="*/ 31 w 147"/>
                  <a:gd name="T31" fmla="*/ 13 h 147"/>
                  <a:gd name="T32" fmla="*/ 45 w 147"/>
                  <a:gd name="T33" fmla="*/ 5 h 147"/>
                  <a:gd name="T34" fmla="*/ 60 w 147"/>
                  <a:gd name="T35" fmla="*/ 2 h 147"/>
                  <a:gd name="T36" fmla="*/ 73 w 147"/>
                  <a:gd name="T37" fmla="*/ 0 h 147"/>
                  <a:gd name="T38" fmla="*/ 73 w 147"/>
                  <a:gd name="T39" fmla="*/ 0 h 147"/>
                  <a:gd name="T40" fmla="*/ 88 w 147"/>
                  <a:gd name="T41" fmla="*/ 2 h 147"/>
                  <a:gd name="T42" fmla="*/ 103 w 147"/>
                  <a:gd name="T43" fmla="*/ 5 h 147"/>
                  <a:gd name="T44" fmla="*/ 114 w 147"/>
                  <a:gd name="T45" fmla="*/ 13 h 147"/>
                  <a:gd name="T46" fmla="*/ 125 w 147"/>
                  <a:gd name="T47" fmla="*/ 22 h 147"/>
                  <a:gd name="T48" fmla="*/ 134 w 147"/>
                  <a:gd name="T49" fmla="*/ 31 h 147"/>
                  <a:gd name="T50" fmla="*/ 142 w 147"/>
                  <a:gd name="T51" fmla="*/ 45 h 147"/>
                  <a:gd name="T52" fmla="*/ 146 w 147"/>
                  <a:gd name="T53" fmla="*/ 60 h 147"/>
                  <a:gd name="T54" fmla="*/ 147 w 147"/>
                  <a:gd name="T55" fmla="*/ 73 h 147"/>
                  <a:gd name="T56" fmla="*/ 147 w 147"/>
                  <a:gd name="T57" fmla="*/ 73 h 147"/>
                  <a:gd name="T58" fmla="*/ 146 w 147"/>
                  <a:gd name="T59" fmla="*/ 88 h 147"/>
                  <a:gd name="T60" fmla="*/ 142 w 147"/>
                  <a:gd name="T61" fmla="*/ 103 h 147"/>
                  <a:gd name="T62" fmla="*/ 134 w 147"/>
                  <a:gd name="T63" fmla="*/ 114 h 147"/>
                  <a:gd name="T64" fmla="*/ 125 w 147"/>
                  <a:gd name="T65" fmla="*/ 125 h 147"/>
                  <a:gd name="T66" fmla="*/ 114 w 147"/>
                  <a:gd name="T67" fmla="*/ 134 h 147"/>
                  <a:gd name="T68" fmla="*/ 103 w 147"/>
                  <a:gd name="T69" fmla="*/ 142 h 147"/>
                  <a:gd name="T70" fmla="*/ 88 w 147"/>
                  <a:gd name="T71" fmla="*/ 146 h 147"/>
                  <a:gd name="T72" fmla="*/ 73 w 147"/>
                  <a:gd name="T73" fmla="*/ 147 h 147"/>
                  <a:gd name="T74" fmla="*/ 73 w 147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0" name="Freeform 97"/>
              <p:cNvSpPr>
                <a:spLocks/>
              </p:cNvSpPr>
              <p:nvPr/>
            </p:nvSpPr>
            <p:spPr bwMode="auto">
              <a:xfrm>
                <a:off x="211" y="2288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4 h 148"/>
                  <a:gd name="T10" fmla="*/ 22 w 147"/>
                  <a:gd name="T11" fmla="*/ 125 h 148"/>
                  <a:gd name="T12" fmla="*/ 13 w 147"/>
                  <a:gd name="T13" fmla="*/ 114 h 148"/>
                  <a:gd name="T14" fmla="*/ 5 w 147"/>
                  <a:gd name="T15" fmla="*/ 103 h 148"/>
                  <a:gd name="T16" fmla="*/ 2 w 147"/>
                  <a:gd name="T17" fmla="*/ 88 h 148"/>
                  <a:gd name="T18" fmla="*/ 0 w 147"/>
                  <a:gd name="T19" fmla="*/ 73 h 148"/>
                  <a:gd name="T20" fmla="*/ 0 w 147"/>
                  <a:gd name="T21" fmla="*/ 73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2 h 148"/>
                  <a:gd name="T28" fmla="*/ 22 w 147"/>
                  <a:gd name="T29" fmla="*/ 22 h 148"/>
                  <a:gd name="T30" fmla="*/ 31 w 147"/>
                  <a:gd name="T31" fmla="*/ 13 h 148"/>
                  <a:gd name="T32" fmla="*/ 45 w 147"/>
                  <a:gd name="T33" fmla="*/ 5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5 h 148"/>
                  <a:gd name="T44" fmla="*/ 114 w 147"/>
                  <a:gd name="T45" fmla="*/ 13 h 148"/>
                  <a:gd name="T46" fmla="*/ 125 w 147"/>
                  <a:gd name="T47" fmla="*/ 22 h 148"/>
                  <a:gd name="T48" fmla="*/ 134 w 147"/>
                  <a:gd name="T49" fmla="*/ 32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3 h 148"/>
                  <a:gd name="T56" fmla="*/ 147 w 147"/>
                  <a:gd name="T57" fmla="*/ 73 h 148"/>
                  <a:gd name="T58" fmla="*/ 146 w 147"/>
                  <a:gd name="T59" fmla="*/ 88 h 148"/>
                  <a:gd name="T60" fmla="*/ 142 w 147"/>
                  <a:gd name="T61" fmla="*/ 103 h 148"/>
                  <a:gd name="T62" fmla="*/ 134 w 147"/>
                  <a:gd name="T63" fmla="*/ 114 h 148"/>
                  <a:gd name="T64" fmla="*/ 125 w 147"/>
                  <a:gd name="T65" fmla="*/ 125 h 148"/>
                  <a:gd name="T66" fmla="*/ 114 w 147"/>
                  <a:gd name="T67" fmla="*/ 134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1" name="Freeform 98"/>
              <p:cNvSpPr>
                <a:spLocks/>
              </p:cNvSpPr>
              <p:nvPr/>
            </p:nvSpPr>
            <p:spPr bwMode="auto">
              <a:xfrm>
                <a:off x="211" y="2727"/>
                <a:ext cx="147" cy="146"/>
              </a:xfrm>
              <a:custGeom>
                <a:avLst/>
                <a:gdLst>
                  <a:gd name="T0" fmla="*/ 73 w 147"/>
                  <a:gd name="T1" fmla="*/ 146 h 146"/>
                  <a:gd name="T2" fmla="*/ 73 w 147"/>
                  <a:gd name="T3" fmla="*/ 146 h 146"/>
                  <a:gd name="T4" fmla="*/ 60 w 147"/>
                  <a:gd name="T5" fmla="*/ 146 h 146"/>
                  <a:gd name="T6" fmla="*/ 45 w 147"/>
                  <a:gd name="T7" fmla="*/ 140 h 146"/>
                  <a:gd name="T8" fmla="*/ 31 w 147"/>
                  <a:gd name="T9" fmla="*/ 135 h 146"/>
                  <a:gd name="T10" fmla="*/ 22 w 147"/>
                  <a:gd name="T11" fmla="*/ 126 h 146"/>
                  <a:gd name="T12" fmla="*/ 13 w 147"/>
                  <a:gd name="T13" fmla="*/ 114 h 146"/>
                  <a:gd name="T14" fmla="*/ 5 w 147"/>
                  <a:gd name="T15" fmla="*/ 101 h 146"/>
                  <a:gd name="T16" fmla="*/ 2 w 147"/>
                  <a:gd name="T17" fmla="*/ 88 h 146"/>
                  <a:gd name="T18" fmla="*/ 0 w 147"/>
                  <a:gd name="T19" fmla="*/ 73 h 146"/>
                  <a:gd name="T20" fmla="*/ 0 w 147"/>
                  <a:gd name="T21" fmla="*/ 73 h 146"/>
                  <a:gd name="T22" fmla="*/ 2 w 147"/>
                  <a:gd name="T23" fmla="*/ 58 h 146"/>
                  <a:gd name="T24" fmla="*/ 5 w 147"/>
                  <a:gd name="T25" fmla="*/ 45 h 146"/>
                  <a:gd name="T26" fmla="*/ 13 w 147"/>
                  <a:gd name="T27" fmla="*/ 32 h 146"/>
                  <a:gd name="T28" fmla="*/ 22 w 147"/>
                  <a:gd name="T29" fmla="*/ 21 h 146"/>
                  <a:gd name="T30" fmla="*/ 31 w 147"/>
                  <a:gd name="T31" fmla="*/ 11 h 146"/>
                  <a:gd name="T32" fmla="*/ 45 w 147"/>
                  <a:gd name="T33" fmla="*/ 6 h 146"/>
                  <a:gd name="T34" fmla="*/ 60 w 147"/>
                  <a:gd name="T35" fmla="*/ 2 h 146"/>
                  <a:gd name="T36" fmla="*/ 73 w 147"/>
                  <a:gd name="T37" fmla="*/ 0 h 146"/>
                  <a:gd name="T38" fmla="*/ 73 w 147"/>
                  <a:gd name="T39" fmla="*/ 0 h 146"/>
                  <a:gd name="T40" fmla="*/ 88 w 147"/>
                  <a:gd name="T41" fmla="*/ 2 h 146"/>
                  <a:gd name="T42" fmla="*/ 103 w 147"/>
                  <a:gd name="T43" fmla="*/ 6 h 146"/>
                  <a:gd name="T44" fmla="*/ 114 w 147"/>
                  <a:gd name="T45" fmla="*/ 11 h 146"/>
                  <a:gd name="T46" fmla="*/ 125 w 147"/>
                  <a:gd name="T47" fmla="*/ 21 h 146"/>
                  <a:gd name="T48" fmla="*/ 134 w 147"/>
                  <a:gd name="T49" fmla="*/ 32 h 146"/>
                  <a:gd name="T50" fmla="*/ 142 w 147"/>
                  <a:gd name="T51" fmla="*/ 45 h 146"/>
                  <a:gd name="T52" fmla="*/ 146 w 147"/>
                  <a:gd name="T53" fmla="*/ 58 h 146"/>
                  <a:gd name="T54" fmla="*/ 147 w 147"/>
                  <a:gd name="T55" fmla="*/ 73 h 146"/>
                  <a:gd name="T56" fmla="*/ 147 w 147"/>
                  <a:gd name="T57" fmla="*/ 73 h 146"/>
                  <a:gd name="T58" fmla="*/ 146 w 147"/>
                  <a:gd name="T59" fmla="*/ 88 h 146"/>
                  <a:gd name="T60" fmla="*/ 142 w 147"/>
                  <a:gd name="T61" fmla="*/ 101 h 146"/>
                  <a:gd name="T62" fmla="*/ 134 w 147"/>
                  <a:gd name="T63" fmla="*/ 114 h 146"/>
                  <a:gd name="T64" fmla="*/ 125 w 147"/>
                  <a:gd name="T65" fmla="*/ 126 h 146"/>
                  <a:gd name="T66" fmla="*/ 114 w 147"/>
                  <a:gd name="T67" fmla="*/ 135 h 146"/>
                  <a:gd name="T68" fmla="*/ 103 w 147"/>
                  <a:gd name="T69" fmla="*/ 140 h 146"/>
                  <a:gd name="T70" fmla="*/ 88 w 147"/>
                  <a:gd name="T71" fmla="*/ 146 h 146"/>
                  <a:gd name="T72" fmla="*/ 73 w 147"/>
                  <a:gd name="T73" fmla="*/ 146 h 146"/>
                  <a:gd name="T74" fmla="*/ 73 w 147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1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2" name="Freeform 99"/>
              <p:cNvSpPr>
                <a:spLocks/>
              </p:cNvSpPr>
              <p:nvPr/>
            </p:nvSpPr>
            <p:spPr bwMode="auto">
              <a:xfrm>
                <a:off x="211" y="2581"/>
                <a:ext cx="147" cy="146"/>
              </a:xfrm>
              <a:custGeom>
                <a:avLst/>
                <a:gdLst>
                  <a:gd name="T0" fmla="*/ 73 w 147"/>
                  <a:gd name="T1" fmla="*/ 146 h 146"/>
                  <a:gd name="T2" fmla="*/ 73 w 147"/>
                  <a:gd name="T3" fmla="*/ 146 h 146"/>
                  <a:gd name="T4" fmla="*/ 60 w 147"/>
                  <a:gd name="T5" fmla="*/ 146 h 146"/>
                  <a:gd name="T6" fmla="*/ 45 w 147"/>
                  <a:gd name="T7" fmla="*/ 141 h 146"/>
                  <a:gd name="T8" fmla="*/ 31 w 147"/>
                  <a:gd name="T9" fmla="*/ 135 h 146"/>
                  <a:gd name="T10" fmla="*/ 22 w 147"/>
                  <a:gd name="T11" fmla="*/ 126 h 146"/>
                  <a:gd name="T12" fmla="*/ 13 w 147"/>
                  <a:gd name="T13" fmla="*/ 114 h 146"/>
                  <a:gd name="T14" fmla="*/ 5 w 147"/>
                  <a:gd name="T15" fmla="*/ 101 h 146"/>
                  <a:gd name="T16" fmla="*/ 2 w 147"/>
                  <a:gd name="T17" fmla="*/ 88 h 146"/>
                  <a:gd name="T18" fmla="*/ 0 w 147"/>
                  <a:gd name="T19" fmla="*/ 73 h 146"/>
                  <a:gd name="T20" fmla="*/ 0 w 147"/>
                  <a:gd name="T21" fmla="*/ 73 h 146"/>
                  <a:gd name="T22" fmla="*/ 2 w 147"/>
                  <a:gd name="T23" fmla="*/ 58 h 146"/>
                  <a:gd name="T24" fmla="*/ 5 w 147"/>
                  <a:gd name="T25" fmla="*/ 45 h 146"/>
                  <a:gd name="T26" fmla="*/ 13 w 147"/>
                  <a:gd name="T27" fmla="*/ 32 h 146"/>
                  <a:gd name="T28" fmla="*/ 22 w 147"/>
                  <a:gd name="T29" fmla="*/ 21 h 146"/>
                  <a:gd name="T30" fmla="*/ 31 w 147"/>
                  <a:gd name="T31" fmla="*/ 12 h 146"/>
                  <a:gd name="T32" fmla="*/ 45 w 147"/>
                  <a:gd name="T33" fmla="*/ 6 h 146"/>
                  <a:gd name="T34" fmla="*/ 60 w 147"/>
                  <a:gd name="T35" fmla="*/ 2 h 146"/>
                  <a:gd name="T36" fmla="*/ 73 w 147"/>
                  <a:gd name="T37" fmla="*/ 0 h 146"/>
                  <a:gd name="T38" fmla="*/ 73 w 147"/>
                  <a:gd name="T39" fmla="*/ 0 h 146"/>
                  <a:gd name="T40" fmla="*/ 88 w 147"/>
                  <a:gd name="T41" fmla="*/ 2 h 146"/>
                  <a:gd name="T42" fmla="*/ 103 w 147"/>
                  <a:gd name="T43" fmla="*/ 6 h 146"/>
                  <a:gd name="T44" fmla="*/ 114 w 147"/>
                  <a:gd name="T45" fmla="*/ 12 h 146"/>
                  <a:gd name="T46" fmla="*/ 125 w 147"/>
                  <a:gd name="T47" fmla="*/ 21 h 146"/>
                  <a:gd name="T48" fmla="*/ 134 w 147"/>
                  <a:gd name="T49" fmla="*/ 32 h 146"/>
                  <a:gd name="T50" fmla="*/ 142 w 147"/>
                  <a:gd name="T51" fmla="*/ 45 h 146"/>
                  <a:gd name="T52" fmla="*/ 146 w 147"/>
                  <a:gd name="T53" fmla="*/ 58 h 146"/>
                  <a:gd name="T54" fmla="*/ 147 w 147"/>
                  <a:gd name="T55" fmla="*/ 73 h 146"/>
                  <a:gd name="T56" fmla="*/ 147 w 147"/>
                  <a:gd name="T57" fmla="*/ 73 h 146"/>
                  <a:gd name="T58" fmla="*/ 146 w 147"/>
                  <a:gd name="T59" fmla="*/ 88 h 146"/>
                  <a:gd name="T60" fmla="*/ 142 w 147"/>
                  <a:gd name="T61" fmla="*/ 101 h 146"/>
                  <a:gd name="T62" fmla="*/ 134 w 147"/>
                  <a:gd name="T63" fmla="*/ 114 h 146"/>
                  <a:gd name="T64" fmla="*/ 125 w 147"/>
                  <a:gd name="T65" fmla="*/ 126 h 146"/>
                  <a:gd name="T66" fmla="*/ 114 w 147"/>
                  <a:gd name="T67" fmla="*/ 135 h 146"/>
                  <a:gd name="T68" fmla="*/ 103 w 147"/>
                  <a:gd name="T69" fmla="*/ 141 h 146"/>
                  <a:gd name="T70" fmla="*/ 88 w 147"/>
                  <a:gd name="T71" fmla="*/ 146 h 146"/>
                  <a:gd name="T72" fmla="*/ 73 w 147"/>
                  <a:gd name="T73" fmla="*/ 146 h 146"/>
                  <a:gd name="T74" fmla="*/ 73 w 147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1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2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2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1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3" name="Freeform 100"/>
              <p:cNvSpPr>
                <a:spLocks/>
              </p:cNvSpPr>
              <p:nvPr/>
            </p:nvSpPr>
            <p:spPr bwMode="auto">
              <a:xfrm>
                <a:off x="211" y="3019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5 h 148"/>
                  <a:gd name="T10" fmla="*/ 22 w 147"/>
                  <a:gd name="T11" fmla="*/ 127 h 148"/>
                  <a:gd name="T12" fmla="*/ 13 w 147"/>
                  <a:gd name="T13" fmla="*/ 116 h 148"/>
                  <a:gd name="T14" fmla="*/ 5 w 147"/>
                  <a:gd name="T15" fmla="*/ 103 h 148"/>
                  <a:gd name="T16" fmla="*/ 2 w 147"/>
                  <a:gd name="T17" fmla="*/ 90 h 148"/>
                  <a:gd name="T18" fmla="*/ 0 w 147"/>
                  <a:gd name="T19" fmla="*/ 75 h 148"/>
                  <a:gd name="T20" fmla="*/ 0 w 147"/>
                  <a:gd name="T21" fmla="*/ 75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4 h 148"/>
                  <a:gd name="T28" fmla="*/ 22 w 147"/>
                  <a:gd name="T29" fmla="*/ 22 h 148"/>
                  <a:gd name="T30" fmla="*/ 31 w 147"/>
                  <a:gd name="T31" fmla="*/ 13 h 148"/>
                  <a:gd name="T32" fmla="*/ 45 w 147"/>
                  <a:gd name="T33" fmla="*/ 7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7 h 148"/>
                  <a:gd name="T44" fmla="*/ 114 w 147"/>
                  <a:gd name="T45" fmla="*/ 13 h 148"/>
                  <a:gd name="T46" fmla="*/ 125 w 147"/>
                  <a:gd name="T47" fmla="*/ 22 h 148"/>
                  <a:gd name="T48" fmla="*/ 134 w 147"/>
                  <a:gd name="T49" fmla="*/ 34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5 h 148"/>
                  <a:gd name="T56" fmla="*/ 147 w 147"/>
                  <a:gd name="T57" fmla="*/ 75 h 148"/>
                  <a:gd name="T58" fmla="*/ 146 w 147"/>
                  <a:gd name="T59" fmla="*/ 90 h 148"/>
                  <a:gd name="T60" fmla="*/ 142 w 147"/>
                  <a:gd name="T61" fmla="*/ 103 h 148"/>
                  <a:gd name="T62" fmla="*/ 134 w 147"/>
                  <a:gd name="T63" fmla="*/ 116 h 148"/>
                  <a:gd name="T64" fmla="*/ 125 w 147"/>
                  <a:gd name="T65" fmla="*/ 127 h 148"/>
                  <a:gd name="T66" fmla="*/ 114 w 147"/>
                  <a:gd name="T67" fmla="*/ 135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2" y="127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4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7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7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7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4" name="Freeform 101"/>
              <p:cNvSpPr>
                <a:spLocks/>
              </p:cNvSpPr>
              <p:nvPr/>
            </p:nvSpPr>
            <p:spPr bwMode="auto">
              <a:xfrm>
                <a:off x="211" y="2873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5 h 148"/>
                  <a:gd name="T10" fmla="*/ 22 w 147"/>
                  <a:gd name="T11" fmla="*/ 127 h 148"/>
                  <a:gd name="T12" fmla="*/ 13 w 147"/>
                  <a:gd name="T13" fmla="*/ 116 h 148"/>
                  <a:gd name="T14" fmla="*/ 5 w 147"/>
                  <a:gd name="T15" fmla="*/ 103 h 148"/>
                  <a:gd name="T16" fmla="*/ 2 w 147"/>
                  <a:gd name="T17" fmla="*/ 90 h 148"/>
                  <a:gd name="T18" fmla="*/ 0 w 147"/>
                  <a:gd name="T19" fmla="*/ 75 h 148"/>
                  <a:gd name="T20" fmla="*/ 0 w 147"/>
                  <a:gd name="T21" fmla="*/ 75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4 h 148"/>
                  <a:gd name="T28" fmla="*/ 22 w 147"/>
                  <a:gd name="T29" fmla="*/ 23 h 148"/>
                  <a:gd name="T30" fmla="*/ 31 w 147"/>
                  <a:gd name="T31" fmla="*/ 13 h 148"/>
                  <a:gd name="T32" fmla="*/ 45 w 147"/>
                  <a:gd name="T33" fmla="*/ 8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8 h 148"/>
                  <a:gd name="T44" fmla="*/ 114 w 147"/>
                  <a:gd name="T45" fmla="*/ 13 h 148"/>
                  <a:gd name="T46" fmla="*/ 125 w 147"/>
                  <a:gd name="T47" fmla="*/ 23 h 148"/>
                  <a:gd name="T48" fmla="*/ 134 w 147"/>
                  <a:gd name="T49" fmla="*/ 34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5 h 148"/>
                  <a:gd name="T56" fmla="*/ 147 w 147"/>
                  <a:gd name="T57" fmla="*/ 75 h 148"/>
                  <a:gd name="T58" fmla="*/ 146 w 147"/>
                  <a:gd name="T59" fmla="*/ 90 h 148"/>
                  <a:gd name="T60" fmla="*/ 142 w 147"/>
                  <a:gd name="T61" fmla="*/ 103 h 148"/>
                  <a:gd name="T62" fmla="*/ 134 w 147"/>
                  <a:gd name="T63" fmla="*/ 116 h 148"/>
                  <a:gd name="T64" fmla="*/ 125 w 147"/>
                  <a:gd name="T65" fmla="*/ 127 h 148"/>
                  <a:gd name="T66" fmla="*/ 114 w 147"/>
                  <a:gd name="T67" fmla="*/ 135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2" y="127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4"/>
                    </a:lnTo>
                    <a:lnTo>
                      <a:pt x="22" y="23"/>
                    </a:lnTo>
                    <a:lnTo>
                      <a:pt x="31" y="13"/>
                    </a:lnTo>
                    <a:lnTo>
                      <a:pt x="45" y="8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8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7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5" name="Freeform 102"/>
              <p:cNvSpPr>
                <a:spLocks/>
              </p:cNvSpPr>
              <p:nvPr/>
            </p:nvSpPr>
            <p:spPr bwMode="auto">
              <a:xfrm>
                <a:off x="211" y="3312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3 h 148"/>
                  <a:gd name="T8" fmla="*/ 31 w 147"/>
                  <a:gd name="T9" fmla="*/ 135 h 148"/>
                  <a:gd name="T10" fmla="*/ 22 w 147"/>
                  <a:gd name="T11" fmla="*/ 126 h 148"/>
                  <a:gd name="T12" fmla="*/ 13 w 147"/>
                  <a:gd name="T13" fmla="*/ 114 h 148"/>
                  <a:gd name="T14" fmla="*/ 5 w 147"/>
                  <a:gd name="T15" fmla="*/ 103 h 148"/>
                  <a:gd name="T16" fmla="*/ 2 w 147"/>
                  <a:gd name="T17" fmla="*/ 88 h 148"/>
                  <a:gd name="T18" fmla="*/ 0 w 147"/>
                  <a:gd name="T19" fmla="*/ 73 h 148"/>
                  <a:gd name="T20" fmla="*/ 0 w 147"/>
                  <a:gd name="T21" fmla="*/ 73 h 148"/>
                  <a:gd name="T22" fmla="*/ 2 w 147"/>
                  <a:gd name="T23" fmla="*/ 58 h 148"/>
                  <a:gd name="T24" fmla="*/ 5 w 147"/>
                  <a:gd name="T25" fmla="*/ 45 h 148"/>
                  <a:gd name="T26" fmla="*/ 13 w 147"/>
                  <a:gd name="T27" fmla="*/ 32 h 148"/>
                  <a:gd name="T28" fmla="*/ 22 w 147"/>
                  <a:gd name="T29" fmla="*/ 23 h 148"/>
                  <a:gd name="T30" fmla="*/ 31 w 147"/>
                  <a:gd name="T31" fmla="*/ 14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4 h 148"/>
                  <a:gd name="T46" fmla="*/ 125 w 147"/>
                  <a:gd name="T47" fmla="*/ 23 h 148"/>
                  <a:gd name="T48" fmla="*/ 134 w 147"/>
                  <a:gd name="T49" fmla="*/ 32 h 148"/>
                  <a:gd name="T50" fmla="*/ 142 w 147"/>
                  <a:gd name="T51" fmla="*/ 45 h 148"/>
                  <a:gd name="T52" fmla="*/ 146 w 147"/>
                  <a:gd name="T53" fmla="*/ 58 h 148"/>
                  <a:gd name="T54" fmla="*/ 147 w 147"/>
                  <a:gd name="T55" fmla="*/ 73 h 148"/>
                  <a:gd name="T56" fmla="*/ 147 w 147"/>
                  <a:gd name="T57" fmla="*/ 73 h 148"/>
                  <a:gd name="T58" fmla="*/ 146 w 147"/>
                  <a:gd name="T59" fmla="*/ 88 h 148"/>
                  <a:gd name="T60" fmla="*/ 142 w 147"/>
                  <a:gd name="T61" fmla="*/ 103 h 148"/>
                  <a:gd name="T62" fmla="*/ 134 w 147"/>
                  <a:gd name="T63" fmla="*/ 114 h 148"/>
                  <a:gd name="T64" fmla="*/ 125 w 147"/>
                  <a:gd name="T65" fmla="*/ 126 h 148"/>
                  <a:gd name="T66" fmla="*/ 114 w 147"/>
                  <a:gd name="T67" fmla="*/ 135 h 148"/>
                  <a:gd name="T68" fmla="*/ 103 w 147"/>
                  <a:gd name="T69" fmla="*/ 143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1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6" name="Freeform 103"/>
              <p:cNvSpPr>
                <a:spLocks/>
              </p:cNvSpPr>
              <p:nvPr/>
            </p:nvSpPr>
            <p:spPr bwMode="auto">
              <a:xfrm>
                <a:off x="211" y="3167"/>
                <a:ext cx="147" cy="147"/>
              </a:xfrm>
              <a:custGeom>
                <a:avLst/>
                <a:gdLst>
                  <a:gd name="T0" fmla="*/ 73 w 147"/>
                  <a:gd name="T1" fmla="*/ 147 h 147"/>
                  <a:gd name="T2" fmla="*/ 73 w 147"/>
                  <a:gd name="T3" fmla="*/ 147 h 147"/>
                  <a:gd name="T4" fmla="*/ 60 w 147"/>
                  <a:gd name="T5" fmla="*/ 145 h 147"/>
                  <a:gd name="T6" fmla="*/ 45 w 147"/>
                  <a:gd name="T7" fmla="*/ 142 h 147"/>
                  <a:gd name="T8" fmla="*/ 31 w 147"/>
                  <a:gd name="T9" fmla="*/ 134 h 147"/>
                  <a:gd name="T10" fmla="*/ 22 w 147"/>
                  <a:gd name="T11" fmla="*/ 125 h 147"/>
                  <a:gd name="T12" fmla="*/ 13 w 147"/>
                  <a:gd name="T13" fmla="*/ 114 h 147"/>
                  <a:gd name="T14" fmla="*/ 5 w 147"/>
                  <a:gd name="T15" fmla="*/ 102 h 147"/>
                  <a:gd name="T16" fmla="*/ 2 w 147"/>
                  <a:gd name="T17" fmla="*/ 87 h 147"/>
                  <a:gd name="T18" fmla="*/ 0 w 147"/>
                  <a:gd name="T19" fmla="*/ 73 h 147"/>
                  <a:gd name="T20" fmla="*/ 0 w 147"/>
                  <a:gd name="T21" fmla="*/ 73 h 147"/>
                  <a:gd name="T22" fmla="*/ 2 w 147"/>
                  <a:gd name="T23" fmla="*/ 59 h 147"/>
                  <a:gd name="T24" fmla="*/ 5 w 147"/>
                  <a:gd name="T25" fmla="*/ 44 h 147"/>
                  <a:gd name="T26" fmla="*/ 13 w 147"/>
                  <a:gd name="T27" fmla="*/ 31 h 147"/>
                  <a:gd name="T28" fmla="*/ 22 w 147"/>
                  <a:gd name="T29" fmla="*/ 22 h 147"/>
                  <a:gd name="T30" fmla="*/ 31 w 147"/>
                  <a:gd name="T31" fmla="*/ 13 h 147"/>
                  <a:gd name="T32" fmla="*/ 45 w 147"/>
                  <a:gd name="T33" fmla="*/ 5 h 147"/>
                  <a:gd name="T34" fmla="*/ 60 w 147"/>
                  <a:gd name="T35" fmla="*/ 1 h 147"/>
                  <a:gd name="T36" fmla="*/ 73 w 147"/>
                  <a:gd name="T37" fmla="*/ 0 h 147"/>
                  <a:gd name="T38" fmla="*/ 73 w 147"/>
                  <a:gd name="T39" fmla="*/ 0 h 147"/>
                  <a:gd name="T40" fmla="*/ 88 w 147"/>
                  <a:gd name="T41" fmla="*/ 1 h 147"/>
                  <a:gd name="T42" fmla="*/ 103 w 147"/>
                  <a:gd name="T43" fmla="*/ 5 h 147"/>
                  <a:gd name="T44" fmla="*/ 114 w 147"/>
                  <a:gd name="T45" fmla="*/ 13 h 147"/>
                  <a:gd name="T46" fmla="*/ 125 w 147"/>
                  <a:gd name="T47" fmla="*/ 22 h 147"/>
                  <a:gd name="T48" fmla="*/ 134 w 147"/>
                  <a:gd name="T49" fmla="*/ 31 h 147"/>
                  <a:gd name="T50" fmla="*/ 142 w 147"/>
                  <a:gd name="T51" fmla="*/ 44 h 147"/>
                  <a:gd name="T52" fmla="*/ 146 w 147"/>
                  <a:gd name="T53" fmla="*/ 59 h 147"/>
                  <a:gd name="T54" fmla="*/ 147 w 147"/>
                  <a:gd name="T55" fmla="*/ 73 h 147"/>
                  <a:gd name="T56" fmla="*/ 147 w 147"/>
                  <a:gd name="T57" fmla="*/ 73 h 147"/>
                  <a:gd name="T58" fmla="*/ 146 w 147"/>
                  <a:gd name="T59" fmla="*/ 87 h 147"/>
                  <a:gd name="T60" fmla="*/ 142 w 147"/>
                  <a:gd name="T61" fmla="*/ 102 h 147"/>
                  <a:gd name="T62" fmla="*/ 134 w 147"/>
                  <a:gd name="T63" fmla="*/ 114 h 147"/>
                  <a:gd name="T64" fmla="*/ 125 w 147"/>
                  <a:gd name="T65" fmla="*/ 125 h 147"/>
                  <a:gd name="T66" fmla="*/ 114 w 147"/>
                  <a:gd name="T67" fmla="*/ 134 h 147"/>
                  <a:gd name="T68" fmla="*/ 103 w 147"/>
                  <a:gd name="T69" fmla="*/ 142 h 147"/>
                  <a:gd name="T70" fmla="*/ 88 w 147"/>
                  <a:gd name="T71" fmla="*/ 145 h 147"/>
                  <a:gd name="T72" fmla="*/ 73 w 147"/>
                  <a:gd name="T73" fmla="*/ 147 h 147"/>
                  <a:gd name="T74" fmla="*/ 73 w 147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5"/>
                    </a:lnTo>
                    <a:lnTo>
                      <a:pt x="45" y="142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2"/>
                    </a:lnTo>
                    <a:lnTo>
                      <a:pt x="2" y="87"/>
                    </a:lnTo>
                    <a:lnTo>
                      <a:pt x="0" y="73"/>
                    </a:lnTo>
                    <a:lnTo>
                      <a:pt x="2" y="59"/>
                    </a:lnTo>
                    <a:lnTo>
                      <a:pt x="5" y="44"/>
                    </a:lnTo>
                    <a:lnTo>
                      <a:pt x="13" y="31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5"/>
                    </a:lnTo>
                    <a:lnTo>
                      <a:pt x="60" y="1"/>
                    </a:lnTo>
                    <a:lnTo>
                      <a:pt x="73" y="0"/>
                    </a:lnTo>
                    <a:lnTo>
                      <a:pt x="88" y="1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1"/>
                    </a:lnTo>
                    <a:lnTo>
                      <a:pt x="142" y="44"/>
                    </a:lnTo>
                    <a:lnTo>
                      <a:pt x="146" y="59"/>
                    </a:lnTo>
                    <a:lnTo>
                      <a:pt x="147" y="73"/>
                    </a:lnTo>
                    <a:lnTo>
                      <a:pt x="146" y="87"/>
                    </a:lnTo>
                    <a:lnTo>
                      <a:pt x="142" y="102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5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7" name="Freeform 104"/>
              <p:cNvSpPr>
                <a:spLocks/>
              </p:cNvSpPr>
              <p:nvPr/>
            </p:nvSpPr>
            <p:spPr bwMode="auto">
              <a:xfrm>
                <a:off x="211" y="3604"/>
                <a:ext cx="147" cy="146"/>
              </a:xfrm>
              <a:custGeom>
                <a:avLst/>
                <a:gdLst>
                  <a:gd name="T0" fmla="*/ 73 w 147"/>
                  <a:gd name="T1" fmla="*/ 146 h 146"/>
                  <a:gd name="T2" fmla="*/ 73 w 147"/>
                  <a:gd name="T3" fmla="*/ 146 h 146"/>
                  <a:gd name="T4" fmla="*/ 60 w 147"/>
                  <a:gd name="T5" fmla="*/ 146 h 146"/>
                  <a:gd name="T6" fmla="*/ 45 w 147"/>
                  <a:gd name="T7" fmla="*/ 140 h 146"/>
                  <a:gd name="T8" fmla="*/ 31 w 147"/>
                  <a:gd name="T9" fmla="*/ 135 h 146"/>
                  <a:gd name="T10" fmla="*/ 22 w 147"/>
                  <a:gd name="T11" fmla="*/ 125 h 146"/>
                  <a:gd name="T12" fmla="*/ 13 w 147"/>
                  <a:gd name="T13" fmla="*/ 114 h 146"/>
                  <a:gd name="T14" fmla="*/ 5 w 147"/>
                  <a:gd name="T15" fmla="*/ 101 h 146"/>
                  <a:gd name="T16" fmla="*/ 2 w 147"/>
                  <a:gd name="T17" fmla="*/ 88 h 146"/>
                  <a:gd name="T18" fmla="*/ 0 w 147"/>
                  <a:gd name="T19" fmla="*/ 73 h 146"/>
                  <a:gd name="T20" fmla="*/ 0 w 147"/>
                  <a:gd name="T21" fmla="*/ 73 h 146"/>
                  <a:gd name="T22" fmla="*/ 2 w 147"/>
                  <a:gd name="T23" fmla="*/ 58 h 146"/>
                  <a:gd name="T24" fmla="*/ 5 w 147"/>
                  <a:gd name="T25" fmla="*/ 45 h 146"/>
                  <a:gd name="T26" fmla="*/ 13 w 147"/>
                  <a:gd name="T27" fmla="*/ 32 h 146"/>
                  <a:gd name="T28" fmla="*/ 22 w 147"/>
                  <a:gd name="T29" fmla="*/ 21 h 146"/>
                  <a:gd name="T30" fmla="*/ 31 w 147"/>
                  <a:gd name="T31" fmla="*/ 11 h 146"/>
                  <a:gd name="T32" fmla="*/ 45 w 147"/>
                  <a:gd name="T33" fmla="*/ 6 h 146"/>
                  <a:gd name="T34" fmla="*/ 60 w 147"/>
                  <a:gd name="T35" fmla="*/ 0 h 146"/>
                  <a:gd name="T36" fmla="*/ 73 w 147"/>
                  <a:gd name="T37" fmla="*/ 0 h 146"/>
                  <a:gd name="T38" fmla="*/ 73 w 147"/>
                  <a:gd name="T39" fmla="*/ 0 h 146"/>
                  <a:gd name="T40" fmla="*/ 88 w 147"/>
                  <a:gd name="T41" fmla="*/ 0 h 146"/>
                  <a:gd name="T42" fmla="*/ 103 w 147"/>
                  <a:gd name="T43" fmla="*/ 6 h 146"/>
                  <a:gd name="T44" fmla="*/ 114 w 147"/>
                  <a:gd name="T45" fmla="*/ 11 h 146"/>
                  <a:gd name="T46" fmla="*/ 125 w 147"/>
                  <a:gd name="T47" fmla="*/ 21 h 146"/>
                  <a:gd name="T48" fmla="*/ 134 w 147"/>
                  <a:gd name="T49" fmla="*/ 32 h 146"/>
                  <a:gd name="T50" fmla="*/ 142 w 147"/>
                  <a:gd name="T51" fmla="*/ 45 h 146"/>
                  <a:gd name="T52" fmla="*/ 146 w 147"/>
                  <a:gd name="T53" fmla="*/ 58 h 146"/>
                  <a:gd name="T54" fmla="*/ 147 w 147"/>
                  <a:gd name="T55" fmla="*/ 73 h 146"/>
                  <a:gd name="T56" fmla="*/ 147 w 147"/>
                  <a:gd name="T57" fmla="*/ 73 h 146"/>
                  <a:gd name="T58" fmla="*/ 146 w 147"/>
                  <a:gd name="T59" fmla="*/ 88 h 146"/>
                  <a:gd name="T60" fmla="*/ 142 w 147"/>
                  <a:gd name="T61" fmla="*/ 101 h 146"/>
                  <a:gd name="T62" fmla="*/ 134 w 147"/>
                  <a:gd name="T63" fmla="*/ 114 h 146"/>
                  <a:gd name="T64" fmla="*/ 125 w 147"/>
                  <a:gd name="T65" fmla="*/ 125 h 146"/>
                  <a:gd name="T66" fmla="*/ 114 w 147"/>
                  <a:gd name="T67" fmla="*/ 135 h 146"/>
                  <a:gd name="T68" fmla="*/ 103 w 147"/>
                  <a:gd name="T69" fmla="*/ 140 h 146"/>
                  <a:gd name="T70" fmla="*/ 88 w 147"/>
                  <a:gd name="T71" fmla="*/ 146 h 146"/>
                  <a:gd name="T72" fmla="*/ 73 w 147"/>
                  <a:gd name="T73" fmla="*/ 146 h 146"/>
                  <a:gd name="T74" fmla="*/ 73 w 147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8" name="Freeform 105"/>
              <p:cNvSpPr>
                <a:spLocks/>
              </p:cNvSpPr>
              <p:nvPr/>
            </p:nvSpPr>
            <p:spPr bwMode="auto">
              <a:xfrm>
                <a:off x="211" y="3458"/>
                <a:ext cx="147" cy="146"/>
              </a:xfrm>
              <a:custGeom>
                <a:avLst/>
                <a:gdLst>
                  <a:gd name="T0" fmla="*/ 73 w 147"/>
                  <a:gd name="T1" fmla="*/ 146 h 146"/>
                  <a:gd name="T2" fmla="*/ 73 w 147"/>
                  <a:gd name="T3" fmla="*/ 146 h 146"/>
                  <a:gd name="T4" fmla="*/ 60 w 147"/>
                  <a:gd name="T5" fmla="*/ 146 h 146"/>
                  <a:gd name="T6" fmla="*/ 45 w 147"/>
                  <a:gd name="T7" fmla="*/ 140 h 146"/>
                  <a:gd name="T8" fmla="*/ 31 w 147"/>
                  <a:gd name="T9" fmla="*/ 135 h 146"/>
                  <a:gd name="T10" fmla="*/ 22 w 147"/>
                  <a:gd name="T11" fmla="*/ 126 h 146"/>
                  <a:gd name="T12" fmla="*/ 13 w 147"/>
                  <a:gd name="T13" fmla="*/ 114 h 146"/>
                  <a:gd name="T14" fmla="*/ 5 w 147"/>
                  <a:gd name="T15" fmla="*/ 101 h 146"/>
                  <a:gd name="T16" fmla="*/ 2 w 147"/>
                  <a:gd name="T17" fmla="*/ 88 h 146"/>
                  <a:gd name="T18" fmla="*/ 0 w 147"/>
                  <a:gd name="T19" fmla="*/ 73 h 146"/>
                  <a:gd name="T20" fmla="*/ 0 w 147"/>
                  <a:gd name="T21" fmla="*/ 73 h 146"/>
                  <a:gd name="T22" fmla="*/ 2 w 147"/>
                  <a:gd name="T23" fmla="*/ 58 h 146"/>
                  <a:gd name="T24" fmla="*/ 5 w 147"/>
                  <a:gd name="T25" fmla="*/ 45 h 146"/>
                  <a:gd name="T26" fmla="*/ 13 w 147"/>
                  <a:gd name="T27" fmla="*/ 32 h 146"/>
                  <a:gd name="T28" fmla="*/ 22 w 147"/>
                  <a:gd name="T29" fmla="*/ 21 h 146"/>
                  <a:gd name="T30" fmla="*/ 31 w 147"/>
                  <a:gd name="T31" fmla="*/ 11 h 146"/>
                  <a:gd name="T32" fmla="*/ 45 w 147"/>
                  <a:gd name="T33" fmla="*/ 6 h 146"/>
                  <a:gd name="T34" fmla="*/ 60 w 147"/>
                  <a:gd name="T35" fmla="*/ 0 h 146"/>
                  <a:gd name="T36" fmla="*/ 73 w 147"/>
                  <a:gd name="T37" fmla="*/ 0 h 146"/>
                  <a:gd name="T38" fmla="*/ 73 w 147"/>
                  <a:gd name="T39" fmla="*/ 0 h 146"/>
                  <a:gd name="T40" fmla="*/ 88 w 147"/>
                  <a:gd name="T41" fmla="*/ 0 h 146"/>
                  <a:gd name="T42" fmla="*/ 103 w 147"/>
                  <a:gd name="T43" fmla="*/ 6 h 146"/>
                  <a:gd name="T44" fmla="*/ 114 w 147"/>
                  <a:gd name="T45" fmla="*/ 11 h 146"/>
                  <a:gd name="T46" fmla="*/ 125 w 147"/>
                  <a:gd name="T47" fmla="*/ 21 h 146"/>
                  <a:gd name="T48" fmla="*/ 134 w 147"/>
                  <a:gd name="T49" fmla="*/ 32 h 146"/>
                  <a:gd name="T50" fmla="*/ 142 w 147"/>
                  <a:gd name="T51" fmla="*/ 45 h 146"/>
                  <a:gd name="T52" fmla="*/ 146 w 147"/>
                  <a:gd name="T53" fmla="*/ 58 h 146"/>
                  <a:gd name="T54" fmla="*/ 147 w 147"/>
                  <a:gd name="T55" fmla="*/ 73 h 146"/>
                  <a:gd name="T56" fmla="*/ 147 w 147"/>
                  <a:gd name="T57" fmla="*/ 73 h 146"/>
                  <a:gd name="T58" fmla="*/ 146 w 147"/>
                  <a:gd name="T59" fmla="*/ 88 h 146"/>
                  <a:gd name="T60" fmla="*/ 142 w 147"/>
                  <a:gd name="T61" fmla="*/ 101 h 146"/>
                  <a:gd name="T62" fmla="*/ 134 w 147"/>
                  <a:gd name="T63" fmla="*/ 114 h 146"/>
                  <a:gd name="T64" fmla="*/ 125 w 147"/>
                  <a:gd name="T65" fmla="*/ 126 h 146"/>
                  <a:gd name="T66" fmla="*/ 114 w 147"/>
                  <a:gd name="T67" fmla="*/ 135 h 146"/>
                  <a:gd name="T68" fmla="*/ 103 w 147"/>
                  <a:gd name="T69" fmla="*/ 140 h 146"/>
                  <a:gd name="T70" fmla="*/ 88 w 147"/>
                  <a:gd name="T71" fmla="*/ 146 h 146"/>
                  <a:gd name="T72" fmla="*/ 73 w 147"/>
                  <a:gd name="T73" fmla="*/ 146 h 146"/>
                  <a:gd name="T74" fmla="*/ 73 w 147"/>
                  <a:gd name="T75" fmla="*/ 146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73" y="146"/>
                    </a:move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89" name="Freeform 106"/>
              <p:cNvSpPr>
                <a:spLocks/>
              </p:cNvSpPr>
              <p:nvPr/>
            </p:nvSpPr>
            <p:spPr bwMode="auto">
              <a:xfrm>
                <a:off x="211" y="3896"/>
                <a:ext cx="147" cy="147"/>
              </a:xfrm>
              <a:custGeom>
                <a:avLst/>
                <a:gdLst>
                  <a:gd name="T0" fmla="*/ 73 w 147"/>
                  <a:gd name="T1" fmla="*/ 147 h 147"/>
                  <a:gd name="T2" fmla="*/ 73 w 147"/>
                  <a:gd name="T3" fmla="*/ 147 h 147"/>
                  <a:gd name="T4" fmla="*/ 60 w 147"/>
                  <a:gd name="T5" fmla="*/ 146 h 147"/>
                  <a:gd name="T6" fmla="*/ 45 w 147"/>
                  <a:gd name="T7" fmla="*/ 142 h 147"/>
                  <a:gd name="T8" fmla="*/ 31 w 147"/>
                  <a:gd name="T9" fmla="*/ 134 h 147"/>
                  <a:gd name="T10" fmla="*/ 22 w 147"/>
                  <a:gd name="T11" fmla="*/ 127 h 147"/>
                  <a:gd name="T12" fmla="*/ 13 w 147"/>
                  <a:gd name="T13" fmla="*/ 116 h 147"/>
                  <a:gd name="T14" fmla="*/ 5 w 147"/>
                  <a:gd name="T15" fmla="*/ 103 h 147"/>
                  <a:gd name="T16" fmla="*/ 2 w 147"/>
                  <a:gd name="T17" fmla="*/ 90 h 147"/>
                  <a:gd name="T18" fmla="*/ 0 w 147"/>
                  <a:gd name="T19" fmla="*/ 75 h 147"/>
                  <a:gd name="T20" fmla="*/ 0 w 147"/>
                  <a:gd name="T21" fmla="*/ 75 h 147"/>
                  <a:gd name="T22" fmla="*/ 2 w 147"/>
                  <a:gd name="T23" fmla="*/ 60 h 147"/>
                  <a:gd name="T24" fmla="*/ 5 w 147"/>
                  <a:gd name="T25" fmla="*/ 45 h 147"/>
                  <a:gd name="T26" fmla="*/ 13 w 147"/>
                  <a:gd name="T27" fmla="*/ 33 h 147"/>
                  <a:gd name="T28" fmla="*/ 22 w 147"/>
                  <a:gd name="T29" fmla="*/ 22 h 147"/>
                  <a:gd name="T30" fmla="*/ 31 w 147"/>
                  <a:gd name="T31" fmla="*/ 13 h 147"/>
                  <a:gd name="T32" fmla="*/ 45 w 147"/>
                  <a:gd name="T33" fmla="*/ 5 h 147"/>
                  <a:gd name="T34" fmla="*/ 60 w 147"/>
                  <a:gd name="T35" fmla="*/ 2 h 147"/>
                  <a:gd name="T36" fmla="*/ 73 w 147"/>
                  <a:gd name="T37" fmla="*/ 0 h 147"/>
                  <a:gd name="T38" fmla="*/ 73 w 147"/>
                  <a:gd name="T39" fmla="*/ 0 h 147"/>
                  <a:gd name="T40" fmla="*/ 88 w 147"/>
                  <a:gd name="T41" fmla="*/ 2 h 147"/>
                  <a:gd name="T42" fmla="*/ 103 w 147"/>
                  <a:gd name="T43" fmla="*/ 5 h 147"/>
                  <a:gd name="T44" fmla="*/ 114 w 147"/>
                  <a:gd name="T45" fmla="*/ 13 h 147"/>
                  <a:gd name="T46" fmla="*/ 125 w 147"/>
                  <a:gd name="T47" fmla="*/ 22 h 147"/>
                  <a:gd name="T48" fmla="*/ 134 w 147"/>
                  <a:gd name="T49" fmla="*/ 33 h 147"/>
                  <a:gd name="T50" fmla="*/ 142 w 147"/>
                  <a:gd name="T51" fmla="*/ 45 h 147"/>
                  <a:gd name="T52" fmla="*/ 146 w 147"/>
                  <a:gd name="T53" fmla="*/ 60 h 147"/>
                  <a:gd name="T54" fmla="*/ 147 w 147"/>
                  <a:gd name="T55" fmla="*/ 75 h 147"/>
                  <a:gd name="T56" fmla="*/ 147 w 147"/>
                  <a:gd name="T57" fmla="*/ 75 h 147"/>
                  <a:gd name="T58" fmla="*/ 146 w 147"/>
                  <a:gd name="T59" fmla="*/ 90 h 147"/>
                  <a:gd name="T60" fmla="*/ 142 w 147"/>
                  <a:gd name="T61" fmla="*/ 103 h 147"/>
                  <a:gd name="T62" fmla="*/ 134 w 147"/>
                  <a:gd name="T63" fmla="*/ 116 h 147"/>
                  <a:gd name="T64" fmla="*/ 125 w 147"/>
                  <a:gd name="T65" fmla="*/ 127 h 147"/>
                  <a:gd name="T66" fmla="*/ 114 w 147"/>
                  <a:gd name="T67" fmla="*/ 134 h 147"/>
                  <a:gd name="T68" fmla="*/ 103 w 147"/>
                  <a:gd name="T69" fmla="*/ 142 h 147"/>
                  <a:gd name="T70" fmla="*/ 88 w 147"/>
                  <a:gd name="T71" fmla="*/ 146 h 147"/>
                  <a:gd name="T72" fmla="*/ 73 w 147"/>
                  <a:gd name="T73" fmla="*/ 147 h 147"/>
                  <a:gd name="T74" fmla="*/ 73 w 147"/>
                  <a:gd name="T75" fmla="*/ 147 h 147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7">
                    <a:moveTo>
                      <a:pt x="73" y="147"/>
                    </a:moveTo>
                    <a:lnTo>
                      <a:pt x="73" y="147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4"/>
                    </a:lnTo>
                    <a:lnTo>
                      <a:pt x="22" y="127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3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5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5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3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7"/>
                    </a:lnTo>
                    <a:lnTo>
                      <a:pt x="114" y="134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7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0" name="Freeform 107"/>
              <p:cNvSpPr>
                <a:spLocks/>
              </p:cNvSpPr>
              <p:nvPr/>
            </p:nvSpPr>
            <p:spPr bwMode="auto">
              <a:xfrm>
                <a:off x="211" y="3750"/>
                <a:ext cx="147" cy="148"/>
              </a:xfrm>
              <a:custGeom>
                <a:avLst/>
                <a:gdLst>
                  <a:gd name="T0" fmla="*/ 73 w 147"/>
                  <a:gd name="T1" fmla="*/ 148 h 148"/>
                  <a:gd name="T2" fmla="*/ 73 w 147"/>
                  <a:gd name="T3" fmla="*/ 148 h 148"/>
                  <a:gd name="T4" fmla="*/ 60 w 147"/>
                  <a:gd name="T5" fmla="*/ 146 h 148"/>
                  <a:gd name="T6" fmla="*/ 45 w 147"/>
                  <a:gd name="T7" fmla="*/ 142 h 148"/>
                  <a:gd name="T8" fmla="*/ 31 w 147"/>
                  <a:gd name="T9" fmla="*/ 135 h 148"/>
                  <a:gd name="T10" fmla="*/ 22 w 147"/>
                  <a:gd name="T11" fmla="*/ 127 h 148"/>
                  <a:gd name="T12" fmla="*/ 13 w 147"/>
                  <a:gd name="T13" fmla="*/ 116 h 148"/>
                  <a:gd name="T14" fmla="*/ 5 w 147"/>
                  <a:gd name="T15" fmla="*/ 103 h 148"/>
                  <a:gd name="T16" fmla="*/ 2 w 147"/>
                  <a:gd name="T17" fmla="*/ 90 h 148"/>
                  <a:gd name="T18" fmla="*/ 0 w 147"/>
                  <a:gd name="T19" fmla="*/ 75 h 148"/>
                  <a:gd name="T20" fmla="*/ 0 w 147"/>
                  <a:gd name="T21" fmla="*/ 75 h 148"/>
                  <a:gd name="T22" fmla="*/ 2 w 147"/>
                  <a:gd name="T23" fmla="*/ 60 h 148"/>
                  <a:gd name="T24" fmla="*/ 5 w 147"/>
                  <a:gd name="T25" fmla="*/ 45 h 148"/>
                  <a:gd name="T26" fmla="*/ 13 w 147"/>
                  <a:gd name="T27" fmla="*/ 34 h 148"/>
                  <a:gd name="T28" fmla="*/ 22 w 147"/>
                  <a:gd name="T29" fmla="*/ 22 h 148"/>
                  <a:gd name="T30" fmla="*/ 31 w 147"/>
                  <a:gd name="T31" fmla="*/ 13 h 148"/>
                  <a:gd name="T32" fmla="*/ 45 w 147"/>
                  <a:gd name="T33" fmla="*/ 6 h 148"/>
                  <a:gd name="T34" fmla="*/ 60 w 147"/>
                  <a:gd name="T35" fmla="*/ 2 h 148"/>
                  <a:gd name="T36" fmla="*/ 73 w 147"/>
                  <a:gd name="T37" fmla="*/ 0 h 148"/>
                  <a:gd name="T38" fmla="*/ 73 w 147"/>
                  <a:gd name="T39" fmla="*/ 0 h 148"/>
                  <a:gd name="T40" fmla="*/ 88 w 147"/>
                  <a:gd name="T41" fmla="*/ 2 h 148"/>
                  <a:gd name="T42" fmla="*/ 103 w 147"/>
                  <a:gd name="T43" fmla="*/ 6 h 148"/>
                  <a:gd name="T44" fmla="*/ 114 w 147"/>
                  <a:gd name="T45" fmla="*/ 13 h 148"/>
                  <a:gd name="T46" fmla="*/ 125 w 147"/>
                  <a:gd name="T47" fmla="*/ 22 h 148"/>
                  <a:gd name="T48" fmla="*/ 134 w 147"/>
                  <a:gd name="T49" fmla="*/ 34 h 148"/>
                  <a:gd name="T50" fmla="*/ 142 w 147"/>
                  <a:gd name="T51" fmla="*/ 45 h 148"/>
                  <a:gd name="T52" fmla="*/ 146 w 147"/>
                  <a:gd name="T53" fmla="*/ 60 h 148"/>
                  <a:gd name="T54" fmla="*/ 147 w 147"/>
                  <a:gd name="T55" fmla="*/ 75 h 148"/>
                  <a:gd name="T56" fmla="*/ 147 w 147"/>
                  <a:gd name="T57" fmla="*/ 75 h 148"/>
                  <a:gd name="T58" fmla="*/ 146 w 147"/>
                  <a:gd name="T59" fmla="*/ 90 h 148"/>
                  <a:gd name="T60" fmla="*/ 142 w 147"/>
                  <a:gd name="T61" fmla="*/ 103 h 148"/>
                  <a:gd name="T62" fmla="*/ 134 w 147"/>
                  <a:gd name="T63" fmla="*/ 116 h 148"/>
                  <a:gd name="T64" fmla="*/ 125 w 147"/>
                  <a:gd name="T65" fmla="*/ 127 h 148"/>
                  <a:gd name="T66" fmla="*/ 114 w 147"/>
                  <a:gd name="T67" fmla="*/ 135 h 148"/>
                  <a:gd name="T68" fmla="*/ 103 w 147"/>
                  <a:gd name="T69" fmla="*/ 142 h 148"/>
                  <a:gd name="T70" fmla="*/ 88 w 147"/>
                  <a:gd name="T71" fmla="*/ 146 h 148"/>
                  <a:gd name="T72" fmla="*/ 73 w 147"/>
                  <a:gd name="T73" fmla="*/ 148 h 148"/>
                  <a:gd name="T74" fmla="*/ 73 w 147"/>
                  <a:gd name="T75" fmla="*/ 148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73" y="148"/>
                    </a:move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2" y="127"/>
                    </a:lnTo>
                    <a:lnTo>
                      <a:pt x="13" y="116"/>
                    </a:lnTo>
                    <a:lnTo>
                      <a:pt x="5" y="103"/>
                    </a:lnTo>
                    <a:lnTo>
                      <a:pt x="2" y="90"/>
                    </a:lnTo>
                    <a:lnTo>
                      <a:pt x="0" y="75"/>
                    </a:lnTo>
                    <a:lnTo>
                      <a:pt x="2" y="60"/>
                    </a:lnTo>
                    <a:lnTo>
                      <a:pt x="5" y="45"/>
                    </a:lnTo>
                    <a:lnTo>
                      <a:pt x="13" y="34"/>
                    </a:lnTo>
                    <a:lnTo>
                      <a:pt x="22" y="22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2"/>
                    </a:lnTo>
                    <a:lnTo>
                      <a:pt x="134" y="34"/>
                    </a:lnTo>
                    <a:lnTo>
                      <a:pt x="142" y="45"/>
                    </a:lnTo>
                    <a:lnTo>
                      <a:pt x="146" y="60"/>
                    </a:lnTo>
                    <a:lnTo>
                      <a:pt x="147" y="75"/>
                    </a:lnTo>
                    <a:lnTo>
                      <a:pt x="146" y="90"/>
                    </a:lnTo>
                    <a:lnTo>
                      <a:pt x="142" y="103"/>
                    </a:lnTo>
                    <a:lnTo>
                      <a:pt x="134" y="116"/>
                    </a:lnTo>
                    <a:lnTo>
                      <a:pt x="125" y="127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1" name="Freeform 108"/>
              <p:cNvSpPr>
                <a:spLocks/>
              </p:cNvSpPr>
              <p:nvPr/>
            </p:nvSpPr>
            <p:spPr bwMode="auto">
              <a:xfrm>
                <a:off x="414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1 w 148"/>
                  <a:gd name="T5" fmla="*/ 101 h 146"/>
                  <a:gd name="T6" fmla="*/ 135 w 148"/>
                  <a:gd name="T7" fmla="*/ 114 h 146"/>
                  <a:gd name="T8" fmla="*/ 126 w 148"/>
                  <a:gd name="T9" fmla="*/ 125 h 146"/>
                  <a:gd name="T10" fmla="*/ 115 w 148"/>
                  <a:gd name="T11" fmla="*/ 135 h 146"/>
                  <a:gd name="T12" fmla="*/ 101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58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1 w 148"/>
                  <a:gd name="T25" fmla="*/ 125 h 146"/>
                  <a:gd name="T26" fmla="*/ 14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4 w 148"/>
                  <a:gd name="T39" fmla="*/ 32 h 146"/>
                  <a:gd name="T40" fmla="*/ 21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58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1 w 148"/>
                  <a:gd name="T53" fmla="*/ 6 h 146"/>
                  <a:gd name="T54" fmla="*/ 115 w 148"/>
                  <a:gd name="T55" fmla="*/ 11 h 146"/>
                  <a:gd name="T56" fmla="*/ 126 w 148"/>
                  <a:gd name="T57" fmla="*/ 21 h 146"/>
                  <a:gd name="T58" fmla="*/ 135 w 148"/>
                  <a:gd name="T59" fmla="*/ 32 h 146"/>
                  <a:gd name="T60" fmla="*/ 141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1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5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5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2" name="Freeform 109"/>
              <p:cNvSpPr>
                <a:spLocks/>
              </p:cNvSpPr>
              <p:nvPr/>
            </p:nvSpPr>
            <p:spPr bwMode="auto">
              <a:xfrm>
                <a:off x="269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5 w 147"/>
                  <a:gd name="T3" fmla="*/ 88 h 146"/>
                  <a:gd name="T4" fmla="*/ 140 w 147"/>
                  <a:gd name="T5" fmla="*/ 101 h 146"/>
                  <a:gd name="T6" fmla="*/ 134 w 147"/>
                  <a:gd name="T7" fmla="*/ 114 h 146"/>
                  <a:gd name="T8" fmla="*/ 125 w 147"/>
                  <a:gd name="T9" fmla="*/ 125 h 146"/>
                  <a:gd name="T10" fmla="*/ 114 w 147"/>
                  <a:gd name="T11" fmla="*/ 135 h 146"/>
                  <a:gd name="T12" fmla="*/ 101 w 147"/>
                  <a:gd name="T13" fmla="*/ 140 h 146"/>
                  <a:gd name="T14" fmla="*/ 88 w 147"/>
                  <a:gd name="T15" fmla="*/ 146 h 146"/>
                  <a:gd name="T16" fmla="*/ 73 w 147"/>
                  <a:gd name="T17" fmla="*/ 146 h 146"/>
                  <a:gd name="T18" fmla="*/ 58 w 147"/>
                  <a:gd name="T19" fmla="*/ 146 h 146"/>
                  <a:gd name="T20" fmla="*/ 45 w 147"/>
                  <a:gd name="T21" fmla="*/ 140 h 146"/>
                  <a:gd name="T22" fmla="*/ 31 w 147"/>
                  <a:gd name="T23" fmla="*/ 135 h 146"/>
                  <a:gd name="T24" fmla="*/ 20 w 147"/>
                  <a:gd name="T25" fmla="*/ 125 h 146"/>
                  <a:gd name="T26" fmla="*/ 13 w 147"/>
                  <a:gd name="T27" fmla="*/ 114 h 146"/>
                  <a:gd name="T28" fmla="*/ 5 w 147"/>
                  <a:gd name="T29" fmla="*/ 101 h 146"/>
                  <a:gd name="T30" fmla="*/ 2 w 147"/>
                  <a:gd name="T31" fmla="*/ 88 h 146"/>
                  <a:gd name="T32" fmla="*/ 0 w 147"/>
                  <a:gd name="T33" fmla="*/ 73 h 146"/>
                  <a:gd name="T34" fmla="*/ 2 w 147"/>
                  <a:gd name="T35" fmla="*/ 58 h 146"/>
                  <a:gd name="T36" fmla="*/ 5 w 147"/>
                  <a:gd name="T37" fmla="*/ 45 h 146"/>
                  <a:gd name="T38" fmla="*/ 13 w 147"/>
                  <a:gd name="T39" fmla="*/ 32 h 146"/>
                  <a:gd name="T40" fmla="*/ 20 w 147"/>
                  <a:gd name="T41" fmla="*/ 21 h 146"/>
                  <a:gd name="T42" fmla="*/ 31 w 147"/>
                  <a:gd name="T43" fmla="*/ 11 h 146"/>
                  <a:gd name="T44" fmla="*/ 45 w 147"/>
                  <a:gd name="T45" fmla="*/ 6 h 146"/>
                  <a:gd name="T46" fmla="*/ 58 w 147"/>
                  <a:gd name="T47" fmla="*/ 0 h 146"/>
                  <a:gd name="T48" fmla="*/ 73 w 147"/>
                  <a:gd name="T49" fmla="*/ 0 h 146"/>
                  <a:gd name="T50" fmla="*/ 88 w 147"/>
                  <a:gd name="T51" fmla="*/ 0 h 146"/>
                  <a:gd name="T52" fmla="*/ 101 w 147"/>
                  <a:gd name="T53" fmla="*/ 6 h 146"/>
                  <a:gd name="T54" fmla="*/ 114 w 147"/>
                  <a:gd name="T55" fmla="*/ 11 h 146"/>
                  <a:gd name="T56" fmla="*/ 125 w 147"/>
                  <a:gd name="T57" fmla="*/ 21 h 146"/>
                  <a:gd name="T58" fmla="*/ 134 w 147"/>
                  <a:gd name="T59" fmla="*/ 32 h 146"/>
                  <a:gd name="T60" fmla="*/ 140 w 147"/>
                  <a:gd name="T61" fmla="*/ 45 h 146"/>
                  <a:gd name="T62" fmla="*/ 145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5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1"/>
                    </a:lnTo>
                    <a:lnTo>
                      <a:pt x="31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3" name="Freeform 110"/>
              <p:cNvSpPr>
                <a:spLocks/>
              </p:cNvSpPr>
              <p:nvPr/>
            </p:nvSpPr>
            <p:spPr bwMode="auto">
              <a:xfrm>
                <a:off x="706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8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8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8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4" name="Freeform 111"/>
              <p:cNvSpPr>
                <a:spLocks/>
              </p:cNvSpPr>
              <p:nvPr/>
            </p:nvSpPr>
            <p:spPr bwMode="auto">
              <a:xfrm>
                <a:off x="560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8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8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8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5" name="Freeform 112"/>
              <p:cNvSpPr>
                <a:spLocks/>
              </p:cNvSpPr>
              <p:nvPr/>
            </p:nvSpPr>
            <p:spPr bwMode="auto">
              <a:xfrm>
                <a:off x="1000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6 w 147"/>
                  <a:gd name="T3" fmla="*/ 88 h 146"/>
                  <a:gd name="T4" fmla="*/ 142 w 147"/>
                  <a:gd name="T5" fmla="*/ 101 h 146"/>
                  <a:gd name="T6" fmla="*/ 134 w 147"/>
                  <a:gd name="T7" fmla="*/ 114 h 146"/>
                  <a:gd name="T8" fmla="*/ 125 w 147"/>
                  <a:gd name="T9" fmla="*/ 125 h 146"/>
                  <a:gd name="T10" fmla="*/ 114 w 147"/>
                  <a:gd name="T11" fmla="*/ 135 h 146"/>
                  <a:gd name="T12" fmla="*/ 103 w 147"/>
                  <a:gd name="T13" fmla="*/ 140 h 146"/>
                  <a:gd name="T14" fmla="*/ 88 w 147"/>
                  <a:gd name="T15" fmla="*/ 146 h 146"/>
                  <a:gd name="T16" fmla="*/ 73 w 147"/>
                  <a:gd name="T17" fmla="*/ 146 h 146"/>
                  <a:gd name="T18" fmla="*/ 60 w 147"/>
                  <a:gd name="T19" fmla="*/ 146 h 146"/>
                  <a:gd name="T20" fmla="*/ 45 w 147"/>
                  <a:gd name="T21" fmla="*/ 140 h 146"/>
                  <a:gd name="T22" fmla="*/ 32 w 147"/>
                  <a:gd name="T23" fmla="*/ 135 h 146"/>
                  <a:gd name="T24" fmla="*/ 22 w 147"/>
                  <a:gd name="T25" fmla="*/ 125 h 146"/>
                  <a:gd name="T26" fmla="*/ 13 w 147"/>
                  <a:gd name="T27" fmla="*/ 114 h 146"/>
                  <a:gd name="T28" fmla="*/ 5 w 147"/>
                  <a:gd name="T29" fmla="*/ 101 h 146"/>
                  <a:gd name="T30" fmla="*/ 2 w 147"/>
                  <a:gd name="T31" fmla="*/ 88 h 146"/>
                  <a:gd name="T32" fmla="*/ 0 w 147"/>
                  <a:gd name="T33" fmla="*/ 73 h 146"/>
                  <a:gd name="T34" fmla="*/ 2 w 147"/>
                  <a:gd name="T35" fmla="*/ 58 h 146"/>
                  <a:gd name="T36" fmla="*/ 5 w 147"/>
                  <a:gd name="T37" fmla="*/ 45 h 146"/>
                  <a:gd name="T38" fmla="*/ 13 w 147"/>
                  <a:gd name="T39" fmla="*/ 32 h 146"/>
                  <a:gd name="T40" fmla="*/ 22 w 147"/>
                  <a:gd name="T41" fmla="*/ 21 h 146"/>
                  <a:gd name="T42" fmla="*/ 32 w 147"/>
                  <a:gd name="T43" fmla="*/ 11 h 146"/>
                  <a:gd name="T44" fmla="*/ 45 w 147"/>
                  <a:gd name="T45" fmla="*/ 6 h 146"/>
                  <a:gd name="T46" fmla="*/ 60 w 147"/>
                  <a:gd name="T47" fmla="*/ 0 h 146"/>
                  <a:gd name="T48" fmla="*/ 73 w 147"/>
                  <a:gd name="T49" fmla="*/ 0 h 146"/>
                  <a:gd name="T50" fmla="*/ 88 w 147"/>
                  <a:gd name="T51" fmla="*/ 0 h 146"/>
                  <a:gd name="T52" fmla="*/ 103 w 147"/>
                  <a:gd name="T53" fmla="*/ 6 h 146"/>
                  <a:gd name="T54" fmla="*/ 114 w 147"/>
                  <a:gd name="T55" fmla="*/ 11 h 146"/>
                  <a:gd name="T56" fmla="*/ 125 w 147"/>
                  <a:gd name="T57" fmla="*/ 21 h 146"/>
                  <a:gd name="T58" fmla="*/ 134 w 147"/>
                  <a:gd name="T59" fmla="*/ 32 h 146"/>
                  <a:gd name="T60" fmla="*/ 142 w 147"/>
                  <a:gd name="T61" fmla="*/ 45 h 146"/>
                  <a:gd name="T62" fmla="*/ 146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6" name="Freeform 113"/>
              <p:cNvSpPr>
                <a:spLocks/>
              </p:cNvSpPr>
              <p:nvPr/>
            </p:nvSpPr>
            <p:spPr bwMode="auto">
              <a:xfrm>
                <a:off x="854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5 w 148"/>
                  <a:gd name="T9" fmla="*/ 125 h 146"/>
                  <a:gd name="T10" fmla="*/ 114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2 w 148"/>
                  <a:gd name="T25" fmla="*/ 125 h 146"/>
                  <a:gd name="T26" fmla="*/ 13 w 148"/>
                  <a:gd name="T27" fmla="*/ 114 h 146"/>
                  <a:gd name="T28" fmla="*/ 5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5 w 148"/>
                  <a:gd name="T37" fmla="*/ 45 h 146"/>
                  <a:gd name="T38" fmla="*/ 13 w 148"/>
                  <a:gd name="T39" fmla="*/ 32 h 146"/>
                  <a:gd name="T40" fmla="*/ 22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4 w 148"/>
                  <a:gd name="T55" fmla="*/ 11 h 146"/>
                  <a:gd name="T56" fmla="*/ 125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7" name="Freeform 114"/>
              <p:cNvSpPr>
                <a:spLocks/>
              </p:cNvSpPr>
              <p:nvPr/>
            </p:nvSpPr>
            <p:spPr bwMode="auto">
              <a:xfrm>
                <a:off x="1293" y="192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88 h 146"/>
                  <a:gd name="T4" fmla="*/ 141 w 146"/>
                  <a:gd name="T5" fmla="*/ 101 h 146"/>
                  <a:gd name="T6" fmla="*/ 135 w 146"/>
                  <a:gd name="T7" fmla="*/ 114 h 146"/>
                  <a:gd name="T8" fmla="*/ 126 w 146"/>
                  <a:gd name="T9" fmla="*/ 125 h 146"/>
                  <a:gd name="T10" fmla="*/ 114 w 146"/>
                  <a:gd name="T11" fmla="*/ 135 h 146"/>
                  <a:gd name="T12" fmla="*/ 101 w 146"/>
                  <a:gd name="T13" fmla="*/ 140 h 146"/>
                  <a:gd name="T14" fmla="*/ 88 w 146"/>
                  <a:gd name="T15" fmla="*/ 146 h 146"/>
                  <a:gd name="T16" fmla="*/ 73 w 146"/>
                  <a:gd name="T17" fmla="*/ 146 h 146"/>
                  <a:gd name="T18" fmla="*/ 58 w 146"/>
                  <a:gd name="T19" fmla="*/ 146 h 146"/>
                  <a:gd name="T20" fmla="*/ 45 w 146"/>
                  <a:gd name="T21" fmla="*/ 140 h 146"/>
                  <a:gd name="T22" fmla="*/ 32 w 146"/>
                  <a:gd name="T23" fmla="*/ 135 h 146"/>
                  <a:gd name="T24" fmla="*/ 21 w 146"/>
                  <a:gd name="T25" fmla="*/ 125 h 146"/>
                  <a:gd name="T26" fmla="*/ 11 w 146"/>
                  <a:gd name="T27" fmla="*/ 114 h 146"/>
                  <a:gd name="T28" fmla="*/ 6 w 146"/>
                  <a:gd name="T29" fmla="*/ 101 h 146"/>
                  <a:gd name="T30" fmla="*/ 2 w 146"/>
                  <a:gd name="T31" fmla="*/ 88 h 146"/>
                  <a:gd name="T32" fmla="*/ 0 w 146"/>
                  <a:gd name="T33" fmla="*/ 73 h 146"/>
                  <a:gd name="T34" fmla="*/ 2 w 146"/>
                  <a:gd name="T35" fmla="*/ 58 h 146"/>
                  <a:gd name="T36" fmla="*/ 6 w 146"/>
                  <a:gd name="T37" fmla="*/ 45 h 146"/>
                  <a:gd name="T38" fmla="*/ 11 w 146"/>
                  <a:gd name="T39" fmla="*/ 32 h 146"/>
                  <a:gd name="T40" fmla="*/ 21 w 146"/>
                  <a:gd name="T41" fmla="*/ 21 h 146"/>
                  <a:gd name="T42" fmla="*/ 32 w 146"/>
                  <a:gd name="T43" fmla="*/ 11 h 146"/>
                  <a:gd name="T44" fmla="*/ 45 w 146"/>
                  <a:gd name="T45" fmla="*/ 6 h 146"/>
                  <a:gd name="T46" fmla="*/ 58 w 146"/>
                  <a:gd name="T47" fmla="*/ 0 h 146"/>
                  <a:gd name="T48" fmla="*/ 73 w 146"/>
                  <a:gd name="T49" fmla="*/ 0 h 146"/>
                  <a:gd name="T50" fmla="*/ 88 w 146"/>
                  <a:gd name="T51" fmla="*/ 0 h 146"/>
                  <a:gd name="T52" fmla="*/ 101 w 146"/>
                  <a:gd name="T53" fmla="*/ 6 h 146"/>
                  <a:gd name="T54" fmla="*/ 114 w 146"/>
                  <a:gd name="T55" fmla="*/ 11 h 146"/>
                  <a:gd name="T56" fmla="*/ 126 w 146"/>
                  <a:gd name="T57" fmla="*/ 21 h 146"/>
                  <a:gd name="T58" fmla="*/ 135 w 146"/>
                  <a:gd name="T59" fmla="*/ 32 h 146"/>
                  <a:gd name="T60" fmla="*/ 141 w 146"/>
                  <a:gd name="T61" fmla="*/ 45 h 146"/>
                  <a:gd name="T62" fmla="*/ 146 w 146"/>
                  <a:gd name="T63" fmla="*/ 58 h 146"/>
                  <a:gd name="T64" fmla="*/ 146 w 146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88"/>
                    </a:lnTo>
                    <a:lnTo>
                      <a:pt x="141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1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1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8" name="Freeform 115"/>
              <p:cNvSpPr>
                <a:spLocks/>
              </p:cNvSpPr>
              <p:nvPr/>
            </p:nvSpPr>
            <p:spPr bwMode="auto">
              <a:xfrm>
                <a:off x="1147" y="192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88 h 146"/>
                  <a:gd name="T4" fmla="*/ 141 w 146"/>
                  <a:gd name="T5" fmla="*/ 101 h 146"/>
                  <a:gd name="T6" fmla="*/ 135 w 146"/>
                  <a:gd name="T7" fmla="*/ 114 h 146"/>
                  <a:gd name="T8" fmla="*/ 126 w 146"/>
                  <a:gd name="T9" fmla="*/ 125 h 146"/>
                  <a:gd name="T10" fmla="*/ 114 w 146"/>
                  <a:gd name="T11" fmla="*/ 135 h 146"/>
                  <a:gd name="T12" fmla="*/ 101 w 146"/>
                  <a:gd name="T13" fmla="*/ 140 h 146"/>
                  <a:gd name="T14" fmla="*/ 88 w 146"/>
                  <a:gd name="T15" fmla="*/ 146 h 146"/>
                  <a:gd name="T16" fmla="*/ 73 w 146"/>
                  <a:gd name="T17" fmla="*/ 146 h 146"/>
                  <a:gd name="T18" fmla="*/ 58 w 146"/>
                  <a:gd name="T19" fmla="*/ 146 h 146"/>
                  <a:gd name="T20" fmla="*/ 45 w 146"/>
                  <a:gd name="T21" fmla="*/ 140 h 146"/>
                  <a:gd name="T22" fmla="*/ 32 w 146"/>
                  <a:gd name="T23" fmla="*/ 135 h 146"/>
                  <a:gd name="T24" fmla="*/ 21 w 146"/>
                  <a:gd name="T25" fmla="*/ 125 h 146"/>
                  <a:gd name="T26" fmla="*/ 12 w 146"/>
                  <a:gd name="T27" fmla="*/ 114 h 146"/>
                  <a:gd name="T28" fmla="*/ 6 w 146"/>
                  <a:gd name="T29" fmla="*/ 101 h 146"/>
                  <a:gd name="T30" fmla="*/ 2 w 146"/>
                  <a:gd name="T31" fmla="*/ 88 h 146"/>
                  <a:gd name="T32" fmla="*/ 0 w 146"/>
                  <a:gd name="T33" fmla="*/ 73 h 146"/>
                  <a:gd name="T34" fmla="*/ 2 w 146"/>
                  <a:gd name="T35" fmla="*/ 58 h 146"/>
                  <a:gd name="T36" fmla="*/ 6 w 146"/>
                  <a:gd name="T37" fmla="*/ 45 h 146"/>
                  <a:gd name="T38" fmla="*/ 12 w 146"/>
                  <a:gd name="T39" fmla="*/ 32 h 146"/>
                  <a:gd name="T40" fmla="*/ 21 w 146"/>
                  <a:gd name="T41" fmla="*/ 21 h 146"/>
                  <a:gd name="T42" fmla="*/ 32 w 146"/>
                  <a:gd name="T43" fmla="*/ 11 h 146"/>
                  <a:gd name="T44" fmla="*/ 45 w 146"/>
                  <a:gd name="T45" fmla="*/ 6 h 146"/>
                  <a:gd name="T46" fmla="*/ 58 w 146"/>
                  <a:gd name="T47" fmla="*/ 0 h 146"/>
                  <a:gd name="T48" fmla="*/ 73 w 146"/>
                  <a:gd name="T49" fmla="*/ 0 h 146"/>
                  <a:gd name="T50" fmla="*/ 88 w 146"/>
                  <a:gd name="T51" fmla="*/ 0 h 146"/>
                  <a:gd name="T52" fmla="*/ 101 w 146"/>
                  <a:gd name="T53" fmla="*/ 6 h 146"/>
                  <a:gd name="T54" fmla="*/ 114 w 146"/>
                  <a:gd name="T55" fmla="*/ 11 h 146"/>
                  <a:gd name="T56" fmla="*/ 126 w 146"/>
                  <a:gd name="T57" fmla="*/ 21 h 146"/>
                  <a:gd name="T58" fmla="*/ 135 w 146"/>
                  <a:gd name="T59" fmla="*/ 32 h 146"/>
                  <a:gd name="T60" fmla="*/ 141 w 146"/>
                  <a:gd name="T61" fmla="*/ 45 h 146"/>
                  <a:gd name="T62" fmla="*/ 146 w 146"/>
                  <a:gd name="T63" fmla="*/ 58 h 146"/>
                  <a:gd name="T64" fmla="*/ 146 w 146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88"/>
                    </a:lnTo>
                    <a:lnTo>
                      <a:pt x="141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2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2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399" name="Freeform 116"/>
              <p:cNvSpPr>
                <a:spLocks/>
              </p:cNvSpPr>
              <p:nvPr/>
            </p:nvSpPr>
            <p:spPr bwMode="auto">
              <a:xfrm>
                <a:off x="1583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0" name="Freeform 117"/>
              <p:cNvSpPr>
                <a:spLocks/>
              </p:cNvSpPr>
              <p:nvPr/>
            </p:nvSpPr>
            <p:spPr bwMode="auto">
              <a:xfrm>
                <a:off x="1437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1" name="Freeform 118"/>
              <p:cNvSpPr>
                <a:spLocks/>
              </p:cNvSpPr>
              <p:nvPr/>
            </p:nvSpPr>
            <p:spPr bwMode="auto">
              <a:xfrm>
                <a:off x="1877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5 w 147"/>
                  <a:gd name="T3" fmla="*/ 88 h 146"/>
                  <a:gd name="T4" fmla="*/ 142 w 147"/>
                  <a:gd name="T5" fmla="*/ 101 h 146"/>
                  <a:gd name="T6" fmla="*/ 134 w 147"/>
                  <a:gd name="T7" fmla="*/ 114 h 146"/>
                  <a:gd name="T8" fmla="*/ 125 w 147"/>
                  <a:gd name="T9" fmla="*/ 125 h 146"/>
                  <a:gd name="T10" fmla="*/ 114 w 147"/>
                  <a:gd name="T11" fmla="*/ 135 h 146"/>
                  <a:gd name="T12" fmla="*/ 102 w 147"/>
                  <a:gd name="T13" fmla="*/ 140 h 146"/>
                  <a:gd name="T14" fmla="*/ 88 w 147"/>
                  <a:gd name="T15" fmla="*/ 146 h 146"/>
                  <a:gd name="T16" fmla="*/ 73 w 147"/>
                  <a:gd name="T17" fmla="*/ 146 h 146"/>
                  <a:gd name="T18" fmla="*/ 58 w 147"/>
                  <a:gd name="T19" fmla="*/ 146 h 146"/>
                  <a:gd name="T20" fmla="*/ 45 w 147"/>
                  <a:gd name="T21" fmla="*/ 140 h 146"/>
                  <a:gd name="T22" fmla="*/ 31 w 147"/>
                  <a:gd name="T23" fmla="*/ 135 h 146"/>
                  <a:gd name="T24" fmla="*/ 22 w 147"/>
                  <a:gd name="T25" fmla="*/ 125 h 146"/>
                  <a:gd name="T26" fmla="*/ 13 w 147"/>
                  <a:gd name="T27" fmla="*/ 114 h 146"/>
                  <a:gd name="T28" fmla="*/ 5 w 147"/>
                  <a:gd name="T29" fmla="*/ 101 h 146"/>
                  <a:gd name="T30" fmla="*/ 1 w 147"/>
                  <a:gd name="T31" fmla="*/ 88 h 146"/>
                  <a:gd name="T32" fmla="*/ 0 w 147"/>
                  <a:gd name="T33" fmla="*/ 73 h 146"/>
                  <a:gd name="T34" fmla="*/ 1 w 147"/>
                  <a:gd name="T35" fmla="*/ 58 h 146"/>
                  <a:gd name="T36" fmla="*/ 5 w 147"/>
                  <a:gd name="T37" fmla="*/ 45 h 146"/>
                  <a:gd name="T38" fmla="*/ 13 w 147"/>
                  <a:gd name="T39" fmla="*/ 32 h 146"/>
                  <a:gd name="T40" fmla="*/ 22 w 147"/>
                  <a:gd name="T41" fmla="*/ 21 h 146"/>
                  <a:gd name="T42" fmla="*/ 31 w 147"/>
                  <a:gd name="T43" fmla="*/ 11 h 146"/>
                  <a:gd name="T44" fmla="*/ 45 w 147"/>
                  <a:gd name="T45" fmla="*/ 6 h 146"/>
                  <a:gd name="T46" fmla="*/ 58 w 147"/>
                  <a:gd name="T47" fmla="*/ 0 h 146"/>
                  <a:gd name="T48" fmla="*/ 73 w 147"/>
                  <a:gd name="T49" fmla="*/ 0 h 146"/>
                  <a:gd name="T50" fmla="*/ 88 w 147"/>
                  <a:gd name="T51" fmla="*/ 0 h 146"/>
                  <a:gd name="T52" fmla="*/ 102 w 147"/>
                  <a:gd name="T53" fmla="*/ 6 h 146"/>
                  <a:gd name="T54" fmla="*/ 114 w 147"/>
                  <a:gd name="T55" fmla="*/ 11 h 146"/>
                  <a:gd name="T56" fmla="*/ 125 w 147"/>
                  <a:gd name="T57" fmla="*/ 21 h 146"/>
                  <a:gd name="T58" fmla="*/ 134 w 147"/>
                  <a:gd name="T59" fmla="*/ 32 h 146"/>
                  <a:gd name="T60" fmla="*/ 142 w 147"/>
                  <a:gd name="T61" fmla="*/ 45 h 146"/>
                  <a:gd name="T62" fmla="*/ 145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2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2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2" name="Freeform 119"/>
              <p:cNvSpPr>
                <a:spLocks/>
              </p:cNvSpPr>
              <p:nvPr/>
            </p:nvSpPr>
            <p:spPr bwMode="auto">
              <a:xfrm>
                <a:off x="1731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6 w 147"/>
                  <a:gd name="T3" fmla="*/ 88 h 146"/>
                  <a:gd name="T4" fmla="*/ 142 w 147"/>
                  <a:gd name="T5" fmla="*/ 101 h 146"/>
                  <a:gd name="T6" fmla="*/ 134 w 147"/>
                  <a:gd name="T7" fmla="*/ 114 h 146"/>
                  <a:gd name="T8" fmla="*/ 125 w 147"/>
                  <a:gd name="T9" fmla="*/ 125 h 146"/>
                  <a:gd name="T10" fmla="*/ 114 w 147"/>
                  <a:gd name="T11" fmla="*/ 135 h 146"/>
                  <a:gd name="T12" fmla="*/ 103 w 147"/>
                  <a:gd name="T13" fmla="*/ 140 h 146"/>
                  <a:gd name="T14" fmla="*/ 88 w 147"/>
                  <a:gd name="T15" fmla="*/ 146 h 146"/>
                  <a:gd name="T16" fmla="*/ 73 w 147"/>
                  <a:gd name="T17" fmla="*/ 146 h 146"/>
                  <a:gd name="T18" fmla="*/ 58 w 147"/>
                  <a:gd name="T19" fmla="*/ 146 h 146"/>
                  <a:gd name="T20" fmla="*/ 45 w 147"/>
                  <a:gd name="T21" fmla="*/ 140 h 146"/>
                  <a:gd name="T22" fmla="*/ 32 w 147"/>
                  <a:gd name="T23" fmla="*/ 135 h 146"/>
                  <a:gd name="T24" fmla="*/ 22 w 147"/>
                  <a:gd name="T25" fmla="*/ 125 h 146"/>
                  <a:gd name="T26" fmla="*/ 13 w 147"/>
                  <a:gd name="T27" fmla="*/ 114 h 146"/>
                  <a:gd name="T28" fmla="*/ 5 w 147"/>
                  <a:gd name="T29" fmla="*/ 101 h 146"/>
                  <a:gd name="T30" fmla="*/ 2 w 147"/>
                  <a:gd name="T31" fmla="*/ 88 h 146"/>
                  <a:gd name="T32" fmla="*/ 0 w 147"/>
                  <a:gd name="T33" fmla="*/ 73 h 146"/>
                  <a:gd name="T34" fmla="*/ 2 w 147"/>
                  <a:gd name="T35" fmla="*/ 58 h 146"/>
                  <a:gd name="T36" fmla="*/ 5 w 147"/>
                  <a:gd name="T37" fmla="*/ 45 h 146"/>
                  <a:gd name="T38" fmla="*/ 13 w 147"/>
                  <a:gd name="T39" fmla="*/ 32 h 146"/>
                  <a:gd name="T40" fmla="*/ 22 w 147"/>
                  <a:gd name="T41" fmla="*/ 21 h 146"/>
                  <a:gd name="T42" fmla="*/ 32 w 147"/>
                  <a:gd name="T43" fmla="*/ 11 h 146"/>
                  <a:gd name="T44" fmla="*/ 45 w 147"/>
                  <a:gd name="T45" fmla="*/ 6 h 146"/>
                  <a:gd name="T46" fmla="*/ 58 w 147"/>
                  <a:gd name="T47" fmla="*/ 0 h 146"/>
                  <a:gd name="T48" fmla="*/ 73 w 147"/>
                  <a:gd name="T49" fmla="*/ 0 h 146"/>
                  <a:gd name="T50" fmla="*/ 88 w 147"/>
                  <a:gd name="T51" fmla="*/ 0 h 146"/>
                  <a:gd name="T52" fmla="*/ 103 w 147"/>
                  <a:gd name="T53" fmla="*/ 6 h 146"/>
                  <a:gd name="T54" fmla="*/ 114 w 147"/>
                  <a:gd name="T55" fmla="*/ 11 h 146"/>
                  <a:gd name="T56" fmla="*/ 125 w 147"/>
                  <a:gd name="T57" fmla="*/ 21 h 146"/>
                  <a:gd name="T58" fmla="*/ 134 w 147"/>
                  <a:gd name="T59" fmla="*/ 32 h 146"/>
                  <a:gd name="T60" fmla="*/ 142 w 147"/>
                  <a:gd name="T61" fmla="*/ 45 h 146"/>
                  <a:gd name="T62" fmla="*/ 146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3" name="Freeform 120"/>
              <p:cNvSpPr>
                <a:spLocks/>
              </p:cNvSpPr>
              <p:nvPr/>
            </p:nvSpPr>
            <p:spPr bwMode="auto">
              <a:xfrm>
                <a:off x="2170" y="192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88 h 146"/>
                  <a:gd name="T4" fmla="*/ 140 w 146"/>
                  <a:gd name="T5" fmla="*/ 101 h 146"/>
                  <a:gd name="T6" fmla="*/ 135 w 146"/>
                  <a:gd name="T7" fmla="*/ 114 h 146"/>
                  <a:gd name="T8" fmla="*/ 125 w 146"/>
                  <a:gd name="T9" fmla="*/ 125 h 146"/>
                  <a:gd name="T10" fmla="*/ 114 w 146"/>
                  <a:gd name="T11" fmla="*/ 135 h 146"/>
                  <a:gd name="T12" fmla="*/ 101 w 146"/>
                  <a:gd name="T13" fmla="*/ 140 h 146"/>
                  <a:gd name="T14" fmla="*/ 88 w 146"/>
                  <a:gd name="T15" fmla="*/ 146 h 146"/>
                  <a:gd name="T16" fmla="*/ 73 w 146"/>
                  <a:gd name="T17" fmla="*/ 146 h 146"/>
                  <a:gd name="T18" fmla="*/ 58 w 146"/>
                  <a:gd name="T19" fmla="*/ 146 h 146"/>
                  <a:gd name="T20" fmla="*/ 45 w 146"/>
                  <a:gd name="T21" fmla="*/ 140 h 146"/>
                  <a:gd name="T22" fmla="*/ 32 w 146"/>
                  <a:gd name="T23" fmla="*/ 135 h 146"/>
                  <a:gd name="T24" fmla="*/ 21 w 146"/>
                  <a:gd name="T25" fmla="*/ 125 h 146"/>
                  <a:gd name="T26" fmla="*/ 11 w 146"/>
                  <a:gd name="T27" fmla="*/ 114 h 146"/>
                  <a:gd name="T28" fmla="*/ 6 w 146"/>
                  <a:gd name="T29" fmla="*/ 101 h 146"/>
                  <a:gd name="T30" fmla="*/ 0 w 146"/>
                  <a:gd name="T31" fmla="*/ 88 h 146"/>
                  <a:gd name="T32" fmla="*/ 0 w 146"/>
                  <a:gd name="T33" fmla="*/ 73 h 146"/>
                  <a:gd name="T34" fmla="*/ 0 w 146"/>
                  <a:gd name="T35" fmla="*/ 58 h 146"/>
                  <a:gd name="T36" fmla="*/ 6 w 146"/>
                  <a:gd name="T37" fmla="*/ 45 h 146"/>
                  <a:gd name="T38" fmla="*/ 11 w 146"/>
                  <a:gd name="T39" fmla="*/ 32 h 146"/>
                  <a:gd name="T40" fmla="*/ 21 w 146"/>
                  <a:gd name="T41" fmla="*/ 21 h 146"/>
                  <a:gd name="T42" fmla="*/ 32 w 146"/>
                  <a:gd name="T43" fmla="*/ 11 h 146"/>
                  <a:gd name="T44" fmla="*/ 45 w 146"/>
                  <a:gd name="T45" fmla="*/ 6 h 146"/>
                  <a:gd name="T46" fmla="*/ 58 w 146"/>
                  <a:gd name="T47" fmla="*/ 0 h 146"/>
                  <a:gd name="T48" fmla="*/ 73 w 146"/>
                  <a:gd name="T49" fmla="*/ 0 h 146"/>
                  <a:gd name="T50" fmla="*/ 88 w 146"/>
                  <a:gd name="T51" fmla="*/ 0 h 146"/>
                  <a:gd name="T52" fmla="*/ 101 w 146"/>
                  <a:gd name="T53" fmla="*/ 6 h 146"/>
                  <a:gd name="T54" fmla="*/ 114 w 146"/>
                  <a:gd name="T55" fmla="*/ 11 h 146"/>
                  <a:gd name="T56" fmla="*/ 125 w 146"/>
                  <a:gd name="T57" fmla="*/ 21 h 146"/>
                  <a:gd name="T58" fmla="*/ 135 w 146"/>
                  <a:gd name="T59" fmla="*/ 32 h 146"/>
                  <a:gd name="T60" fmla="*/ 140 w 146"/>
                  <a:gd name="T61" fmla="*/ 45 h 146"/>
                  <a:gd name="T62" fmla="*/ 146 w 146"/>
                  <a:gd name="T63" fmla="*/ 58 h 146"/>
                  <a:gd name="T64" fmla="*/ 146 w 146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88"/>
                    </a:lnTo>
                    <a:lnTo>
                      <a:pt x="140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1" y="114"/>
                    </a:lnTo>
                    <a:lnTo>
                      <a:pt x="6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1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4" name="Freeform 121"/>
              <p:cNvSpPr>
                <a:spLocks/>
              </p:cNvSpPr>
              <p:nvPr/>
            </p:nvSpPr>
            <p:spPr bwMode="auto">
              <a:xfrm>
                <a:off x="2024" y="192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88 h 146"/>
                  <a:gd name="T4" fmla="*/ 141 w 146"/>
                  <a:gd name="T5" fmla="*/ 101 h 146"/>
                  <a:gd name="T6" fmla="*/ 135 w 146"/>
                  <a:gd name="T7" fmla="*/ 114 h 146"/>
                  <a:gd name="T8" fmla="*/ 126 w 146"/>
                  <a:gd name="T9" fmla="*/ 125 h 146"/>
                  <a:gd name="T10" fmla="*/ 114 w 146"/>
                  <a:gd name="T11" fmla="*/ 135 h 146"/>
                  <a:gd name="T12" fmla="*/ 101 w 146"/>
                  <a:gd name="T13" fmla="*/ 140 h 146"/>
                  <a:gd name="T14" fmla="*/ 88 w 146"/>
                  <a:gd name="T15" fmla="*/ 146 h 146"/>
                  <a:gd name="T16" fmla="*/ 73 w 146"/>
                  <a:gd name="T17" fmla="*/ 146 h 146"/>
                  <a:gd name="T18" fmla="*/ 58 w 146"/>
                  <a:gd name="T19" fmla="*/ 146 h 146"/>
                  <a:gd name="T20" fmla="*/ 45 w 146"/>
                  <a:gd name="T21" fmla="*/ 140 h 146"/>
                  <a:gd name="T22" fmla="*/ 32 w 146"/>
                  <a:gd name="T23" fmla="*/ 135 h 146"/>
                  <a:gd name="T24" fmla="*/ 21 w 146"/>
                  <a:gd name="T25" fmla="*/ 125 h 146"/>
                  <a:gd name="T26" fmla="*/ 12 w 146"/>
                  <a:gd name="T27" fmla="*/ 114 h 146"/>
                  <a:gd name="T28" fmla="*/ 6 w 146"/>
                  <a:gd name="T29" fmla="*/ 101 h 146"/>
                  <a:gd name="T30" fmla="*/ 0 w 146"/>
                  <a:gd name="T31" fmla="*/ 88 h 146"/>
                  <a:gd name="T32" fmla="*/ 0 w 146"/>
                  <a:gd name="T33" fmla="*/ 73 h 146"/>
                  <a:gd name="T34" fmla="*/ 0 w 146"/>
                  <a:gd name="T35" fmla="*/ 58 h 146"/>
                  <a:gd name="T36" fmla="*/ 6 w 146"/>
                  <a:gd name="T37" fmla="*/ 45 h 146"/>
                  <a:gd name="T38" fmla="*/ 12 w 146"/>
                  <a:gd name="T39" fmla="*/ 32 h 146"/>
                  <a:gd name="T40" fmla="*/ 21 w 146"/>
                  <a:gd name="T41" fmla="*/ 21 h 146"/>
                  <a:gd name="T42" fmla="*/ 32 w 146"/>
                  <a:gd name="T43" fmla="*/ 11 h 146"/>
                  <a:gd name="T44" fmla="*/ 45 w 146"/>
                  <a:gd name="T45" fmla="*/ 6 h 146"/>
                  <a:gd name="T46" fmla="*/ 58 w 146"/>
                  <a:gd name="T47" fmla="*/ 0 h 146"/>
                  <a:gd name="T48" fmla="*/ 73 w 146"/>
                  <a:gd name="T49" fmla="*/ 0 h 146"/>
                  <a:gd name="T50" fmla="*/ 88 w 146"/>
                  <a:gd name="T51" fmla="*/ 0 h 146"/>
                  <a:gd name="T52" fmla="*/ 101 w 146"/>
                  <a:gd name="T53" fmla="*/ 6 h 146"/>
                  <a:gd name="T54" fmla="*/ 114 w 146"/>
                  <a:gd name="T55" fmla="*/ 11 h 146"/>
                  <a:gd name="T56" fmla="*/ 126 w 146"/>
                  <a:gd name="T57" fmla="*/ 21 h 146"/>
                  <a:gd name="T58" fmla="*/ 135 w 146"/>
                  <a:gd name="T59" fmla="*/ 32 h 146"/>
                  <a:gd name="T60" fmla="*/ 141 w 146"/>
                  <a:gd name="T61" fmla="*/ 45 h 146"/>
                  <a:gd name="T62" fmla="*/ 146 w 146"/>
                  <a:gd name="T63" fmla="*/ 58 h 146"/>
                  <a:gd name="T64" fmla="*/ 146 w 146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88"/>
                    </a:lnTo>
                    <a:lnTo>
                      <a:pt x="141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2" y="114"/>
                    </a:lnTo>
                    <a:lnTo>
                      <a:pt x="6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2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5" name="Freeform 122"/>
              <p:cNvSpPr>
                <a:spLocks/>
              </p:cNvSpPr>
              <p:nvPr/>
            </p:nvSpPr>
            <p:spPr bwMode="auto">
              <a:xfrm>
                <a:off x="2462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4 w 148"/>
                  <a:gd name="T7" fmla="*/ 114 h 146"/>
                  <a:gd name="T8" fmla="*/ 125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2 w 148"/>
                  <a:gd name="T25" fmla="*/ 125 h 146"/>
                  <a:gd name="T26" fmla="*/ 13 w 148"/>
                  <a:gd name="T27" fmla="*/ 114 h 146"/>
                  <a:gd name="T28" fmla="*/ 5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5 w 148"/>
                  <a:gd name="T37" fmla="*/ 45 h 146"/>
                  <a:gd name="T38" fmla="*/ 13 w 148"/>
                  <a:gd name="T39" fmla="*/ 32 h 146"/>
                  <a:gd name="T40" fmla="*/ 22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5 w 148"/>
                  <a:gd name="T57" fmla="*/ 21 h 146"/>
                  <a:gd name="T58" fmla="*/ 134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6" name="Freeform 123"/>
              <p:cNvSpPr>
                <a:spLocks/>
              </p:cNvSpPr>
              <p:nvPr/>
            </p:nvSpPr>
            <p:spPr bwMode="auto">
              <a:xfrm>
                <a:off x="2316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2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2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7" name="Freeform 124"/>
              <p:cNvSpPr>
                <a:spLocks/>
              </p:cNvSpPr>
              <p:nvPr/>
            </p:nvSpPr>
            <p:spPr bwMode="auto">
              <a:xfrm>
                <a:off x="2750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4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3 w 148"/>
                  <a:gd name="T23" fmla="*/ 135 h 146"/>
                  <a:gd name="T24" fmla="*/ 22 w 148"/>
                  <a:gd name="T25" fmla="*/ 125 h 146"/>
                  <a:gd name="T26" fmla="*/ 13 w 148"/>
                  <a:gd name="T27" fmla="*/ 114 h 146"/>
                  <a:gd name="T28" fmla="*/ 5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5 w 148"/>
                  <a:gd name="T37" fmla="*/ 45 h 146"/>
                  <a:gd name="T38" fmla="*/ 13 w 148"/>
                  <a:gd name="T39" fmla="*/ 32 h 146"/>
                  <a:gd name="T40" fmla="*/ 22 w 148"/>
                  <a:gd name="T41" fmla="*/ 21 h 146"/>
                  <a:gd name="T42" fmla="*/ 33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4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3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3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8" name="Freeform 125"/>
              <p:cNvSpPr>
                <a:spLocks/>
              </p:cNvSpPr>
              <p:nvPr/>
            </p:nvSpPr>
            <p:spPr bwMode="auto">
              <a:xfrm>
                <a:off x="2604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2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2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09" name="Freeform 126"/>
              <p:cNvSpPr>
                <a:spLocks/>
              </p:cNvSpPr>
              <p:nvPr/>
            </p:nvSpPr>
            <p:spPr bwMode="auto">
              <a:xfrm>
                <a:off x="3043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6 w 148"/>
                  <a:gd name="T9" fmla="*/ 125 h 146"/>
                  <a:gd name="T10" fmla="*/ 114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58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58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4 w 148"/>
                  <a:gd name="T55" fmla="*/ 11 h 146"/>
                  <a:gd name="T56" fmla="*/ 126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0" name="Freeform 127"/>
              <p:cNvSpPr>
                <a:spLocks/>
              </p:cNvSpPr>
              <p:nvPr/>
            </p:nvSpPr>
            <p:spPr bwMode="auto">
              <a:xfrm>
                <a:off x="2898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5 w 147"/>
                  <a:gd name="T3" fmla="*/ 88 h 146"/>
                  <a:gd name="T4" fmla="*/ 142 w 147"/>
                  <a:gd name="T5" fmla="*/ 101 h 146"/>
                  <a:gd name="T6" fmla="*/ 134 w 147"/>
                  <a:gd name="T7" fmla="*/ 114 h 146"/>
                  <a:gd name="T8" fmla="*/ 125 w 147"/>
                  <a:gd name="T9" fmla="*/ 125 h 146"/>
                  <a:gd name="T10" fmla="*/ 114 w 147"/>
                  <a:gd name="T11" fmla="*/ 135 h 146"/>
                  <a:gd name="T12" fmla="*/ 102 w 147"/>
                  <a:gd name="T13" fmla="*/ 140 h 146"/>
                  <a:gd name="T14" fmla="*/ 87 w 147"/>
                  <a:gd name="T15" fmla="*/ 146 h 146"/>
                  <a:gd name="T16" fmla="*/ 72 w 147"/>
                  <a:gd name="T17" fmla="*/ 146 h 146"/>
                  <a:gd name="T18" fmla="*/ 57 w 147"/>
                  <a:gd name="T19" fmla="*/ 146 h 146"/>
                  <a:gd name="T20" fmla="*/ 44 w 147"/>
                  <a:gd name="T21" fmla="*/ 140 h 146"/>
                  <a:gd name="T22" fmla="*/ 31 w 147"/>
                  <a:gd name="T23" fmla="*/ 135 h 146"/>
                  <a:gd name="T24" fmla="*/ 22 w 147"/>
                  <a:gd name="T25" fmla="*/ 125 h 146"/>
                  <a:gd name="T26" fmla="*/ 13 w 147"/>
                  <a:gd name="T27" fmla="*/ 114 h 146"/>
                  <a:gd name="T28" fmla="*/ 5 w 147"/>
                  <a:gd name="T29" fmla="*/ 101 h 146"/>
                  <a:gd name="T30" fmla="*/ 1 w 147"/>
                  <a:gd name="T31" fmla="*/ 88 h 146"/>
                  <a:gd name="T32" fmla="*/ 0 w 147"/>
                  <a:gd name="T33" fmla="*/ 73 h 146"/>
                  <a:gd name="T34" fmla="*/ 1 w 147"/>
                  <a:gd name="T35" fmla="*/ 58 h 146"/>
                  <a:gd name="T36" fmla="*/ 5 w 147"/>
                  <a:gd name="T37" fmla="*/ 45 h 146"/>
                  <a:gd name="T38" fmla="*/ 13 w 147"/>
                  <a:gd name="T39" fmla="*/ 32 h 146"/>
                  <a:gd name="T40" fmla="*/ 22 w 147"/>
                  <a:gd name="T41" fmla="*/ 21 h 146"/>
                  <a:gd name="T42" fmla="*/ 31 w 147"/>
                  <a:gd name="T43" fmla="*/ 11 h 146"/>
                  <a:gd name="T44" fmla="*/ 44 w 147"/>
                  <a:gd name="T45" fmla="*/ 6 h 146"/>
                  <a:gd name="T46" fmla="*/ 57 w 147"/>
                  <a:gd name="T47" fmla="*/ 0 h 146"/>
                  <a:gd name="T48" fmla="*/ 72 w 147"/>
                  <a:gd name="T49" fmla="*/ 0 h 146"/>
                  <a:gd name="T50" fmla="*/ 87 w 147"/>
                  <a:gd name="T51" fmla="*/ 0 h 146"/>
                  <a:gd name="T52" fmla="*/ 102 w 147"/>
                  <a:gd name="T53" fmla="*/ 6 h 146"/>
                  <a:gd name="T54" fmla="*/ 114 w 147"/>
                  <a:gd name="T55" fmla="*/ 11 h 146"/>
                  <a:gd name="T56" fmla="*/ 125 w 147"/>
                  <a:gd name="T57" fmla="*/ 21 h 146"/>
                  <a:gd name="T58" fmla="*/ 134 w 147"/>
                  <a:gd name="T59" fmla="*/ 32 h 146"/>
                  <a:gd name="T60" fmla="*/ 142 w 147"/>
                  <a:gd name="T61" fmla="*/ 45 h 146"/>
                  <a:gd name="T62" fmla="*/ 145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2" y="140"/>
                    </a:lnTo>
                    <a:lnTo>
                      <a:pt x="87" y="146"/>
                    </a:lnTo>
                    <a:lnTo>
                      <a:pt x="72" y="146"/>
                    </a:lnTo>
                    <a:lnTo>
                      <a:pt x="57" y="146"/>
                    </a:lnTo>
                    <a:lnTo>
                      <a:pt x="44" y="140"/>
                    </a:lnTo>
                    <a:lnTo>
                      <a:pt x="31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1" y="11"/>
                    </a:lnTo>
                    <a:lnTo>
                      <a:pt x="44" y="6"/>
                    </a:lnTo>
                    <a:lnTo>
                      <a:pt x="57" y="0"/>
                    </a:lnTo>
                    <a:lnTo>
                      <a:pt x="72" y="0"/>
                    </a:lnTo>
                    <a:lnTo>
                      <a:pt x="87" y="0"/>
                    </a:lnTo>
                    <a:lnTo>
                      <a:pt x="102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1" name="Freeform 128"/>
              <p:cNvSpPr>
                <a:spLocks/>
              </p:cNvSpPr>
              <p:nvPr/>
            </p:nvSpPr>
            <p:spPr bwMode="auto">
              <a:xfrm>
                <a:off x="3331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6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6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2" name="Freeform 129"/>
              <p:cNvSpPr>
                <a:spLocks/>
              </p:cNvSpPr>
              <p:nvPr/>
            </p:nvSpPr>
            <p:spPr bwMode="auto">
              <a:xfrm>
                <a:off x="3185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3 w 148"/>
                  <a:gd name="T5" fmla="*/ 101 h 146"/>
                  <a:gd name="T6" fmla="*/ 135 w 148"/>
                  <a:gd name="T7" fmla="*/ 114 h 146"/>
                  <a:gd name="T8" fmla="*/ 126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4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4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6 w 148"/>
                  <a:gd name="T57" fmla="*/ 21 h 146"/>
                  <a:gd name="T58" fmla="*/ 135 w 148"/>
                  <a:gd name="T59" fmla="*/ 32 h 146"/>
                  <a:gd name="T60" fmla="*/ 143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3" name="Freeform 130"/>
              <p:cNvSpPr>
                <a:spLocks/>
              </p:cNvSpPr>
              <p:nvPr/>
            </p:nvSpPr>
            <p:spPr bwMode="auto">
              <a:xfrm>
                <a:off x="3625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4 w 148"/>
                  <a:gd name="T7" fmla="*/ 114 h 146"/>
                  <a:gd name="T8" fmla="*/ 125 w 148"/>
                  <a:gd name="T9" fmla="*/ 125 h 146"/>
                  <a:gd name="T10" fmla="*/ 114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58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0 w 148"/>
                  <a:gd name="T25" fmla="*/ 125 h 146"/>
                  <a:gd name="T26" fmla="*/ 13 w 148"/>
                  <a:gd name="T27" fmla="*/ 114 h 146"/>
                  <a:gd name="T28" fmla="*/ 5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5 w 148"/>
                  <a:gd name="T37" fmla="*/ 45 h 146"/>
                  <a:gd name="T38" fmla="*/ 13 w 148"/>
                  <a:gd name="T39" fmla="*/ 32 h 146"/>
                  <a:gd name="T40" fmla="*/ 20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58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4 w 148"/>
                  <a:gd name="T55" fmla="*/ 11 h 146"/>
                  <a:gd name="T56" fmla="*/ 125 w 148"/>
                  <a:gd name="T57" fmla="*/ 21 h 146"/>
                  <a:gd name="T58" fmla="*/ 134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4" name="Freeform 131"/>
              <p:cNvSpPr>
                <a:spLocks/>
              </p:cNvSpPr>
              <p:nvPr/>
            </p:nvSpPr>
            <p:spPr bwMode="auto">
              <a:xfrm>
                <a:off x="3479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5 w 148"/>
                  <a:gd name="T9" fmla="*/ 125 h 146"/>
                  <a:gd name="T10" fmla="*/ 114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58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1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1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58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4 w 148"/>
                  <a:gd name="T55" fmla="*/ 11 h 146"/>
                  <a:gd name="T56" fmla="*/ 125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5" name="Freeform 132"/>
              <p:cNvSpPr>
                <a:spLocks/>
              </p:cNvSpPr>
              <p:nvPr/>
            </p:nvSpPr>
            <p:spPr bwMode="auto">
              <a:xfrm>
                <a:off x="3918" y="192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4 w 146"/>
                  <a:gd name="T3" fmla="*/ 88 h 146"/>
                  <a:gd name="T4" fmla="*/ 141 w 146"/>
                  <a:gd name="T5" fmla="*/ 101 h 146"/>
                  <a:gd name="T6" fmla="*/ 135 w 146"/>
                  <a:gd name="T7" fmla="*/ 114 h 146"/>
                  <a:gd name="T8" fmla="*/ 126 w 146"/>
                  <a:gd name="T9" fmla="*/ 125 h 146"/>
                  <a:gd name="T10" fmla="*/ 114 w 146"/>
                  <a:gd name="T11" fmla="*/ 135 h 146"/>
                  <a:gd name="T12" fmla="*/ 101 w 146"/>
                  <a:gd name="T13" fmla="*/ 140 h 146"/>
                  <a:gd name="T14" fmla="*/ 88 w 146"/>
                  <a:gd name="T15" fmla="*/ 146 h 146"/>
                  <a:gd name="T16" fmla="*/ 73 w 146"/>
                  <a:gd name="T17" fmla="*/ 146 h 146"/>
                  <a:gd name="T18" fmla="*/ 58 w 146"/>
                  <a:gd name="T19" fmla="*/ 146 h 146"/>
                  <a:gd name="T20" fmla="*/ 45 w 146"/>
                  <a:gd name="T21" fmla="*/ 140 h 146"/>
                  <a:gd name="T22" fmla="*/ 32 w 146"/>
                  <a:gd name="T23" fmla="*/ 135 h 146"/>
                  <a:gd name="T24" fmla="*/ 21 w 146"/>
                  <a:gd name="T25" fmla="*/ 125 h 146"/>
                  <a:gd name="T26" fmla="*/ 12 w 146"/>
                  <a:gd name="T27" fmla="*/ 114 h 146"/>
                  <a:gd name="T28" fmla="*/ 6 w 146"/>
                  <a:gd name="T29" fmla="*/ 101 h 146"/>
                  <a:gd name="T30" fmla="*/ 0 w 146"/>
                  <a:gd name="T31" fmla="*/ 88 h 146"/>
                  <a:gd name="T32" fmla="*/ 0 w 146"/>
                  <a:gd name="T33" fmla="*/ 73 h 146"/>
                  <a:gd name="T34" fmla="*/ 0 w 146"/>
                  <a:gd name="T35" fmla="*/ 58 h 146"/>
                  <a:gd name="T36" fmla="*/ 6 w 146"/>
                  <a:gd name="T37" fmla="*/ 45 h 146"/>
                  <a:gd name="T38" fmla="*/ 12 w 146"/>
                  <a:gd name="T39" fmla="*/ 32 h 146"/>
                  <a:gd name="T40" fmla="*/ 21 w 146"/>
                  <a:gd name="T41" fmla="*/ 21 h 146"/>
                  <a:gd name="T42" fmla="*/ 32 w 146"/>
                  <a:gd name="T43" fmla="*/ 11 h 146"/>
                  <a:gd name="T44" fmla="*/ 45 w 146"/>
                  <a:gd name="T45" fmla="*/ 6 h 146"/>
                  <a:gd name="T46" fmla="*/ 58 w 146"/>
                  <a:gd name="T47" fmla="*/ 0 h 146"/>
                  <a:gd name="T48" fmla="*/ 73 w 146"/>
                  <a:gd name="T49" fmla="*/ 0 h 146"/>
                  <a:gd name="T50" fmla="*/ 88 w 146"/>
                  <a:gd name="T51" fmla="*/ 0 h 146"/>
                  <a:gd name="T52" fmla="*/ 101 w 146"/>
                  <a:gd name="T53" fmla="*/ 6 h 146"/>
                  <a:gd name="T54" fmla="*/ 114 w 146"/>
                  <a:gd name="T55" fmla="*/ 11 h 146"/>
                  <a:gd name="T56" fmla="*/ 126 w 146"/>
                  <a:gd name="T57" fmla="*/ 21 h 146"/>
                  <a:gd name="T58" fmla="*/ 135 w 146"/>
                  <a:gd name="T59" fmla="*/ 32 h 146"/>
                  <a:gd name="T60" fmla="*/ 141 w 146"/>
                  <a:gd name="T61" fmla="*/ 45 h 146"/>
                  <a:gd name="T62" fmla="*/ 144 w 146"/>
                  <a:gd name="T63" fmla="*/ 58 h 146"/>
                  <a:gd name="T64" fmla="*/ 146 w 146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4" y="88"/>
                    </a:lnTo>
                    <a:lnTo>
                      <a:pt x="141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2" y="114"/>
                    </a:lnTo>
                    <a:lnTo>
                      <a:pt x="6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2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4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6" name="Freeform 133"/>
              <p:cNvSpPr>
                <a:spLocks/>
              </p:cNvSpPr>
              <p:nvPr/>
            </p:nvSpPr>
            <p:spPr bwMode="auto">
              <a:xfrm>
                <a:off x="3773" y="192"/>
                <a:ext cx="145" cy="146"/>
              </a:xfrm>
              <a:custGeom>
                <a:avLst/>
                <a:gdLst>
                  <a:gd name="T0" fmla="*/ 145 w 145"/>
                  <a:gd name="T1" fmla="*/ 73 h 146"/>
                  <a:gd name="T2" fmla="*/ 144 w 145"/>
                  <a:gd name="T3" fmla="*/ 88 h 146"/>
                  <a:gd name="T4" fmla="*/ 140 w 145"/>
                  <a:gd name="T5" fmla="*/ 101 h 146"/>
                  <a:gd name="T6" fmla="*/ 134 w 145"/>
                  <a:gd name="T7" fmla="*/ 114 h 146"/>
                  <a:gd name="T8" fmla="*/ 125 w 145"/>
                  <a:gd name="T9" fmla="*/ 125 h 146"/>
                  <a:gd name="T10" fmla="*/ 114 w 145"/>
                  <a:gd name="T11" fmla="*/ 135 h 146"/>
                  <a:gd name="T12" fmla="*/ 101 w 145"/>
                  <a:gd name="T13" fmla="*/ 140 h 146"/>
                  <a:gd name="T14" fmla="*/ 87 w 145"/>
                  <a:gd name="T15" fmla="*/ 146 h 146"/>
                  <a:gd name="T16" fmla="*/ 72 w 145"/>
                  <a:gd name="T17" fmla="*/ 146 h 146"/>
                  <a:gd name="T18" fmla="*/ 57 w 145"/>
                  <a:gd name="T19" fmla="*/ 146 h 146"/>
                  <a:gd name="T20" fmla="*/ 44 w 145"/>
                  <a:gd name="T21" fmla="*/ 140 h 146"/>
                  <a:gd name="T22" fmla="*/ 31 w 145"/>
                  <a:gd name="T23" fmla="*/ 135 h 146"/>
                  <a:gd name="T24" fmla="*/ 20 w 145"/>
                  <a:gd name="T25" fmla="*/ 125 h 146"/>
                  <a:gd name="T26" fmla="*/ 11 w 145"/>
                  <a:gd name="T27" fmla="*/ 114 h 146"/>
                  <a:gd name="T28" fmla="*/ 5 w 145"/>
                  <a:gd name="T29" fmla="*/ 101 h 146"/>
                  <a:gd name="T30" fmla="*/ 0 w 145"/>
                  <a:gd name="T31" fmla="*/ 88 h 146"/>
                  <a:gd name="T32" fmla="*/ 0 w 145"/>
                  <a:gd name="T33" fmla="*/ 73 h 146"/>
                  <a:gd name="T34" fmla="*/ 0 w 145"/>
                  <a:gd name="T35" fmla="*/ 58 h 146"/>
                  <a:gd name="T36" fmla="*/ 5 w 145"/>
                  <a:gd name="T37" fmla="*/ 45 h 146"/>
                  <a:gd name="T38" fmla="*/ 11 w 145"/>
                  <a:gd name="T39" fmla="*/ 32 h 146"/>
                  <a:gd name="T40" fmla="*/ 20 w 145"/>
                  <a:gd name="T41" fmla="*/ 21 h 146"/>
                  <a:gd name="T42" fmla="*/ 31 w 145"/>
                  <a:gd name="T43" fmla="*/ 11 h 146"/>
                  <a:gd name="T44" fmla="*/ 44 w 145"/>
                  <a:gd name="T45" fmla="*/ 6 h 146"/>
                  <a:gd name="T46" fmla="*/ 57 w 145"/>
                  <a:gd name="T47" fmla="*/ 0 h 146"/>
                  <a:gd name="T48" fmla="*/ 72 w 145"/>
                  <a:gd name="T49" fmla="*/ 0 h 146"/>
                  <a:gd name="T50" fmla="*/ 87 w 145"/>
                  <a:gd name="T51" fmla="*/ 0 h 146"/>
                  <a:gd name="T52" fmla="*/ 101 w 145"/>
                  <a:gd name="T53" fmla="*/ 6 h 146"/>
                  <a:gd name="T54" fmla="*/ 114 w 145"/>
                  <a:gd name="T55" fmla="*/ 11 h 146"/>
                  <a:gd name="T56" fmla="*/ 125 w 145"/>
                  <a:gd name="T57" fmla="*/ 21 h 146"/>
                  <a:gd name="T58" fmla="*/ 134 w 145"/>
                  <a:gd name="T59" fmla="*/ 32 h 146"/>
                  <a:gd name="T60" fmla="*/ 140 w 145"/>
                  <a:gd name="T61" fmla="*/ 45 h 146"/>
                  <a:gd name="T62" fmla="*/ 144 w 145"/>
                  <a:gd name="T63" fmla="*/ 58 h 146"/>
                  <a:gd name="T64" fmla="*/ 145 w 145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5" h="146">
                    <a:moveTo>
                      <a:pt x="145" y="73"/>
                    </a:moveTo>
                    <a:lnTo>
                      <a:pt x="144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7" y="146"/>
                    </a:lnTo>
                    <a:lnTo>
                      <a:pt x="72" y="146"/>
                    </a:lnTo>
                    <a:lnTo>
                      <a:pt x="57" y="146"/>
                    </a:lnTo>
                    <a:lnTo>
                      <a:pt x="44" y="140"/>
                    </a:lnTo>
                    <a:lnTo>
                      <a:pt x="31" y="135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1"/>
                    </a:lnTo>
                    <a:lnTo>
                      <a:pt x="31" y="11"/>
                    </a:lnTo>
                    <a:lnTo>
                      <a:pt x="44" y="6"/>
                    </a:lnTo>
                    <a:lnTo>
                      <a:pt x="57" y="0"/>
                    </a:lnTo>
                    <a:lnTo>
                      <a:pt x="72" y="0"/>
                    </a:lnTo>
                    <a:lnTo>
                      <a:pt x="87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4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7" name="Freeform 134"/>
              <p:cNvSpPr>
                <a:spLocks/>
              </p:cNvSpPr>
              <p:nvPr/>
            </p:nvSpPr>
            <p:spPr bwMode="auto">
              <a:xfrm>
                <a:off x="4210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5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2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2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5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8" name="Freeform 135"/>
              <p:cNvSpPr>
                <a:spLocks/>
              </p:cNvSpPr>
              <p:nvPr/>
            </p:nvSpPr>
            <p:spPr bwMode="auto">
              <a:xfrm>
                <a:off x="4064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5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5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19" name="Freeform 136"/>
              <p:cNvSpPr>
                <a:spLocks/>
              </p:cNvSpPr>
              <p:nvPr/>
            </p:nvSpPr>
            <p:spPr bwMode="auto">
              <a:xfrm>
                <a:off x="4502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6 w 147"/>
                  <a:gd name="T3" fmla="*/ 88 h 146"/>
                  <a:gd name="T4" fmla="*/ 140 w 147"/>
                  <a:gd name="T5" fmla="*/ 101 h 146"/>
                  <a:gd name="T6" fmla="*/ 134 w 147"/>
                  <a:gd name="T7" fmla="*/ 114 h 146"/>
                  <a:gd name="T8" fmla="*/ 125 w 147"/>
                  <a:gd name="T9" fmla="*/ 125 h 146"/>
                  <a:gd name="T10" fmla="*/ 114 w 147"/>
                  <a:gd name="T11" fmla="*/ 135 h 146"/>
                  <a:gd name="T12" fmla="*/ 101 w 147"/>
                  <a:gd name="T13" fmla="*/ 140 h 146"/>
                  <a:gd name="T14" fmla="*/ 88 w 147"/>
                  <a:gd name="T15" fmla="*/ 146 h 146"/>
                  <a:gd name="T16" fmla="*/ 73 w 147"/>
                  <a:gd name="T17" fmla="*/ 146 h 146"/>
                  <a:gd name="T18" fmla="*/ 58 w 147"/>
                  <a:gd name="T19" fmla="*/ 146 h 146"/>
                  <a:gd name="T20" fmla="*/ 45 w 147"/>
                  <a:gd name="T21" fmla="*/ 140 h 146"/>
                  <a:gd name="T22" fmla="*/ 32 w 147"/>
                  <a:gd name="T23" fmla="*/ 135 h 146"/>
                  <a:gd name="T24" fmla="*/ 20 w 147"/>
                  <a:gd name="T25" fmla="*/ 125 h 146"/>
                  <a:gd name="T26" fmla="*/ 13 w 147"/>
                  <a:gd name="T27" fmla="*/ 114 h 146"/>
                  <a:gd name="T28" fmla="*/ 5 w 147"/>
                  <a:gd name="T29" fmla="*/ 101 h 146"/>
                  <a:gd name="T30" fmla="*/ 2 w 147"/>
                  <a:gd name="T31" fmla="*/ 88 h 146"/>
                  <a:gd name="T32" fmla="*/ 0 w 147"/>
                  <a:gd name="T33" fmla="*/ 73 h 146"/>
                  <a:gd name="T34" fmla="*/ 2 w 147"/>
                  <a:gd name="T35" fmla="*/ 58 h 146"/>
                  <a:gd name="T36" fmla="*/ 5 w 147"/>
                  <a:gd name="T37" fmla="*/ 45 h 146"/>
                  <a:gd name="T38" fmla="*/ 13 w 147"/>
                  <a:gd name="T39" fmla="*/ 32 h 146"/>
                  <a:gd name="T40" fmla="*/ 20 w 147"/>
                  <a:gd name="T41" fmla="*/ 21 h 146"/>
                  <a:gd name="T42" fmla="*/ 32 w 147"/>
                  <a:gd name="T43" fmla="*/ 11 h 146"/>
                  <a:gd name="T44" fmla="*/ 45 w 147"/>
                  <a:gd name="T45" fmla="*/ 6 h 146"/>
                  <a:gd name="T46" fmla="*/ 58 w 147"/>
                  <a:gd name="T47" fmla="*/ 0 h 146"/>
                  <a:gd name="T48" fmla="*/ 73 w 147"/>
                  <a:gd name="T49" fmla="*/ 0 h 146"/>
                  <a:gd name="T50" fmla="*/ 88 w 147"/>
                  <a:gd name="T51" fmla="*/ 0 h 146"/>
                  <a:gd name="T52" fmla="*/ 101 w 147"/>
                  <a:gd name="T53" fmla="*/ 6 h 146"/>
                  <a:gd name="T54" fmla="*/ 114 w 147"/>
                  <a:gd name="T55" fmla="*/ 11 h 146"/>
                  <a:gd name="T56" fmla="*/ 125 w 147"/>
                  <a:gd name="T57" fmla="*/ 21 h 146"/>
                  <a:gd name="T58" fmla="*/ 134 w 147"/>
                  <a:gd name="T59" fmla="*/ 32 h 146"/>
                  <a:gd name="T60" fmla="*/ 140 w 147"/>
                  <a:gd name="T61" fmla="*/ 45 h 146"/>
                  <a:gd name="T62" fmla="*/ 146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6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0" name="Freeform 137"/>
              <p:cNvSpPr>
                <a:spLocks/>
              </p:cNvSpPr>
              <p:nvPr/>
            </p:nvSpPr>
            <p:spPr bwMode="auto">
              <a:xfrm>
                <a:off x="4356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0 w 148"/>
                  <a:gd name="T5" fmla="*/ 101 h 146"/>
                  <a:gd name="T6" fmla="*/ 135 w 148"/>
                  <a:gd name="T7" fmla="*/ 114 h 146"/>
                  <a:gd name="T8" fmla="*/ 125 w 148"/>
                  <a:gd name="T9" fmla="*/ 125 h 146"/>
                  <a:gd name="T10" fmla="*/ 114 w 148"/>
                  <a:gd name="T11" fmla="*/ 135 h 146"/>
                  <a:gd name="T12" fmla="*/ 101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58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0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0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58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1 w 148"/>
                  <a:gd name="T53" fmla="*/ 6 h 146"/>
                  <a:gd name="T54" fmla="*/ 114 w 148"/>
                  <a:gd name="T55" fmla="*/ 11 h 146"/>
                  <a:gd name="T56" fmla="*/ 125 w 148"/>
                  <a:gd name="T57" fmla="*/ 21 h 146"/>
                  <a:gd name="T58" fmla="*/ 135 w 148"/>
                  <a:gd name="T59" fmla="*/ 32 h 146"/>
                  <a:gd name="T60" fmla="*/ 140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0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0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1" name="Freeform 138"/>
              <p:cNvSpPr>
                <a:spLocks/>
              </p:cNvSpPr>
              <p:nvPr/>
            </p:nvSpPr>
            <p:spPr bwMode="auto">
              <a:xfrm>
                <a:off x="4793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3 w 148"/>
                  <a:gd name="T5" fmla="*/ 101 h 146"/>
                  <a:gd name="T6" fmla="*/ 135 w 148"/>
                  <a:gd name="T7" fmla="*/ 114 h 146"/>
                  <a:gd name="T8" fmla="*/ 128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8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8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8 w 148"/>
                  <a:gd name="T57" fmla="*/ 21 h 146"/>
                  <a:gd name="T58" fmla="*/ 135 w 148"/>
                  <a:gd name="T59" fmla="*/ 32 h 146"/>
                  <a:gd name="T60" fmla="*/ 143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8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8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8" y="21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2" name="Freeform 139"/>
              <p:cNvSpPr>
                <a:spLocks/>
              </p:cNvSpPr>
              <p:nvPr/>
            </p:nvSpPr>
            <p:spPr bwMode="auto">
              <a:xfrm>
                <a:off x="4648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5 w 147"/>
                  <a:gd name="T3" fmla="*/ 88 h 146"/>
                  <a:gd name="T4" fmla="*/ 142 w 147"/>
                  <a:gd name="T5" fmla="*/ 101 h 146"/>
                  <a:gd name="T6" fmla="*/ 134 w 147"/>
                  <a:gd name="T7" fmla="*/ 114 h 146"/>
                  <a:gd name="T8" fmla="*/ 127 w 147"/>
                  <a:gd name="T9" fmla="*/ 125 h 146"/>
                  <a:gd name="T10" fmla="*/ 115 w 147"/>
                  <a:gd name="T11" fmla="*/ 135 h 146"/>
                  <a:gd name="T12" fmla="*/ 102 w 147"/>
                  <a:gd name="T13" fmla="*/ 140 h 146"/>
                  <a:gd name="T14" fmla="*/ 89 w 147"/>
                  <a:gd name="T15" fmla="*/ 146 h 146"/>
                  <a:gd name="T16" fmla="*/ 74 w 147"/>
                  <a:gd name="T17" fmla="*/ 146 h 146"/>
                  <a:gd name="T18" fmla="*/ 59 w 147"/>
                  <a:gd name="T19" fmla="*/ 146 h 146"/>
                  <a:gd name="T20" fmla="*/ 44 w 147"/>
                  <a:gd name="T21" fmla="*/ 140 h 146"/>
                  <a:gd name="T22" fmla="*/ 33 w 147"/>
                  <a:gd name="T23" fmla="*/ 135 h 146"/>
                  <a:gd name="T24" fmla="*/ 22 w 147"/>
                  <a:gd name="T25" fmla="*/ 125 h 146"/>
                  <a:gd name="T26" fmla="*/ 13 w 147"/>
                  <a:gd name="T27" fmla="*/ 114 h 146"/>
                  <a:gd name="T28" fmla="*/ 7 w 147"/>
                  <a:gd name="T29" fmla="*/ 101 h 146"/>
                  <a:gd name="T30" fmla="*/ 1 w 147"/>
                  <a:gd name="T31" fmla="*/ 88 h 146"/>
                  <a:gd name="T32" fmla="*/ 0 w 147"/>
                  <a:gd name="T33" fmla="*/ 73 h 146"/>
                  <a:gd name="T34" fmla="*/ 1 w 147"/>
                  <a:gd name="T35" fmla="*/ 58 h 146"/>
                  <a:gd name="T36" fmla="*/ 7 w 147"/>
                  <a:gd name="T37" fmla="*/ 45 h 146"/>
                  <a:gd name="T38" fmla="*/ 13 w 147"/>
                  <a:gd name="T39" fmla="*/ 32 h 146"/>
                  <a:gd name="T40" fmla="*/ 22 w 147"/>
                  <a:gd name="T41" fmla="*/ 21 h 146"/>
                  <a:gd name="T42" fmla="*/ 33 w 147"/>
                  <a:gd name="T43" fmla="*/ 11 h 146"/>
                  <a:gd name="T44" fmla="*/ 44 w 147"/>
                  <a:gd name="T45" fmla="*/ 6 h 146"/>
                  <a:gd name="T46" fmla="*/ 59 w 147"/>
                  <a:gd name="T47" fmla="*/ 0 h 146"/>
                  <a:gd name="T48" fmla="*/ 74 w 147"/>
                  <a:gd name="T49" fmla="*/ 0 h 146"/>
                  <a:gd name="T50" fmla="*/ 89 w 147"/>
                  <a:gd name="T51" fmla="*/ 0 h 146"/>
                  <a:gd name="T52" fmla="*/ 102 w 147"/>
                  <a:gd name="T53" fmla="*/ 6 h 146"/>
                  <a:gd name="T54" fmla="*/ 115 w 147"/>
                  <a:gd name="T55" fmla="*/ 11 h 146"/>
                  <a:gd name="T56" fmla="*/ 127 w 147"/>
                  <a:gd name="T57" fmla="*/ 21 h 146"/>
                  <a:gd name="T58" fmla="*/ 134 w 147"/>
                  <a:gd name="T59" fmla="*/ 32 h 146"/>
                  <a:gd name="T60" fmla="*/ 142 w 147"/>
                  <a:gd name="T61" fmla="*/ 45 h 146"/>
                  <a:gd name="T62" fmla="*/ 145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7" y="125"/>
                    </a:lnTo>
                    <a:lnTo>
                      <a:pt x="115" y="135"/>
                    </a:lnTo>
                    <a:lnTo>
                      <a:pt x="102" y="140"/>
                    </a:lnTo>
                    <a:lnTo>
                      <a:pt x="89" y="146"/>
                    </a:lnTo>
                    <a:lnTo>
                      <a:pt x="74" y="146"/>
                    </a:lnTo>
                    <a:lnTo>
                      <a:pt x="59" y="146"/>
                    </a:lnTo>
                    <a:lnTo>
                      <a:pt x="44" y="140"/>
                    </a:lnTo>
                    <a:lnTo>
                      <a:pt x="33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7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7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3" y="11"/>
                    </a:lnTo>
                    <a:lnTo>
                      <a:pt x="44" y="6"/>
                    </a:lnTo>
                    <a:lnTo>
                      <a:pt x="59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2" y="6"/>
                    </a:lnTo>
                    <a:lnTo>
                      <a:pt x="115" y="11"/>
                    </a:lnTo>
                    <a:lnTo>
                      <a:pt x="127" y="21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3" name="Freeform 140"/>
              <p:cNvSpPr>
                <a:spLocks/>
              </p:cNvSpPr>
              <p:nvPr/>
            </p:nvSpPr>
            <p:spPr bwMode="auto">
              <a:xfrm>
                <a:off x="5087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5 w 148"/>
                  <a:gd name="T9" fmla="*/ 125 h 146"/>
                  <a:gd name="T10" fmla="*/ 114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2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2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4 w 148"/>
                  <a:gd name="T55" fmla="*/ 11 h 146"/>
                  <a:gd name="T56" fmla="*/ 125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4" name="Freeform 141"/>
              <p:cNvSpPr>
                <a:spLocks/>
              </p:cNvSpPr>
              <p:nvPr/>
            </p:nvSpPr>
            <p:spPr bwMode="auto">
              <a:xfrm>
                <a:off x="4941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5 w 148"/>
                  <a:gd name="T9" fmla="*/ 125 h 146"/>
                  <a:gd name="T10" fmla="*/ 114 w 148"/>
                  <a:gd name="T11" fmla="*/ 135 h 146"/>
                  <a:gd name="T12" fmla="*/ 103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3 w 148"/>
                  <a:gd name="T53" fmla="*/ 6 h 146"/>
                  <a:gd name="T54" fmla="*/ 114 w 148"/>
                  <a:gd name="T55" fmla="*/ 11 h 146"/>
                  <a:gd name="T56" fmla="*/ 125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5" name="Freeform 142"/>
              <p:cNvSpPr>
                <a:spLocks/>
              </p:cNvSpPr>
              <p:nvPr/>
            </p:nvSpPr>
            <p:spPr bwMode="auto">
              <a:xfrm>
                <a:off x="5381" y="192"/>
                <a:ext cx="145" cy="146"/>
              </a:xfrm>
              <a:custGeom>
                <a:avLst/>
                <a:gdLst>
                  <a:gd name="T0" fmla="*/ 145 w 145"/>
                  <a:gd name="T1" fmla="*/ 73 h 146"/>
                  <a:gd name="T2" fmla="*/ 145 w 145"/>
                  <a:gd name="T3" fmla="*/ 88 h 146"/>
                  <a:gd name="T4" fmla="*/ 140 w 145"/>
                  <a:gd name="T5" fmla="*/ 101 h 146"/>
                  <a:gd name="T6" fmla="*/ 134 w 145"/>
                  <a:gd name="T7" fmla="*/ 114 h 146"/>
                  <a:gd name="T8" fmla="*/ 125 w 145"/>
                  <a:gd name="T9" fmla="*/ 125 h 146"/>
                  <a:gd name="T10" fmla="*/ 114 w 145"/>
                  <a:gd name="T11" fmla="*/ 135 h 146"/>
                  <a:gd name="T12" fmla="*/ 100 w 145"/>
                  <a:gd name="T13" fmla="*/ 140 h 146"/>
                  <a:gd name="T14" fmla="*/ 87 w 145"/>
                  <a:gd name="T15" fmla="*/ 146 h 146"/>
                  <a:gd name="T16" fmla="*/ 72 w 145"/>
                  <a:gd name="T17" fmla="*/ 146 h 146"/>
                  <a:gd name="T18" fmla="*/ 57 w 145"/>
                  <a:gd name="T19" fmla="*/ 146 h 146"/>
                  <a:gd name="T20" fmla="*/ 44 w 145"/>
                  <a:gd name="T21" fmla="*/ 140 h 146"/>
                  <a:gd name="T22" fmla="*/ 31 w 145"/>
                  <a:gd name="T23" fmla="*/ 135 h 146"/>
                  <a:gd name="T24" fmla="*/ 20 w 145"/>
                  <a:gd name="T25" fmla="*/ 125 h 146"/>
                  <a:gd name="T26" fmla="*/ 11 w 145"/>
                  <a:gd name="T27" fmla="*/ 114 h 146"/>
                  <a:gd name="T28" fmla="*/ 5 w 145"/>
                  <a:gd name="T29" fmla="*/ 101 h 146"/>
                  <a:gd name="T30" fmla="*/ 1 w 145"/>
                  <a:gd name="T31" fmla="*/ 88 h 146"/>
                  <a:gd name="T32" fmla="*/ 0 w 145"/>
                  <a:gd name="T33" fmla="*/ 73 h 146"/>
                  <a:gd name="T34" fmla="*/ 1 w 145"/>
                  <a:gd name="T35" fmla="*/ 58 h 146"/>
                  <a:gd name="T36" fmla="*/ 5 w 145"/>
                  <a:gd name="T37" fmla="*/ 45 h 146"/>
                  <a:gd name="T38" fmla="*/ 11 w 145"/>
                  <a:gd name="T39" fmla="*/ 32 h 146"/>
                  <a:gd name="T40" fmla="*/ 20 w 145"/>
                  <a:gd name="T41" fmla="*/ 21 h 146"/>
                  <a:gd name="T42" fmla="*/ 31 w 145"/>
                  <a:gd name="T43" fmla="*/ 11 h 146"/>
                  <a:gd name="T44" fmla="*/ 44 w 145"/>
                  <a:gd name="T45" fmla="*/ 6 h 146"/>
                  <a:gd name="T46" fmla="*/ 57 w 145"/>
                  <a:gd name="T47" fmla="*/ 0 h 146"/>
                  <a:gd name="T48" fmla="*/ 72 w 145"/>
                  <a:gd name="T49" fmla="*/ 0 h 146"/>
                  <a:gd name="T50" fmla="*/ 87 w 145"/>
                  <a:gd name="T51" fmla="*/ 0 h 146"/>
                  <a:gd name="T52" fmla="*/ 100 w 145"/>
                  <a:gd name="T53" fmla="*/ 6 h 146"/>
                  <a:gd name="T54" fmla="*/ 114 w 145"/>
                  <a:gd name="T55" fmla="*/ 11 h 146"/>
                  <a:gd name="T56" fmla="*/ 125 w 145"/>
                  <a:gd name="T57" fmla="*/ 21 h 146"/>
                  <a:gd name="T58" fmla="*/ 134 w 145"/>
                  <a:gd name="T59" fmla="*/ 32 h 146"/>
                  <a:gd name="T60" fmla="*/ 140 w 145"/>
                  <a:gd name="T61" fmla="*/ 45 h 146"/>
                  <a:gd name="T62" fmla="*/ 145 w 145"/>
                  <a:gd name="T63" fmla="*/ 58 h 146"/>
                  <a:gd name="T64" fmla="*/ 145 w 145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5" h="146">
                    <a:moveTo>
                      <a:pt x="145" y="73"/>
                    </a:moveTo>
                    <a:lnTo>
                      <a:pt x="145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0" y="140"/>
                    </a:lnTo>
                    <a:lnTo>
                      <a:pt x="87" y="146"/>
                    </a:lnTo>
                    <a:lnTo>
                      <a:pt x="72" y="146"/>
                    </a:lnTo>
                    <a:lnTo>
                      <a:pt x="57" y="146"/>
                    </a:lnTo>
                    <a:lnTo>
                      <a:pt x="44" y="140"/>
                    </a:lnTo>
                    <a:lnTo>
                      <a:pt x="31" y="135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1"/>
                    </a:lnTo>
                    <a:lnTo>
                      <a:pt x="31" y="11"/>
                    </a:lnTo>
                    <a:lnTo>
                      <a:pt x="44" y="6"/>
                    </a:lnTo>
                    <a:lnTo>
                      <a:pt x="57" y="0"/>
                    </a:lnTo>
                    <a:lnTo>
                      <a:pt x="72" y="0"/>
                    </a:lnTo>
                    <a:lnTo>
                      <a:pt x="87" y="0"/>
                    </a:lnTo>
                    <a:lnTo>
                      <a:pt x="100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6" name="Freeform 143"/>
              <p:cNvSpPr>
                <a:spLocks/>
              </p:cNvSpPr>
              <p:nvPr/>
            </p:nvSpPr>
            <p:spPr bwMode="auto">
              <a:xfrm>
                <a:off x="5235" y="192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88 h 146"/>
                  <a:gd name="T4" fmla="*/ 140 w 146"/>
                  <a:gd name="T5" fmla="*/ 101 h 146"/>
                  <a:gd name="T6" fmla="*/ 134 w 146"/>
                  <a:gd name="T7" fmla="*/ 114 h 146"/>
                  <a:gd name="T8" fmla="*/ 125 w 146"/>
                  <a:gd name="T9" fmla="*/ 125 h 146"/>
                  <a:gd name="T10" fmla="*/ 114 w 146"/>
                  <a:gd name="T11" fmla="*/ 135 h 146"/>
                  <a:gd name="T12" fmla="*/ 101 w 146"/>
                  <a:gd name="T13" fmla="*/ 140 h 146"/>
                  <a:gd name="T14" fmla="*/ 88 w 146"/>
                  <a:gd name="T15" fmla="*/ 146 h 146"/>
                  <a:gd name="T16" fmla="*/ 73 w 146"/>
                  <a:gd name="T17" fmla="*/ 146 h 146"/>
                  <a:gd name="T18" fmla="*/ 58 w 146"/>
                  <a:gd name="T19" fmla="*/ 146 h 146"/>
                  <a:gd name="T20" fmla="*/ 45 w 146"/>
                  <a:gd name="T21" fmla="*/ 140 h 146"/>
                  <a:gd name="T22" fmla="*/ 31 w 146"/>
                  <a:gd name="T23" fmla="*/ 135 h 146"/>
                  <a:gd name="T24" fmla="*/ 20 w 146"/>
                  <a:gd name="T25" fmla="*/ 125 h 146"/>
                  <a:gd name="T26" fmla="*/ 11 w 146"/>
                  <a:gd name="T27" fmla="*/ 114 h 146"/>
                  <a:gd name="T28" fmla="*/ 5 w 146"/>
                  <a:gd name="T29" fmla="*/ 101 h 146"/>
                  <a:gd name="T30" fmla="*/ 2 w 146"/>
                  <a:gd name="T31" fmla="*/ 88 h 146"/>
                  <a:gd name="T32" fmla="*/ 0 w 146"/>
                  <a:gd name="T33" fmla="*/ 73 h 146"/>
                  <a:gd name="T34" fmla="*/ 2 w 146"/>
                  <a:gd name="T35" fmla="*/ 58 h 146"/>
                  <a:gd name="T36" fmla="*/ 5 w 146"/>
                  <a:gd name="T37" fmla="*/ 45 h 146"/>
                  <a:gd name="T38" fmla="*/ 11 w 146"/>
                  <a:gd name="T39" fmla="*/ 32 h 146"/>
                  <a:gd name="T40" fmla="*/ 20 w 146"/>
                  <a:gd name="T41" fmla="*/ 21 h 146"/>
                  <a:gd name="T42" fmla="*/ 31 w 146"/>
                  <a:gd name="T43" fmla="*/ 11 h 146"/>
                  <a:gd name="T44" fmla="*/ 45 w 146"/>
                  <a:gd name="T45" fmla="*/ 6 h 146"/>
                  <a:gd name="T46" fmla="*/ 58 w 146"/>
                  <a:gd name="T47" fmla="*/ 0 h 146"/>
                  <a:gd name="T48" fmla="*/ 73 w 146"/>
                  <a:gd name="T49" fmla="*/ 0 h 146"/>
                  <a:gd name="T50" fmla="*/ 88 w 146"/>
                  <a:gd name="T51" fmla="*/ 0 h 146"/>
                  <a:gd name="T52" fmla="*/ 101 w 146"/>
                  <a:gd name="T53" fmla="*/ 6 h 146"/>
                  <a:gd name="T54" fmla="*/ 114 w 146"/>
                  <a:gd name="T55" fmla="*/ 11 h 146"/>
                  <a:gd name="T56" fmla="*/ 125 w 146"/>
                  <a:gd name="T57" fmla="*/ 21 h 146"/>
                  <a:gd name="T58" fmla="*/ 134 w 146"/>
                  <a:gd name="T59" fmla="*/ 32 h 146"/>
                  <a:gd name="T60" fmla="*/ 140 w 146"/>
                  <a:gd name="T61" fmla="*/ 45 h 146"/>
                  <a:gd name="T62" fmla="*/ 146 w 146"/>
                  <a:gd name="T63" fmla="*/ 58 h 146"/>
                  <a:gd name="T64" fmla="*/ 146 w 146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1" y="135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1"/>
                    </a:lnTo>
                    <a:lnTo>
                      <a:pt x="31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7" name="Freeform 144"/>
              <p:cNvSpPr>
                <a:spLocks/>
              </p:cNvSpPr>
              <p:nvPr/>
            </p:nvSpPr>
            <p:spPr bwMode="auto">
              <a:xfrm>
                <a:off x="5668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1 w 148"/>
                  <a:gd name="T5" fmla="*/ 101 h 146"/>
                  <a:gd name="T6" fmla="*/ 135 w 148"/>
                  <a:gd name="T7" fmla="*/ 114 h 146"/>
                  <a:gd name="T8" fmla="*/ 126 w 148"/>
                  <a:gd name="T9" fmla="*/ 125 h 146"/>
                  <a:gd name="T10" fmla="*/ 114 w 148"/>
                  <a:gd name="T11" fmla="*/ 135 h 146"/>
                  <a:gd name="T12" fmla="*/ 101 w 148"/>
                  <a:gd name="T13" fmla="*/ 140 h 146"/>
                  <a:gd name="T14" fmla="*/ 88 w 148"/>
                  <a:gd name="T15" fmla="*/ 146 h 146"/>
                  <a:gd name="T16" fmla="*/ 73 w 148"/>
                  <a:gd name="T17" fmla="*/ 146 h 146"/>
                  <a:gd name="T18" fmla="*/ 58 w 148"/>
                  <a:gd name="T19" fmla="*/ 146 h 146"/>
                  <a:gd name="T20" fmla="*/ 45 w 148"/>
                  <a:gd name="T21" fmla="*/ 140 h 146"/>
                  <a:gd name="T22" fmla="*/ 32 w 148"/>
                  <a:gd name="T23" fmla="*/ 135 h 146"/>
                  <a:gd name="T24" fmla="*/ 21 w 148"/>
                  <a:gd name="T25" fmla="*/ 125 h 146"/>
                  <a:gd name="T26" fmla="*/ 14 w 148"/>
                  <a:gd name="T27" fmla="*/ 114 h 146"/>
                  <a:gd name="T28" fmla="*/ 6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6 w 148"/>
                  <a:gd name="T37" fmla="*/ 45 h 146"/>
                  <a:gd name="T38" fmla="*/ 14 w 148"/>
                  <a:gd name="T39" fmla="*/ 32 h 146"/>
                  <a:gd name="T40" fmla="*/ 21 w 148"/>
                  <a:gd name="T41" fmla="*/ 21 h 146"/>
                  <a:gd name="T42" fmla="*/ 32 w 148"/>
                  <a:gd name="T43" fmla="*/ 11 h 146"/>
                  <a:gd name="T44" fmla="*/ 45 w 148"/>
                  <a:gd name="T45" fmla="*/ 6 h 146"/>
                  <a:gd name="T46" fmla="*/ 58 w 148"/>
                  <a:gd name="T47" fmla="*/ 0 h 146"/>
                  <a:gd name="T48" fmla="*/ 73 w 148"/>
                  <a:gd name="T49" fmla="*/ 0 h 146"/>
                  <a:gd name="T50" fmla="*/ 88 w 148"/>
                  <a:gd name="T51" fmla="*/ 0 h 146"/>
                  <a:gd name="T52" fmla="*/ 101 w 148"/>
                  <a:gd name="T53" fmla="*/ 6 h 146"/>
                  <a:gd name="T54" fmla="*/ 114 w 148"/>
                  <a:gd name="T55" fmla="*/ 11 h 146"/>
                  <a:gd name="T56" fmla="*/ 126 w 148"/>
                  <a:gd name="T57" fmla="*/ 21 h 146"/>
                  <a:gd name="T58" fmla="*/ 135 w 148"/>
                  <a:gd name="T59" fmla="*/ 32 h 146"/>
                  <a:gd name="T60" fmla="*/ 141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1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5"/>
                    </a:lnTo>
                    <a:lnTo>
                      <a:pt x="21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1" y="21"/>
                    </a:lnTo>
                    <a:lnTo>
                      <a:pt x="32" y="11"/>
                    </a:lnTo>
                    <a:lnTo>
                      <a:pt x="45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6" y="21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8" name="Freeform 145"/>
              <p:cNvSpPr>
                <a:spLocks/>
              </p:cNvSpPr>
              <p:nvPr/>
            </p:nvSpPr>
            <p:spPr bwMode="auto">
              <a:xfrm>
                <a:off x="5523" y="192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5 w 147"/>
                  <a:gd name="T3" fmla="*/ 88 h 146"/>
                  <a:gd name="T4" fmla="*/ 140 w 147"/>
                  <a:gd name="T5" fmla="*/ 101 h 146"/>
                  <a:gd name="T6" fmla="*/ 134 w 147"/>
                  <a:gd name="T7" fmla="*/ 114 h 146"/>
                  <a:gd name="T8" fmla="*/ 125 w 147"/>
                  <a:gd name="T9" fmla="*/ 125 h 146"/>
                  <a:gd name="T10" fmla="*/ 114 w 147"/>
                  <a:gd name="T11" fmla="*/ 135 h 146"/>
                  <a:gd name="T12" fmla="*/ 101 w 147"/>
                  <a:gd name="T13" fmla="*/ 140 h 146"/>
                  <a:gd name="T14" fmla="*/ 87 w 147"/>
                  <a:gd name="T15" fmla="*/ 146 h 146"/>
                  <a:gd name="T16" fmla="*/ 73 w 147"/>
                  <a:gd name="T17" fmla="*/ 146 h 146"/>
                  <a:gd name="T18" fmla="*/ 58 w 147"/>
                  <a:gd name="T19" fmla="*/ 146 h 146"/>
                  <a:gd name="T20" fmla="*/ 44 w 147"/>
                  <a:gd name="T21" fmla="*/ 140 h 146"/>
                  <a:gd name="T22" fmla="*/ 31 w 147"/>
                  <a:gd name="T23" fmla="*/ 135 h 146"/>
                  <a:gd name="T24" fmla="*/ 20 w 147"/>
                  <a:gd name="T25" fmla="*/ 125 h 146"/>
                  <a:gd name="T26" fmla="*/ 13 w 147"/>
                  <a:gd name="T27" fmla="*/ 114 h 146"/>
                  <a:gd name="T28" fmla="*/ 5 w 147"/>
                  <a:gd name="T29" fmla="*/ 101 h 146"/>
                  <a:gd name="T30" fmla="*/ 1 w 147"/>
                  <a:gd name="T31" fmla="*/ 88 h 146"/>
                  <a:gd name="T32" fmla="*/ 0 w 147"/>
                  <a:gd name="T33" fmla="*/ 73 h 146"/>
                  <a:gd name="T34" fmla="*/ 1 w 147"/>
                  <a:gd name="T35" fmla="*/ 58 h 146"/>
                  <a:gd name="T36" fmla="*/ 5 w 147"/>
                  <a:gd name="T37" fmla="*/ 45 h 146"/>
                  <a:gd name="T38" fmla="*/ 13 w 147"/>
                  <a:gd name="T39" fmla="*/ 32 h 146"/>
                  <a:gd name="T40" fmla="*/ 20 w 147"/>
                  <a:gd name="T41" fmla="*/ 21 h 146"/>
                  <a:gd name="T42" fmla="*/ 31 w 147"/>
                  <a:gd name="T43" fmla="*/ 11 h 146"/>
                  <a:gd name="T44" fmla="*/ 44 w 147"/>
                  <a:gd name="T45" fmla="*/ 6 h 146"/>
                  <a:gd name="T46" fmla="*/ 58 w 147"/>
                  <a:gd name="T47" fmla="*/ 0 h 146"/>
                  <a:gd name="T48" fmla="*/ 73 w 147"/>
                  <a:gd name="T49" fmla="*/ 0 h 146"/>
                  <a:gd name="T50" fmla="*/ 87 w 147"/>
                  <a:gd name="T51" fmla="*/ 0 h 146"/>
                  <a:gd name="T52" fmla="*/ 101 w 147"/>
                  <a:gd name="T53" fmla="*/ 6 h 146"/>
                  <a:gd name="T54" fmla="*/ 114 w 147"/>
                  <a:gd name="T55" fmla="*/ 11 h 146"/>
                  <a:gd name="T56" fmla="*/ 125 w 147"/>
                  <a:gd name="T57" fmla="*/ 21 h 146"/>
                  <a:gd name="T58" fmla="*/ 134 w 147"/>
                  <a:gd name="T59" fmla="*/ 32 h 146"/>
                  <a:gd name="T60" fmla="*/ 140 w 147"/>
                  <a:gd name="T61" fmla="*/ 45 h 146"/>
                  <a:gd name="T62" fmla="*/ 145 w 147"/>
                  <a:gd name="T63" fmla="*/ 58 h 146"/>
                  <a:gd name="T64" fmla="*/ 147 w 147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5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5"/>
                    </a:lnTo>
                    <a:lnTo>
                      <a:pt x="101" y="140"/>
                    </a:lnTo>
                    <a:lnTo>
                      <a:pt x="87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4" y="140"/>
                    </a:lnTo>
                    <a:lnTo>
                      <a:pt x="31" y="135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1"/>
                    </a:lnTo>
                    <a:lnTo>
                      <a:pt x="31" y="11"/>
                    </a:lnTo>
                    <a:lnTo>
                      <a:pt x="44" y="6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7" y="0"/>
                    </a:lnTo>
                    <a:lnTo>
                      <a:pt x="101" y="6"/>
                    </a:lnTo>
                    <a:lnTo>
                      <a:pt x="114" y="11"/>
                    </a:lnTo>
                    <a:lnTo>
                      <a:pt x="125" y="21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29" name="Freeform 146"/>
              <p:cNvSpPr>
                <a:spLocks/>
              </p:cNvSpPr>
              <p:nvPr/>
            </p:nvSpPr>
            <p:spPr bwMode="auto">
              <a:xfrm>
                <a:off x="5814" y="192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6 w 148"/>
                  <a:gd name="T3" fmla="*/ 88 h 146"/>
                  <a:gd name="T4" fmla="*/ 142 w 148"/>
                  <a:gd name="T5" fmla="*/ 101 h 146"/>
                  <a:gd name="T6" fmla="*/ 135 w 148"/>
                  <a:gd name="T7" fmla="*/ 114 h 146"/>
                  <a:gd name="T8" fmla="*/ 127 w 148"/>
                  <a:gd name="T9" fmla="*/ 125 h 146"/>
                  <a:gd name="T10" fmla="*/ 116 w 148"/>
                  <a:gd name="T11" fmla="*/ 135 h 146"/>
                  <a:gd name="T12" fmla="*/ 103 w 148"/>
                  <a:gd name="T13" fmla="*/ 140 h 146"/>
                  <a:gd name="T14" fmla="*/ 90 w 148"/>
                  <a:gd name="T15" fmla="*/ 146 h 146"/>
                  <a:gd name="T16" fmla="*/ 75 w 148"/>
                  <a:gd name="T17" fmla="*/ 146 h 146"/>
                  <a:gd name="T18" fmla="*/ 60 w 148"/>
                  <a:gd name="T19" fmla="*/ 146 h 146"/>
                  <a:gd name="T20" fmla="*/ 45 w 148"/>
                  <a:gd name="T21" fmla="*/ 140 h 146"/>
                  <a:gd name="T22" fmla="*/ 34 w 148"/>
                  <a:gd name="T23" fmla="*/ 135 h 146"/>
                  <a:gd name="T24" fmla="*/ 23 w 148"/>
                  <a:gd name="T25" fmla="*/ 125 h 146"/>
                  <a:gd name="T26" fmla="*/ 13 w 148"/>
                  <a:gd name="T27" fmla="*/ 114 h 146"/>
                  <a:gd name="T28" fmla="*/ 8 w 148"/>
                  <a:gd name="T29" fmla="*/ 101 h 146"/>
                  <a:gd name="T30" fmla="*/ 2 w 148"/>
                  <a:gd name="T31" fmla="*/ 88 h 146"/>
                  <a:gd name="T32" fmla="*/ 0 w 148"/>
                  <a:gd name="T33" fmla="*/ 73 h 146"/>
                  <a:gd name="T34" fmla="*/ 2 w 148"/>
                  <a:gd name="T35" fmla="*/ 58 h 146"/>
                  <a:gd name="T36" fmla="*/ 8 w 148"/>
                  <a:gd name="T37" fmla="*/ 45 h 146"/>
                  <a:gd name="T38" fmla="*/ 13 w 148"/>
                  <a:gd name="T39" fmla="*/ 32 h 146"/>
                  <a:gd name="T40" fmla="*/ 23 w 148"/>
                  <a:gd name="T41" fmla="*/ 21 h 146"/>
                  <a:gd name="T42" fmla="*/ 34 w 148"/>
                  <a:gd name="T43" fmla="*/ 11 h 146"/>
                  <a:gd name="T44" fmla="*/ 45 w 148"/>
                  <a:gd name="T45" fmla="*/ 6 h 146"/>
                  <a:gd name="T46" fmla="*/ 60 w 148"/>
                  <a:gd name="T47" fmla="*/ 0 h 146"/>
                  <a:gd name="T48" fmla="*/ 75 w 148"/>
                  <a:gd name="T49" fmla="*/ 0 h 146"/>
                  <a:gd name="T50" fmla="*/ 90 w 148"/>
                  <a:gd name="T51" fmla="*/ 0 h 146"/>
                  <a:gd name="T52" fmla="*/ 103 w 148"/>
                  <a:gd name="T53" fmla="*/ 6 h 146"/>
                  <a:gd name="T54" fmla="*/ 116 w 148"/>
                  <a:gd name="T55" fmla="*/ 11 h 146"/>
                  <a:gd name="T56" fmla="*/ 127 w 148"/>
                  <a:gd name="T57" fmla="*/ 21 h 146"/>
                  <a:gd name="T58" fmla="*/ 135 w 148"/>
                  <a:gd name="T59" fmla="*/ 32 h 146"/>
                  <a:gd name="T60" fmla="*/ 142 w 148"/>
                  <a:gd name="T61" fmla="*/ 45 h 146"/>
                  <a:gd name="T62" fmla="*/ 146 w 148"/>
                  <a:gd name="T63" fmla="*/ 58 h 146"/>
                  <a:gd name="T64" fmla="*/ 148 w 148"/>
                  <a:gd name="T65" fmla="*/ 73 h 14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5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5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8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1"/>
                    </a:lnTo>
                    <a:lnTo>
                      <a:pt x="34" y="11"/>
                    </a:lnTo>
                    <a:lnTo>
                      <a:pt x="45" y="6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6"/>
                    </a:lnTo>
                    <a:lnTo>
                      <a:pt x="116" y="11"/>
                    </a:lnTo>
                    <a:lnTo>
                      <a:pt x="127" y="21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0" name="Freeform 147"/>
              <p:cNvSpPr>
                <a:spLocks/>
              </p:cNvSpPr>
              <p:nvPr/>
            </p:nvSpPr>
            <p:spPr bwMode="auto">
              <a:xfrm>
                <a:off x="411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6 w 147"/>
                  <a:gd name="T5" fmla="*/ 88 h 146"/>
                  <a:gd name="T6" fmla="*/ 140 w 147"/>
                  <a:gd name="T7" fmla="*/ 101 h 146"/>
                  <a:gd name="T8" fmla="*/ 134 w 147"/>
                  <a:gd name="T9" fmla="*/ 114 h 146"/>
                  <a:gd name="T10" fmla="*/ 125 w 147"/>
                  <a:gd name="T11" fmla="*/ 125 h 146"/>
                  <a:gd name="T12" fmla="*/ 114 w 147"/>
                  <a:gd name="T13" fmla="*/ 134 h 146"/>
                  <a:gd name="T14" fmla="*/ 101 w 147"/>
                  <a:gd name="T15" fmla="*/ 140 h 146"/>
                  <a:gd name="T16" fmla="*/ 88 w 147"/>
                  <a:gd name="T17" fmla="*/ 146 h 146"/>
                  <a:gd name="T18" fmla="*/ 73 w 147"/>
                  <a:gd name="T19" fmla="*/ 146 h 146"/>
                  <a:gd name="T20" fmla="*/ 73 w 147"/>
                  <a:gd name="T21" fmla="*/ 146 h 146"/>
                  <a:gd name="T22" fmla="*/ 58 w 147"/>
                  <a:gd name="T23" fmla="*/ 146 h 146"/>
                  <a:gd name="T24" fmla="*/ 45 w 147"/>
                  <a:gd name="T25" fmla="*/ 140 h 146"/>
                  <a:gd name="T26" fmla="*/ 32 w 147"/>
                  <a:gd name="T27" fmla="*/ 134 h 146"/>
                  <a:gd name="T28" fmla="*/ 20 w 147"/>
                  <a:gd name="T29" fmla="*/ 125 h 146"/>
                  <a:gd name="T30" fmla="*/ 13 w 147"/>
                  <a:gd name="T31" fmla="*/ 114 h 146"/>
                  <a:gd name="T32" fmla="*/ 5 w 147"/>
                  <a:gd name="T33" fmla="*/ 101 h 146"/>
                  <a:gd name="T34" fmla="*/ 2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2 w 147"/>
                  <a:gd name="T41" fmla="*/ 58 h 146"/>
                  <a:gd name="T42" fmla="*/ 5 w 147"/>
                  <a:gd name="T43" fmla="*/ 45 h 146"/>
                  <a:gd name="T44" fmla="*/ 13 w 147"/>
                  <a:gd name="T45" fmla="*/ 31 h 146"/>
                  <a:gd name="T46" fmla="*/ 20 w 147"/>
                  <a:gd name="T47" fmla="*/ 20 h 146"/>
                  <a:gd name="T48" fmla="*/ 32 w 147"/>
                  <a:gd name="T49" fmla="*/ 11 h 146"/>
                  <a:gd name="T50" fmla="*/ 45 w 147"/>
                  <a:gd name="T51" fmla="*/ 5 h 146"/>
                  <a:gd name="T52" fmla="*/ 58 w 147"/>
                  <a:gd name="T53" fmla="*/ 0 h 146"/>
                  <a:gd name="T54" fmla="*/ 73 w 147"/>
                  <a:gd name="T55" fmla="*/ 0 h 146"/>
                  <a:gd name="T56" fmla="*/ 73 w 147"/>
                  <a:gd name="T57" fmla="*/ 0 h 146"/>
                  <a:gd name="T58" fmla="*/ 88 w 147"/>
                  <a:gd name="T59" fmla="*/ 0 h 146"/>
                  <a:gd name="T60" fmla="*/ 101 w 147"/>
                  <a:gd name="T61" fmla="*/ 5 h 146"/>
                  <a:gd name="T62" fmla="*/ 114 w 147"/>
                  <a:gd name="T63" fmla="*/ 11 h 146"/>
                  <a:gd name="T64" fmla="*/ 125 w 147"/>
                  <a:gd name="T65" fmla="*/ 20 h 146"/>
                  <a:gd name="T66" fmla="*/ 134 w 147"/>
                  <a:gd name="T67" fmla="*/ 31 h 146"/>
                  <a:gd name="T68" fmla="*/ 140 w 147"/>
                  <a:gd name="T69" fmla="*/ 45 h 146"/>
                  <a:gd name="T70" fmla="*/ 146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0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1" name="Freeform 148"/>
              <p:cNvSpPr>
                <a:spLocks/>
              </p:cNvSpPr>
              <p:nvPr/>
            </p:nvSpPr>
            <p:spPr bwMode="auto">
              <a:xfrm>
                <a:off x="265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0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1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0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0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1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0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0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2" name="Freeform 149"/>
              <p:cNvSpPr>
                <a:spLocks/>
              </p:cNvSpPr>
              <p:nvPr/>
            </p:nvSpPr>
            <p:spPr bwMode="auto">
              <a:xfrm>
                <a:off x="702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3 w 148"/>
                  <a:gd name="T7" fmla="*/ 101 h 146"/>
                  <a:gd name="T8" fmla="*/ 135 w 148"/>
                  <a:gd name="T9" fmla="*/ 114 h 146"/>
                  <a:gd name="T10" fmla="*/ 128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90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3 w 148"/>
                  <a:gd name="T29" fmla="*/ 125 h 146"/>
                  <a:gd name="T30" fmla="*/ 14 w 148"/>
                  <a:gd name="T31" fmla="*/ 114 h 146"/>
                  <a:gd name="T32" fmla="*/ 8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8 w 148"/>
                  <a:gd name="T43" fmla="*/ 45 h 146"/>
                  <a:gd name="T44" fmla="*/ 14 w 148"/>
                  <a:gd name="T45" fmla="*/ 31 h 146"/>
                  <a:gd name="T46" fmla="*/ 23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90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8 w 148"/>
                  <a:gd name="T65" fmla="*/ 20 h 146"/>
                  <a:gd name="T66" fmla="*/ 135 w 148"/>
                  <a:gd name="T67" fmla="*/ 31 h 146"/>
                  <a:gd name="T68" fmla="*/ 143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8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8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4" y="31"/>
                    </a:lnTo>
                    <a:lnTo>
                      <a:pt x="23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8" y="20"/>
                    </a:lnTo>
                    <a:lnTo>
                      <a:pt x="135" y="31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3" name="Freeform 150"/>
              <p:cNvSpPr>
                <a:spLocks/>
              </p:cNvSpPr>
              <p:nvPr/>
            </p:nvSpPr>
            <p:spPr bwMode="auto">
              <a:xfrm>
                <a:off x="557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5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7 w 147"/>
                  <a:gd name="T11" fmla="*/ 125 h 146"/>
                  <a:gd name="T12" fmla="*/ 116 w 147"/>
                  <a:gd name="T13" fmla="*/ 134 h 146"/>
                  <a:gd name="T14" fmla="*/ 102 w 147"/>
                  <a:gd name="T15" fmla="*/ 140 h 146"/>
                  <a:gd name="T16" fmla="*/ 89 w 147"/>
                  <a:gd name="T17" fmla="*/ 146 h 146"/>
                  <a:gd name="T18" fmla="*/ 74 w 147"/>
                  <a:gd name="T19" fmla="*/ 146 h 146"/>
                  <a:gd name="T20" fmla="*/ 74 w 147"/>
                  <a:gd name="T21" fmla="*/ 146 h 146"/>
                  <a:gd name="T22" fmla="*/ 59 w 147"/>
                  <a:gd name="T23" fmla="*/ 146 h 146"/>
                  <a:gd name="T24" fmla="*/ 44 w 147"/>
                  <a:gd name="T25" fmla="*/ 140 h 146"/>
                  <a:gd name="T26" fmla="*/ 33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7 w 147"/>
                  <a:gd name="T33" fmla="*/ 101 h 146"/>
                  <a:gd name="T34" fmla="*/ 1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1 w 147"/>
                  <a:gd name="T41" fmla="*/ 58 h 146"/>
                  <a:gd name="T42" fmla="*/ 7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3 w 147"/>
                  <a:gd name="T49" fmla="*/ 11 h 146"/>
                  <a:gd name="T50" fmla="*/ 44 w 147"/>
                  <a:gd name="T51" fmla="*/ 5 h 146"/>
                  <a:gd name="T52" fmla="*/ 59 w 147"/>
                  <a:gd name="T53" fmla="*/ 0 h 146"/>
                  <a:gd name="T54" fmla="*/ 74 w 147"/>
                  <a:gd name="T55" fmla="*/ 0 h 146"/>
                  <a:gd name="T56" fmla="*/ 74 w 147"/>
                  <a:gd name="T57" fmla="*/ 0 h 146"/>
                  <a:gd name="T58" fmla="*/ 89 w 147"/>
                  <a:gd name="T59" fmla="*/ 0 h 146"/>
                  <a:gd name="T60" fmla="*/ 102 w 147"/>
                  <a:gd name="T61" fmla="*/ 5 h 146"/>
                  <a:gd name="T62" fmla="*/ 116 w 147"/>
                  <a:gd name="T63" fmla="*/ 11 h 146"/>
                  <a:gd name="T64" fmla="*/ 127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5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7" y="125"/>
                    </a:lnTo>
                    <a:lnTo>
                      <a:pt x="116" y="134"/>
                    </a:lnTo>
                    <a:lnTo>
                      <a:pt x="102" y="140"/>
                    </a:lnTo>
                    <a:lnTo>
                      <a:pt x="89" y="146"/>
                    </a:lnTo>
                    <a:lnTo>
                      <a:pt x="74" y="146"/>
                    </a:lnTo>
                    <a:lnTo>
                      <a:pt x="59" y="146"/>
                    </a:lnTo>
                    <a:lnTo>
                      <a:pt x="44" y="140"/>
                    </a:lnTo>
                    <a:lnTo>
                      <a:pt x="33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7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7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3" y="11"/>
                    </a:lnTo>
                    <a:lnTo>
                      <a:pt x="44" y="5"/>
                    </a:lnTo>
                    <a:lnTo>
                      <a:pt x="59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2" y="5"/>
                    </a:lnTo>
                    <a:lnTo>
                      <a:pt x="116" y="11"/>
                    </a:lnTo>
                    <a:lnTo>
                      <a:pt x="127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4" name="Freeform 151"/>
              <p:cNvSpPr>
                <a:spLocks/>
              </p:cNvSpPr>
              <p:nvPr/>
            </p:nvSpPr>
            <p:spPr bwMode="auto">
              <a:xfrm>
                <a:off x="996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2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2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5" name="Freeform 152"/>
              <p:cNvSpPr>
                <a:spLocks/>
              </p:cNvSpPr>
              <p:nvPr/>
            </p:nvSpPr>
            <p:spPr bwMode="auto">
              <a:xfrm>
                <a:off x="850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6" name="Freeform 153"/>
              <p:cNvSpPr>
                <a:spLocks/>
              </p:cNvSpPr>
              <p:nvPr/>
            </p:nvSpPr>
            <p:spPr bwMode="auto">
              <a:xfrm>
                <a:off x="1290" y="211"/>
                <a:ext cx="145" cy="146"/>
              </a:xfrm>
              <a:custGeom>
                <a:avLst/>
                <a:gdLst>
                  <a:gd name="T0" fmla="*/ 145 w 145"/>
                  <a:gd name="T1" fmla="*/ 73 h 146"/>
                  <a:gd name="T2" fmla="*/ 145 w 145"/>
                  <a:gd name="T3" fmla="*/ 73 h 146"/>
                  <a:gd name="T4" fmla="*/ 145 w 145"/>
                  <a:gd name="T5" fmla="*/ 88 h 146"/>
                  <a:gd name="T6" fmla="*/ 140 w 145"/>
                  <a:gd name="T7" fmla="*/ 101 h 146"/>
                  <a:gd name="T8" fmla="*/ 134 w 145"/>
                  <a:gd name="T9" fmla="*/ 114 h 146"/>
                  <a:gd name="T10" fmla="*/ 125 w 145"/>
                  <a:gd name="T11" fmla="*/ 125 h 146"/>
                  <a:gd name="T12" fmla="*/ 114 w 145"/>
                  <a:gd name="T13" fmla="*/ 134 h 146"/>
                  <a:gd name="T14" fmla="*/ 100 w 145"/>
                  <a:gd name="T15" fmla="*/ 140 h 146"/>
                  <a:gd name="T16" fmla="*/ 87 w 145"/>
                  <a:gd name="T17" fmla="*/ 146 h 146"/>
                  <a:gd name="T18" fmla="*/ 72 w 145"/>
                  <a:gd name="T19" fmla="*/ 146 h 146"/>
                  <a:gd name="T20" fmla="*/ 72 w 145"/>
                  <a:gd name="T21" fmla="*/ 146 h 146"/>
                  <a:gd name="T22" fmla="*/ 57 w 145"/>
                  <a:gd name="T23" fmla="*/ 146 h 146"/>
                  <a:gd name="T24" fmla="*/ 44 w 145"/>
                  <a:gd name="T25" fmla="*/ 140 h 146"/>
                  <a:gd name="T26" fmla="*/ 31 w 145"/>
                  <a:gd name="T27" fmla="*/ 134 h 146"/>
                  <a:gd name="T28" fmla="*/ 20 w 145"/>
                  <a:gd name="T29" fmla="*/ 125 h 146"/>
                  <a:gd name="T30" fmla="*/ 11 w 145"/>
                  <a:gd name="T31" fmla="*/ 114 h 146"/>
                  <a:gd name="T32" fmla="*/ 5 w 145"/>
                  <a:gd name="T33" fmla="*/ 101 h 146"/>
                  <a:gd name="T34" fmla="*/ 1 w 145"/>
                  <a:gd name="T35" fmla="*/ 88 h 146"/>
                  <a:gd name="T36" fmla="*/ 0 w 145"/>
                  <a:gd name="T37" fmla="*/ 73 h 146"/>
                  <a:gd name="T38" fmla="*/ 0 w 145"/>
                  <a:gd name="T39" fmla="*/ 73 h 146"/>
                  <a:gd name="T40" fmla="*/ 1 w 145"/>
                  <a:gd name="T41" fmla="*/ 58 h 146"/>
                  <a:gd name="T42" fmla="*/ 5 w 145"/>
                  <a:gd name="T43" fmla="*/ 45 h 146"/>
                  <a:gd name="T44" fmla="*/ 11 w 145"/>
                  <a:gd name="T45" fmla="*/ 31 h 146"/>
                  <a:gd name="T46" fmla="*/ 20 w 145"/>
                  <a:gd name="T47" fmla="*/ 20 h 146"/>
                  <a:gd name="T48" fmla="*/ 31 w 145"/>
                  <a:gd name="T49" fmla="*/ 11 h 146"/>
                  <a:gd name="T50" fmla="*/ 44 w 145"/>
                  <a:gd name="T51" fmla="*/ 5 h 146"/>
                  <a:gd name="T52" fmla="*/ 57 w 145"/>
                  <a:gd name="T53" fmla="*/ 0 h 146"/>
                  <a:gd name="T54" fmla="*/ 72 w 145"/>
                  <a:gd name="T55" fmla="*/ 0 h 146"/>
                  <a:gd name="T56" fmla="*/ 72 w 145"/>
                  <a:gd name="T57" fmla="*/ 0 h 146"/>
                  <a:gd name="T58" fmla="*/ 87 w 145"/>
                  <a:gd name="T59" fmla="*/ 0 h 146"/>
                  <a:gd name="T60" fmla="*/ 100 w 145"/>
                  <a:gd name="T61" fmla="*/ 5 h 146"/>
                  <a:gd name="T62" fmla="*/ 114 w 145"/>
                  <a:gd name="T63" fmla="*/ 11 h 146"/>
                  <a:gd name="T64" fmla="*/ 125 w 145"/>
                  <a:gd name="T65" fmla="*/ 20 h 146"/>
                  <a:gd name="T66" fmla="*/ 134 w 145"/>
                  <a:gd name="T67" fmla="*/ 31 h 146"/>
                  <a:gd name="T68" fmla="*/ 140 w 145"/>
                  <a:gd name="T69" fmla="*/ 45 h 146"/>
                  <a:gd name="T70" fmla="*/ 145 w 145"/>
                  <a:gd name="T71" fmla="*/ 58 h 146"/>
                  <a:gd name="T72" fmla="*/ 145 w 145"/>
                  <a:gd name="T73" fmla="*/ 73 h 146"/>
                  <a:gd name="T74" fmla="*/ 145 w 145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146">
                    <a:moveTo>
                      <a:pt x="145" y="73"/>
                    </a:moveTo>
                    <a:lnTo>
                      <a:pt x="145" y="73"/>
                    </a:lnTo>
                    <a:lnTo>
                      <a:pt x="145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0" y="140"/>
                    </a:lnTo>
                    <a:lnTo>
                      <a:pt x="87" y="146"/>
                    </a:lnTo>
                    <a:lnTo>
                      <a:pt x="72" y="146"/>
                    </a:lnTo>
                    <a:lnTo>
                      <a:pt x="57" y="146"/>
                    </a:lnTo>
                    <a:lnTo>
                      <a:pt x="44" y="140"/>
                    </a:lnTo>
                    <a:lnTo>
                      <a:pt x="31" y="134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1" y="31"/>
                    </a:lnTo>
                    <a:lnTo>
                      <a:pt x="20" y="20"/>
                    </a:lnTo>
                    <a:lnTo>
                      <a:pt x="31" y="11"/>
                    </a:lnTo>
                    <a:lnTo>
                      <a:pt x="44" y="5"/>
                    </a:lnTo>
                    <a:lnTo>
                      <a:pt x="57" y="0"/>
                    </a:lnTo>
                    <a:lnTo>
                      <a:pt x="72" y="0"/>
                    </a:lnTo>
                    <a:lnTo>
                      <a:pt x="87" y="0"/>
                    </a:lnTo>
                    <a:lnTo>
                      <a:pt x="100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7" name="Freeform 154"/>
              <p:cNvSpPr>
                <a:spLocks/>
              </p:cNvSpPr>
              <p:nvPr/>
            </p:nvSpPr>
            <p:spPr bwMode="auto">
              <a:xfrm>
                <a:off x="1144" y="211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73 h 146"/>
                  <a:gd name="T4" fmla="*/ 146 w 146"/>
                  <a:gd name="T5" fmla="*/ 88 h 146"/>
                  <a:gd name="T6" fmla="*/ 140 w 146"/>
                  <a:gd name="T7" fmla="*/ 101 h 146"/>
                  <a:gd name="T8" fmla="*/ 134 w 146"/>
                  <a:gd name="T9" fmla="*/ 114 h 146"/>
                  <a:gd name="T10" fmla="*/ 125 w 146"/>
                  <a:gd name="T11" fmla="*/ 125 h 146"/>
                  <a:gd name="T12" fmla="*/ 114 w 146"/>
                  <a:gd name="T13" fmla="*/ 134 h 146"/>
                  <a:gd name="T14" fmla="*/ 101 w 146"/>
                  <a:gd name="T15" fmla="*/ 140 h 146"/>
                  <a:gd name="T16" fmla="*/ 88 w 146"/>
                  <a:gd name="T17" fmla="*/ 146 h 146"/>
                  <a:gd name="T18" fmla="*/ 73 w 146"/>
                  <a:gd name="T19" fmla="*/ 146 h 146"/>
                  <a:gd name="T20" fmla="*/ 73 w 146"/>
                  <a:gd name="T21" fmla="*/ 146 h 146"/>
                  <a:gd name="T22" fmla="*/ 58 w 146"/>
                  <a:gd name="T23" fmla="*/ 146 h 146"/>
                  <a:gd name="T24" fmla="*/ 45 w 146"/>
                  <a:gd name="T25" fmla="*/ 140 h 146"/>
                  <a:gd name="T26" fmla="*/ 31 w 146"/>
                  <a:gd name="T27" fmla="*/ 134 h 146"/>
                  <a:gd name="T28" fmla="*/ 20 w 146"/>
                  <a:gd name="T29" fmla="*/ 125 h 146"/>
                  <a:gd name="T30" fmla="*/ 11 w 146"/>
                  <a:gd name="T31" fmla="*/ 114 h 146"/>
                  <a:gd name="T32" fmla="*/ 5 w 146"/>
                  <a:gd name="T33" fmla="*/ 101 h 146"/>
                  <a:gd name="T34" fmla="*/ 2 w 146"/>
                  <a:gd name="T35" fmla="*/ 88 h 146"/>
                  <a:gd name="T36" fmla="*/ 0 w 146"/>
                  <a:gd name="T37" fmla="*/ 73 h 146"/>
                  <a:gd name="T38" fmla="*/ 0 w 146"/>
                  <a:gd name="T39" fmla="*/ 73 h 146"/>
                  <a:gd name="T40" fmla="*/ 2 w 146"/>
                  <a:gd name="T41" fmla="*/ 58 h 146"/>
                  <a:gd name="T42" fmla="*/ 5 w 146"/>
                  <a:gd name="T43" fmla="*/ 45 h 146"/>
                  <a:gd name="T44" fmla="*/ 11 w 146"/>
                  <a:gd name="T45" fmla="*/ 31 h 146"/>
                  <a:gd name="T46" fmla="*/ 20 w 146"/>
                  <a:gd name="T47" fmla="*/ 20 h 146"/>
                  <a:gd name="T48" fmla="*/ 31 w 146"/>
                  <a:gd name="T49" fmla="*/ 11 h 146"/>
                  <a:gd name="T50" fmla="*/ 45 w 146"/>
                  <a:gd name="T51" fmla="*/ 5 h 146"/>
                  <a:gd name="T52" fmla="*/ 58 w 146"/>
                  <a:gd name="T53" fmla="*/ 0 h 146"/>
                  <a:gd name="T54" fmla="*/ 73 w 146"/>
                  <a:gd name="T55" fmla="*/ 0 h 146"/>
                  <a:gd name="T56" fmla="*/ 73 w 146"/>
                  <a:gd name="T57" fmla="*/ 0 h 146"/>
                  <a:gd name="T58" fmla="*/ 88 w 146"/>
                  <a:gd name="T59" fmla="*/ 0 h 146"/>
                  <a:gd name="T60" fmla="*/ 101 w 146"/>
                  <a:gd name="T61" fmla="*/ 5 h 146"/>
                  <a:gd name="T62" fmla="*/ 114 w 146"/>
                  <a:gd name="T63" fmla="*/ 11 h 146"/>
                  <a:gd name="T64" fmla="*/ 125 w 146"/>
                  <a:gd name="T65" fmla="*/ 20 h 146"/>
                  <a:gd name="T66" fmla="*/ 134 w 146"/>
                  <a:gd name="T67" fmla="*/ 31 h 146"/>
                  <a:gd name="T68" fmla="*/ 140 w 146"/>
                  <a:gd name="T69" fmla="*/ 45 h 146"/>
                  <a:gd name="T70" fmla="*/ 146 w 146"/>
                  <a:gd name="T71" fmla="*/ 58 h 146"/>
                  <a:gd name="T72" fmla="*/ 146 w 146"/>
                  <a:gd name="T73" fmla="*/ 73 h 146"/>
                  <a:gd name="T74" fmla="*/ 146 w 146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1" y="134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1" y="31"/>
                    </a:lnTo>
                    <a:lnTo>
                      <a:pt x="20" y="20"/>
                    </a:lnTo>
                    <a:lnTo>
                      <a:pt x="31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8" name="Freeform 155"/>
              <p:cNvSpPr>
                <a:spLocks/>
              </p:cNvSpPr>
              <p:nvPr/>
            </p:nvSpPr>
            <p:spPr bwMode="auto">
              <a:xfrm>
                <a:off x="1579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7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90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90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7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7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39" name="Freeform 156"/>
              <p:cNvSpPr>
                <a:spLocks/>
              </p:cNvSpPr>
              <p:nvPr/>
            </p:nvSpPr>
            <p:spPr bwMode="auto">
              <a:xfrm>
                <a:off x="1434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5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7 w 147"/>
                  <a:gd name="T11" fmla="*/ 125 h 146"/>
                  <a:gd name="T12" fmla="*/ 115 w 147"/>
                  <a:gd name="T13" fmla="*/ 134 h 146"/>
                  <a:gd name="T14" fmla="*/ 102 w 147"/>
                  <a:gd name="T15" fmla="*/ 140 h 146"/>
                  <a:gd name="T16" fmla="*/ 89 w 147"/>
                  <a:gd name="T17" fmla="*/ 146 h 146"/>
                  <a:gd name="T18" fmla="*/ 74 w 147"/>
                  <a:gd name="T19" fmla="*/ 146 h 146"/>
                  <a:gd name="T20" fmla="*/ 74 w 147"/>
                  <a:gd name="T21" fmla="*/ 146 h 146"/>
                  <a:gd name="T22" fmla="*/ 59 w 147"/>
                  <a:gd name="T23" fmla="*/ 146 h 146"/>
                  <a:gd name="T24" fmla="*/ 44 w 147"/>
                  <a:gd name="T25" fmla="*/ 140 h 146"/>
                  <a:gd name="T26" fmla="*/ 33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5 w 147"/>
                  <a:gd name="T33" fmla="*/ 101 h 146"/>
                  <a:gd name="T34" fmla="*/ 1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1 w 147"/>
                  <a:gd name="T41" fmla="*/ 58 h 146"/>
                  <a:gd name="T42" fmla="*/ 5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3 w 147"/>
                  <a:gd name="T49" fmla="*/ 11 h 146"/>
                  <a:gd name="T50" fmla="*/ 44 w 147"/>
                  <a:gd name="T51" fmla="*/ 5 h 146"/>
                  <a:gd name="T52" fmla="*/ 59 w 147"/>
                  <a:gd name="T53" fmla="*/ 0 h 146"/>
                  <a:gd name="T54" fmla="*/ 74 w 147"/>
                  <a:gd name="T55" fmla="*/ 0 h 146"/>
                  <a:gd name="T56" fmla="*/ 74 w 147"/>
                  <a:gd name="T57" fmla="*/ 0 h 146"/>
                  <a:gd name="T58" fmla="*/ 89 w 147"/>
                  <a:gd name="T59" fmla="*/ 0 h 146"/>
                  <a:gd name="T60" fmla="*/ 102 w 147"/>
                  <a:gd name="T61" fmla="*/ 5 h 146"/>
                  <a:gd name="T62" fmla="*/ 115 w 147"/>
                  <a:gd name="T63" fmla="*/ 11 h 146"/>
                  <a:gd name="T64" fmla="*/ 127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5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7" y="125"/>
                    </a:lnTo>
                    <a:lnTo>
                      <a:pt x="115" y="134"/>
                    </a:lnTo>
                    <a:lnTo>
                      <a:pt x="102" y="140"/>
                    </a:lnTo>
                    <a:lnTo>
                      <a:pt x="89" y="146"/>
                    </a:lnTo>
                    <a:lnTo>
                      <a:pt x="74" y="146"/>
                    </a:lnTo>
                    <a:lnTo>
                      <a:pt x="59" y="146"/>
                    </a:lnTo>
                    <a:lnTo>
                      <a:pt x="44" y="140"/>
                    </a:lnTo>
                    <a:lnTo>
                      <a:pt x="33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3" y="11"/>
                    </a:lnTo>
                    <a:lnTo>
                      <a:pt x="44" y="5"/>
                    </a:lnTo>
                    <a:lnTo>
                      <a:pt x="59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2" y="5"/>
                    </a:lnTo>
                    <a:lnTo>
                      <a:pt x="115" y="11"/>
                    </a:lnTo>
                    <a:lnTo>
                      <a:pt x="127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0" name="Freeform 157"/>
              <p:cNvSpPr>
                <a:spLocks/>
              </p:cNvSpPr>
              <p:nvPr/>
            </p:nvSpPr>
            <p:spPr bwMode="auto">
              <a:xfrm>
                <a:off x="1873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2 w 148"/>
                  <a:gd name="T29" fmla="*/ 125 h 146"/>
                  <a:gd name="T30" fmla="*/ 13 w 148"/>
                  <a:gd name="T31" fmla="*/ 114 h 146"/>
                  <a:gd name="T32" fmla="*/ 5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5 w 148"/>
                  <a:gd name="T43" fmla="*/ 45 h 146"/>
                  <a:gd name="T44" fmla="*/ 13 w 148"/>
                  <a:gd name="T45" fmla="*/ 31 h 146"/>
                  <a:gd name="T46" fmla="*/ 22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1" name="Freeform 158"/>
              <p:cNvSpPr>
                <a:spLocks/>
              </p:cNvSpPr>
              <p:nvPr/>
            </p:nvSpPr>
            <p:spPr bwMode="auto">
              <a:xfrm>
                <a:off x="1727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2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2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2" name="Freeform 159"/>
              <p:cNvSpPr>
                <a:spLocks/>
              </p:cNvSpPr>
              <p:nvPr/>
            </p:nvSpPr>
            <p:spPr bwMode="auto">
              <a:xfrm>
                <a:off x="2166" y="211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73 h 146"/>
                  <a:gd name="T4" fmla="*/ 146 w 146"/>
                  <a:gd name="T5" fmla="*/ 88 h 146"/>
                  <a:gd name="T6" fmla="*/ 141 w 146"/>
                  <a:gd name="T7" fmla="*/ 101 h 146"/>
                  <a:gd name="T8" fmla="*/ 135 w 146"/>
                  <a:gd name="T9" fmla="*/ 114 h 146"/>
                  <a:gd name="T10" fmla="*/ 126 w 146"/>
                  <a:gd name="T11" fmla="*/ 125 h 146"/>
                  <a:gd name="T12" fmla="*/ 114 w 146"/>
                  <a:gd name="T13" fmla="*/ 134 h 146"/>
                  <a:gd name="T14" fmla="*/ 101 w 146"/>
                  <a:gd name="T15" fmla="*/ 140 h 146"/>
                  <a:gd name="T16" fmla="*/ 88 w 146"/>
                  <a:gd name="T17" fmla="*/ 146 h 146"/>
                  <a:gd name="T18" fmla="*/ 73 w 146"/>
                  <a:gd name="T19" fmla="*/ 146 h 146"/>
                  <a:gd name="T20" fmla="*/ 73 w 146"/>
                  <a:gd name="T21" fmla="*/ 146 h 146"/>
                  <a:gd name="T22" fmla="*/ 58 w 146"/>
                  <a:gd name="T23" fmla="*/ 146 h 146"/>
                  <a:gd name="T24" fmla="*/ 45 w 146"/>
                  <a:gd name="T25" fmla="*/ 140 h 146"/>
                  <a:gd name="T26" fmla="*/ 32 w 146"/>
                  <a:gd name="T27" fmla="*/ 134 h 146"/>
                  <a:gd name="T28" fmla="*/ 21 w 146"/>
                  <a:gd name="T29" fmla="*/ 125 h 146"/>
                  <a:gd name="T30" fmla="*/ 12 w 146"/>
                  <a:gd name="T31" fmla="*/ 114 h 146"/>
                  <a:gd name="T32" fmla="*/ 6 w 146"/>
                  <a:gd name="T33" fmla="*/ 101 h 146"/>
                  <a:gd name="T34" fmla="*/ 0 w 146"/>
                  <a:gd name="T35" fmla="*/ 88 h 146"/>
                  <a:gd name="T36" fmla="*/ 0 w 146"/>
                  <a:gd name="T37" fmla="*/ 73 h 146"/>
                  <a:gd name="T38" fmla="*/ 0 w 146"/>
                  <a:gd name="T39" fmla="*/ 73 h 146"/>
                  <a:gd name="T40" fmla="*/ 0 w 146"/>
                  <a:gd name="T41" fmla="*/ 58 h 146"/>
                  <a:gd name="T42" fmla="*/ 6 w 146"/>
                  <a:gd name="T43" fmla="*/ 45 h 146"/>
                  <a:gd name="T44" fmla="*/ 12 w 146"/>
                  <a:gd name="T45" fmla="*/ 31 h 146"/>
                  <a:gd name="T46" fmla="*/ 21 w 146"/>
                  <a:gd name="T47" fmla="*/ 20 h 146"/>
                  <a:gd name="T48" fmla="*/ 32 w 146"/>
                  <a:gd name="T49" fmla="*/ 11 h 146"/>
                  <a:gd name="T50" fmla="*/ 45 w 146"/>
                  <a:gd name="T51" fmla="*/ 5 h 146"/>
                  <a:gd name="T52" fmla="*/ 58 w 146"/>
                  <a:gd name="T53" fmla="*/ 0 h 146"/>
                  <a:gd name="T54" fmla="*/ 73 w 146"/>
                  <a:gd name="T55" fmla="*/ 0 h 146"/>
                  <a:gd name="T56" fmla="*/ 73 w 146"/>
                  <a:gd name="T57" fmla="*/ 0 h 146"/>
                  <a:gd name="T58" fmla="*/ 88 w 146"/>
                  <a:gd name="T59" fmla="*/ 0 h 146"/>
                  <a:gd name="T60" fmla="*/ 101 w 146"/>
                  <a:gd name="T61" fmla="*/ 5 h 146"/>
                  <a:gd name="T62" fmla="*/ 114 w 146"/>
                  <a:gd name="T63" fmla="*/ 11 h 146"/>
                  <a:gd name="T64" fmla="*/ 126 w 146"/>
                  <a:gd name="T65" fmla="*/ 20 h 146"/>
                  <a:gd name="T66" fmla="*/ 135 w 146"/>
                  <a:gd name="T67" fmla="*/ 31 h 146"/>
                  <a:gd name="T68" fmla="*/ 141 w 146"/>
                  <a:gd name="T69" fmla="*/ 45 h 146"/>
                  <a:gd name="T70" fmla="*/ 146 w 146"/>
                  <a:gd name="T71" fmla="*/ 58 h 146"/>
                  <a:gd name="T72" fmla="*/ 146 w 146"/>
                  <a:gd name="T73" fmla="*/ 73 h 146"/>
                  <a:gd name="T74" fmla="*/ 146 w 146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1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1" y="125"/>
                    </a:lnTo>
                    <a:lnTo>
                      <a:pt x="12" y="114"/>
                    </a:lnTo>
                    <a:lnTo>
                      <a:pt x="6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2" y="31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3" name="Freeform 160"/>
              <p:cNvSpPr>
                <a:spLocks/>
              </p:cNvSpPr>
              <p:nvPr/>
            </p:nvSpPr>
            <p:spPr bwMode="auto">
              <a:xfrm>
                <a:off x="2021" y="211"/>
                <a:ext cx="145" cy="146"/>
              </a:xfrm>
              <a:custGeom>
                <a:avLst/>
                <a:gdLst>
                  <a:gd name="T0" fmla="*/ 145 w 145"/>
                  <a:gd name="T1" fmla="*/ 73 h 146"/>
                  <a:gd name="T2" fmla="*/ 145 w 145"/>
                  <a:gd name="T3" fmla="*/ 73 h 146"/>
                  <a:gd name="T4" fmla="*/ 145 w 145"/>
                  <a:gd name="T5" fmla="*/ 88 h 146"/>
                  <a:gd name="T6" fmla="*/ 140 w 145"/>
                  <a:gd name="T7" fmla="*/ 101 h 146"/>
                  <a:gd name="T8" fmla="*/ 134 w 145"/>
                  <a:gd name="T9" fmla="*/ 114 h 146"/>
                  <a:gd name="T10" fmla="*/ 125 w 145"/>
                  <a:gd name="T11" fmla="*/ 125 h 146"/>
                  <a:gd name="T12" fmla="*/ 114 w 145"/>
                  <a:gd name="T13" fmla="*/ 134 h 146"/>
                  <a:gd name="T14" fmla="*/ 101 w 145"/>
                  <a:gd name="T15" fmla="*/ 140 h 146"/>
                  <a:gd name="T16" fmla="*/ 87 w 145"/>
                  <a:gd name="T17" fmla="*/ 146 h 146"/>
                  <a:gd name="T18" fmla="*/ 73 w 145"/>
                  <a:gd name="T19" fmla="*/ 146 h 146"/>
                  <a:gd name="T20" fmla="*/ 73 w 145"/>
                  <a:gd name="T21" fmla="*/ 146 h 146"/>
                  <a:gd name="T22" fmla="*/ 58 w 145"/>
                  <a:gd name="T23" fmla="*/ 146 h 146"/>
                  <a:gd name="T24" fmla="*/ 44 w 145"/>
                  <a:gd name="T25" fmla="*/ 140 h 146"/>
                  <a:gd name="T26" fmla="*/ 31 w 145"/>
                  <a:gd name="T27" fmla="*/ 134 h 146"/>
                  <a:gd name="T28" fmla="*/ 20 w 145"/>
                  <a:gd name="T29" fmla="*/ 125 h 146"/>
                  <a:gd name="T30" fmla="*/ 11 w 145"/>
                  <a:gd name="T31" fmla="*/ 114 h 146"/>
                  <a:gd name="T32" fmla="*/ 5 w 145"/>
                  <a:gd name="T33" fmla="*/ 101 h 146"/>
                  <a:gd name="T34" fmla="*/ 0 w 145"/>
                  <a:gd name="T35" fmla="*/ 88 h 146"/>
                  <a:gd name="T36" fmla="*/ 0 w 145"/>
                  <a:gd name="T37" fmla="*/ 73 h 146"/>
                  <a:gd name="T38" fmla="*/ 0 w 145"/>
                  <a:gd name="T39" fmla="*/ 73 h 146"/>
                  <a:gd name="T40" fmla="*/ 0 w 145"/>
                  <a:gd name="T41" fmla="*/ 58 h 146"/>
                  <a:gd name="T42" fmla="*/ 5 w 145"/>
                  <a:gd name="T43" fmla="*/ 45 h 146"/>
                  <a:gd name="T44" fmla="*/ 11 w 145"/>
                  <a:gd name="T45" fmla="*/ 31 h 146"/>
                  <a:gd name="T46" fmla="*/ 20 w 145"/>
                  <a:gd name="T47" fmla="*/ 20 h 146"/>
                  <a:gd name="T48" fmla="*/ 31 w 145"/>
                  <a:gd name="T49" fmla="*/ 11 h 146"/>
                  <a:gd name="T50" fmla="*/ 44 w 145"/>
                  <a:gd name="T51" fmla="*/ 5 h 146"/>
                  <a:gd name="T52" fmla="*/ 58 w 145"/>
                  <a:gd name="T53" fmla="*/ 0 h 146"/>
                  <a:gd name="T54" fmla="*/ 73 w 145"/>
                  <a:gd name="T55" fmla="*/ 0 h 146"/>
                  <a:gd name="T56" fmla="*/ 73 w 145"/>
                  <a:gd name="T57" fmla="*/ 0 h 146"/>
                  <a:gd name="T58" fmla="*/ 87 w 145"/>
                  <a:gd name="T59" fmla="*/ 0 h 146"/>
                  <a:gd name="T60" fmla="*/ 101 w 145"/>
                  <a:gd name="T61" fmla="*/ 5 h 146"/>
                  <a:gd name="T62" fmla="*/ 114 w 145"/>
                  <a:gd name="T63" fmla="*/ 11 h 146"/>
                  <a:gd name="T64" fmla="*/ 125 w 145"/>
                  <a:gd name="T65" fmla="*/ 20 h 146"/>
                  <a:gd name="T66" fmla="*/ 134 w 145"/>
                  <a:gd name="T67" fmla="*/ 31 h 146"/>
                  <a:gd name="T68" fmla="*/ 140 w 145"/>
                  <a:gd name="T69" fmla="*/ 45 h 146"/>
                  <a:gd name="T70" fmla="*/ 145 w 145"/>
                  <a:gd name="T71" fmla="*/ 58 h 146"/>
                  <a:gd name="T72" fmla="*/ 145 w 145"/>
                  <a:gd name="T73" fmla="*/ 73 h 146"/>
                  <a:gd name="T74" fmla="*/ 145 w 145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146">
                    <a:moveTo>
                      <a:pt x="145" y="73"/>
                    </a:moveTo>
                    <a:lnTo>
                      <a:pt x="145" y="73"/>
                    </a:lnTo>
                    <a:lnTo>
                      <a:pt x="145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7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4" y="140"/>
                    </a:lnTo>
                    <a:lnTo>
                      <a:pt x="31" y="134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1"/>
                    </a:lnTo>
                    <a:lnTo>
                      <a:pt x="20" y="20"/>
                    </a:lnTo>
                    <a:lnTo>
                      <a:pt x="31" y="11"/>
                    </a:lnTo>
                    <a:lnTo>
                      <a:pt x="44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7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4" name="Freeform 161"/>
              <p:cNvSpPr>
                <a:spLocks/>
              </p:cNvSpPr>
              <p:nvPr/>
            </p:nvSpPr>
            <p:spPr bwMode="auto">
              <a:xfrm>
                <a:off x="2458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90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90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5" name="Freeform 162"/>
              <p:cNvSpPr>
                <a:spLocks/>
              </p:cNvSpPr>
              <p:nvPr/>
            </p:nvSpPr>
            <p:spPr bwMode="auto">
              <a:xfrm>
                <a:off x="2312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7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90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90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7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7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6" name="Freeform 163"/>
              <p:cNvSpPr>
                <a:spLocks/>
              </p:cNvSpPr>
              <p:nvPr/>
            </p:nvSpPr>
            <p:spPr bwMode="auto">
              <a:xfrm>
                <a:off x="2746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7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90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2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2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90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7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7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7" name="Freeform 164"/>
              <p:cNvSpPr>
                <a:spLocks/>
              </p:cNvSpPr>
              <p:nvPr/>
            </p:nvSpPr>
            <p:spPr bwMode="auto">
              <a:xfrm>
                <a:off x="2600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7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90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90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7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7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7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8" name="Freeform 165"/>
              <p:cNvSpPr>
                <a:spLocks/>
              </p:cNvSpPr>
              <p:nvPr/>
            </p:nvSpPr>
            <p:spPr bwMode="auto">
              <a:xfrm>
                <a:off x="3040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5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5 w 147"/>
                  <a:gd name="T11" fmla="*/ 125 h 146"/>
                  <a:gd name="T12" fmla="*/ 114 w 147"/>
                  <a:gd name="T13" fmla="*/ 134 h 146"/>
                  <a:gd name="T14" fmla="*/ 102 w 147"/>
                  <a:gd name="T15" fmla="*/ 140 h 146"/>
                  <a:gd name="T16" fmla="*/ 87 w 147"/>
                  <a:gd name="T17" fmla="*/ 146 h 146"/>
                  <a:gd name="T18" fmla="*/ 73 w 147"/>
                  <a:gd name="T19" fmla="*/ 146 h 146"/>
                  <a:gd name="T20" fmla="*/ 73 w 147"/>
                  <a:gd name="T21" fmla="*/ 146 h 146"/>
                  <a:gd name="T22" fmla="*/ 58 w 147"/>
                  <a:gd name="T23" fmla="*/ 146 h 146"/>
                  <a:gd name="T24" fmla="*/ 44 w 147"/>
                  <a:gd name="T25" fmla="*/ 140 h 146"/>
                  <a:gd name="T26" fmla="*/ 31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5 w 147"/>
                  <a:gd name="T33" fmla="*/ 101 h 146"/>
                  <a:gd name="T34" fmla="*/ 1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1 w 147"/>
                  <a:gd name="T41" fmla="*/ 58 h 146"/>
                  <a:gd name="T42" fmla="*/ 5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1 w 147"/>
                  <a:gd name="T49" fmla="*/ 11 h 146"/>
                  <a:gd name="T50" fmla="*/ 44 w 147"/>
                  <a:gd name="T51" fmla="*/ 5 h 146"/>
                  <a:gd name="T52" fmla="*/ 58 w 147"/>
                  <a:gd name="T53" fmla="*/ 0 h 146"/>
                  <a:gd name="T54" fmla="*/ 73 w 147"/>
                  <a:gd name="T55" fmla="*/ 0 h 146"/>
                  <a:gd name="T56" fmla="*/ 73 w 147"/>
                  <a:gd name="T57" fmla="*/ 0 h 146"/>
                  <a:gd name="T58" fmla="*/ 87 w 147"/>
                  <a:gd name="T59" fmla="*/ 0 h 146"/>
                  <a:gd name="T60" fmla="*/ 102 w 147"/>
                  <a:gd name="T61" fmla="*/ 5 h 146"/>
                  <a:gd name="T62" fmla="*/ 114 w 147"/>
                  <a:gd name="T63" fmla="*/ 11 h 146"/>
                  <a:gd name="T64" fmla="*/ 125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5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2" y="140"/>
                    </a:lnTo>
                    <a:lnTo>
                      <a:pt x="87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4" y="140"/>
                    </a:lnTo>
                    <a:lnTo>
                      <a:pt x="31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1" y="11"/>
                    </a:lnTo>
                    <a:lnTo>
                      <a:pt x="44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7" y="0"/>
                    </a:lnTo>
                    <a:lnTo>
                      <a:pt x="102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49" name="Freeform 166"/>
              <p:cNvSpPr>
                <a:spLocks/>
              </p:cNvSpPr>
              <p:nvPr/>
            </p:nvSpPr>
            <p:spPr bwMode="auto">
              <a:xfrm>
                <a:off x="2894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6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5 w 147"/>
                  <a:gd name="T11" fmla="*/ 125 h 146"/>
                  <a:gd name="T12" fmla="*/ 114 w 147"/>
                  <a:gd name="T13" fmla="*/ 134 h 146"/>
                  <a:gd name="T14" fmla="*/ 103 w 147"/>
                  <a:gd name="T15" fmla="*/ 140 h 146"/>
                  <a:gd name="T16" fmla="*/ 88 w 147"/>
                  <a:gd name="T17" fmla="*/ 146 h 146"/>
                  <a:gd name="T18" fmla="*/ 73 w 147"/>
                  <a:gd name="T19" fmla="*/ 146 h 146"/>
                  <a:gd name="T20" fmla="*/ 73 w 147"/>
                  <a:gd name="T21" fmla="*/ 146 h 146"/>
                  <a:gd name="T22" fmla="*/ 58 w 147"/>
                  <a:gd name="T23" fmla="*/ 146 h 146"/>
                  <a:gd name="T24" fmla="*/ 45 w 147"/>
                  <a:gd name="T25" fmla="*/ 140 h 146"/>
                  <a:gd name="T26" fmla="*/ 32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5 w 147"/>
                  <a:gd name="T33" fmla="*/ 101 h 146"/>
                  <a:gd name="T34" fmla="*/ 2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2 w 147"/>
                  <a:gd name="T41" fmla="*/ 58 h 146"/>
                  <a:gd name="T42" fmla="*/ 5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2 w 147"/>
                  <a:gd name="T49" fmla="*/ 11 h 146"/>
                  <a:gd name="T50" fmla="*/ 45 w 147"/>
                  <a:gd name="T51" fmla="*/ 5 h 146"/>
                  <a:gd name="T52" fmla="*/ 58 w 147"/>
                  <a:gd name="T53" fmla="*/ 0 h 146"/>
                  <a:gd name="T54" fmla="*/ 73 w 147"/>
                  <a:gd name="T55" fmla="*/ 0 h 146"/>
                  <a:gd name="T56" fmla="*/ 73 w 147"/>
                  <a:gd name="T57" fmla="*/ 0 h 146"/>
                  <a:gd name="T58" fmla="*/ 88 w 147"/>
                  <a:gd name="T59" fmla="*/ 0 h 146"/>
                  <a:gd name="T60" fmla="*/ 103 w 147"/>
                  <a:gd name="T61" fmla="*/ 5 h 146"/>
                  <a:gd name="T62" fmla="*/ 114 w 147"/>
                  <a:gd name="T63" fmla="*/ 11 h 146"/>
                  <a:gd name="T64" fmla="*/ 125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6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0" name="Freeform 167"/>
              <p:cNvSpPr>
                <a:spLocks/>
              </p:cNvSpPr>
              <p:nvPr/>
            </p:nvSpPr>
            <p:spPr bwMode="auto">
              <a:xfrm>
                <a:off x="3328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5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5 w 147"/>
                  <a:gd name="T11" fmla="*/ 125 h 146"/>
                  <a:gd name="T12" fmla="*/ 115 w 147"/>
                  <a:gd name="T13" fmla="*/ 134 h 146"/>
                  <a:gd name="T14" fmla="*/ 102 w 147"/>
                  <a:gd name="T15" fmla="*/ 140 h 146"/>
                  <a:gd name="T16" fmla="*/ 89 w 147"/>
                  <a:gd name="T17" fmla="*/ 146 h 146"/>
                  <a:gd name="T18" fmla="*/ 74 w 147"/>
                  <a:gd name="T19" fmla="*/ 146 h 146"/>
                  <a:gd name="T20" fmla="*/ 74 w 147"/>
                  <a:gd name="T21" fmla="*/ 146 h 146"/>
                  <a:gd name="T22" fmla="*/ 59 w 147"/>
                  <a:gd name="T23" fmla="*/ 146 h 146"/>
                  <a:gd name="T24" fmla="*/ 44 w 147"/>
                  <a:gd name="T25" fmla="*/ 140 h 146"/>
                  <a:gd name="T26" fmla="*/ 33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5 w 147"/>
                  <a:gd name="T33" fmla="*/ 101 h 146"/>
                  <a:gd name="T34" fmla="*/ 1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1 w 147"/>
                  <a:gd name="T41" fmla="*/ 58 h 146"/>
                  <a:gd name="T42" fmla="*/ 5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3 w 147"/>
                  <a:gd name="T49" fmla="*/ 11 h 146"/>
                  <a:gd name="T50" fmla="*/ 44 w 147"/>
                  <a:gd name="T51" fmla="*/ 5 h 146"/>
                  <a:gd name="T52" fmla="*/ 59 w 147"/>
                  <a:gd name="T53" fmla="*/ 0 h 146"/>
                  <a:gd name="T54" fmla="*/ 74 w 147"/>
                  <a:gd name="T55" fmla="*/ 0 h 146"/>
                  <a:gd name="T56" fmla="*/ 74 w 147"/>
                  <a:gd name="T57" fmla="*/ 0 h 146"/>
                  <a:gd name="T58" fmla="*/ 89 w 147"/>
                  <a:gd name="T59" fmla="*/ 0 h 146"/>
                  <a:gd name="T60" fmla="*/ 102 w 147"/>
                  <a:gd name="T61" fmla="*/ 5 h 146"/>
                  <a:gd name="T62" fmla="*/ 115 w 147"/>
                  <a:gd name="T63" fmla="*/ 11 h 146"/>
                  <a:gd name="T64" fmla="*/ 125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5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5" y="134"/>
                    </a:lnTo>
                    <a:lnTo>
                      <a:pt x="102" y="140"/>
                    </a:lnTo>
                    <a:lnTo>
                      <a:pt x="89" y="146"/>
                    </a:lnTo>
                    <a:lnTo>
                      <a:pt x="74" y="146"/>
                    </a:lnTo>
                    <a:lnTo>
                      <a:pt x="59" y="146"/>
                    </a:lnTo>
                    <a:lnTo>
                      <a:pt x="44" y="140"/>
                    </a:lnTo>
                    <a:lnTo>
                      <a:pt x="33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3" y="11"/>
                    </a:lnTo>
                    <a:lnTo>
                      <a:pt x="44" y="5"/>
                    </a:lnTo>
                    <a:lnTo>
                      <a:pt x="59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2" y="5"/>
                    </a:lnTo>
                    <a:lnTo>
                      <a:pt x="115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1" name="Freeform 168"/>
              <p:cNvSpPr>
                <a:spLocks/>
              </p:cNvSpPr>
              <p:nvPr/>
            </p:nvSpPr>
            <p:spPr bwMode="auto">
              <a:xfrm>
                <a:off x="3182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6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5 w 147"/>
                  <a:gd name="T11" fmla="*/ 125 h 146"/>
                  <a:gd name="T12" fmla="*/ 116 w 147"/>
                  <a:gd name="T13" fmla="*/ 134 h 146"/>
                  <a:gd name="T14" fmla="*/ 103 w 147"/>
                  <a:gd name="T15" fmla="*/ 140 h 146"/>
                  <a:gd name="T16" fmla="*/ 89 w 147"/>
                  <a:gd name="T17" fmla="*/ 146 h 146"/>
                  <a:gd name="T18" fmla="*/ 74 w 147"/>
                  <a:gd name="T19" fmla="*/ 146 h 146"/>
                  <a:gd name="T20" fmla="*/ 74 w 147"/>
                  <a:gd name="T21" fmla="*/ 146 h 146"/>
                  <a:gd name="T22" fmla="*/ 60 w 147"/>
                  <a:gd name="T23" fmla="*/ 146 h 146"/>
                  <a:gd name="T24" fmla="*/ 45 w 147"/>
                  <a:gd name="T25" fmla="*/ 140 h 146"/>
                  <a:gd name="T26" fmla="*/ 33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5 w 147"/>
                  <a:gd name="T33" fmla="*/ 101 h 146"/>
                  <a:gd name="T34" fmla="*/ 2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2 w 147"/>
                  <a:gd name="T41" fmla="*/ 58 h 146"/>
                  <a:gd name="T42" fmla="*/ 5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3 w 147"/>
                  <a:gd name="T49" fmla="*/ 11 h 146"/>
                  <a:gd name="T50" fmla="*/ 45 w 147"/>
                  <a:gd name="T51" fmla="*/ 5 h 146"/>
                  <a:gd name="T52" fmla="*/ 60 w 147"/>
                  <a:gd name="T53" fmla="*/ 0 h 146"/>
                  <a:gd name="T54" fmla="*/ 74 w 147"/>
                  <a:gd name="T55" fmla="*/ 0 h 146"/>
                  <a:gd name="T56" fmla="*/ 74 w 147"/>
                  <a:gd name="T57" fmla="*/ 0 h 146"/>
                  <a:gd name="T58" fmla="*/ 89 w 147"/>
                  <a:gd name="T59" fmla="*/ 0 h 146"/>
                  <a:gd name="T60" fmla="*/ 103 w 147"/>
                  <a:gd name="T61" fmla="*/ 5 h 146"/>
                  <a:gd name="T62" fmla="*/ 116 w 147"/>
                  <a:gd name="T63" fmla="*/ 11 h 146"/>
                  <a:gd name="T64" fmla="*/ 125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6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89" y="146"/>
                    </a:lnTo>
                    <a:lnTo>
                      <a:pt x="74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3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3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2" name="Freeform 169"/>
              <p:cNvSpPr>
                <a:spLocks/>
              </p:cNvSpPr>
              <p:nvPr/>
            </p:nvSpPr>
            <p:spPr bwMode="auto">
              <a:xfrm>
                <a:off x="3621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1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1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1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3" name="Freeform 170"/>
              <p:cNvSpPr>
                <a:spLocks/>
              </p:cNvSpPr>
              <p:nvPr/>
            </p:nvSpPr>
            <p:spPr bwMode="auto">
              <a:xfrm>
                <a:off x="3475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6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1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1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6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1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4" name="Freeform 171"/>
              <p:cNvSpPr>
                <a:spLocks/>
              </p:cNvSpPr>
              <p:nvPr/>
            </p:nvSpPr>
            <p:spPr bwMode="auto">
              <a:xfrm>
                <a:off x="3915" y="211"/>
                <a:ext cx="145" cy="146"/>
              </a:xfrm>
              <a:custGeom>
                <a:avLst/>
                <a:gdLst>
                  <a:gd name="T0" fmla="*/ 145 w 145"/>
                  <a:gd name="T1" fmla="*/ 73 h 146"/>
                  <a:gd name="T2" fmla="*/ 145 w 145"/>
                  <a:gd name="T3" fmla="*/ 73 h 146"/>
                  <a:gd name="T4" fmla="*/ 144 w 145"/>
                  <a:gd name="T5" fmla="*/ 88 h 146"/>
                  <a:gd name="T6" fmla="*/ 140 w 145"/>
                  <a:gd name="T7" fmla="*/ 101 h 146"/>
                  <a:gd name="T8" fmla="*/ 134 w 145"/>
                  <a:gd name="T9" fmla="*/ 114 h 146"/>
                  <a:gd name="T10" fmla="*/ 125 w 145"/>
                  <a:gd name="T11" fmla="*/ 125 h 146"/>
                  <a:gd name="T12" fmla="*/ 114 w 145"/>
                  <a:gd name="T13" fmla="*/ 134 h 146"/>
                  <a:gd name="T14" fmla="*/ 101 w 145"/>
                  <a:gd name="T15" fmla="*/ 140 h 146"/>
                  <a:gd name="T16" fmla="*/ 88 w 145"/>
                  <a:gd name="T17" fmla="*/ 146 h 146"/>
                  <a:gd name="T18" fmla="*/ 73 w 145"/>
                  <a:gd name="T19" fmla="*/ 146 h 146"/>
                  <a:gd name="T20" fmla="*/ 73 w 145"/>
                  <a:gd name="T21" fmla="*/ 146 h 146"/>
                  <a:gd name="T22" fmla="*/ 58 w 145"/>
                  <a:gd name="T23" fmla="*/ 146 h 146"/>
                  <a:gd name="T24" fmla="*/ 45 w 145"/>
                  <a:gd name="T25" fmla="*/ 140 h 146"/>
                  <a:gd name="T26" fmla="*/ 31 w 145"/>
                  <a:gd name="T27" fmla="*/ 134 h 146"/>
                  <a:gd name="T28" fmla="*/ 20 w 145"/>
                  <a:gd name="T29" fmla="*/ 125 h 146"/>
                  <a:gd name="T30" fmla="*/ 11 w 145"/>
                  <a:gd name="T31" fmla="*/ 114 h 146"/>
                  <a:gd name="T32" fmla="*/ 5 w 145"/>
                  <a:gd name="T33" fmla="*/ 101 h 146"/>
                  <a:gd name="T34" fmla="*/ 0 w 145"/>
                  <a:gd name="T35" fmla="*/ 88 h 146"/>
                  <a:gd name="T36" fmla="*/ 0 w 145"/>
                  <a:gd name="T37" fmla="*/ 73 h 146"/>
                  <a:gd name="T38" fmla="*/ 0 w 145"/>
                  <a:gd name="T39" fmla="*/ 73 h 146"/>
                  <a:gd name="T40" fmla="*/ 0 w 145"/>
                  <a:gd name="T41" fmla="*/ 58 h 146"/>
                  <a:gd name="T42" fmla="*/ 5 w 145"/>
                  <a:gd name="T43" fmla="*/ 45 h 146"/>
                  <a:gd name="T44" fmla="*/ 11 w 145"/>
                  <a:gd name="T45" fmla="*/ 31 h 146"/>
                  <a:gd name="T46" fmla="*/ 20 w 145"/>
                  <a:gd name="T47" fmla="*/ 20 h 146"/>
                  <a:gd name="T48" fmla="*/ 31 w 145"/>
                  <a:gd name="T49" fmla="*/ 11 h 146"/>
                  <a:gd name="T50" fmla="*/ 45 w 145"/>
                  <a:gd name="T51" fmla="*/ 5 h 146"/>
                  <a:gd name="T52" fmla="*/ 58 w 145"/>
                  <a:gd name="T53" fmla="*/ 0 h 146"/>
                  <a:gd name="T54" fmla="*/ 73 w 145"/>
                  <a:gd name="T55" fmla="*/ 0 h 146"/>
                  <a:gd name="T56" fmla="*/ 73 w 145"/>
                  <a:gd name="T57" fmla="*/ 0 h 146"/>
                  <a:gd name="T58" fmla="*/ 88 w 145"/>
                  <a:gd name="T59" fmla="*/ 0 h 146"/>
                  <a:gd name="T60" fmla="*/ 101 w 145"/>
                  <a:gd name="T61" fmla="*/ 5 h 146"/>
                  <a:gd name="T62" fmla="*/ 114 w 145"/>
                  <a:gd name="T63" fmla="*/ 11 h 146"/>
                  <a:gd name="T64" fmla="*/ 125 w 145"/>
                  <a:gd name="T65" fmla="*/ 20 h 146"/>
                  <a:gd name="T66" fmla="*/ 134 w 145"/>
                  <a:gd name="T67" fmla="*/ 31 h 146"/>
                  <a:gd name="T68" fmla="*/ 140 w 145"/>
                  <a:gd name="T69" fmla="*/ 45 h 146"/>
                  <a:gd name="T70" fmla="*/ 144 w 145"/>
                  <a:gd name="T71" fmla="*/ 58 h 146"/>
                  <a:gd name="T72" fmla="*/ 145 w 145"/>
                  <a:gd name="T73" fmla="*/ 73 h 146"/>
                  <a:gd name="T74" fmla="*/ 145 w 145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146">
                    <a:moveTo>
                      <a:pt x="145" y="73"/>
                    </a:moveTo>
                    <a:lnTo>
                      <a:pt x="145" y="73"/>
                    </a:lnTo>
                    <a:lnTo>
                      <a:pt x="144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1" y="134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1"/>
                    </a:lnTo>
                    <a:lnTo>
                      <a:pt x="20" y="20"/>
                    </a:lnTo>
                    <a:lnTo>
                      <a:pt x="31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4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5" name="Freeform 172"/>
              <p:cNvSpPr>
                <a:spLocks/>
              </p:cNvSpPr>
              <p:nvPr/>
            </p:nvSpPr>
            <p:spPr bwMode="auto">
              <a:xfrm>
                <a:off x="3769" y="211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73 h 146"/>
                  <a:gd name="T4" fmla="*/ 144 w 146"/>
                  <a:gd name="T5" fmla="*/ 88 h 146"/>
                  <a:gd name="T6" fmla="*/ 140 w 146"/>
                  <a:gd name="T7" fmla="*/ 101 h 146"/>
                  <a:gd name="T8" fmla="*/ 134 w 146"/>
                  <a:gd name="T9" fmla="*/ 114 h 146"/>
                  <a:gd name="T10" fmla="*/ 125 w 146"/>
                  <a:gd name="T11" fmla="*/ 125 h 146"/>
                  <a:gd name="T12" fmla="*/ 114 w 146"/>
                  <a:gd name="T13" fmla="*/ 134 h 146"/>
                  <a:gd name="T14" fmla="*/ 101 w 146"/>
                  <a:gd name="T15" fmla="*/ 140 h 146"/>
                  <a:gd name="T16" fmla="*/ 88 w 146"/>
                  <a:gd name="T17" fmla="*/ 146 h 146"/>
                  <a:gd name="T18" fmla="*/ 73 w 146"/>
                  <a:gd name="T19" fmla="*/ 146 h 146"/>
                  <a:gd name="T20" fmla="*/ 73 w 146"/>
                  <a:gd name="T21" fmla="*/ 146 h 146"/>
                  <a:gd name="T22" fmla="*/ 58 w 146"/>
                  <a:gd name="T23" fmla="*/ 146 h 146"/>
                  <a:gd name="T24" fmla="*/ 45 w 146"/>
                  <a:gd name="T25" fmla="*/ 140 h 146"/>
                  <a:gd name="T26" fmla="*/ 32 w 146"/>
                  <a:gd name="T27" fmla="*/ 134 h 146"/>
                  <a:gd name="T28" fmla="*/ 20 w 146"/>
                  <a:gd name="T29" fmla="*/ 125 h 146"/>
                  <a:gd name="T30" fmla="*/ 11 w 146"/>
                  <a:gd name="T31" fmla="*/ 114 h 146"/>
                  <a:gd name="T32" fmla="*/ 5 w 146"/>
                  <a:gd name="T33" fmla="*/ 101 h 146"/>
                  <a:gd name="T34" fmla="*/ 0 w 146"/>
                  <a:gd name="T35" fmla="*/ 88 h 146"/>
                  <a:gd name="T36" fmla="*/ 0 w 146"/>
                  <a:gd name="T37" fmla="*/ 73 h 146"/>
                  <a:gd name="T38" fmla="*/ 0 w 146"/>
                  <a:gd name="T39" fmla="*/ 73 h 146"/>
                  <a:gd name="T40" fmla="*/ 0 w 146"/>
                  <a:gd name="T41" fmla="*/ 58 h 146"/>
                  <a:gd name="T42" fmla="*/ 5 w 146"/>
                  <a:gd name="T43" fmla="*/ 45 h 146"/>
                  <a:gd name="T44" fmla="*/ 11 w 146"/>
                  <a:gd name="T45" fmla="*/ 31 h 146"/>
                  <a:gd name="T46" fmla="*/ 20 w 146"/>
                  <a:gd name="T47" fmla="*/ 20 h 146"/>
                  <a:gd name="T48" fmla="*/ 32 w 146"/>
                  <a:gd name="T49" fmla="*/ 11 h 146"/>
                  <a:gd name="T50" fmla="*/ 45 w 146"/>
                  <a:gd name="T51" fmla="*/ 5 h 146"/>
                  <a:gd name="T52" fmla="*/ 58 w 146"/>
                  <a:gd name="T53" fmla="*/ 0 h 146"/>
                  <a:gd name="T54" fmla="*/ 73 w 146"/>
                  <a:gd name="T55" fmla="*/ 0 h 146"/>
                  <a:gd name="T56" fmla="*/ 73 w 146"/>
                  <a:gd name="T57" fmla="*/ 0 h 146"/>
                  <a:gd name="T58" fmla="*/ 88 w 146"/>
                  <a:gd name="T59" fmla="*/ 0 h 146"/>
                  <a:gd name="T60" fmla="*/ 101 w 146"/>
                  <a:gd name="T61" fmla="*/ 5 h 146"/>
                  <a:gd name="T62" fmla="*/ 114 w 146"/>
                  <a:gd name="T63" fmla="*/ 11 h 146"/>
                  <a:gd name="T64" fmla="*/ 125 w 146"/>
                  <a:gd name="T65" fmla="*/ 20 h 146"/>
                  <a:gd name="T66" fmla="*/ 134 w 146"/>
                  <a:gd name="T67" fmla="*/ 31 h 146"/>
                  <a:gd name="T68" fmla="*/ 140 w 146"/>
                  <a:gd name="T69" fmla="*/ 45 h 146"/>
                  <a:gd name="T70" fmla="*/ 144 w 146"/>
                  <a:gd name="T71" fmla="*/ 58 h 146"/>
                  <a:gd name="T72" fmla="*/ 146 w 146"/>
                  <a:gd name="T73" fmla="*/ 73 h 146"/>
                  <a:gd name="T74" fmla="*/ 146 w 146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73"/>
                    </a:lnTo>
                    <a:lnTo>
                      <a:pt x="144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1"/>
                    </a:lnTo>
                    <a:lnTo>
                      <a:pt x="20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4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6" name="Freeform 173"/>
              <p:cNvSpPr>
                <a:spLocks/>
              </p:cNvSpPr>
              <p:nvPr/>
            </p:nvSpPr>
            <p:spPr bwMode="auto">
              <a:xfrm>
                <a:off x="4206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6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6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7" name="Freeform 174"/>
              <p:cNvSpPr>
                <a:spLocks/>
              </p:cNvSpPr>
              <p:nvPr/>
            </p:nvSpPr>
            <p:spPr bwMode="auto">
              <a:xfrm>
                <a:off x="4060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3 w 148"/>
                  <a:gd name="T7" fmla="*/ 101 h 146"/>
                  <a:gd name="T8" fmla="*/ 135 w 148"/>
                  <a:gd name="T9" fmla="*/ 114 h 146"/>
                  <a:gd name="T10" fmla="*/ 126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4 w 148"/>
                  <a:gd name="T27" fmla="*/ 134 h 146"/>
                  <a:gd name="T28" fmla="*/ 23 w 148"/>
                  <a:gd name="T29" fmla="*/ 125 h 146"/>
                  <a:gd name="T30" fmla="*/ 14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4 w 148"/>
                  <a:gd name="T45" fmla="*/ 31 h 146"/>
                  <a:gd name="T46" fmla="*/ 23 w 148"/>
                  <a:gd name="T47" fmla="*/ 20 h 146"/>
                  <a:gd name="T48" fmla="*/ 34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6 w 148"/>
                  <a:gd name="T65" fmla="*/ 20 h 146"/>
                  <a:gd name="T66" fmla="*/ 135 w 148"/>
                  <a:gd name="T67" fmla="*/ 31 h 146"/>
                  <a:gd name="T68" fmla="*/ 143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4" y="134"/>
                    </a:lnTo>
                    <a:lnTo>
                      <a:pt x="23" y="125"/>
                    </a:lnTo>
                    <a:lnTo>
                      <a:pt x="14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1"/>
                    </a:lnTo>
                    <a:lnTo>
                      <a:pt x="23" y="20"/>
                    </a:lnTo>
                    <a:lnTo>
                      <a:pt x="34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8" name="Freeform 175"/>
              <p:cNvSpPr>
                <a:spLocks/>
              </p:cNvSpPr>
              <p:nvPr/>
            </p:nvSpPr>
            <p:spPr bwMode="auto">
              <a:xfrm>
                <a:off x="4498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0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1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1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1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1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0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1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59" name="Freeform 176"/>
              <p:cNvSpPr>
                <a:spLocks/>
              </p:cNvSpPr>
              <p:nvPr/>
            </p:nvSpPr>
            <p:spPr bwMode="auto">
              <a:xfrm>
                <a:off x="4352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0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1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1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1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1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0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1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1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0" name="Freeform 177"/>
              <p:cNvSpPr>
                <a:spLocks/>
              </p:cNvSpPr>
              <p:nvPr/>
            </p:nvSpPr>
            <p:spPr bwMode="auto">
              <a:xfrm>
                <a:off x="4790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6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7 w 147"/>
                  <a:gd name="T11" fmla="*/ 125 h 146"/>
                  <a:gd name="T12" fmla="*/ 116 w 147"/>
                  <a:gd name="T13" fmla="*/ 134 h 146"/>
                  <a:gd name="T14" fmla="*/ 103 w 147"/>
                  <a:gd name="T15" fmla="*/ 140 h 146"/>
                  <a:gd name="T16" fmla="*/ 89 w 147"/>
                  <a:gd name="T17" fmla="*/ 146 h 146"/>
                  <a:gd name="T18" fmla="*/ 74 w 147"/>
                  <a:gd name="T19" fmla="*/ 146 h 146"/>
                  <a:gd name="T20" fmla="*/ 74 w 147"/>
                  <a:gd name="T21" fmla="*/ 146 h 146"/>
                  <a:gd name="T22" fmla="*/ 60 w 147"/>
                  <a:gd name="T23" fmla="*/ 146 h 146"/>
                  <a:gd name="T24" fmla="*/ 45 w 147"/>
                  <a:gd name="T25" fmla="*/ 140 h 146"/>
                  <a:gd name="T26" fmla="*/ 33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7 w 147"/>
                  <a:gd name="T33" fmla="*/ 101 h 146"/>
                  <a:gd name="T34" fmla="*/ 2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2 w 147"/>
                  <a:gd name="T41" fmla="*/ 58 h 146"/>
                  <a:gd name="T42" fmla="*/ 7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3 w 147"/>
                  <a:gd name="T49" fmla="*/ 11 h 146"/>
                  <a:gd name="T50" fmla="*/ 45 w 147"/>
                  <a:gd name="T51" fmla="*/ 5 h 146"/>
                  <a:gd name="T52" fmla="*/ 60 w 147"/>
                  <a:gd name="T53" fmla="*/ 0 h 146"/>
                  <a:gd name="T54" fmla="*/ 74 w 147"/>
                  <a:gd name="T55" fmla="*/ 0 h 146"/>
                  <a:gd name="T56" fmla="*/ 74 w 147"/>
                  <a:gd name="T57" fmla="*/ 0 h 146"/>
                  <a:gd name="T58" fmla="*/ 89 w 147"/>
                  <a:gd name="T59" fmla="*/ 0 h 146"/>
                  <a:gd name="T60" fmla="*/ 103 w 147"/>
                  <a:gd name="T61" fmla="*/ 5 h 146"/>
                  <a:gd name="T62" fmla="*/ 116 w 147"/>
                  <a:gd name="T63" fmla="*/ 11 h 146"/>
                  <a:gd name="T64" fmla="*/ 127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6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7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89" y="146"/>
                    </a:lnTo>
                    <a:lnTo>
                      <a:pt x="74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3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7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7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3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7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1" name="Freeform 178"/>
              <p:cNvSpPr>
                <a:spLocks/>
              </p:cNvSpPr>
              <p:nvPr/>
            </p:nvSpPr>
            <p:spPr bwMode="auto">
              <a:xfrm>
                <a:off x="4644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4 w 148"/>
                  <a:gd name="T9" fmla="*/ 114 h 146"/>
                  <a:gd name="T10" fmla="*/ 127 w 148"/>
                  <a:gd name="T11" fmla="*/ 125 h 146"/>
                  <a:gd name="T12" fmla="*/ 116 w 148"/>
                  <a:gd name="T13" fmla="*/ 134 h 146"/>
                  <a:gd name="T14" fmla="*/ 103 w 148"/>
                  <a:gd name="T15" fmla="*/ 140 h 146"/>
                  <a:gd name="T16" fmla="*/ 90 w 148"/>
                  <a:gd name="T17" fmla="*/ 146 h 146"/>
                  <a:gd name="T18" fmla="*/ 75 w 148"/>
                  <a:gd name="T19" fmla="*/ 146 h 146"/>
                  <a:gd name="T20" fmla="*/ 75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3 w 148"/>
                  <a:gd name="T27" fmla="*/ 134 h 146"/>
                  <a:gd name="T28" fmla="*/ 22 w 148"/>
                  <a:gd name="T29" fmla="*/ 125 h 146"/>
                  <a:gd name="T30" fmla="*/ 13 w 148"/>
                  <a:gd name="T31" fmla="*/ 114 h 146"/>
                  <a:gd name="T32" fmla="*/ 7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7 w 148"/>
                  <a:gd name="T43" fmla="*/ 45 h 146"/>
                  <a:gd name="T44" fmla="*/ 13 w 148"/>
                  <a:gd name="T45" fmla="*/ 31 h 146"/>
                  <a:gd name="T46" fmla="*/ 22 w 148"/>
                  <a:gd name="T47" fmla="*/ 20 h 146"/>
                  <a:gd name="T48" fmla="*/ 33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5 w 148"/>
                  <a:gd name="T55" fmla="*/ 0 h 146"/>
                  <a:gd name="T56" fmla="*/ 75 w 148"/>
                  <a:gd name="T57" fmla="*/ 0 h 146"/>
                  <a:gd name="T58" fmla="*/ 90 w 148"/>
                  <a:gd name="T59" fmla="*/ 0 h 146"/>
                  <a:gd name="T60" fmla="*/ 103 w 148"/>
                  <a:gd name="T61" fmla="*/ 5 h 146"/>
                  <a:gd name="T62" fmla="*/ 116 w 148"/>
                  <a:gd name="T63" fmla="*/ 11 h 146"/>
                  <a:gd name="T64" fmla="*/ 127 w 148"/>
                  <a:gd name="T65" fmla="*/ 20 h 146"/>
                  <a:gd name="T66" fmla="*/ 134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7" y="125"/>
                    </a:lnTo>
                    <a:lnTo>
                      <a:pt x="116" y="134"/>
                    </a:lnTo>
                    <a:lnTo>
                      <a:pt x="103" y="140"/>
                    </a:lnTo>
                    <a:lnTo>
                      <a:pt x="90" y="146"/>
                    </a:lnTo>
                    <a:lnTo>
                      <a:pt x="75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3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7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7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3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5" y="0"/>
                    </a:lnTo>
                    <a:lnTo>
                      <a:pt x="90" y="0"/>
                    </a:lnTo>
                    <a:lnTo>
                      <a:pt x="103" y="5"/>
                    </a:lnTo>
                    <a:lnTo>
                      <a:pt x="116" y="11"/>
                    </a:lnTo>
                    <a:lnTo>
                      <a:pt x="127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2" name="Freeform 179"/>
              <p:cNvSpPr>
                <a:spLocks/>
              </p:cNvSpPr>
              <p:nvPr/>
            </p:nvSpPr>
            <p:spPr bwMode="auto">
              <a:xfrm>
                <a:off x="5083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3" name="Freeform 180"/>
              <p:cNvSpPr>
                <a:spLocks/>
              </p:cNvSpPr>
              <p:nvPr/>
            </p:nvSpPr>
            <p:spPr bwMode="auto">
              <a:xfrm>
                <a:off x="4937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2 w 148"/>
                  <a:gd name="T7" fmla="*/ 101 h 146"/>
                  <a:gd name="T8" fmla="*/ 135 w 148"/>
                  <a:gd name="T9" fmla="*/ 114 h 146"/>
                  <a:gd name="T10" fmla="*/ 126 w 148"/>
                  <a:gd name="T11" fmla="*/ 125 h 146"/>
                  <a:gd name="T12" fmla="*/ 114 w 148"/>
                  <a:gd name="T13" fmla="*/ 134 h 146"/>
                  <a:gd name="T14" fmla="*/ 103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60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3 w 148"/>
                  <a:gd name="T29" fmla="*/ 125 h 146"/>
                  <a:gd name="T30" fmla="*/ 13 w 148"/>
                  <a:gd name="T31" fmla="*/ 114 h 146"/>
                  <a:gd name="T32" fmla="*/ 6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6 w 148"/>
                  <a:gd name="T43" fmla="*/ 45 h 146"/>
                  <a:gd name="T44" fmla="*/ 13 w 148"/>
                  <a:gd name="T45" fmla="*/ 31 h 146"/>
                  <a:gd name="T46" fmla="*/ 23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60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3 w 148"/>
                  <a:gd name="T61" fmla="*/ 5 h 146"/>
                  <a:gd name="T62" fmla="*/ 114 w 148"/>
                  <a:gd name="T63" fmla="*/ 11 h 146"/>
                  <a:gd name="T64" fmla="*/ 126 w 148"/>
                  <a:gd name="T65" fmla="*/ 20 h 146"/>
                  <a:gd name="T66" fmla="*/ 135 w 148"/>
                  <a:gd name="T67" fmla="*/ 31 h 146"/>
                  <a:gd name="T68" fmla="*/ 142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1"/>
                    </a:lnTo>
                    <a:lnTo>
                      <a:pt x="135" y="114"/>
                    </a:lnTo>
                    <a:lnTo>
                      <a:pt x="126" y="125"/>
                    </a:lnTo>
                    <a:lnTo>
                      <a:pt x="114" y="134"/>
                    </a:lnTo>
                    <a:lnTo>
                      <a:pt x="103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60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3" y="125"/>
                    </a:lnTo>
                    <a:lnTo>
                      <a:pt x="13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1"/>
                    </a:lnTo>
                    <a:lnTo>
                      <a:pt x="23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60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3" y="5"/>
                    </a:lnTo>
                    <a:lnTo>
                      <a:pt x="114" y="11"/>
                    </a:lnTo>
                    <a:lnTo>
                      <a:pt x="126" y="20"/>
                    </a:lnTo>
                    <a:lnTo>
                      <a:pt x="135" y="31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4" name="Freeform 181"/>
              <p:cNvSpPr>
                <a:spLocks/>
              </p:cNvSpPr>
              <p:nvPr/>
            </p:nvSpPr>
            <p:spPr bwMode="auto">
              <a:xfrm>
                <a:off x="5377" y="211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73 h 146"/>
                  <a:gd name="T4" fmla="*/ 146 w 146"/>
                  <a:gd name="T5" fmla="*/ 88 h 146"/>
                  <a:gd name="T6" fmla="*/ 140 w 146"/>
                  <a:gd name="T7" fmla="*/ 101 h 146"/>
                  <a:gd name="T8" fmla="*/ 134 w 146"/>
                  <a:gd name="T9" fmla="*/ 114 h 146"/>
                  <a:gd name="T10" fmla="*/ 125 w 146"/>
                  <a:gd name="T11" fmla="*/ 125 h 146"/>
                  <a:gd name="T12" fmla="*/ 114 w 146"/>
                  <a:gd name="T13" fmla="*/ 134 h 146"/>
                  <a:gd name="T14" fmla="*/ 101 w 146"/>
                  <a:gd name="T15" fmla="*/ 140 h 146"/>
                  <a:gd name="T16" fmla="*/ 88 w 146"/>
                  <a:gd name="T17" fmla="*/ 146 h 146"/>
                  <a:gd name="T18" fmla="*/ 73 w 146"/>
                  <a:gd name="T19" fmla="*/ 146 h 146"/>
                  <a:gd name="T20" fmla="*/ 73 w 146"/>
                  <a:gd name="T21" fmla="*/ 146 h 146"/>
                  <a:gd name="T22" fmla="*/ 58 w 146"/>
                  <a:gd name="T23" fmla="*/ 146 h 146"/>
                  <a:gd name="T24" fmla="*/ 45 w 146"/>
                  <a:gd name="T25" fmla="*/ 140 h 146"/>
                  <a:gd name="T26" fmla="*/ 32 w 146"/>
                  <a:gd name="T27" fmla="*/ 134 h 146"/>
                  <a:gd name="T28" fmla="*/ 20 w 146"/>
                  <a:gd name="T29" fmla="*/ 125 h 146"/>
                  <a:gd name="T30" fmla="*/ 11 w 146"/>
                  <a:gd name="T31" fmla="*/ 114 h 146"/>
                  <a:gd name="T32" fmla="*/ 5 w 146"/>
                  <a:gd name="T33" fmla="*/ 101 h 146"/>
                  <a:gd name="T34" fmla="*/ 2 w 146"/>
                  <a:gd name="T35" fmla="*/ 88 h 146"/>
                  <a:gd name="T36" fmla="*/ 0 w 146"/>
                  <a:gd name="T37" fmla="*/ 73 h 146"/>
                  <a:gd name="T38" fmla="*/ 0 w 146"/>
                  <a:gd name="T39" fmla="*/ 73 h 146"/>
                  <a:gd name="T40" fmla="*/ 2 w 146"/>
                  <a:gd name="T41" fmla="*/ 58 h 146"/>
                  <a:gd name="T42" fmla="*/ 5 w 146"/>
                  <a:gd name="T43" fmla="*/ 45 h 146"/>
                  <a:gd name="T44" fmla="*/ 11 w 146"/>
                  <a:gd name="T45" fmla="*/ 31 h 146"/>
                  <a:gd name="T46" fmla="*/ 20 w 146"/>
                  <a:gd name="T47" fmla="*/ 20 h 146"/>
                  <a:gd name="T48" fmla="*/ 32 w 146"/>
                  <a:gd name="T49" fmla="*/ 11 h 146"/>
                  <a:gd name="T50" fmla="*/ 45 w 146"/>
                  <a:gd name="T51" fmla="*/ 5 h 146"/>
                  <a:gd name="T52" fmla="*/ 58 w 146"/>
                  <a:gd name="T53" fmla="*/ 0 h 146"/>
                  <a:gd name="T54" fmla="*/ 73 w 146"/>
                  <a:gd name="T55" fmla="*/ 0 h 146"/>
                  <a:gd name="T56" fmla="*/ 73 w 146"/>
                  <a:gd name="T57" fmla="*/ 0 h 146"/>
                  <a:gd name="T58" fmla="*/ 88 w 146"/>
                  <a:gd name="T59" fmla="*/ 0 h 146"/>
                  <a:gd name="T60" fmla="*/ 101 w 146"/>
                  <a:gd name="T61" fmla="*/ 5 h 146"/>
                  <a:gd name="T62" fmla="*/ 114 w 146"/>
                  <a:gd name="T63" fmla="*/ 11 h 146"/>
                  <a:gd name="T64" fmla="*/ 125 w 146"/>
                  <a:gd name="T65" fmla="*/ 20 h 146"/>
                  <a:gd name="T66" fmla="*/ 134 w 146"/>
                  <a:gd name="T67" fmla="*/ 31 h 146"/>
                  <a:gd name="T68" fmla="*/ 140 w 146"/>
                  <a:gd name="T69" fmla="*/ 45 h 146"/>
                  <a:gd name="T70" fmla="*/ 146 w 146"/>
                  <a:gd name="T71" fmla="*/ 58 h 146"/>
                  <a:gd name="T72" fmla="*/ 146 w 146"/>
                  <a:gd name="T73" fmla="*/ 73 h 146"/>
                  <a:gd name="T74" fmla="*/ 146 w 146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1" y="31"/>
                    </a:lnTo>
                    <a:lnTo>
                      <a:pt x="20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5" name="Freeform 182"/>
              <p:cNvSpPr>
                <a:spLocks/>
              </p:cNvSpPr>
              <p:nvPr/>
            </p:nvSpPr>
            <p:spPr bwMode="auto">
              <a:xfrm>
                <a:off x="5231" y="211"/>
                <a:ext cx="146" cy="146"/>
              </a:xfrm>
              <a:custGeom>
                <a:avLst/>
                <a:gdLst>
                  <a:gd name="T0" fmla="*/ 146 w 146"/>
                  <a:gd name="T1" fmla="*/ 73 h 146"/>
                  <a:gd name="T2" fmla="*/ 146 w 146"/>
                  <a:gd name="T3" fmla="*/ 73 h 146"/>
                  <a:gd name="T4" fmla="*/ 146 w 146"/>
                  <a:gd name="T5" fmla="*/ 88 h 146"/>
                  <a:gd name="T6" fmla="*/ 140 w 146"/>
                  <a:gd name="T7" fmla="*/ 101 h 146"/>
                  <a:gd name="T8" fmla="*/ 135 w 146"/>
                  <a:gd name="T9" fmla="*/ 114 h 146"/>
                  <a:gd name="T10" fmla="*/ 125 w 146"/>
                  <a:gd name="T11" fmla="*/ 125 h 146"/>
                  <a:gd name="T12" fmla="*/ 114 w 146"/>
                  <a:gd name="T13" fmla="*/ 134 h 146"/>
                  <a:gd name="T14" fmla="*/ 101 w 146"/>
                  <a:gd name="T15" fmla="*/ 140 h 146"/>
                  <a:gd name="T16" fmla="*/ 88 w 146"/>
                  <a:gd name="T17" fmla="*/ 146 h 146"/>
                  <a:gd name="T18" fmla="*/ 73 w 146"/>
                  <a:gd name="T19" fmla="*/ 146 h 146"/>
                  <a:gd name="T20" fmla="*/ 73 w 146"/>
                  <a:gd name="T21" fmla="*/ 146 h 146"/>
                  <a:gd name="T22" fmla="*/ 58 w 146"/>
                  <a:gd name="T23" fmla="*/ 146 h 146"/>
                  <a:gd name="T24" fmla="*/ 45 w 146"/>
                  <a:gd name="T25" fmla="*/ 140 h 146"/>
                  <a:gd name="T26" fmla="*/ 32 w 146"/>
                  <a:gd name="T27" fmla="*/ 134 h 146"/>
                  <a:gd name="T28" fmla="*/ 20 w 146"/>
                  <a:gd name="T29" fmla="*/ 125 h 146"/>
                  <a:gd name="T30" fmla="*/ 11 w 146"/>
                  <a:gd name="T31" fmla="*/ 114 h 146"/>
                  <a:gd name="T32" fmla="*/ 6 w 146"/>
                  <a:gd name="T33" fmla="*/ 101 h 146"/>
                  <a:gd name="T34" fmla="*/ 2 w 146"/>
                  <a:gd name="T35" fmla="*/ 88 h 146"/>
                  <a:gd name="T36" fmla="*/ 0 w 146"/>
                  <a:gd name="T37" fmla="*/ 73 h 146"/>
                  <a:gd name="T38" fmla="*/ 0 w 146"/>
                  <a:gd name="T39" fmla="*/ 73 h 146"/>
                  <a:gd name="T40" fmla="*/ 2 w 146"/>
                  <a:gd name="T41" fmla="*/ 58 h 146"/>
                  <a:gd name="T42" fmla="*/ 6 w 146"/>
                  <a:gd name="T43" fmla="*/ 45 h 146"/>
                  <a:gd name="T44" fmla="*/ 11 w 146"/>
                  <a:gd name="T45" fmla="*/ 31 h 146"/>
                  <a:gd name="T46" fmla="*/ 20 w 146"/>
                  <a:gd name="T47" fmla="*/ 20 h 146"/>
                  <a:gd name="T48" fmla="*/ 32 w 146"/>
                  <a:gd name="T49" fmla="*/ 11 h 146"/>
                  <a:gd name="T50" fmla="*/ 45 w 146"/>
                  <a:gd name="T51" fmla="*/ 5 h 146"/>
                  <a:gd name="T52" fmla="*/ 58 w 146"/>
                  <a:gd name="T53" fmla="*/ 0 h 146"/>
                  <a:gd name="T54" fmla="*/ 73 w 146"/>
                  <a:gd name="T55" fmla="*/ 0 h 146"/>
                  <a:gd name="T56" fmla="*/ 73 w 146"/>
                  <a:gd name="T57" fmla="*/ 0 h 146"/>
                  <a:gd name="T58" fmla="*/ 88 w 146"/>
                  <a:gd name="T59" fmla="*/ 0 h 146"/>
                  <a:gd name="T60" fmla="*/ 101 w 146"/>
                  <a:gd name="T61" fmla="*/ 5 h 146"/>
                  <a:gd name="T62" fmla="*/ 114 w 146"/>
                  <a:gd name="T63" fmla="*/ 11 h 146"/>
                  <a:gd name="T64" fmla="*/ 125 w 146"/>
                  <a:gd name="T65" fmla="*/ 20 h 146"/>
                  <a:gd name="T66" fmla="*/ 135 w 146"/>
                  <a:gd name="T67" fmla="*/ 31 h 146"/>
                  <a:gd name="T68" fmla="*/ 140 w 146"/>
                  <a:gd name="T69" fmla="*/ 45 h 146"/>
                  <a:gd name="T70" fmla="*/ 146 w 146"/>
                  <a:gd name="T71" fmla="*/ 58 h 146"/>
                  <a:gd name="T72" fmla="*/ 146 w 146"/>
                  <a:gd name="T73" fmla="*/ 73 h 146"/>
                  <a:gd name="T74" fmla="*/ 146 w 146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6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5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0" y="125"/>
                    </a:lnTo>
                    <a:lnTo>
                      <a:pt x="11" y="114"/>
                    </a:lnTo>
                    <a:lnTo>
                      <a:pt x="6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1" y="31"/>
                    </a:lnTo>
                    <a:lnTo>
                      <a:pt x="20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5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6" name="Freeform 183"/>
              <p:cNvSpPr>
                <a:spLocks/>
              </p:cNvSpPr>
              <p:nvPr/>
            </p:nvSpPr>
            <p:spPr bwMode="auto">
              <a:xfrm>
                <a:off x="5665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6 w 147"/>
                  <a:gd name="T5" fmla="*/ 88 h 146"/>
                  <a:gd name="T6" fmla="*/ 140 w 147"/>
                  <a:gd name="T7" fmla="*/ 101 h 146"/>
                  <a:gd name="T8" fmla="*/ 134 w 147"/>
                  <a:gd name="T9" fmla="*/ 114 h 146"/>
                  <a:gd name="T10" fmla="*/ 125 w 147"/>
                  <a:gd name="T11" fmla="*/ 125 h 146"/>
                  <a:gd name="T12" fmla="*/ 114 w 147"/>
                  <a:gd name="T13" fmla="*/ 134 h 146"/>
                  <a:gd name="T14" fmla="*/ 101 w 147"/>
                  <a:gd name="T15" fmla="*/ 140 h 146"/>
                  <a:gd name="T16" fmla="*/ 88 w 147"/>
                  <a:gd name="T17" fmla="*/ 146 h 146"/>
                  <a:gd name="T18" fmla="*/ 73 w 147"/>
                  <a:gd name="T19" fmla="*/ 146 h 146"/>
                  <a:gd name="T20" fmla="*/ 73 w 147"/>
                  <a:gd name="T21" fmla="*/ 146 h 146"/>
                  <a:gd name="T22" fmla="*/ 58 w 147"/>
                  <a:gd name="T23" fmla="*/ 146 h 146"/>
                  <a:gd name="T24" fmla="*/ 45 w 147"/>
                  <a:gd name="T25" fmla="*/ 140 h 146"/>
                  <a:gd name="T26" fmla="*/ 31 w 147"/>
                  <a:gd name="T27" fmla="*/ 134 h 146"/>
                  <a:gd name="T28" fmla="*/ 20 w 147"/>
                  <a:gd name="T29" fmla="*/ 125 h 146"/>
                  <a:gd name="T30" fmla="*/ 13 w 147"/>
                  <a:gd name="T31" fmla="*/ 114 h 146"/>
                  <a:gd name="T32" fmla="*/ 5 w 147"/>
                  <a:gd name="T33" fmla="*/ 101 h 146"/>
                  <a:gd name="T34" fmla="*/ 2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2 w 147"/>
                  <a:gd name="T41" fmla="*/ 58 h 146"/>
                  <a:gd name="T42" fmla="*/ 5 w 147"/>
                  <a:gd name="T43" fmla="*/ 45 h 146"/>
                  <a:gd name="T44" fmla="*/ 13 w 147"/>
                  <a:gd name="T45" fmla="*/ 31 h 146"/>
                  <a:gd name="T46" fmla="*/ 20 w 147"/>
                  <a:gd name="T47" fmla="*/ 20 h 146"/>
                  <a:gd name="T48" fmla="*/ 31 w 147"/>
                  <a:gd name="T49" fmla="*/ 11 h 146"/>
                  <a:gd name="T50" fmla="*/ 45 w 147"/>
                  <a:gd name="T51" fmla="*/ 5 h 146"/>
                  <a:gd name="T52" fmla="*/ 58 w 147"/>
                  <a:gd name="T53" fmla="*/ 0 h 146"/>
                  <a:gd name="T54" fmla="*/ 73 w 147"/>
                  <a:gd name="T55" fmla="*/ 0 h 146"/>
                  <a:gd name="T56" fmla="*/ 73 w 147"/>
                  <a:gd name="T57" fmla="*/ 0 h 146"/>
                  <a:gd name="T58" fmla="*/ 88 w 147"/>
                  <a:gd name="T59" fmla="*/ 0 h 146"/>
                  <a:gd name="T60" fmla="*/ 101 w 147"/>
                  <a:gd name="T61" fmla="*/ 5 h 146"/>
                  <a:gd name="T62" fmla="*/ 114 w 147"/>
                  <a:gd name="T63" fmla="*/ 11 h 146"/>
                  <a:gd name="T64" fmla="*/ 125 w 147"/>
                  <a:gd name="T65" fmla="*/ 20 h 146"/>
                  <a:gd name="T66" fmla="*/ 134 w 147"/>
                  <a:gd name="T67" fmla="*/ 31 h 146"/>
                  <a:gd name="T68" fmla="*/ 140 w 147"/>
                  <a:gd name="T69" fmla="*/ 45 h 146"/>
                  <a:gd name="T70" fmla="*/ 146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1" y="134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0" y="20"/>
                    </a:lnTo>
                    <a:lnTo>
                      <a:pt x="31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7" name="Freeform 184"/>
              <p:cNvSpPr>
                <a:spLocks/>
              </p:cNvSpPr>
              <p:nvPr/>
            </p:nvSpPr>
            <p:spPr bwMode="auto">
              <a:xfrm>
                <a:off x="5519" y="211"/>
                <a:ext cx="148" cy="146"/>
              </a:xfrm>
              <a:custGeom>
                <a:avLst/>
                <a:gdLst>
                  <a:gd name="T0" fmla="*/ 148 w 148"/>
                  <a:gd name="T1" fmla="*/ 73 h 146"/>
                  <a:gd name="T2" fmla="*/ 148 w 148"/>
                  <a:gd name="T3" fmla="*/ 73 h 146"/>
                  <a:gd name="T4" fmla="*/ 146 w 148"/>
                  <a:gd name="T5" fmla="*/ 88 h 146"/>
                  <a:gd name="T6" fmla="*/ 140 w 148"/>
                  <a:gd name="T7" fmla="*/ 101 h 146"/>
                  <a:gd name="T8" fmla="*/ 134 w 148"/>
                  <a:gd name="T9" fmla="*/ 114 h 146"/>
                  <a:gd name="T10" fmla="*/ 125 w 148"/>
                  <a:gd name="T11" fmla="*/ 125 h 146"/>
                  <a:gd name="T12" fmla="*/ 114 w 148"/>
                  <a:gd name="T13" fmla="*/ 134 h 146"/>
                  <a:gd name="T14" fmla="*/ 101 w 148"/>
                  <a:gd name="T15" fmla="*/ 140 h 146"/>
                  <a:gd name="T16" fmla="*/ 88 w 148"/>
                  <a:gd name="T17" fmla="*/ 146 h 146"/>
                  <a:gd name="T18" fmla="*/ 73 w 148"/>
                  <a:gd name="T19" fmla="*/ 146 h 146"/>
                  <a:gd name="T20" fmla="*/ 73 w 148"/>
                  <a:gd name="T21" fmla="*/ 146 h 146"/>
                  <a:gd name="T22" fmla="*/ 58 w 148"/>
                  <a:gd name="T23" fmla="*/ 146 h 146"/>
                  <a:gd name="T24" fmla="*/ 45 w 148"/>
                  <a:gd name="T25" fmla="*/ 140 h 146"/>
                  <a:gd name="T26" fmla="*/ 32 w 148"/>
                  <a:gd name="T27" fmla="*/ 134 h 146"/>
                  <a:gd name="T28" fmla="*/ 20 w 148"/>
                  <a:gd name="T29" fmla="*/ 125 h 146"/>
                  <a:gd name="T30" fmla="*/ 13 w 148"/>
                  <a:gd name="T31" fmla="*/ 114 h 146"/>
                  <a:gd name="T32" fmla="*/ 5 w 148"/>
                  <a:gd name="T33" fmla="*/ 101 h 146"/>
                  <a:gd name="T34" fmla="*/ 2 w 148"/>
                  <a:gd name="T35" fmla="*/ 88 h 146"/>
                  <a:gd name="T36" fmla="*/ 0 w 148"/>
                  <a:gd name="T37" fmla="*/ 73 h 146"/>
                  <a:gd name="T38" fmla="*/ 0 w 148"/>
                  <a:gd name="T39" fmla="*/ 73 h 146"/>
                  <a:gd name="T40" fmla="*/ 2 w 148"/>
                  <a:gd name="T41" fmla="*/ 58 h 146"/>
                  <a:gd name="T42" fmla="*/ 5 w 148"/>
                  <a:gd name="T43" fmla="*/ 45 h 146"/>
                  <a:gd name="T44" fmla="*/ 13 w 148"/>
                  <a:gd name="T45" fmla="*/ 31 h 146"/>
                  <a:gd name="T46" fmla="*/ 20 w 148"/>
                  <a:gd name="T47" fmla="*/ 20 h 146"/>
                  <a:gd name="T48" fmla="*/ 32 w 148"/>
                  <a:gd name="T49" fmla="*/ 11 h 146"/>
                  <a:gd name="T50" fmla="*/ 45 w 148"/>
                  <a:gd name="T51" fmla="*/ 5 h 146"/>
                  <a:gd name="T52" fmla="*/ 58 w 148"/>
                  <a:gd name="T53" fmla="*/ 0 h 146"/>
                  <a:gd name="T54" fmla="*/ 73 w 148"/>
                  <a:gd name="T55" fmla="*/ 0 h 146"/>
                  <a:gd name="T56" fmla="*/ 73 w 148"/>
                  <a:gd name="T57" fmla="*/ 0 h 146"/>
                  <a:gd name="T58" fmla="*/ 88 w 148"/>
                  <a:gd name="T59" fmla="*/ 0 h 146"/>
                  <a:gd name="T60" fmla="*/ 101 w 148"/>
                  <a:gd name="T61" fmla="*/ 5 h 146"/>
                  <a:gd name="T62" fmla="*/ 114 w 148"/>
                  <a:gd name="T63" fmla="*/ 11 h 146"/>
                  <a:gd name="T64" fmla="*/ 125 w 148"/>
                  <a:gd name="T65" fmla="*/ 20 h 146"/>
                  <a:gd name="T66" fmla="*/ 134 w 148"/>
                  <a:gd name="T67" fmla="*/ 31 h 146"/>
                  <a:gd name="T68" fmla="*/ 140 w 148"/>
                  <a:gd name="T69" fmla="*/ 45 h 146"/>
                  <a:gd name="T70" fmla="*/ 146 w 148"/>
                  <a:gd name="T71" fmla="*/ 58 h 146"/>
                  <a:gd name="T72" fmla="*/ 148 w 148"/>
                  <a:gd name="T73" fmla="*/ 73 h 146"/>
                  <a:gd name="T74" fmla="*/ 148 w 148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6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1"/>
                    </a:lnTo>
                    <a:lnTo>
                      <a:pt x="134" y="114"/>
                    </a:lnTo>
                    <a:lnTo>
                      <a:pt x="125" y="125"/>
                    </a:lnTo>
                    <a:lnTo>
                      <a:pt x="114" y="134"/>
                    </a:lnTo>
                    <a:lnTo>
                      <a:pt x="101" y="140"/>
                    </a:lnTo>
                    <a:lnTo>
                      <a:pt x="88" y="146"/>
                    </a:lnTo>
                    <a:lnTo>
                      <a:pt x="73" y="146"/>
                    </a:lnTo>
                    <a:lnTo>
                      <a:pt x="58" y="146"/>
                    </a:lnTo>
                    <a:lnTo>
                      <a:pt x="45" y="140"/>
                    </a:lnTo>
                    <a:lnTo>
                      <a:pt x="32" y="134"/>
                    </a:lnTo>
                    <a:lnTo>
                      <a:pt x="20" y="125"/>
                    </a:lnTo>
                    <a:lnTo>
                      <a:pt x="13" y="114"/>
                    </a:lnTo>
                    <a:lnTo>
                      <a:pt x="5" y="101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1"/>
                    </a:lnTo>
                    <a:lnTo>
                      <a:pt x="20" y="20"/>
                    </a:lnTo>
                    <a:lnTo>
                      <a:pt x="32" y="11"/>
                    </a:lnTo>
                    <a:lnTo>
                      <a:pt x="45" y="5"/>
                    </a:lnTo>
                    <a:lnTo>
                      <a:pt x="58" y="0"/>
                    </a:lnTo>
                    <a:lnTo>
                      <a:pt x="73" y="0"/>
                    </a:lnTo>
                    <a:lnTo>
                      <a:pt x="88" y="0"/>
                    </a:lnTo>
                    <a:lnTo>
                      <a:pt x="101" y="5"/>
                    </a:lnTo>
                    <a:lnTo>
                      <a:pt x="114" y="11"/>
                    </a:lnTo>
                    <a:lnTo>
                      <a:pt x="125" y="20"/>
                    </a:lnTo>
                    <a:lnTo>
                      <a:pt x="134" y="31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8" name="Freeform 185"/>
              <p:cNvSpPr>
                <a:spLocks/>
              </p:cNvSpPr>
              <p:nvPr/>
            </p:nvSpPr>
            <p:spPr bwMode="auto">
              <a:xfrm>
                <a:off x="5811" y="211"/>
                <a:ext cx="147" cy="146"/>
              </a:xfrm>
              <a:custGeom>
                <a:avLst/>
                <a:gdLst>
                  <a:gd name="T0" fmla="*/ 147 w 147"/>
                  <a:gd name="T1" fmla="*/ 73 h 146"/>
                  <a:gd name="T2" fmla="*/ 147 w 147"/>
                  <a:gd name="T3" fmla="*/ 73 h 146"/>
                  <a:gd name="T4" fmla="*/ 145 w 147"/>
                  <a:gd name="T5" fmla="*/ 88 h 146"/>
                  <a:gd name="T6" fmla="*/ 142 w 147"/>
                  <a:gd name="T7" fmla="*/ 101 h 146"/>
                  <a:gd name="T8" fmla="*/ 134 w 147"/>
                  <a:gd name="T9" fmla="*/ 114 h 146"/>
                  <a:gd name="T10" fmla="*/ 127 w 147"/>
                  <a:gd name="T11" fmla="*/ 125 h 146"/>
                  <a:gd name="T12" fmla="*/ 115 w 147"/>
                  <a:gd name="T13" fmla="*/ 134 h 146"/>
                  <a:gd name="T14" fmla="*/ 102 w 147"/>
                  <a:gd name="T15" fmla="*/ 140 h 146"/>
                  <a:gd name="T16" fmla="*/ 89 w 147"/>
                  <a:gd name="T17" fmla="*/ 146 h 146"/>
                  <a:gd name="T18" fmla="*/ 74 w 147"/>
                  <a:gd name="T19" fmla="*/ 146 h 146"/>
                  <a:gd name="T20" fmla="*/ 74 w 147"/>
                  <a:gd name="T21" fmla="*/ 146 h 146"/>
                  <a:gd name="T22" fmla="*/ 59 w 147"/>
                  <a:gd name="T23" fmla="*/ 146 h 146"/>
                  <a:gd name="T24" fmla="*/ 44 w 147"/>
                  <a:gd name="T25" fmla="*/ 140 h 146"/>
                  <a:gd name="T26" fmla="*/ 33 w 147"/>
                  <a:gd name="T27" fmla="*/ 134 h 146"/>
                  <a:gd name="T28" fmla="*/ 22 w 147"/>
                  <a:gd name="T29" fmla="*/ 125 h 146"/>
                  <a:gd name="T30" fmla="*/ 13 w 147"/>
                  <a:gd name="T31" fmla="*/ 114 h 146"/>
                  <a:gd name="T32" fmla="*/ 7 w 147"/>
                  <a:gd name="T33" fmla="*/ 101 h 146"/>
                  <a:gd name="T34" fmla="*/ 1 w 147"/>
                  <a:gd name="T35" fmla="*/ 88 h 146"/>
                  <a:gd name="T36" fmla="*/ 0 w 147"/>
                  <a:gd name="T37" fmla="*/ 73 h 146"/>
                  <a:gd name="T38" fmla="*/ 0 w 147"/>
                  <a:gd name="T39" fmla="*/ 73 h 146"/>
                  <a:gd name="T40" fmla="*/ 1 w 147"/>
                  <a:gd name="T41" fmla="*/ 58 h 146"/>
                  <a:gd name="T42" fmla="*/ 7 w 147"/>
                  <a:gd name="T43" fmla="*/ 45 h 146"/>
                  <a:gd name="T44" fmla="*/ 13 w 147"/>
                  <a:gd name="T45" fmla="*/ 31 h 146"/>
                  <a:gd name="T46" fmla="*/ 22 w 147"/>
                  <a:gd name="T47" fmla="*/ 20 h 146"/>
                  <a:gd name="T48" fmla="*/ 33 w 147"/>
                  <a:gd name="T49" fmla="*/ 11 h 146"/>
                  <a:gd name="T50" fmla="*/ 44 w 147"/>
                  <a:gd name="T51" fmla="*/ 5 h 146"/>
                  <a:gd name="T52" fmla="*/ 59 w 147"/>
                  <a:gd name="T53" fmla="*/ 0 h 146"/>
                  <a:gd name="T54" fmla="*/ 74 w 147"/>
                  <a:gd name="T55" fmla="*/ 0 h 146"/>
                  <a:gd name="T56" fmla="*/ 74 w 147"/>
                  <a:gd name="T57" fmla="*/ 0 h 146"/>
                  <a:gd name="T58" fmla="*/ 89 w 147"/>
                  <a:gd name="T59" fmla="*/ 0 h 146"/>
                  <a:gd name="T60" fmla="*/ 102 w 147"/>
                  <a:gd name="T61" fmla="*/ 5 h 146"/>
                  <a:gd name="T62" fmla="*/ 115 w 147"/>
                  <a:gd name="T63" fmla="*/ 11 h 146"/>
                  <a:gd name="T64" fmla="*/ 127 w 147"/>
                  <a:gd name="T65" fmla="*/ 20 h 146"/>
                  <a:gd name="T66" fmla="*/ 134 w 147"/>
                  <a:gd name="T67" fmla="*/ 31 h 146"/>
                  <a:gd name="T68" fmla="*/ 142 w 147"/>
                  <a:gd name="T69" fmla="*/ 45 h 146"/>
                  <a:gd name="T70" fmla="*/ 145 w 147"/>
                  <a:gd name="T71" fmla="*/ 58 h 146"/>
                  <a:gd name="T72" fmla="*/ 147 w 147"/>
                  <a:gd name="T73" fmla="*/ 73 h 146"/>
                  <a:gd name="T74" fmla="*/ 147 w 147"/>
                  <a:gd name="T75" fmla="*/ 73 h 14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6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1"/>
                    </a:lnTo>
                    <a:lnTo>
                      <a:pt x="134" y="114"/>
                    </a:lnTo>
                    <a:lnTo>
                      <a:pt x="127" y="125"/>
                    </a:lnTo>
                    <a:lnTo>
                      <a:pt x="115" y="134"/>
                    </a:lnTo>
                    <a:lnTo>
                      <a:pt x="102" y="140"/>
                    </a:lnTo>
                    <a:lnTo>
                      <a:pt x="89" y="146"/>
                    </a:lnTo>
                    <a:lnTo>
                      <a:pt x="74" y="146"/>
                    </a:lnTo>
                    <a:lnTo>
                      <a:pt x="59" y="146"/>
                    </a:lnTo>
                    <a:lnTo>
                      <a:pt x="44" y="140"/>
                    </a:lnTo>
                    <a:lnTo>
                      <a:pt x="33" y="134"/>
                    </a:lnTo>
                    <a:lnTo>
                      <a:pt x="22" y="125"/>
                    </a:lnTo>
                    <a:lnTo>
                      <a:pt x="13" y="114"/>
                    </a:lnTo>
                    <a:lnTo>
                      <a:pt x="7" y="101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7" y="45"/>
                    </a:lnTo>
                    <a:lnTo>
                      <a:pt x="13" y="31"/>
                    </a:lnTo>
                    <a:lnTo>
                      <a:pt x="22" y="20"/>
                    </a:lnTo>
                    <a:lnTo>
                      <a:pt x="33" y="11"/>
                    </a:lnTo>
                    <a:lnTo>
                      <a:pt x="44" y="5"/>
                    </a:lnTo>
                    <a:lnTo>
                      <a:pt x="59" y="0"/>
                    </a:lnTo>
                    <a:lnTo>
                      <a:pt x="74" y="0"/>
                    </a:lnTo>
                    <a:lnTo>
                      <a:pt x="89" y="0"/>
                    </a:lnTo>
                    <a:lnTo>
                      <a:pt x="102" y="5"/>
                    </a:lnTo>
                    <a:lnTo>
                      <a:pt x="115" y="11"/>
                    </a:lnTo>
                    <a:lnTo>
                      <a:pt x="127" y="20"/>
                    </a:lnTo>
                    <a:lnTo>
                      <a:pt x="134" y="31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69" name="Freeform 186"/>
              <p:cNvSpPr>
                <a:spLocks/>
              </p:cNvSpPr>
              <p:nvPr/>
            </p:nvSpPr>
            <p:spPr bwMode="auto">
              <a:xfrm>
                <a:off x="414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1 w 148"/>
                  <a:gd name="T5" fmla="*/ 103 h 148"/>
                  <a:gd name="T6" fmla="*/ 135 w 148"/>
                  <a:gd name="T7" fmla="*/ 114 h 148"/>
                  <a:gd name="T8" fmla="*/ 126 w 148"/>
                  <a:gd name="T9" fmla="*/ 126 h 148"/>
                  <a:gd name="T10" fmla="*/ 115 w 148"/>
                  <a:gd name="T11" fmla="*/ 135 h 148"/>
                  <a:gd name="T12" fmla="*/ 101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58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1 w 148"/>
                  <a:gd name="T25" fmla="*/ 126 h 148"/>
                  <a:gd name="T26" fmla="*/ 14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4 w 148"/>
                  <a:gd name="T39" fmla="*/ 32 h 148"/>
                  <a:gd name="T40" fmla="*/ 21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58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1 w 148"/>
                  <a:gd name="T53" fmla="*/ 6 h 148"/>
                  <a:gd name="T54" fmla="*/ 115 w 148"/>
                  <a:gd name="T55" fmla="*/ 14 h 148"/>
                  <a:gd name="T56" fmla="*/ 126 w 148"/>
                  <a:gd name="T57" fmla="*/ 23 h 148"/>
                  <a:gd name="T58" fmla="*/ 135 w 148"/>
                  <a:gd name="T59" fmla="*/ 32 h 148"/>
                  <a:gd name="T60" fmla="*/ 141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1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5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5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0" name="Freeform 187"/>
              <p:cNvSpPr>
                <a:spLocks/>
              </p:cNvSpPr>
              <p:nvPr/>
            </p:nvSpPr>
            <p:spPr bwMode="auto">
              <a:xfrm>
                <a:off x="269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5 w 147"/>
                  <a:gd name="T3" fmla="*/ 88 h 148"/>
                  <a:gd name="T4" fmla="*/ 140 w 147"/>
                  <a:gd name="T5" fmla="*/ 103 h 148"/>
                  <a:gd name="T6" fmla="*/ 134 w 147"/>
                  <a:gd name="T7" fmla="*/ 114 h 148"/>
                  <a:gd name="T8" fmla="*/ 125 w 147"/>
                  <a:gd name="T9" fmla="*/ 126 h 148"/>
                  <a:gd name="T10" fmla="*/ 114 w 147"/>
                  <a:gd name="T11" fmla="*/ 135 h 148"/>
                  <a:gd name="T12" fmla="*/ 101 w 147"/>
                  <a:gd name="T13" fmla="*/ 143 h 148"/>
                  <a:gd name="T14" fmla="*/ 88 w 147"/>
                  <a:gd name="T15" fmla="*/ 146 h 148"/>
                  <a:gd name="T16" fmla="*/ 73 w 147"/>
                  <a:gd name="T17" fmla="*/ 148 h 148"/>
                  <a:gd name="T18" fmla="*/ 58 w 147"/>
                  <a:gd name="T19" fmla="*/ 146 h 148"/>
                  <a:gd name="T20" fmla="*/ 45 w 147"/>
                  <a:gd name="T21" fmla="*/ 143 h 148"/>
                  <a:gd name="T22" fmla="*/ 31 w 147"/>
                  <a:gd name="T23" fmla="*/ 135 h 148"/>
                  <a:gd name="T24" fmla="*/ 20 w 147"/>
                  <a:gd name="T25" fmla="*/ 126 h 148"/>
                  <a:gd name="T26" fmla="*/ 13 w 147"/>
                  <a:gd name="T27" fmla="*/ 114 h 148"/>
                  <a:gd name="T28" fmla="*/ 5 w 147"/>
                  <a:gd name="T29" fmla="*/ 103 h 148"/>
                  <a:gd name="T30" fmla="*/ 2 w 147"/>
                  <a:gd name="T31" fmla="*/ 88 h 148"/>
                  <a:gd name="T32" fmla="*/ 0 w 147"/>
                  <a:gd name="T33" fmla="*/ 73 h 148"/>
                  <a:gd name="T34" fmla="*/ 2 w 147"/>
                  <a:gd name="T35" fmla="*/ 58 h 148"/>
                  <a:gd name="T36" fmla="*/ 5 w 147"/>
                  <a:gd name="T37" fmla="*/ 45 h 148"/>
                  <a:gd name="T38" fmla="*/ 13 w 147"/>
                  <a:gd name="T39" fmla="*/ 32 h 148"/>
                  <a:gd name="T40" fmla="*/ 20 w 147"/>
                  <a:gd name="T41" fmla="*/ 23 h 148"/>
                  <a:gd name="T42" fmla="*/ 31 w 147"/>
                  <a:gd name="T43" fmla="*/ 14 h 148"/>
                  <a:gd name="T44" fmla="*/ 45 w 147"/>
                  <a:gd name="T45" fmla="*/ 6 h 148"/>
                  <a:gd name="T46" fmla="*/ 58 w 147"/>
                  <a:gd name="T47" fmla="*/ 2 h 148"/>
                  <a:gd name="T48" fmla="*/ 73 w 147"/>
                  <a:gd name="T49" fmla="*/ 0 h 148"/>
                  <a:gd name="T50" fmla="*/ 88 w 147"/>
                  <a:gd name="T51" fmla="*/ 2 h 148"/>
                  <a:gd name="T52" fmla="*/ 101 w 147"/>
                  <a:gd name="T53" fmla="*/ 6 h 148"/>
                  <a:gd name="T54" fmla="*/ 114 w 147"/>
                  <a:gd name="T55" fmla="*/ 14 h 148"/>
                  <a:gd name="T56" fmla="*/ 125 w 147"/>
                  <a:gd name="T57" fmla="*/ 23 h 148"/>
                  <a:gd name="T58" fmla="*/ 134 w 147"/>
                  <a:gd name="T59" fmla="*/ 32 h 148"/>
                  <a:gd name="T60" fmla="*/ 140 w 147"/>
                  <a:gd name="T61" fmla="*/ 45 h 148"/>
                  <a:gd name="T62" fmla="*/ 145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5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1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1" name="Freeform 188"/>
              <p:cNvSpPr>
                <a:spLocks/>
              </p:cNvSpPr>
              <p:nvPr/>
            </p:nvSpPr>
            <p:spPr bwMode="auto">
              <a:xfrm>
                <a:off x="706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8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8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8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2" name="Freeform 189"/>
              <p:cNvSpPr>
                <a:spLocks/>
              </p:cNvSpPr>
              <p:nvPr/>
            </p:nvSpPr>
            <p:spPr bwMode="auto">
              <a:xfrm>
                <a:off x="560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8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8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8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3" name="Freeform 190"/>
              <p:cNvSpPr>
                <a:spLocks/>
              </p:cNvSpPr>
              <p:nvPr/>
            </p:nvSpPr>
            <p:spPr bwMode="auto">
              <a:xfrm>
                <a:off x="1000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6 w 147"/>
                  <a:gd name="T3" fmla="*/ 88 h 148"/>
                  <a:gd name="T4" fmla="*/ 142 w 147"/>
                  <a:gd name="T5" fmla="*/ 103 h 148"/>
                  <a:gd name="T6" fmla="*/ 134 w 147"/>
                  <a:gd name="T7" fmla="*/ 114 h 148"/>
                  <a:gd name="T8" fmla="*/ 125 w 147"/>
                  <a:gd name="T9" fmla="*/ 126 h 148"/>
                  <a:gd name="T10" fmla="*/ 114 w 147"/>
                  <a:gd name="T11" fmla="*/ 135 h 148"/>
                  <a:gd name="T12" fmla="*/ 103 w 147"/>
                  <a:gd name="T13" fmla="*/ 143 h 148"/>
                  <a:gd name="T14" fmla="*/ 88 w 147"/>
                  <a:gd name="T15" fmla="*/ 146 h 148"/>
                  <a:gd name="T16" fmla="*/ 73 w 147"/>
                  <a:gd name="T17" fmla="*/ 148 h 148"/>
                  <a:gd name="T18" fmla="*/ 60 w 147"/>
                  <a:gd name="T19" fmla="*/ 146 h 148"/>
                  <a:gd name="T20" fmla="*/ 45 w 147"/>
                  <a:gd name="T21" fmla="*/ 143 h 148"/>
                  <a:gd name="T22" fmla="*/ 32 w 147"/>
                  <a:gd name="T23" fmla="*/ 135 h 148"/>
                  <a:gd name="T24" fmla="*/ 22 w 147"/>
                  <a:gd name="T25" fmla="*/ 126 h 148"/>
                  <a:gd name="T26" fmla="*/ 13 w 147"/>
                  <a:gd name="T27" fmla="*/ 114 h 148"/>
                  <a:gd name="T28" fmla="*/ 5 w 147"/>
                  <a:gd name="T29" fmla="*/ 103 h 148"/>
                  <a:gd name="T30" fmla="*/ 2 w 147"/>
                  <a:gd name="T31" fmla="*/ 88 h 148"/>
                  <a:gd name="T32" fmla="*/ 0 w 147"/>
                  <a:gd name="T33" fmla="*/ 73 h 148"/>
                  <a:gd name="T34" fmla="*/ 2 w 147"/>
                  <a:gd name="T35" fmla="*/ 58 h 148"/>
                  <a:gd name="T36" fmla="*/ 5 w 147"/>
                  <a:gd name="T37" fmla="*/ 45 h 148"/>
                  <a:gd name="T38" fmla="*/ 13 w 147"/>
                  <a:gd name="T39" fmla="*/ 32 h 148"/>
                  <a:gd name="T40" fmla="*/ 22 w 147"/>
                  <a:gd name="T41" fmla="*/ 23 h 148"/>
                  <a:gd name="T42" fmla="*/ 32 w 147"/>
                  <a:gd name="T43" fmla="*/ 14 h 148"/>
                  <a:gd name="T44" fmla="*/ 45 w 147"/>
                  <a:gd name="T45" fmla="*/ 6 h 148"/>
                  <a:gd name="T46" fmla="*/ 60 w 147"/>
                  <a:gd name="T47" fmla="*/ 2 h 148"/>
                  <a:gd name="T48" fmla="*/ 73 w 147"/>
                  <a:gd name="T49" fmla="*/ 0 h 148"/>
                  <a:gd name="T50" fmla="*/ 88 w 147"/>
                  <a:gd name="T51" fmla="*/ 2 h 148"/>
                  <a:gd name="T52" fmla="*/ 103 w 147"/>
                  <a:gd name="T53" fmla="*/ 6 h 148"/>
                  <a:gd name="T54" fmla="*/ 114 w 147"/>
                  <a:gd name="T55" fmla="*/ 14 h 148"/>
                  <a:gd name="T56" fmla="*/ 125 w 147"/>
                  <a:gd name="T57" fmla="*/ 23 h 148"/>
                  <a:gd name="T58" fmla="*/ 134 w 147"/>
                  <a:gd name="T59" fmla="*/ 32 h 148"/>
                  <a:gd name="T60" fmla="*/ 142 w 147"/>
                  <a:gd name="T61" fmla="*/ 45 h 148"/>
                  <a:gd name="T62" fmla="*/ 146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4" name="Freeform 191"/>
              <p:cNvSpPr>
                <a:spLocks/>
              </p:cNvSpPr>
              <p:nvPr/>
            </p:nvSpPr>
            <p:spPr bwMode="auto">
              <a:xfrm>
                <a:off x="854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5 w 148"/>
                  <a:gd name="T9" fmla="*/ 126 h 148"/>
                  <a:gd name="T10" fmla="*/ 114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2 w 148"/>
                  <a:gd name="T25" fmla="*/ 126 h 148"/>
                  <a:gd name="T26" fmla="*/ 13 w 148"/>
                  <a:gd name="T27" fmla="*/ 114 h 148"/>
                  <a:gd name="T28" fmla="*/ 5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5 w 148"/>
                  <a:gd name="T37" fmla="*/ 45 h 148"/>
                  <a:gd name="T38" fmla="*/ 13 w 148"/>
                  <a:gd name="T39" fmla="*/ 32 h 148"/>
                  <a:gd name="T40" fmla="*/ 22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4 w 148"/>
                  <a:gd name="T55" fmla="*/ 14 h 148"/>
                  <a:gd name="T56" fmla="*/ 125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5" name="Freeform 192"/>
              <p:cNvSpPr>
                <a:spLocks/>
              </p:cNvSpPr>
              <p:nvPr/>
            </p:nvSpPr>
            <p:spPr bwMode="auto">
              <a:xfrm>
                <a:off x="1293" y="3972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88 h 148"/>
                  <a:gd name="T4" fmla="*/ 141 w 146"/>
                  <a:gd name="T5" fmla="*/ 103 h 148"/>
                  <a:gd name="T6" fmla="*/ 135 w 146"/>
                  <a:gd name="T7" fmla="*/ 114 h 148"/>
                  <a:gd name="T8" fmla="*/ 126 w 146"/>
                  <a:gd name="T9" fmla="*/ 126 h 148"/>
                  <a:gd name="T10" fmla="*/ 114 w 146"/>
                  <a:gd name="T11" fmla="*/ 135 h 148"/>
                  <a:gd name="T12" fmla="*/ 101 w 146"/>
                  <a:gd name="T13" fmla="*/ 143 h 148"/>
                  <a:gd name="T14" fmla="*/ 88 w 146"/>
                  <a:gd name="T15" fmla="*/ 146 h 148"/>
                  <a:gd name="T16" fmla="*/ 73 w 146"/>
                  <a:gd name="T17" fmla="*/ 148 h 148"/>
                  <a:gd name="T18" fmla="*/ 58 w 146"/>
                  <a:gd name="T19" fmla="*/ 146 h 148"/>
                  <a:gd name="T20" fmla="*/ 45 w 146"/>
                  <a:gd name="T21" fmla="*/ 143 h 148"/>
                  <a:gd name="T22" fmla="*/ 32 w 146"/>
                  <a:gd name="T23" fmla="*/ 135 h 148"/>
                  <a:gd name="T24" fmla="*/ 21 w 146"/>
                  <a:gd name="T25" fmla="*/ 126 h 148"/>
                  <a:gd name="T26" fmla="*/ 11 w 146"/>
                  <a:gd name="T27" fmla="*/ 114 h 148"/>
                  <a:gd name="T28" fmla="*/ 6 w 146"/>
                  <a:gd name="T29" fmla="*/ 103 h 148"/>
                  <a:gd name="T30" fmla="*/ 2 w 146"/>
                  <a:gd name="T31" fmla="*/ 88 h 148"/>
                  <a:gd name="T32" fmla="*/ 0 w 146"/>
                  <a:gd name="T33" fmla="*/ 73 h 148"/>
                  <a:gd name="T34" fmla="*/ 2 w 146"/>
                  <a:gd name="T35" fmla="*/ 58 h 148"/>
                  <a:gd name="T36" fmla="*/ 6 w 146"/>
                  <a:gd name="T37" fmla="*/ 45 h 148"/>
                  <a:gd name="T38" fmla="*/ 11 w 146"/>
                  <a:gd name="T39" fmla="*/ 32 h 148"/>
                  <a:gd name="T40" fmla="*/ 21 w 146"/>
                  <a:gd name="T41" fmla="*/ 23 h 148"/>
                  <a:gd name="T42" fmla="*/ 32 w 146"/>
                  <a:gd name="T43" fmla="*/ 14 h 148"/>
                  <a:gd name="T44" fmla="*/ 45 w 146"/>
                  <a:gd name="T45" fmla="*/ 6 h 148"/>
                  <a:gd name="T46" fmla="*/ 58 w 146"/>
                  <a:gd name="T47" fmla="*/ 2 h 148"/>
                  <a:gd name="T48" fmla="*/ 73 w 146"/>
                  <a:gd name="T49" fmla="*/ 0 h 148"/>
                  <a:gd name="T50" fmla="*/ 88 w 146"/>
                  <a:gd name="T51" fmla="*/ 2 h 148"/>
                  <a:gd name="T52" fmla="*/ 101 w 146"/>
                  <a:gd name="T53" fmla="*/ 6 h 148"/>
                  <a:gd name="T54" fmla="*/ 114 w 146"/>
                  <a:gd name="T55" fmla="*/ 14 h 148"/>
                  <a:gd name="T56" fmla="*/ 126 w 146"/>
                  <a:gd name="T57" fmla="*/ 23 h 148"/>
                  <a:gd name="T58" fmla="*/ 135 w 146"/>
                  <a:gd name="T59" fmla="*/ 32 h 148"/>
                  <a:gd name="T60" fmla="*/ 141 w 146"/>
                  <a:gd name="T61" fmla="*/ 45 h 148"/>
                  <a:gd name="T62" fmla="*/ 146 w 146"/>
                  <a:gd name="T63" fmla="*/ 58 h 148"/>
                  <a:gd name="T64" fmla="*/ 146 w 146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88"/>
                    </a:lnTo>
                    <a:lnTo>
                      <a:pt x="141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1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1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6" name="Freeform 193"/>
              <p:cNvSpPr>
                <a:spLocks/>
              </p:cNvSpPr>
              <p:nvPr/>
            </p:nvSpPr>
            <p:spPr bwMode="auto">
              <a:xfrm>
                <a:off x="1147" y="3972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88 h 148"/>
                  <a:gd name="T4" fmla="*/ 141 w 146"/>
                  <a:gd name="T5" fmla="*/ 103 h 148"/>
                  <a:gd name="T6" fmla="*/ 135 w 146"/>
                  <a:gd name="T7" fmla="*/ 114 h 148"/>
                  <a:gd name="T8" fmla="*/ 126 w 146"/>
                  <a:gd name="T9" fmla="*/ 126 h 148"/>
                  <a:gd name="T10" fmla="*/ 114 w 146"/>
                  <a:gd name="T11" fmla="*/ 135 h 148"/>
                  <a:gd name="T12" fmla="*/ 101 w 146"/>
                  <a:gd name="T13" fmla="*/ 143 h 148"/>
                  <a:gd name="T14" fmla="*/ 88 w 146"/>
                  <a:gd name="T15" fmla="*/ 146 h 148"/>
                  <a:gd name="T16" fmla="*/ 73 w 146"/>
                  <a:gd name="T17" fmla="*/ 148 h 148"/>
                  <a:gd name="T18" fmla="*/ 58 w 146"/>
                  <a:gd name="T19" fmla="*/ 146 h 148"/>
                  <a:gd name="T20" fmla="*/ 45 w 146"/>
                  <a:gd name="T21" fmla="*/ 143 h 148"/>
                  <a:gd name="T22" fmla="*/ 32 w 146"/>
                  <a:gd name="T23" fmla="*/ 135 h 148"/>
                  <a:gd name="T24" fmla="*/ 21 w 146"/>
                  <a:gd name="T25" fmla="*/ 126 h 148"/>
                  <a:gd name="T26" fmla="*/ 12 w 146"/>
                  <a:gd name="T27" fmla="*/ 114 h 148"/>
                  <a:gd name="T28" fmla="*/ 6 w 146"/>
                  <a:gd name="T29" fmla="*/ 103 h 148"/>
                  <a:gd name="T30" fmla="*/ 2 w 146"/>
                  <a:gd name="T31" fmla="*/ 88 h 148"/>
                  <a:gd name="T32" fmla="*/ 0 w 146"/>
                  <a:gd name="T33" fmla="*/ 73 h 148"/>
                  <a:gd name="T34" fmla="*/ 2 w 146"/>
                  <a:gd name="T35" fmla="*/ 58 h 148"/>
                  <a:gd name="T36" fmla="*/ 6 w 146"/>
                  <a:gd name="T37" fmla="*/ 45 h 148"/>
                  <a:gd name="T38" fmla="*/ 12 w 146"/>
                  <a:gd name="T39" fmla="*/ 32 h 148"/>
                  <a:gd name="T40" fmla="*/ 21 w 146"/>
                  <a:gd name="T41" fmla="*/ 23 h 148"/>
                  <a:gd name="T42" fmla="*/ 32 w 146"/>
                  <a:gd name="T43" fmla="*/ 14 h 148"/>
                  <a:gd name="T44" fmla="*/ 45 w 146"/>
                  <a:gd name="T45" fmla="*/ 6 h 148"/>
                  <a:gd name="T46" fmla="*/ 58 w 146"/>
                  <a:gd name="T47" fmla="*/ 2 h 148"/>
                  <a:gd name="T48" fmla="*/ 73 w 146"/>
                  <a:gd name="T49" fmla="*/ 0 h 148"/>
                  <a:gd name="T50" fmla="*/ 88 w 146"/>
                  <a:gd name="T51" fmla="*/ 2 h 148"/>
                  <a:gd name="T52" fmla="*/ 101 w 146"/>
                  <a:gd name="T53" fmla="*/ 6 h 148"/>
                  <a:gd name="T54" fmla="*/ 114 w 146"/>
                  <a:gd name="T55" fmla="*/ 14 h 148"/>
                  <a:gd name="T56" fmla="*/ 126 w 146"/>
                  <a:gd name="T57" fmla="*/ 23 h 148"/>
                  <a:gd name="T58" fmla="*/ 135 w 146"/>
                  <a:gd name="T59" fmla="*/ 32 h 148"/>
                  <a:gd name="T60" fmla="*/ 141 w 146"/>
                  <a:gd name="T61" fmla="*/ 45 h 148"/>
                  <a:gd name="T62" fmla="*/ 146 w 146"/>
                  <a:gd name="T63" fmla="*/ 58 h 148"/>
                  <a:gd name="T64" fmla="*/ 146 w 146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88"/>
                    </a:lnTo>
                    <a:lnTo>
                      <a:pt x="141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2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2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7" name="Freeform 194"/>
              <p:cNvSpPr>
                <a:spLocks/>
              </p:cNvSpPr>
              <p:nvPr/>
            </p:nvSpPr>
            <p:spPr bwMode="auto">
              <a:xfrm>
                <a:off x="1583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8" name="Freeform 195"/>
              <p:cNvSpPr>
                <a:spLocks/>
              </p:cNvSpPr>
              <p:nvPr/>
            </p:nvSpPr>
            <p:spPr bwMode="auto">
              <a:xfrm>
                <a:off x="1437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79" name="Freeform 196"/>
              <p:cNvSpPr>
                <a:spLocks/>
              </p:cNvSpPr>
              <p:nvPr/>
            </p:nvSpPr>
            <p:spPr bwMode="auto">
              <a:xfrm>
                <a:off x="1877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5 w 147"/>
                  <a:gd name="T3" fmla="*/ 88 h 148"/>
                  <a:gd name="T4" fmla="*/ 142 w 147"/>
                  <a:gd name="T5" fmla="*/ 103 h 148"/>
                  <a:gd name="T6" fmla="*/ 134 w 147"/>
                  <a:gd name="T7" fmla="*/ 114 h 148"/>
                  <a:gd name="T8" fmla="*/ 125 w 147"/>
                  <a:gd name="T9" fmla="*/ 126 h 148"/>
                  <a:gd name="T10" fmla="*/ 114 w 147"/>
                  <a:gd name="T11" fmla="*/ 135 h 148"/>
                  <a:gd name="T12" fmla="*/ 102 w 147"/>
                  <a:gd name="T13" fmla="*/ 143 h 148"/>
                  <a:gd name="T14" fmla="*/ 88 w 147"/>
                  <a:gd name="T15" fmla="*/ 146 h 148"/>
                  <a:gd name="T16" fmla="*/ 73 w 147"/>
                  <a:gd name="T17" fmla="*/ 148 h 148"/>
                  <a:gd name="T18" fmla="*/ 58 w 147"/>
                  <a:gd name="T19" fmla="*/ 146 h 148"/>
                  <a:gd name="T20" fmla="*/ 45 w 147"/>
                  <a:gd name="T21" fmla="*/ 143 h 148"/>
                  <a:gd name="T22" fmla="*/ 31 w 147"/>
                  <a:gd name="T23" fmla="*/ 135 h 148"/>
                  <a:gd name="T24" fmla="*/ 22 w 147"/>
                  <a:gd name="T25" fmla="*/ 126 h 148"/>
                  <a:gd name="T26" fmla="*/ 13 w 147"/>
                  <a:gd name="T27" fmla="*/ 114 h 148"/>
                  <a:gd name="T28" fmla="*/ 5 w 147"/>
                  <a:gd name="T29" fmla="*/ 103 h 148"/>
                  <a:gd name="T30" fmla="*/ 1 w 147"/>
                  <a:gd name="T31" fmla="*/ 88 h 148"/>
                  <a:gd name="T32" fmla="*/ 0 w 147"/>
                  <a:gd name="T33" fmla="*/ 73 h 148"/>
                  <a:gd name="T34" fmla="*/ 1 w 147"/>
                  <a:gd name="T35" fmla="*/ 58 h 148"/>
                  <a:gd name="T36" fmla="*/ 5 w 147"/>
                  <a:gd name="T37" fmla="*/ 45 h 148"/>
                  <a:gd name="T38" fmla="*/ 13 w 147"/>
                  <a:gd name="T39" fmla="*/ 32 h 148"/>
                  <a:gd name="T40" fmla="*/ 22 w 147"/>
                  <a:gd name="T41" fmla="*/ 23 h 148"/>
                  <a:gd name="T42" fmla="*/ 31 w 147"/>
                  <a:gd name="T43" fmla="*/ 14 h 148"/>
                  <a:gd name="T44" fmla="*/ 45 w 147"/>
                  <a:gd name="T45" fmla="*/ 6 h 148"/>
                  <a:gd name="T46" fmla="*/ 58 w 147"/>
                  <a:gd name="T47" fmla="*/ 2 h 148"/>
                  <a:gd name="T48" fmla="*/ 73 w 147"/>
                  <a:gd name="T49" fmla="*/ 0 h 148"/>
                  <a:gd name="T50" fmla="*/ 88 w 147"/>
                  <a:gd name="T51" fmla="*/ 2 h 148"/>
                  <a:gd name="T52" fmla="*/ 102 w 147"/>
                  <a:gd name="T53" fmla="*/ 6 h 148"/>
                  <a:gd name="T54" fmla="*/ 114 w 147"/>
                  <a:gd name="T55" fmla="*/ 14 h 148"/>
                  <a:gd name="T56" fmla="*/ 125 w 147"/>
                  <a:gd name="T57" fmla="*/ 23 h 148"/>
                  <a:gd name="T58" fmla="*/ 134 w 147"/>
                  <a:gd name="T59" fmla="*/ 32 h 148"/>
                  <a:gd name="T60" fmla="*/ 142 w 147"/>
                  <a:gd name="T61" fmla="*/ 45 h 148"/>
                  <a:gd name="T62" fmla="*/ 145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2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1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2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80" name="Freeform 197"/>
              <p:cNvSpPr>
                <a:spLocks/>
              </p:cNvSpPr>
              <p:nvPr/>
            </p:nvSpPr>
            <p:spPr bwMode="auto">
              <a:xfrm>
                <a:off x="1731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6 w 147"/>
                  <a:gd name="T3" fmla="*/ 88 h 148"/>
                  <a:gd name="T4" fmla="*/ 142 w 147"/>
                  <a:gd name="T5" fmla="*/ 103 h 148"/>
                  <a:gd name="T6" fmla="*/ 134 w 147"/>
                  <a:gd name="T7" fmla="*/ 114 h 148"/>
                  <a:gd name="T8" fmla="*/ 125 w 147"/>
                  <a:gd name="T9" fmla="*/ 126 h 148"/>
                  <a:gd name="T10" fmla="*/ 114 w 147"/>
                  <a:gd name="T11" fmla="*/ 135 h 148"/>
                  <a:gd name="T12" fmla="*/ 103 w 147"/>
                  <a:gd name="T13" fmla="*/ 143 h 148"/>
                  <a:gd name="T14" fmla="*/ 88 w 147"/>
                  <a:gd name="T15" fmla="*/ 146 h 148"/>
                  <a:gd name="T16" fmla="*/ 73 w 147"/>
                  <a:gd name="T17" fmla="*/ 148 h 148"/>
                  <a:gd name="T18" fmla="*/ 58 w 147"/>
                  <a:gd name="T19" fmla="*/ 146 h 148"/>
                  <a:gd name="T20" fmla="*/ 45 w 147"/>
                  <a:gd name="T21" fmla="*/ 143 h 148"/>
                  <a:gd name="T22" fmla="*/ 32 w 147"/>
                  <a:gd name="T23" fmla="*/ 135 h 148"/>
                  <a:gd name="T24" fmla="*/ 22 w 147"/>
                  <a:gd name="T25" fmla="*/ 126 h 148"/>
                  <a:gd name="T26" fmla="*/ 13 w 147"/>
                  <a:gd name="T27" fmla="*/ 114 h 148"/>
                  <a:gd name="T28" fmla="*/ 5 w 147"/>
                  <a:gd name="T29" fmla="*/ 103 h 148"/>
                  <a:gd name="T30" fmla="*/ 2 w 147"/>
                  <a:gd name="T31" fmla="*/ 88 h 148"/>
                  <a:gd name="T32" fmla="*/ 0 w 147"/>
                  <a:gd name="T33" fmla="*/ 73 h 148"/>
                  <a:gd name="T34" fmla="*/ 2 w 147"/>
                  <a:gd name="T35" fmla="*/ 58 h 148"/>
                  <a:gd name="T36" fmla="*/ 5 w 147"/>
                  <a:gd name="T37" fmla="*/ 45 h 148"/>
                  <a:gd name="T38" fmla="*/ 13 w 147"/>
                  <a:gd name="T39" fmla="*/ 32 h 148"/>
                  <a:gd name="T40" fmla="*/ 22 w 147"/>
                  <a:gd name="T41" fmla="*/ 23 h 148"/>
                  <a:gd name="T42" fmla="*/ 32 w 147"/>
                  <a:gd name="T43" fmla="*/ 14 h 148"/>
                  <a:gd name="T44" fmla="*/ 45 w 147"/>
                  <a:gd name="T45" fmla="*/ 6 h 148"/>
                  <a:gd name="T46" fmla="*/ 58 w 147"/>
                  <a:gd name="T47" fmla="*/ 2 h 148"/>
                  <a:gd name="T48" fmla="*/ 73 w 147"/>
                  <a:gd name="T49" fmla="*/ 0 h 148"/>
                  <a:gd name="T50" fmla="*/ 88 w 147"/>
                  <a:gd name="T51" fmla="*/ 2 h 148"/>
                  <a:gd name="T52" fmla="*/ 103 w 147"/>
                  <a:gd name="T53" fmla="*/ 6 h 148"/>
                  <a:gd name="T54" fmla="*/ 114 w 147"/>
                  <a:gd name="T55" fmla="*/ 14 h 148"/>
                  <a:gd name="T56" fmla="*/ 125 w 147"/>
                  <a:gd name="T57" fmla="*/ 23 h 148"/>
                  <a:gd name="T58" fmla="*/ 134 w 147"/>
                  <a:gd name="T59" fmla="*/ 32 h 148"/>
                  <a:gd name="T60" fmla="*/ 142 w 147"/>
                  <a:gd name="T61" fmla="*/ 45 h 148"/>
                  <a:gd name="T62" fmla="*/ 146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81" name="Freeform 198"/>
              <p:cNvSpPr>
                <a:spLocks/>
              </p:cNvSpPr>
              <p:nvPr/>
            </p:nvSpPr>
            <p:spPr bwMode="auto">
              <a:xfrm>
                <a:off x="2170" y="3972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88 h 148"/>
                  <a:gd name="T4" fmla="*/ 140 w 146"/>
                  <a:gd name="T5" fmla="*/ 103 h 148"/>
                  <a:gd name="T6" fmla="*/ 135 w 146"/>
                  <a:gd name="T7" fmla="*/ 114 h 148"/>
                  <a:gd name="T8" fmla="*/ 125 w 146"/>
                  <a:gd name="T9" fmla="*/ 126 h 148"/>
                  <a:gd name="T10" fmla="*/ 114 w 146"/>
                  <a:gd name="T11" fmla="*/ 135 h 148"/>
                  <a:gd name="T12" fmla="*/ 101 w 146"/>
                  <a:gd name="T13" fmla="*/ 143 h 148"/>
                  <a:gd name="T14" fmla="*/ 88 w 146"/>
                  <a:gd name="T15" fmla="*/ 146 h 148"/>
                  <a:gd name="T16" fmla="*/ 73 w 146"/>
                  <a:gd name="T17" fmla="*/ 148 h 148"/>
                  <a:gd name="T18" fmla="*/ 58 w 146"/>
                  <a:gd name="T19" fmla="*/ 146 h 148"/>
                  <a:gd name="T20" fmla="*/ 45 w 146"/>
                  <a:gd name="T21" fmla="*/ 143 h 148"/>
                  <a:gd name="T22" fmla="*/ 32 w 146"/>
                  <a:gd name="T23" fmla="*/ 135 h 148"/>
                  <a:gd name="T24" fmla="*/ 21 w 146"/>
                  <a:gd name="T25" fmla="*/ 126 h 148"/>
                  <a:gd name="T26" fmla="*/ 11 w 146"/>
                  <a:gd name="T27" fmla="*/ 114 h 148"/>
                  <a:gd name="T28" fmla="*/ 6 w 146"/>
                  <a:gd name="T29" fmla="*/ 103 h 148"/>
                  <a:gd name="T30" fmla="*/ 0 w 146"/>
                  <a:gd name="T31" fmla="*/ 88 h 148"/>
                  <a:gd name="T32" fmla="*/ 0 w 146"/>
                  <a:gd name="T33" fmla="*/ 73 h 148"/>
                  <a:gd name="T34" fmla="*/ 0 w 146"/>
                  <a:gd name="T35" fmla="*/ 58 h 148"/>
                  <a:gd name="T36" fmla="*/ 6 w 146"/>
                  <a:gd name="T37" fmla="*/ 45 h 148"/>
                  <a:gd name="T38" fmla="*/ 11 w 146"/>
                  <a:gd name="T39" fmla="*/ 32 h 148"/>
                  <a:gd name="T40" fmla="*/ 21 w 146"/>
                  <a:gd name="T41" fmla="*/ 23 h 148"/>
                  <a:gd name="T42" fmla="*/ 32 w 146"/>
                  <a:gd name="T43" fmla="*/ 14 h 148"/>
                  <a:gd name="T44" fmla="*/ 45 w 146"/>
                  <a:gd name="T45" fmla="*/ 6 h 148"/>
                  <a:gd name="T46" fmla="*/ 58 w 146"/>
                  <a:gd name="T47" fmla="*/ 2 h 148"/>
                  <a:gd name="T48" fmla="*/ 73 w 146"/>
                  <a:gd name="T49" fmla="*/ 0 h 148"/>
                  <a:gd name="T50" fmla="*/ 88 w 146"/>
                  <a:gd name="T51" fmla="*/ 2 h 148"/>
                  <a:gd name="T52" fmla="*/ 101 w 146"/>
                  <a:gd name="T53" fmla="*/ 6 h 148"/>
                  <a:gd name="T54" fmla="*/ 114 w 146"/>
                  <a:gd name="T55" fmla="*/ 14 h 148"/>
                  <a:gd name="T56" fmla="*/ 125 w 146"/>
                  <a:gd name="T57" fmla="*/ 23 h 148"/>
                  <a:gd name="T58" fmla="*/ 135 w 146"/>
                  <a:gd name="T59" fmla="*/ 32 h 148"/>
                  <a:gd name="T60" fmla="*/ 140 w 146"/>
                  <a:gd name="T61" fmla="*/ 45 h 148"/>
                  <a:gd name="T62" fmla="*/ 146 w 146"/>
                  <a:gd name="T63" fmla="*/ 58 h 148"/>
                  <a:gd name="T64" fmla="*/ 146 w 146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88"/>
                    </a:lnTo>
                    <a:lnTo>
                      <a:pt x="140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1" y="114"/>
                    </a:lnTo>
                    <a:lnTo>
                      <a:pt x="6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1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82" name="Freeform 199"/>
              <p:cNvSpPr>
                <a:spLocks/>
              </p:cNvSpPr>
              <p:nvPr/>
            </p:nvSpPr>
            <p:spPr bwMode="auto">
              <a:xfrm>
                <a:off x="2024" y="3972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88 h 148"/>
                  <a:gd name="T4" fmla="*/ 141 w 146"/>
                  <a:gd name="T5" fmla="*/ 103 h 148"/>
                  <a:gd name="T6" fmla="*/ 135 w 146"/>
                  <a:gd name="T7" fmla="*/ 114 h 148"/>
                  <a:gd name="T8" fmla="*/ 126 w 146"/>
                  <a:gd name="T9" fmla="*/ 126 h 148"/>
                  <a:gd name="T10" fmla="*/ 114 w 146"/>
                  <a:gd name="T11" fmla="*/ 135 h 148"/>
                  <a:gd name="T12" fmla="*/ 101 w 146"/>
                  <a:gd name="T13" fmla="*/ 143 h 148"/>
                  <a:gd name="T14" fmla="*/ 88 w 146"/>
                  <a:gd name="T15" fmla="*/ 146 h 148"/>
                  <a:gd name="T16" fmla="*/ 73 w 146"/>
                  <a:gd name="T17" fmla="*/ 148 h 148"/>
                  <a:gd name="T18" fmla="*/ 58 w 146"/>
                  <a:gd name="T19" fmla="*/ 146 h 148"/>
                  <a:gd name="T20" fmla="*/ 45 w 146"/>
                  <a:gd name="T21" fmla="*/ 143 h 148"/>
                  <a:gd name="T22" fmla="*/ 32 w 146"/>
                  <a:gd name="T23" fmla="*/ 135 h 148"/>
                  <a:gd name="T24" fmla="*/ 21 w 146"/>
                  <a:gd name="T25" fmla="*/ 126 h 148"/>
                  <a:gd name="T26" fmla="*/ 12 w 146"/>
                  <a:gd name="T27" fmla="*/ 114 h 148"/>
                  <a:gd name="T28" fmla="*/ 6 w 146"/>
                  <a:gd name="T29" fmla="*/ 103 h 148"/>
                  <a:gd name="T30" fmla="*/ 0 w 146"/>
                  <a:gd name="T31" fmla="*/ 88 h 148"/>
                  <a:gd name="T32" fmla="*/ 0 w 146"/>
                  <a:gd name="T33" fmla="*/ 73 h 148"/>
                  <a:gd name="T34" fmla="*/ 0 w 146"/>
                  <a:gd name="T35" fmla="*/ 58 h 148"/>
                  <a:gd name="T36" fmla="*/ 6 w 146"/>
                  <a:gd name="T37" fmla="*/ 45 h 148"/>
                  <a:gd name="T38" fmla="*/ 12 w 146"/>
                  <a:gd name="T39" fmla="*/ 32 h 148"/>
                  <a:gd name="T40" fmla="*/ 21 w 146"/>
                  <a:gd name="T41" fmla="*/ 23 h 148"/>
                  <a:gd name="T42" fmla="*/ 32 w 146"/>
                  <a:gd name="T43" fmla="*/ 14 h 148"/>
                  <a:gd name="T44" fmla="*/ 45 w 146"/>
                  <a:gd name="T45" fmla="*/ 6 h 148"/>
                  <a:gd name="T46" fmla="*/ 58 w 146"/>
                  <a:gd name="T47" fmla="*/ 2 h 148"/>
                  <a:gd name="T48" fmla="*/ 73 w 146"/>
                  <a:gd name="T49" fmla="*/ 0 h 148"/>
                  <a:gd name="T50" fmla="*/ 88 w 146"/>
                  <a:gd name="T51" fmla="*/ 2 h 148"/>
                  <a:gd name="T52" fmla="*/ 101 w 146"/>
                  <a:gd name="T53" fmla="*/ 6 h 148"/>
                  <a:gd name="T54" fmla="*/ 114 w 146"/>
                  <a:gd name="T55" fmla="*/ 14 h 148"/>
                  <a:gd name="T56" fmla="*/ 126 w 146"/>
                  <a:gd name="T57" fmla="*/ 23 h 148"/>
                  <a:gd name="T58" fmla="*/ 135 w 146"/>
                  <a:gd name="T59" fmla="*/ 32 h 148"/>
                  <a:gd name="T60" fmla="*/ 141 w 146"/>
                  <a:gd name="T61" fmla="*/ 45 h 148"/>
                  <a:gd name="T62" fmla="*/ 146 w 146"/>
                  <a:gd name="T63" fmla="*/ 58 h 148"/>
                  <a:gd name="T64" fmla="*/ 146 w 146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88"/>
                    </a:lnTo>
                    <a:lnTo>
                      <a:pt x="141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2" y="114"/>
                    </a:lnTo>
                    <a:lnTo>
                      <a:pt x="6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2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83" name="Freeform 200"/>
              <p:cNvSpPr>
                <a:spLocks/>
              </p:cNvSpPr>
              <p:nvPr/>
            </p:nvSpPr>
            <p:spPr bwMode="auto">
              <a:xfrm>
                <a:off x="2462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4 w 148"/>
                  <a:gd name="T7" fmla="*/ 114 h 148"/>
                  <a:gd name="T8" fmla="*/ 125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2 w 148"/>
                  <a:gd name="T25" fmla="*/ 126 h 148"/>
                  <a:gd name="T26" fmla="*/ 13 w 148"/>
                  <a:gd name="T27" fmla="*/ 114 h 148"/>
                  <a:gd name="T28" fmla="*/ 5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5 w 148"/>
                  <a:gd name="T37" fmla="*/ 45 h 148"/>
                  <a:gd name="T38" fmla="*/ 13 w 148"/>
                  <a:gd name="T39" fmla="*/ 32 h 148"/>
                  <a:gd name="T40" fmla="*/ 22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5 w 148"/>
                  <a:gd name="T57" fmla="*/ 23 h 148"/>
                  <a:gd name="T58" fmla="*/ 134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84" name="Freeform 201"/>
              <p:cNvSpPr>
                <a:spLocks/>
              </p:cNvSpPr>
              <p:nvPr/>
            </p:nvSpPr>
            <p:spPr bwMode="auto">
              <a:xfrm>
                <a:off x="2316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2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2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85" name="Freeform 202"/>
              <p:cNvSpPr>
                <a:spLocks/>
              </p:cNvSpPr>
              <p:nvPr/>
            </p:nvSpPr>
            <p:spPr bwMode="auto">
              <a:xfrm>
                <a:off x="2750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4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3 w 148"/>
                  <a:gd name="T23" fmla="*/ 135 h 148"/>
                  <a:gd name="T24" fmla="*/ 22 w 148"/>
                  <a:gd name="T25" fmla="*/ 126 h 148"/>
                  <a:gd name="T26" fmla="*/ 13 w 148"/>
                  <a:gd name="T27" fmla="*/ 114 h 148"/>
                  <a:gd name="T28" fmla="*/ 5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5 w 148"/>
                  <a:gd name="T37" fmla="*/ 45 h 148"/>
                  <a:gd name="T38" fmla="*/ 13 w 148"/>
                  <a:gd name="T39" fmla="*/ 32 h 148"/>
                  <a:gd name="T40" fmla="*/ 22 w 148"/>
                  <a:gd name="T41" fmla="*/ 23 h 148"/>
                  <a:gd name="T42" fmla="*/ 33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4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486" name="Freeform 203"/>
              <p:cNvSpPr>
                <a:spLocks/>
              </p:cNvSpPr>
              <p:nvPr/>
            </p:nvSpPr>
            <p:spPr bwMode="auto">
              <a:xfrm>
                <a:off x="2604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2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2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9226" name="Group 204"/>
            <p:cNvGrpSpPr>
              <a:grpSpLocks/>
            </p:cNvGrpSpPr>
            <p:nvPr/>
          </p:nvGrpSpPr>
          <p:grpSpPr bwMode="auto">
            <a:xfrm>
              <a:off x="265" y="3946"/>
              <a:ext cx="5697" cy="174"/>
              <a:chOff x="265" y="3946"/>
              <a:chExt cx="5697" cy="174"/>
            </a:xfrm>
          </p:grpSpPr>
          <p:sp>
            <p:nvSpPr>
              <p:cNvPr id="9227" name="Freeform 205"/>
              <p:cNvSpPr>
                <a:spLocks/>
              </p:cNvSpPr>
              <p:nvPr/>
            </p:nvSpPr>
            <p:spPr bwMode="auto">
              <a:xfrm>
                <a:off x="3043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6 w 148"/>
                  <a:gd name="T9" fmla="*/ 126 h 148"/>
                  <a:gd name="T10" fmla="*/ 114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58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58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4 w 148"/>
                  <a:gd name="T55" fmla="*/ 14 h 148"/>
                  <a:gd name="T56" fmla="*/ 126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8" name="Freeform 206"/>
              <p:cNvSpPr>
                <a:spLocks/>
              </p:cNvSpPr>
              <p:nvPr/>
            </p:nvSpPr>
            <p:spPr bwMode="auto">
              <a:xfrm>
                <a:off x="2898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5 w 147"/>
                  <a:gd name="T3" fmla="*/ 88 h 148"/>
                  <a:gd name="T4" fmla="*/ 142 w 147"/>
                  <a:gd name="T5" fmla="*/ 103 h 148"/>
                  <a:gd name="T6" fmla="*/ 134 w 147"/>
                  <a:gd name="T7" fmla="*/ 114 h 148"/>
                  <a:gd name="T8" fmla="*/ 125 w 147"/>
                  <a:gd name="T9" fmla="*/ 126 h 148"/>
                  <a:gd name="T10" fmla="*/ 114 w 147"/>
                  <a:gd name="T11" fmla="*/ 135 h 148"/>
                  <a:gd name="T12" fmla="*/ 102 w 147"/>
                  <a:gd name="T13" fmla="*/ 143 h 148"/>
                  <a:gd name="T14" fmla="*/ 87 w 147"/>
                  <a:gd name="T15" fmla="*/ 146 h 148"/>
                  <a:gd name="T16" fmla="*/ 72 w 147"/>
                  <a:gd name="T17" fmla="*/ 148 h 148"/>
                  <a:gd name="T18" fmla="*/ 57 w 147"/>
                  <a:gd name="T19" fmla="*/ 146 h 148"/>
                  <a:gd name="T20" fmla="*/ 44 w 147"/>
                  <a:gd name="T21" fmla="*/ 143 h 148"/>
                  <a:gd name="T22" fmla="*/ 31 w 147"/>
                  <a:gd name="T23" fmla="*/ 135 h 148"/>
                  <a:gd name="T24" fmla="*/ 22 w 147"/>
                  <a:gd name="T25" fmla="*/ 126 h 148"/>
                  <a:gd name="T26" fmla="*/ 13 w 147"/>
                  <a:gd name="T27" fmla="*/ 114 h 148"/>
                  <a:gd name="T28" fmla="*/ 5 w 147"/>
                  <a:gd name="T29" fmla="*/ 103 h 148"/>
                  <a:gd name="T30" fmla="*/ 1 w 147"/>
                  <a:gd name="T31" fmla="*/ 88 h 148"/>
                  <a:gd name="T32" fmla="*/ 0 w 147"/>
                  <a:gd name="T33" fmla="*/ 73 h 148"/>
                  <a:gd name="T34" fmla="*/ 1 w 147"/>
                  <a:gd name="T35" fmla="*/ 58 h 148"/>
                  <a:gd name="T36" fmla="*/ 5 w 147"/>
                  <a:gd name="T37" fmla="*/ 45 h 148"/>
                  <a:gd name="T38" fmla="*/ 13 w 147"/>
                  <a:gd name="T39" fmla="*/ 32 h 148"/>
                  <a:gd name="T40" fmla="*/ 22 w 147"/>
                  <a:gd name="T41" fmla="*/ 23 h 148"/>
                  <a:gd name="T42" fmla="*/ 31 w 147"/>
                  <a:gd name="T43" fmla="*/ 14 h 148"/>
                  <a:gd name="T44" fmla="*/ 44 w 147"/>
                  <a:gd name="T45" fmla="*/ 6 h 148"/>
                  <a:gd name="T46" fmla="*/ 57 w 147"/>
                  <a:gd name="T47" fmla="*/ 2 h 148"/>
                  <a:gd name="T48" fmla="*/ 72 w 147"/>
                  <a:gd name="T49" fmla="*/ 0 h 148"/>
                  <a:gd name="T50" fmla="*/ 87 w 147"/>
                  <a:gd name="T51" fmla="*/ 2 h 148"/>
                  <a:gd name="T52" fmla="*/ 102 w 147"/>
                  <a:gd name="T53" fmla="*/ 6 h 148"/>
                  <a:gd name="T54" fmla="*/ 114 w 147"/>
                  <a:gd name="T55" fmla="*/ 14 h 148"/>
                  <a:gd name="T56" fmla="*/ 125 w 147"/>
                  <a:gd name="T57" fmla="*/ 23 h 148"/>
                  <a:gd name="T58" fmla="*/ 134 w 147"/>
                  <a:gd name="T59" fmla="*/ 32 h 148"/>
                  <a:gd name="T60" fmla="*/ 142 w 147"/>
                  <a:gd name="T61" fmla="*/ 45 h 148"/>
                  <a:gd name="T62" fmla="*/ 145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2" y="143"/>
                    </a:lnTo>
                    <a:lnTo>
                      <a:pt x="87" y="146"/>
                    </a:lnTo>
                    <a:lnTo>
                      <a:pt x="72" y="148"/>
                    </a:lnTo>
                    <a:lnTo>
                      <a:pt x="57" y="146"/>
                    </a:lnTo>
                    <a:lnTo>
                      <a:pt x="44" y="143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1" y="14"/>
                    </a:lnTo>
                    <a:lnTo>
                      <a:pt x="44" y="6"/>
                    </a:lnTo>
                    <a:lnTo>
                      <a:pt x="57" y="2"/>
                    </a:lnTo>
                    <a:lnTo>
                      <a:pt x="72" y="0"/>
                    </a:lnTo>
                    <a:lnTo>
                      <a:pt x="87" y="2"/>
                    </a:lnTo>
                    <a:lnTo>
                      <a:pt x="102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29" name="Freeform 207"/>
              <p:cNvSpPr>
                <a:spLocks/>
              </p:cNvSpPr>
              <p:nvPr/>
            </p:nvSpPr>
            <p:spPr bwMode="auto">
              <a:xfrm>
                <a:off x="3331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6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6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0" name="Freeform 208"/>
              <p:cNvSpPr>
                <a:spLocks/>
              </p:cNvSpPr>
              <p:nvPr/>
            </p:nvSpPr>
            <p:spPr bwMode="auto">
              <a:xfrm>
                <a:off x="3185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3 w 148"/>
                  <a:gd name="T5" fmla="*/ 103 h 148"/>
                  <a:gd name="T6" fmla="*/ 135 w 148"/>
                  <a:gd name="T7" fmla="*/ 114 h 148"/>
                  <a:gd name="T8" fmla="*/ 126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4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4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6 w 148"/>
                  <a:gd name="T57" fmla="*/ 23 h 148"/>
                  <a:gd name="T58" fmla="*/ 135 w 148"/>
                  <a:gd name="T59" fmla="*/ 32 h 148"/>
                  <a:gd name="T60" fmla="*/ 143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1" name="Freeform 209"/>
              <p:cNvSpPr>
                <a:spLocks/>
              </p:cNvSpPr>
              <p:nvPr/>
            </p:nvSpPr>
            <p:spPr bwMode="auto">
              <a:xfrm>
                <a:off x="3625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4 w 148"/>
                  <a:gd name="T7" fmla="*/ 114 h 148"/>
                  <a:gd name="T8" fmla="*/ 125 w 148"/>
                  <a:gd name="T9" fmla="*/ 126 h 148"/>
                  <a:gd name="T10" fmla="*/ 114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58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0 w 148"/>
                  <a:gd name="T25" fmla="*/ 126 h 148"/>
                  <a:gd name="T26" fmla="*/ 13 w 148"/>
                  <a:gd name="T27" fmla="*/ 114 h 148"/>
                  <a:gd name="T28" fmla="*/ 5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5 w 148"/>
                  <a:gd name="T37" fmla="*/ 45 h 148"/>
                  <a:gd name="T38" fmla="*/ 13 w 148"/>
                  <a:gd name="T39" fmla="*/ 32 h 148"/>
                  <a:gd name="T40" fmla="*/ 20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58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4 w 148"/>
                  <a:gd name="T55" fmla="*/ 14 h 148"/>
                  <a:gd name="T56" fmla="*/ 125 w 148"/>
                  <a:gd name="T57" fmla="*/ 23 h 148"/>
                  <a:gd name="T58" fmla="*/ 134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2" name="Freeform 210"/>
              <p:cNvSpPr>
                <a:spLocks/>
              </p:cNvSpPr>
              <p:nvPr/>
            </p:nvSpPr>
            <p:spPr bwMode="auto">
              <a:xfrm>
                <a:off x="3479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5 w 148"/>
                  <a:gd name="T9" fmla="*/ 126 h 148"/>
                  <a:gd name="T10" fmla="*/ 114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58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1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1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58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4 w 148"/>
                  <a:gd name="T55" fmla="*/ 14 h 148"/>
                  <a:gd name="T56" fmla="*/ 125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3" name="Freeform 211"/>
              <p:cNvSpPr>
                <a:spLocks/>
              </p:cNvSpPr>
              <p:nvPr/>
            </p:nvSpPr>
            <p:spPr bwMode="auto">
              <a:xfrm>
                <a:off x="3918" y="3972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4 w 146"/>
                  <a:gd name="T3" fmla="*/ 88 h 148"/>
                  <a:gd name="T4" fmla="*/ 141 w 146"/>
                  <a:gd name="T5" fmla="*/ 103 h 148"/>
                  <a:gd name="T6" fmla="*/ 135 w 146"/>
                  <a:gd name="T7" fmla="*/ 114 h 148"/>
                  <a:gd name="T8" fmla="*/ 126 w 146"/>
                  <a:gd name="T9" fmla="*/ 126 h 148"/>
                  <a:gd name="T10" fmla="*/ 114 w 146"/>
                  <a:gd name="T11" fmla="*/ 135 h 148"/>
                  <a:gd name="T12" fmla="*/ 101 w 146"/>
                  <a:gd name="T13" fmla="*/ 143 h 148"/>
                  <a:gd name="T14" fmla="*/ 88 w 146"/>
                  <a:gd name="T15" fmla="*/ 146 h 148"/>
                  <a:gd name="T16" fmla="*/ 73 w 146"/>
                  <a:gd name="T17" fmla="*/ 148 h 148"/>
                  <a:gd name="T18" fmla="*/ 58 w 146"/>
                  <a:gd name="T19" fmla="*/ 146 h 148"/>
                  <a:gd name="T20" fmla="*/ 45 w 146"/>
                  <a:gd name="T21" fmla="*/ 143 h 148"/>
                  <a:gd name="T22" fmla="*/ 32 w 146"/>
                  <a:gd name="T23" fmla="*/ 135 h 148"/>
                  <a:gd name="T24" fmla="*/ 21 w 146"/>
                  <a:gd name="T25" fmla="*/ 126 h 148"/>
                  <a:gd name="T26" fmla="*/ 12 w 146"/>
                  <a:gd name="T27" fmla="*/ 114 h 148"/>
                  <a:gd name="T28" fmla="*/ 6 w 146"/>
                  <a:gd name="T29" fmla="*/ 103 h 148"/>
                  <a:gd name="T30" fmla="*/ 0 w 146"/>
                  <a:gd name="T31" fmla="*/ 88 h 148"/>
                  <a:gd name="T32" fmla="*/ 0 w 146"/>
                  <a:gd name="T33" fmla="*/ 73 h 148"/>
                  <a:gd name="T34" fmla="*/ 0 w 146"/>
                  <a:gd name="T35" fmla="*/ 58 h 148"/>
                  <a:gd name="T36" fmla="*/ 6 w 146"/>
                  <a:gd name="T37" fmla="*/ 45 h 148"/>
                  <a:gd name="T38" fmla="*/ 12 w 146"/>
                  <a:gd name="T39" fmla="*/ 32 h 148"/>
                  <a:gd name="T40" fmla="*/ 21 w 146"/>
                  <a:gd name="T41" fmla="*/ 23 h 148"/>
                  <a:gd name="T42" fmla="*/ 32 w 146"/>
                  <a:gd name="T43" fmla="*/ 14 h 148"/>
                  <a:gd name="T44" fmla="*/ 45 w 146"/>
                  <a:gd name="T45" fmla="*/ 6 h 148"/>
                  <a:gd name="T46" fmla="*/ 58 w 146"/>
                  <a:gd name="T47" fmla="*/ 2 h 148"/>
                  <a:gd name="T48" fmla="*/ 73 w 146"/>
                  <a:gd name="T49" fmla="*/ 0 h 148"/>
                  <a:gd name="T50" fmla="*/ 88 w 146"/>
                  <a:gd name="T51" fmla="*/ 2 h 148"/>
                  <a:gd name="T52" fmla="*/ 101 w 146"/>
                  <a:gd name="T53" fmla="*/ 6 h 148"/>
                  <a:gd name="T54" fmla="*/ 114 w 146"/>
                  <a:gd name="T55" fmla="*/ 14 h 148"/>
                  <a:gd name="T56" fmla="*/ 126 w 146"/>
                  <a:gd name="T57" fmla="*/ 23 h 148"/>
                  <a:gd name="T58" fmla="*/ 135 w 146"/>
                  <a:gd name="T59" fmla="*/ 32 h 148"/>
                  <a:gd name="T60" fmla="*/ 141 w 146"/>
                  <a:gd name="T61" fmla="*/ 45 h 148"/>
                  <a:gd name="T62" fmla="*/ 144 w 146"/>
                  <a:gd name="T63" fmla="*/ 58 h 148"/>
                  <a:gd name="T64" fmla="*/ 146 w 146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4" y="88"/>
                    </a:lnTo>
                    <a:lnTo>
                      <a:pt x="141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2" y="114"/>
                    </a:lnTo>
                    <a:lnTo>
                      <a:pt x="6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2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4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4" name="Freeform 212"/>
              <p:cNvSpPr>
                <a:spLocks/>
              </p:cNvSpPr>
              <p:nvPr/>
            </p:nvSpPr>
            <p:spPr bwMode="auto">
              <a:xfrm>
                <a:off x="3773" y="3972"/>
                <a:ext cx="145" cy="148"/>
              </a:xfrm>
              <a:custGeom>
                <a:avLst/>
                <a:gdLst>
                  <a:gd name="T0" fmla="*/ 145 w 145"/>
                  <a:gd name="T1" fmla="*/ 73 h 148"/>
                  <a:gd name="T2" fmla="*/ 144 w 145"/>
                  <a:gd name="T3" fmla="*/ 88 h 148"/>
                  <a:gd name="T4" fmla="*/ 140 w 145"/>
                  <a:gd name="T5" fmla="*/ 103 h 148"/>
                  <a:gd name="T6" fmla="*/ 134 w 145"/>
                  <a:gd name="T7" fmla="*/ 114 h 148"/>
                  <a:gd name="T8" fmla="*/ 125 w 145"/>
                  <a:gd name="T9" fmla="*/ 126 h 148"/>
                  <a:gd name="T10" fmla="*/ 114 w 145"/>
                  <a:gd name="T11" fmla="*/ 135 h 148"/>
                  <a:gd name="T12" fmla="*/ 101 w 145"/>
                  <a:gd name="T13" fmla="*/ 143 h 148"/>
                  <a:gd name="T14" fmla="*/ 87 w 145"/>
                  <a:gd name="T15" fmla="*/ 146 h 148"/>
                  <a:gd name="T16" fmla="*/ 72 w 145"/>
                  <a:gd name="T17" fmla="*/ 148 h 148"/>
                  <a:gd name="T18" fmla="*/ 57 w 145"/>
                  <a:gd name="T19" fmla="*/ 146 h 148"/>
                  <a:gd name="T20" fmla="*/ 44 w 145"/>
                  <a:gd name="T21" fmla="*/ 143 h 148"/>
                  <a:gd name="T22" fmla="*/ 31 w 145"/>
                  <a:gd name="T23" fmla="*/ 135 h 148"/>
                  <a:gd name="T24" fmla="*/ 20 w 145"/>
                  <a:gd name="T25" fmla="*/ 126 h 148"/>
                  <a:gd name="T26" fmla="*/ 11 w 145"/>
                  <a:gd name="T27" fmla="*/ 114 h 148"/>
                  <a:gd name="T28" fmla="*/ 5 w 145"/>
                  <a:gd name="T29" fmla="*/ 103 h 148"/>
                  <a:gd name="T30" fmla="*/ 0 w 145"/>
                  <a:gd name="T31" fmla="*/ 88 h 148"/>
                  <a:gd name="T32" fmla="*/ 0 w 145"/>
                  <a:gd name="T33" fmla="*/ 73 h 148"/>
                  <a:gd name="T34" fmla="*/ 0 w 145"/>
                  <a:gd name="T35" fmla="*/ 58 h 148"/>
                  <a:gd name="T36" fmla="*/ 5 w 145"/>
                  <a:gd name="T37" fmla="*/ 45 h 148"/>
                  <a:gd name="T38" fmla="*/ 11 w 145"/>
                  <a:gd name="T39" fmla="*/ 32 h 148"/>
                  <a:gd name="T40" fmla="*/ 20 w 145"/>
                  <a:gd name="T41" fmla="*/ 23 h 148"/>
                  <a:gd name="T42" fmla="*/ 31 w 145"/>
                  <a:gd name="T43" fmla="*/ 14 h 148"/>
                  <a:gd name="T44" fmla="*/ 44 w 145"/>
                  <a:gd name="T45" fmla="*/ 6 h 148"/>
                  <a:gd name="T46" fmla="*/ 57 w 145"/>
                  <a:gd name="T47" fmla="*/ 2 h 148"/>
                  <a:gd name="T48" fmla="*/ 72 w 145"/>
                  <a:gd name="T49" fmla="*/ 0 h 148"/>
                  <a:gd name="T50" fmla="*/ 87 w 145"/>
                  <a:gd name="T51" fmla="*/ 2 h 148"/>
                  <a:gd name="T52" fmla="*/ 101 w 145"/>
                  <a:gd name="T53" fmla="*/ 6 h 148"/>
                  <a:gd name="T54" fmla="*/ 114 w 145"/>
                  <a:gd name="T55" fmla="*/ 14 h 148"/>
                  <a:gd name="T56" fmla="*/ 125 w 145"/>
                  <a:gd name="T57" fmla="*/ 23 h 148"/>
                  <a:gd name="T58" fmla="*/ 134 w 145"/>
                  <a:gd name="T59" fmla="*/ 32 h 148"/>
                  <a:gd name="T60" fmla="*/ 140 w 145"/>
                  <a:gd name="T61" fmla="*/ 45 h 148"/>
                  <a:gd name="T62" fmla="*/ 144 w 145"/>
                  <a:gd name="T63" fmla="*/ 58 h 148"/>
                  <a:gd name="T64" fmla="*/ 145 w 145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5" h="148">
                    <a:moveTo>
                      <a:pt x="145" y="73"/>
                    </a:moveTo>
                    <a:lnTo>
                      <a:pt x="144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7" y="146"/>
                    </a:lnTo>
                    <a:lnTo>
                      <a:pt x="72" y="148"/>
                    </a:lnTo>
                    <a:lnTo>
                      <a:pt x="57" y="146"/>
                    </a:lnTo>
                    <a:lnTo>
                      <a:pt x="44" y="143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1" y="14"/>
                    </a:lnTo>
                    <a:lnTo>
                      <a:pt x="44" y="6"/>
                    </a:lnTo>
                    <a:lnTo>
                      <a:pt x="57" y="2"/>
                    </a:lnTo>
                    <a:lnTo>
                      <a:pt x="72" y="0"/>
                    </a:lnTo>
                    <a:lnTo>
                      <a:pt x="87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4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5" name="Freeform 213"/>
              <p:cNvSpPr>
                <a:spLocks/>
              </p:cNvSpPr>
              <p:nvPr/>
            </p:nvSpPr>
            <p:spPr bwMode="auto">
              <a:xfrm>
                <a:off x="4210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5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2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2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5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6" name="Freeform 214"/>
              <p:cNvSpPr>
                <a:spLocks/>
              </p:cNvSpPr>
              <p:nvPr/>
            </p:nvSpPr>
            <p:spPr bwMode="auto">
              <a:xfrm>
                <a:off x="4064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5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5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7" name="Freeform 215"/>
              <p:cNvSpPr>
                <a:spLocks/>
              </p:cNvSpPr>
              <p:nvPr/>
            </p:nvSpPr>
            <p:spPr bwMode="auto">
              <a:xfrm>
                <a:off x="4502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6 w 147"/>
                  <a:gd name="T3" fmla="*/ 88 h 148"/>
                  <a:gd name="T4" fmla="*/ 140 w 147"/>
                  <a:gd name="T5" fmla="*/ 103 h 148"/>
                  <a:gd name="T6" fmla="*/ 134 w 147"/>
                  <a:gd name="T7" fmla="*/ 114 h 148"/>
                  <a:gd name="T8" fmla="*/ 125 w 147"/>
                  <a:gd name="T9" fmla="*/ 126 h 148"/>
                  <a:gd name="T10" fmla="*/ 114 w 147"/>
                  <a:gd name="T11" fmla="*/ 135 h 148"/>
                  <a:gd name="T12" fmla="*/ 101 w 147"/>
                  <a:gd name="T13" fmla="*/ 143 h 148"/>
                  <a:gd name="T14" fmla="*/ 88 w 147"/>
                  <a:gd name="T15" fmla="*/ 146 h 148"/>
                  <a:gd name="T16" fmla="*/ 73 w 147"/>
                  <a:gd name="T17" fmla="*/ 148 h 148"/>
                  <a:gd name="T18" fmla="*/ 58 w 147"/>
                  <a:gd name="T19" fmla="*/ 146 h 148"/>
                  <a:gd name="T20" fmla="*/ 45 w 147"/>
                  <a:gd name="T21" fmla="*/ 143 h 148"/>
                  <a:gd name="T22" fmla="*/ 32 w 147"/>
                  <a:gd name="T23" fmla="*/ 135 h 148"/>
                  <a:gd name="T24" fmla="*/ 20 w 147"/>
                  <a:gd name="T25" fmla="*/ 126 h 148"/>
                  <a:gd name="T26" fmla="*/ 13 w 147"/>
                  <a:gd name="T27" fmla="*/ 114 h 148"/>
                  <a:gd name="T28" fmla="*/ 5 w 147"/>
                  <a:gd name="T29" fmla="*/ 103 h 148"/>
                  <a:gd name="T30" fmla="*/ 2 w 147"/>
                  <a:gd name="T31" fmla="*/ 88 h 148"/>
                  <a:gd name="T32" fmla="*/ 0 w 147"/>
                  <a:gd name="T33" fmla="*/ 73 h 148"/>
                  <a:gd name="T34" fmla="*/ 2 w 147"/>
                  <a:gd name="T35" fmla="*/ 58 h 148"/>
                  <a:gd name="T36" fmla="*/ 5 w 147"/>
                  <a:gd name="T37" fmla="*/ 45 h 148"/>
                  <a:gd name="T38" fmla="*/ 13 w 147"/>
                  <a:gd name="T39" fmla="*/ 32 h 148"/>
                  <a:gd name="T40" fmla="*/ 20 w 147"/>
                  <a:gd name="T41" fmla="*/ 23 h 148"/>
                  <a:gd name="T42" fmla="*/ 32 w 147"/>
                  <a:gd name="T43" fmla="*/ 14 h 148"/>
                  <a:gd name="T44" fmla="*/ 45 w 147"/>
                  <a:gd name="T45" fmla="*/ 6 h 148"/>
                  <a:gd name="T46" fmla="*/ 58 w 147"/>
                  <a:gd name="T47" fmla="*/ 2 h 148"/>
                  <a:gd name="T48" fmla="*/ 73 w 147"/>
                  <a:gd name="T49" fmla="*/ 0 h 148"/>
                  <a:gd name="T50" fmla="*/ 88 w 147"/>
                  <a:gd name="T51" fmla="*/ 2 h 148"/>
                  <a:gd name="T52" fmla="*/ 101 w 147"/>
                  <a:gd name="T53" fmla="*/ 6 h 148"/>
                  <a:gd name="T54" fmla="*/ 114 w 147"/>
                  <a:gd name="T55" fmla="*/ 14 h 148"/>
                  <a:gd name="T56" fmla="*/ 125 w 147"/>
                  <a:gd name="T57" fmla="*/ 23 h 148"/>
                  <a:gd name="T58" fmla="*/ 134 w 147"/>
                  <a:gd name="T59" fmla="*/ 32 h 148"/>
                  <a:gd name="T60" fmla="*/ 140 w 147"/>
                  <a:gd name="T61" fmla="*/ 45 h 148"/>
                  <a:gd name="T62" fmla="*/ 146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6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8" name="Freeform 216"/>
              <p:cNvSpPr>
                <a:spLocks/>
              </p:cNvSpPr>
              <p:nvPr/>
            </p:nvSpPr>
            <p:spPr bwMode="auto">
              <a:xfrm>
                <a:off x="4356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0 w 148"/>
                  <a:gd name="T5" fmla="*/ 103 h 148"/>
                  <a:gd name="T6" fmla="*/ 135 w 148"/>
                  <a:gd name="T7" fmla="*/ 114 h 148"/>
                  <a:gd name="T8" fmla="*/ 125 w 148"/>
                  <a:gd name="T9" fmla="*/ 126 h 148"/>
                  <a:gd name="T10" fmla="*/ 114 w 148"/>
                  <a:gd name="T11" fmla="*/ 135 h 148"/>
                  <a:gd name="T12" fmla="*/ 101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58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0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0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58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1 w 148"/>
                  <a:gd name="T53" fmla="*/ 6 h 148"/>
                  <a:gd name="T54" fmla="*/ 114 w 148"/>
                  <a:gd name="T55" fmla="*/ 14 h 148"/>
                  <a:gd name="T56" fmla="*/ 125 w 148"/>
                  <a:gd name="T57" fmla="*/ 23 h 148"/>
                  <a:gd name="T58" fmla="*/ 135 w 148"/>
                  <a:gd name="T59" fmla="*/ 32 h 148"/>
                  <a:gd name="T60" fmla="*/ 140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0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39" name="Freeform 217"/>
              <p:cNvSpPr>
                <a:spLocks/>
              </p:cNvSpPr>
              <p:nvPr/>
            </p:nvSpPr>
            <p:spPr bwMode="auto">
              <a:xfrm>
                <a:off x="4793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3 w 148"/>
                  <a:gd name="T5" fmla="*/ 103 h 148"/>
                  <a:gd name="T6" fmla="*/ 135 w 148"/>
                  <a:gd name="T7" fmla="*/ 114 h 148"/>
                  <a:gd name="T8" fmla="*/ 128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8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8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8 w 148"/>
                  <a:gd name="T57" fmla="*/ 23 h 148"/>
                  <a:gd name="T58" fmla="*/ 135 w 148"/>
                  <a:gd name="T59" fmla="*/ 32 h 148"/>
                  <a:gd name="T60" fmla="*/ 143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8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8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8" y="23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0" name="Freeform 218"/>
              <p:cNvSpPr>
                <a:spLocks/>
              </p:cNvSpPr>
              <p:nvPr/>
            </p:nvSpPr>
            <p:spPr bwMode="auto">
              <a:xfrm>
                <a:off x="4648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5 w 147"/>
                  <a:gd name="T3" fmla="*/ 88 h 148"/>
                  <a:gd name="T4" fmla="*/ 142 w 147"/>
                  <a:gd name="T5" fmla="*/ 103 h 148"/>
                  <a:gd name="T6" fmla="*/ 134 w 147"/>
                  <a:gd name="T7" fmla="*/ 114 h 148"/>
                  <a:gd name="T8" fmla="*/ 127 w 147"/>
                  <a:gd name="T9" fmla="*/ 126 h 148"/>
                  <a:gd name="T10" fmla="*/ 115 w 147"/>
                  <a:gd name="T11" fmla="*/ 135 h 148"/>
                  <a:gd name="T12" fmla="*/ 102 w 147"/>
                  <a:gd name="T13" fmla="*/ 143 h 148"/>
                  <a:gd name="T14" fmla="*/ 89 w 147"/>
                  <a:gd name="T15" fmla="*/ 146 h 148"/>
                  <a:gd name="T16" fmla="*/ 74 w 147"/>
                  <a:gd name="T17" fmla="*/ 148 h 148"/>
                  <a:gd name="T18" fmla="*/ 59 w 147"/>
                  <a:gd name="T19" fmla="*/ 146 h 148"/>
                  <a:gd name="T20" fmla="*/ 44 w 147"/>
                  <a:gd name="T21" fmla="*/ 143 h 148"/>
                  <a:gd name="T22" fmla="*/ 33 w 147"/>
                  <a:gd name="T23" fmla="*/ 135 h 148"/>
                  <a:gd name="T24" fmla="*/ 22 w 147"/>
                  <a:gd name="T25" fmla="*/ 126 h 148"/>
                  <a:gd name="T26" fmla="*/ 13 w 147"/>
                  <a:gd name="T27" fmla="*/ 114 h 148"/>
                  <a:gd name="T28" fmla="*/ 7 w 147"/>
                  <a:gd name="T29" fmla="*/ 103 h 148"/>
                  <a:gd name="T30" fmla="*/ 1 w 147"/>
                  <a:gd name="T31" fmla="*/ 88 h 148"/>
                  <a:gd name="T32" fmla="*/ 0 w 147"/>
                  <a:gd name="T33" fmla="*/ 73 h 148"/>
                  <a:gd name="T34" fmla="*/ 1 w 147"/>
                  <a:gd name="T35" fmla="*/ 58 h 148"/>
                  <a:gd name="T36" fmla="*/ 7 w 147"/>
                  <a:gd name="T37" fmla="*/ 45 h 148"/>
                  <a:gd name="T38" fmla="*/ 13 w 147"/>
                  <a:gd name="T39" fmla="*/ 32 h 148"/>
                  <a:gd name="T40" fmla="*/ 22 w 147"/>
                  <a:gd name="T41" fmla="*/ 23 h 148"/>
                  <a:gd name="T42" fmla="*/ 33 w 147"/>
                  <a:gd name="T43" fmla="*/ 14 h 148"/>
                  <a:gd name="T44" fmla="*/ 44 w 147"/>
                  <a:gd name="T45" fmla="*/ 6 h 148"/>
                  <a:gd name="T46" fmla="*/ 59 w 147"/>
                  <a:gd name="T47" fmla="*/ 2 h 148"/>
                  <a:gd name="T48" fmla="*/ 74 w 147"/>
                  <a:gd name="T49" fmla="*/ 0 h 148"/>
                  <a:gd name="T50" fmla="*/ 89 w 147"/>
                  <a:gd name="T51" fmla="*/ 2 h 148"/>
                  <a:gd name="T52" fmla="*/ 102 w 147"/>
                  <a:gd name="T53" fmla="*/ 6 h 148"/>
                  <a:gd name="T54" fmla="*/ 115 w 147"/>
                  <a:gd name="T55" fmla="*/ 14 h 148"/>
                  <a:gd name="T56" fmla="*/ 127 w 147"/>
                  <a:gd name="T57" fmla="*/ 23 h 148"/>
                  <a:gd name="T58" fmla="*/ 134 w 147"/>
                  <a:gd name="T59" fmla="*/ 32 h 148"/>
                  <a:gd name="T60" fmla="*/ 142 w 147"/>
                  <a:gd name="T61" fmla="*/ 45 h 148"/>
                  <a:gd name="T62" fmla="*/ 145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7" y="126"/>
                    </a:lnTo>
                    <a:lnTo>
                      <a:pt x="115" y="135"/>
                    </a:lnTo>
                    <a:lnTo>
                      <a:pt x="102" y="143"/>
                    </a:lnTo>
                    <a:lnTo>
                      <a:pt x="89" y="146"/>
                    </a:lnTo>
                    <a:lnTo>
                      <a:pt x="74" y="148"/>
                    </a:lnTo>
                    <a:lnTo>
                      <a:pt x="59" y="146"/>
                    </a:lnTo>
                    <a:lnTo>
                      <a:pt x="44" y="143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7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7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4"/>
                    </a:lnTo>
                    <a:lnTo>
                      <a:pt x="44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89" y="2"/>
                    </a:lnTo>
                    <a:lnTo>
                      <a:pt x="102" y="6"/>
                    </a:lnTo>
                    <a:lnTo>
                      <a:pt x="115" y="14"/>
                    </a:lnTo>
                    <a:lnTo>
                      <a:pt x="127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1" name="Freeform 219"/>
              <p:cNvSpPr>
                <a:spLocks/>
              </p:cNvSpPr>
              <p:nvPr/>
            </p:nvSpPr>
            <p:spPr bwMode="auto">
              <a:xfrm>
                <a:off x="5087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5 w 148"/>
                  <a:gd name="T9" fmla="*/ 126 h 148"/>
                  <a:gd name="T10" fmla="*/ 114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2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2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4 w 148"/>
                  <a:gd name="T55" fmla="*/ 14 h 148"/>
                  <a:gd name="T56" fmla="*/ 125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2" name="Freeform 220"/>
              <p:cNvSpPr>
                <a:spLocks/>
              </p:cNvSpPr>
              <p:nvPr/>
            </p:nvSpPr>
            <p:spPr bwMode="auto">
              <a:xfrm>
                <a:off x="4941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5 w 148"/>
                  <a:gd name="T9" fmla="*/ 126 h 148"/>
                  <a:gd name="T10" fmla="*/ 114 w 148"/>
                  <a:gd name="T11" fmla="*/ 135 h 148"/>
                  <a:gd name="T12" fmla="*/ 103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3 w 148"/>
                  <a:gd name="T53" fmla="*/ 6 h 148"/>
                  <a:gd name="T54" fmla="*/ 114 w 148"/>
                  <a:gd name="T55" fmla="*/ 14 h 148"/>
                  <a:gd name="T56" fmla="*/ 125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3" name="Freeform 221"/>
              <p:cNvSpPr>
                <a:spLocks/>
              </p:cNvSpPr>
              <p:nvPr/>
            </p:nvSpPr>
            <p:spPr bwMode="auto">
              <a:xfrm>
                <a:off x="5381" y="3972"/>
                <a:ext cx="145" cy="148"/>
              </a:xfrm>
              <a:custGeom>
                <a:avLst/>
                <a:gdLst>
                  <a:gd name="T0" fmla="*/ 145 w 145"/>
                  <a:gd name="T1" fmla="*/ 73 h 148"/>
                  <a:gd name="T2" fmla="*/ 145 w 145"/>
                  <a:gd name="T3" fmla="*/ 88 h 148"/>
                  <a:gd name="T4" fmla="*/ 140 w 145"/>
                  <a:gd name="T5" fmla="*/ 103 h 148"/>
                  <a:gd name="T6" fmla="*/ 134 w 145"/>
                  <a:gd name="T7" fmla="*/ 114 h 148"/>
                  <a:gd name="T8" fmla="*/ 125 w 145"/>
                  <a:gd name="T9" fmla="*/ 126 h 148"/>
                  <a:gd name="T10" fmla="*/ 114 w 145"/>
                  <a:gd name="T11" fmla="*/ 135 h 148"/>
                  <a:gd name="T12" fmla="*/ 100 w 145"/>
                  <a:gd name="T13" fmla="*/ 143 h 148"/>
                  <a:gd name="T14" fmla="*/ 87 w 145"/>
                  <a:gd name="T15" fmla="*/ 146 h 148"/>
                  <a:gd name="T16" fmla="*/ 72 w 145"/>
                  <a:gd name="T17" fmla="*/ 148 h 148"/>
                  <a:gd name="T18" fmla="*/ 57 w 145"/>
                  <a:gd name="T19" fmla="*/ 146 h 148"/>
                  <a:gd name="T20" fmla="*/ 44 w 145"/>
                  <a:gd name="T21" fmla="*/ 143 h 148"/>
                  <a:gd name="T22" fmla="*/ 31 w 145"/>
                  <a:gd name="T23" fmla="*/ 135 h 148"/>
                  <a:gd name="T24" fmla="*/ 20 w 145"/>
                  <a:gd name="T25" fmla="*/ 126 h 148"/>
                  <a:gd name="T26" fmla="*/ 11 w 145"/>
                  <a:gd name="T27" fmla="*/ 114 h 148"/>
                  <a:gd name="T28" fmla="*/ 5 w 145"/>
                  <a:gd name="T29" fmla="*/ 103 h 148"/>
                  <a:gd name="T30" fmla="*/ 1 w 145"/>
                  <a:gd name="T31" fmla="*/ 88 h 148"/>
                  <a:gd name="T32" fmla="*/ 0 w 145"/>
                  <a:gd name="T33" fmla="*/ 73 h 148"/>
                  <a:gd name="T34" fmla="*/ 1 w 145"/>
                  <a:gd name="T35" fmla="*/ 58 h 148"/>
                  <a:gd name="T36" fmla="*/ 5 w 145"/>
                  <a:gd name="T37" fmla="*/ 45 h 148"/>
                  <a:gd name="T38" fmla="*/ 11 w 145"/>
                  <a:gd name="T39" fmla="*/ 32 h 148"/>
                  <a:gd name="T40" fmla="*/ 20 w 145"/>
                  <a:gd name="T41" fmla="*/ 23 h 148"/>
                  <a:gd name="T42" fmla="*/ 31 w 145"/>
                  <a:gd name="T43" fmla="*/ 14 h 148"/>
                  <a:gd name="T44" fmla="*/ 44 w 145"/>
                  <a:gd name="T45" fmla="*/ 6 h 148"/>
                  <a:gd name="T46" fmla="*/ 57 w 145"/>
                  <a:gd name="T47" fmla="*/ 2 h 148"/>
                  <a:gd name="T48" fmla="*/ 72 w 145"/>
                  <a:gd name="T49" fmla="*/ 0 h 148"/>
                  <a:gd name="T50" fmla="*/ 87 w 145"/>
                  <a:gd name="T51" fmla="*/ 2 h 148"/>
                  <a:gd name="T52" fmla="*/ 100 w 145"/>
                  <a:gd name="T53" fmla="*/ 6 h 148"/>
                  <a:gd name="T54" fmla="*/ 114 w 145"/>
                  <a:gd name="T55" fmla="*/ 14 h 148"/>
                  <a:gd name="T56" fmla="*/ 125 w 145"/>
                  <a:gd name="T57" fmla="*/ 23 h 148"/>
                  <a:gd name="T58" fmla="*/ 134 w 145"/>
                  <a:gd name="T59" fmla="*/ 32 h 148"/>
                  <a:gd name="T60" fmla="*/ 140 w 145"/>
                  <a:gd name="T61" fmla="*/ 45 h 148"/>
                  <a:gd name="T62" fmla="*/ 145 w 145"/>
                  <a:gd name="T63" fmla="*/ 58 h 148"/>
                  <a:gd name="T64" fmla="*/ 145 w 145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5" h="148">
                    <a:moveTo>
                      <a:pt x="145" y="73"/>
                    </a:moveTo>
                    <a:lnTo>
                      <a:pt x="145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0" y="143"/>
                    </a:lnTo>
                    <a:lnTo>
                      <a:pt x="87" y="146"/>
                    </a:lnTo>
                    <a:lnTo>
                      <a:pt x="72" y="148"/>
                    </a:lnTo>
                    <a:lnTo>
                      <a:pt x="57" y="146"/>
                    </a:lnTo>
                    <a:lnTo>
                      <a:pt x="44" y="143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1" y="14"/>
                    </a:lnTo>
                    <a:lnTo>
                      <a:pt x="44" y="6"/>
                    </a:lnTo>
                    <a:lnTo>
                      <a:pt x="57" y="2"/>
                    </a:lnTo>
                    <a:lnTo>
                      <a:pt x="72" y="0"/>
                    </a:lnTo>
                    <a:lnTo>
                      <a:pt x="87" y="2"/>
                    </a:lnTo>
                    <a:lnTo>
                      <a:pt x="100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4" name="Freeform 222"/>
              <p:cNvSpPr>
                <a:spLocks/>
              </p:cNvSpPr>
              <p:nvPr/>
            </p:nvSpPr>
            <p:spPr bwMode="auto">
              <a:xfrm>
                <a:off x="5235" y="3972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88 h 148"/>
                  <a:gd name="T4" fmla="*/ 140 w 146"/>
                  <a:gd name="T5" fmla="*/ 103 h 148"/>
                  <a:gd name="T6" fmla="*/ 134 w 146"/>
                  <a:gd name="T7" fmla="*/ 114 h 148"/>
                  <a:gd name="T8" fmla="*/ 125 w 146"/>
                  <a:gd name="T9" fmla="*/ 126 h 148"/>
                  <a:gd name="T10" fmla="*/ 114 w 146"/>
                  <a:gd name="T11" fmla="*/ 135 h 148"/>
                  <a:gd name="T12" fmla="*/ 101 w 146"/>
                  <a:gd name="T13" fmla="*/ 143 h 148"/>
                  <a:gd name="T14" fmla="*/ 88 w 146"/>
                  <a:gd name="T15" fmla="*/ 146 h 148"/>
                  <a:gd name="T16" fmla="*/ 73 w 146"/>
                  <a:gd name="T17" fmla="*/ 148 h 148"/>
                  <a:gd name="T18" fmla="*/ 58 w 146"/>
                  <a:gd name="T19" fmla="*/ 146 h 148"/>
                  <a:gd name="T20" fmla="*/ 45 w 146"/>
                  <a:gd name="T21" fmla="*/ 143 h 148"/>
                  <a:gd name="T22" fmla="*/ 31 w 146"/>
                  <a:gd name="T23" fmla="*/ 135 h 148"/>
                  <a:gd name="T24" fmla="*/ 20 w 146"/>
                  <a:gd name="T25" fmla="*/ 126 h 148"/>
                  <a:gd name="T26" fmla="*/ 11 w 146"/>
                  <a:gd name="T27" fmla="*/ 114 h 148"/>
                  <a:gd name="T28" fmla="*/ 5 w 146"/>
                  <a:gd name="T29" fmla="*/ 103 h 148"/>
                  <a:gd name="T30" fmla="*/ 2 w 146"/>
                  <a:gd name="T31" fmla="*/ 88 h 148"/>
                  <a:gd name="T32" fmla="*/ 0 w 146"/>
                  <a:gd name="T33" fmla="*/ 73 h 148"/>
                  <a:gd name="T34" fmla="*/ 2 w 146"/>
                  <a:gd name="T35" fmla="*/ 58 h 148"/>
                  <a:gd name="T36" fmla="*/ 5 w 146"/>
                  <a:gd name="T37" fmla="*/ 45 h 148"/>
                  <a:gd name="T38" fmla="*/ 11 w 146"/>
                  <a:gd name="T39" fmla="*/ 32 h 148"/>
                  <a:gd name="T40" fmla="*/ 20 w 146"/>
                  <a:gd name="T41" fmla="*/ 23 h 148"/>
                  <a:gd name="T42" fmla="*/ 31 w 146"/>
                  <a:gd name="T43" fmla="*/ 14 h 148"/>
                  <a:gd name="T44" fmla="*/ 45 w 146"/>
                  <a:gd name="T45" fmla="*/ 6 h 148"/>
                  <a:gd name="T46" fmla="*/ 58 w 146"/>
                  <a:gd name="T47" fmla="*/ 2 h 148"/>
                  <a:gd name="T48" fmla="*/ 73 w 146"/>
                  <a:gd name="T49" fmla="*/ 0 h 148"/>
                  <a:gd name="T50" fmla="*/ 88 w 146"/>
                  <a:gd name="T51" fmla="*/ 2 h 148"/>
                  <a:gd name="T52" fmla="*/ 101 w 146"/>
                  <a:gd name="T53" fmla="*/ 6 h 148"/>
                  <a:gd name="T54" fmla="*/ 114 w 146"/>
                  <a:gd name="T55" fmla="*/ 14 h 148"/>
                  <a:gd name="T56" fmla="*/ 125 w 146"/>
                  <a:gd name="T57" fmla="*/ 23 h 148"/>
                  <a:gd name="T58" fmla="*/ 134 w 146"/>
                  <a:gd name="T59" fmla="*/ 32 h 148"/>
                  <a:gd name="T60" fmla="*/ 140 w 146"/>
                  <a:gd name="T61" fmla="*/ 45 h 148"/>
                  <a:gd name="T62" fmla="*/ 146 w 146"/>
                  <a:gd name="T63" fmla="*/ 58 h 148"/>
                  <a:gd name="T64" fmla="*/ 146 w 146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1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5" name="Freeform 223"/>
              <p:cNvSpPr>
                <a:spLocks/>
              </p:cNvSpPr>
              <p:nvPr/>
            </p:nvSpPr>
            <p:spPr bwMode="auto">
              <a:xfrm>
                <a:off x="5668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1 w 148"/>
                  <a:gd name="T5" fmla="*/ 103 h 148"/>
                  <a:gd name="T6" fmla="*/ 135 w 148"/>
                  <a:gd name="T7" fmla="*/ 114 h 148"/>
                  <a:gd name="T8" fmla="*/ 126 w 148"/>
                  <a:gd name="T9" fmla="*/ 126 h 148"/>
                  <a:gd name="T10" fmla="*/ 114 w 148"/>
                  <a:gd name="T11" fmla="*/ 135 h 148"/>
                  <a:gd name="T12" fmla="*/ 101 w 148"/>
                  <a:gd name="T13" fmla="*/ 143 h 148"/>
                  <a:gd name="T14" fmla="*/ 88 w 148"/>
                  <a:gd name="T15" fmla="*/ 146 h 148"/>
                  <a:gd name="T16" fmla="*/ 73 w 148"/>
                  <a:gd name="T17" fmla="*/ 148 h 148"/>
                  <a:gd name="T18" fmla="*/ 58 w 148"/>
                  <a:gd name="T19" fmla="*/ 146 h 148"/>
                  <a:gd name="T20" fmla="*/ 45 w 148"/>
                  <a:gd name="T21" fmla="*/ 143 h 148"/>
                  <a:gd name="T22" fmla="*/ 32 w 148"/>
                  <a:gd name="T23" fmla="*/ 135 h 148"/>
                  <a:gd name="T24" fmla="*/ 21 w 148"/>
                  <a:gd name="T25" fmla="*/ 126 h 148"/>
                  <a:gd name="T26" fmla="*/ 14 w 148"/>
                  <a:gd name="T27" fmla="*/ 114 h 148"/>
                  <a:gd name="T28" fmla="*/ 6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6 w 148"/>
                  <a:gd name="T37" fmla="*/ 45 h 148"/>
                  <a:gd name="T38" fmla="*/ 14 w 148"/>
                  <a:gd name="T39" fmla="*/ 32 h 148"/>
                  <a:gd name="T40" fmla="*/ 21 w 148"/>
                  <a:gd name="T41" fmla="*/ 23 h 148"/>
                  <a:gd name="T42" fmla="*/ 32 w 148"/>
                  <a:gd name="T43" fmla="*/ 14 h 148"/>
                  <a:gd name="T44" fmla="*/ 45 w 148"/>
                  <a:gd name="T45" fmla="*/ 6 h 148"/>
                  <a:gd name="T46" fmla="*/ 58 w 148"/>
                  <a:gd name="T47" fmla="*/ 2 h 148"/>
                  <a:gd name="T48" fmla="*/ 73 w 148"/>
                  <a:gd name="T49" fmla="*/ 0 h 148"/>
                  <a:gd name="T50" fmla="*/ 88 w 148"/>
                  <a:gd name="T51" fmla="*/ 2 h 148"/>
                  <a:gd name="T52" fmla="*/ 101 w 148"/>
                  <a:gd name="T53" fmla="*/ 6 h 148"/>
                  <a:gd name="T54" fmla="*/ 114 w 148"/>
                  <a:gd name="T55" fmla="*/ 14 h 148"/>
                  <a:gd name="T56" fmla="*/ 126 w 148"/>
                  <a:gd name="T57" fmla="*/ 23 h 148"/>
                  <a:gd name="T58" fmla="*/ 135 w 148"/>
                  <a:gd name="T59" fmla="*/ 32 h 148"/>
                  <a:gd name="T60" fmla="*/ 141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1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3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1" y="23"/>
                    </a:lnTo>
                    <a:lnTo>
                      <a:pt x="32" y="14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6" name="Freeform 224"/>
              <p:cNvSpPr>
                <a:spLocks/>
              </p:cNvSpPr>
              <p:nvPr/>
            </p:nvSpPr>
            <p:spPr bwMode="auto">
              <a:xfrm>
                <a:off x="5523" y="3972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5 w 147"/>
                  <a:gd name="T3" fmla="*/ 88 h 148"/>
                  <a:gd name="T4" fmla="*/ 140 w 147"/>
                  <a:gd name="T5" fmla="*/ 103 h 148"/>
                  <a:gd name="T6" fmla="*/ 134 w 147"/>
                  <a:gd name="T7" fmla="*/ 114 h 148"/>
                  <a:gd name="T8" fmla="*/ 125 w 147"/>
                  <a:gd name="T9" fmla="*/ 126 h 148"/>
                  <a:gd name="T10" fmla="*/ 114 w 147"/>
                  <a:gd name="T11" fmla="*/ 135 h 148"/>
                  <a:gd name="T12" fmla="*/ 101 w 147"/>
                  <a:gd name="T13" fmla="*/ 143 h 148"/>
                  <a:gd name="T14" fmla="*/ 87 w 147"/>
                  <a:gd name="T15" fmla="*/ 146 h 148"/>
                  <a:gd name="T16" fmla="*/ 73 w 147"/>
                  <a:gd name="T17" fmla="*/ 148 h 148"/>
                  <a:gd name="T18" fmla="*/ 58 w 147"/>
                  <a:gd name="T19" fmla="*/ 146 h 148"/>
                  <a:gd name="T20" fmla="*/ 44 w 147"/>
                  <a:gd name="T21" fmla="*/ 143 h 148"/>
                  <a:gd name="T22" fmla="*/ 31 w 147"/>
                  <a:gd name="T23" fmla="*/ 135 h 148"/>
                  <a:gd name="T24" fmla="*/ 20 w 147"/>
                  <a:gd name="T25" fmla="*/ 126 h 148"/>
                  <a:gd name="T26" fmla="*/ 13 w 147"/>
                  <a:gd name="T27" fmla="*/ 114 h 148"/>
                  <a:gd name="T28" fmla="*/ 5 w 147"/>
                  <a:gd name="T29" fmla="*/ 103 h 148"/>
                  <a:gd name="T30" fmla="*/ 1 w 147"/>
                  <a:gd name="T31" fmla="*/ 88 h 148"/>
                  <a:gd name="T32" fmla="*/ 0 w 147"/>
                  <a:gd name="T33" fmla="*/ 73 h 148"/>
                  <a:gd name="T34" fmla="*/ 1 w 147"/>
                  <a:gd name="T35" fmla="*/ 58 h 148"/>
                  <a:gd name="T36" fmla="*/ 5 w 147"/>
                  <a:gd name="T37" fmla="*/ 45 h 148"/>
                  <a:gd name="T38" fmla="*/ 13 w 147"/>
                  <a:gd name="T39" fmla="*/ 32 h 148"/>
                  <a:gd name="T40" fmla="*/ 20 w 147"/>
                  <a:gd name="T41" fmla="*/ 23 h 148"/>
                  <a:gd name="T42" fmla="*/ 31 w 147"/>
                  <a:gd name="T43" fmla="*/ 14 h 148"/>
                  <a:gd name="T44" fmla="*/ 44 w 147"/>
                  <a:gd name="T45" fmla="*/ 6 h 148"/>
                  <a:gd name="T46" fmla="*/ 58 w 147"/>
                  <a:gd name="T47" fmla="*/ 2 h 148"/>
                  <a:gd name="T48" fmla="*/ 73 w 147"/>
                  <a:gd name="T49" fmla="*/ 0 h 148"/>
                  <a:gd name="T50" fmla="*/ 87 w 147"/>
                  <a:gd name="T51" fmla="*/ 2 h 148"/>
                  <a:gd name="T52" fmla="*/ 101 w 147"/>
                  <a:gd name="T53" fmla="*/ 6 h 148"/>
                  <a:gd name="T54" fmla="*/ 114 w 147"/>
                  <a:gd name="T55" fmla="*/ 14 h 148"/>
                  <a:gd name="T56" fmla="*/ 125 w 147"/>
                  <a:gd name="T57" fmla="*/ 23 h 148"/>
                  <a:gd name="T58" fmla="*/ 134 w 147"/>
                  <a:gd name="T59" fmla="*/ 32 h 148"/>
                  <a:gd name="T60" fmla="*/ 140 w 147"/>
                  <a:gd name="T61" fmla="*/ 45 h 148"/>
                  <a:gd name="T62" fmla="*/ 145 w 147"/>
                  <a:gd name="T63" fmla="*/ 58 h 148"/>
                  <a:gd name="T64" fmla="*/ 147 w 147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5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3"/>
                    </a:lnTo>
                    <a:lnTo>
                      <a:pt x="87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4" y="143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1" y="14"/>
                    </a:lnTo>
                    <a:lnTo>
                      <a:pt x="44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7" y="2"/>
                    </a:lnTo>
                    <a:lnTo>
                      <a:pt x="101" y="6"/>
                    </a:lnTo>
                    <a:lnTo>
                      <a:pt x="114" y="14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7" name="Freeform 225"/>
              <p:cNvSpPr>
                <a:spLocks/>
              </p:cNvSpPr>
              <p:nvPr/>
            </p:nvSpPr>
            <p:spPr bwMode="auto">
              <a:xfrm>
                <a:off x="5814" y="3972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6 w 148"/>
                  <a:gd name="T3" fmla="*/ 88 h 148"/>
                  <a:gd name="T4" fmla="*/ 142 w 148"/>
                  <a:gd name="T5" fmla="*/ 103 h 148"/>
                  <a:gd name="T6" fmla="*/ 135 w 148"/>
                  <a:gd name="T7" fmla="*/ 114 h 148"/>
                  <a:gd name="T8" fmla="*/ 127 w 148"/>
                  <a:gd name="T9" fmla="*/ 126 h 148"/>
                  <a:gd name="T10" fmla="*/ 116 w 148"/>
                  <a:gd name="T11" fmla="*/ 135 h 148"/>
                  <a:gd name="T12" fmla="*/ 103 w 148"/>
                  <a:gd name="T13" fmla="*/ 143 h 148"/>
                  <a:gd name="T14" fmla="*/ 90 w 148"/>
                  <a:gd name="T15" fmla="*/ 146 h 148"/>
                  <a:gd name="T16" fmla="*/ 75 w 148"/>
                  <a:gd name="T17" fmla="*/ 148 h 148"/>
                  <a:gd name="T18" fmla="*/ 60 w 148"/>
                  <a:gd name="T19" fmla="*/ 146 h 148"/>
                  <a:gd name="T20" fmla="*/ 45 w 148"/>
                  <a:gd name="T21" fmla="*/ 143 h 148"/>
                  <a:gd name="T22" fmla="*/ 34 w 148"/>
                  <a:gd name="T23" fmla="*/ 135 h 148"/>
                  <a:gd name="T24" fmla="*/ 23 w 148"/>
                  <a:gd name="T25" fmla="*/ 126 h 148"/>
                  <a:gd name="T26" fmla="*/ 13 w 148"/>
                  <a:gd name="T27" fmla="*/ 114 h 148"/>
                  <a:gd name="T28" fmla="*/ 8 w 148"/>
                  <a:gd name="T29" fmla="*/ 103 h 148"/>
                  <a:gd name="T30" fmla="*/ 2 w 148"/>
                  <a:gd name="T31" fmla="*/ 88 h 148"/>
                  <a:gd name="T32" fmla="*/ 0 w 148"/>
                  <a:gd name="T33" fmla="*/ 73 h 148"/>
                  <a:gd name="T34" fmla="*/ 2 w 148"/>
                  <a:gd name="T35" fmla="*/ 58 h 148"/>
                  <a:gd name="T36" fmla="*/ 8 w 148"/>
                  <a:gd name="T37" fmla="*/ 45 h 148"/>
                  <a:gd name="T38" fmla="*/ 13 w 148"/>
                  <a:gd name="T39" fmla="*/ 32 h 148"/>
                  <a:gd name="T40" fmla="*/ 23 w 148"/>
                  <a:gd name="T41" fmla="*/ 23 h 148"/>
                  <a:gd name="T42" fmla="*/ 34 w 148"/>
                  <a:gd name="T43" fmla="*/ 14 h 148"/>
                  <a:gd name="T44" fmla="*/ 45 w 148"/>
                  <a:gd name="T45" fmla="*/ 6 h 148"/>
                  <a:gd name="T46" fmla="*/ 60 w 148"/>
                  <a:gd name="T47" fmla="*/ 2 h 148"/>
                  <a:gd name="T48" fmla="*/ 75 w 148"/>
                  <a:gd name="T49" fmla="*/ 0 h 148"/>
                  <a:gd name="T50" fmla="*/ 90 w 148"/>
                  <a:gd name="T51" fmla="*/ 2 h 148"/>
                  <a:gd name="T52" fmla="*/ 103 w 148"/>
                  <a:gd name="T53" fmla="*/ 6 h 148"/>
                  <a:gd name="T54" fmla="*/ 116 w 148"/>
                  <a:gd name="T55" fmla="*/ 14 h 148"/>
                  <a:gd name="T56" fmla="*/ 127 w 148"/>
                  <a:gd name="T57" fmla="*/ 23 h 148"/>
                  <a:gd name="T58" fmla="*/ 135 w 148"/>
                  <a:gd name="T59" fmla="*/ 32 h 148"/>
                  <a:gd name="T60" fmla="*/ 142 w 148"/>
                  <a:gd name="T61" fmla="*/ 45 h 148"/>
                  <a:gd name="T62" fmla="*/ 146 w 148"/>
                  <a:gd name="T63" fmla="*/ 58 h 148"/>
                  <a:gd name="T64" fmla="*/ 148 w 148"/>
                  <a:gd name="T65" fmla="*/ 73 h 148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3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3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8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4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4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8" name="Freeform 226"/>
              <p:cNvSpPr>
                <a:spLocks/>
              </p:cNvSpPr>
              <p:nvPr/>
            </p:nvSpPr>
            <p:spPr bwMode="auto">
              <a:xfrm>
                <a:off x="411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6 w 147"/>
                  <a:gd name="T5" fmla="*/ 88 h 148"/>
                  <a:gd name="T6" fmla="*/ 140 w 147"/>
                  <a:gd name="T7" fmla="*/ 103 h 148"/>
                  <a:gd name="T8" fmla="*/ 134 w 147"/>
                  <a:gd name="T9" fmla="*/ 114 h 148"/>
                  <a:gd name="T10" fmla="*/ 125 w 147"/>
                  <a:gd name="T11" fmla="*/ 126 h 148"/>
                  <a:gd name="T12" fmla="*/ 114 w 147"/>
                  <a:gd name="T13" fmla="*/ 135 h 148"/>
                  <a:gd name="T14" fmla="*/ 101 w 147"/>
                  <a:gd name="T15" fmla="*/ 142 h 148"/>
                  <a:gd name="T16" fmla="*/ 88 w 147"/>
                  <a:gd name="T17" fmla="*/ 146 h 148"/>
                  <a:gd name="T18" fmla="*/ 73 w 147"/>
                  <a:gd name="T19" fmla="*/ 148 h 148"/>
                  <a:gd name="T20" fmla="*/ 73 w 147"/>
                  <a:gd name="T21" fmla="*/ 148 h 148"/>
                  <a:gd name="T22" fmla="*/ 58 w 147"/>
                  <a:gd name="T23" fmla="*/ 146 h 148"/>
                  <a:gd name="T24" fmla="*/ 45 w 147"/>
                  <a:gd name="T25" fmla="*/ 142 h 148"/>
                  <a:gd name="T26" fmla="*/ 32 w 147"/>
                  <a:gd name="T27" fmla="*/ 135 h 148"/>
                  <a:gd name="T28" fmla="*/ 20 w 147"/>
                  <a:gd name="T29" fmla="*/ 126 h 148"/>
                  <a:gd name="T30" fmla="*/ 13 w 147"/>
                  <a:gd name="T31" fmla="*/ 114 h 148"/>
                  <a:gd name="T32" fmla="*/ 5 w 147"/>
                  <a:gd name="T33" fmla="*/ 103 h 148"/>
                  <a:gd name="T34" fmla="*/ 2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2 w 147"/>
                  <a:gd name="T41" fmla="*/ 58 h 148"/>
                  <a:gd name="T42" fmla="*/ 5 w 147"/>
                  <a:gd name="T43" fmla="*/ 45 h 148"/>
                  <a:gd name="T44" fmla="*/ 13 w 147"/>
                  <a:gd name="T45" fmla="*/ 32 h 148"/>
                  <a:gd name="T46" fmla="*/ 20 w 147"/>
                  <a:gd name="T47" fmla="*/ 23 h 148"/>
                  <a:gd name="T48" fmla="*/ 32 w 147"/>
                  <a:gd name="T49" fmla="*/ 13 h 148"/>
                  <a:gd name="T50" fmla="*/ 45 w 147"/>
                  <a:gd name="T51" fmla="*/ 6 h 148"/>
                  <a:gd name="T52" fmla="*/ 58 w 147"/>
                  <a:gd name="T53" fmla="*/ 2 h 148"/>
                  <a:gd name="T54" fmla="*/ 73 w 147"/>
                  <a:gd name="T55" fmla="*/ 0 h 148"/>
                  <a:gd name="T56" fmla="*/ 73 w 147"/>
                  <a:gd name="T57" fmla="*/ 0 h 148"/>
                  <a:gd name="T58" fmla="*/ 88 w 147"/>
                  <a:gd name="T59" fmla="*/ 2 h 148"/>
                  <a:gd name="T60" fmla="*/ 101 w 147"/>
                  <a:gd name="T61" fmla="*/ 6 h 148"/>
                  <a:gd name="T62" fmla="*/ 114 w 147"/>
                  <a:gd name="T63" fmla="*/ 13 h 148"/>
                  <a:gd name="T64" fmla="*/ 125 w 147"/>
                  <a:gd name="T65" fmla="*/ 23 h 148"/>
                  <a:gd name="T66" fmla="*/ 134 w 147"/>
                  <a:gd name="T67" fmla="*/ 32 h 148"/>
                  <a:gd name="T68" fmla="*/ 140 w 147"/>
                  <a:gd name="T69" fmla="*/ 45 h 148"/>
                  <a:gd name="T70" fmla="*/ 146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49" name="Freeform 227"/>
              <p:cNvSpPr>
                <a:spLocks/>
              </p:cNvSpPr>
              <p:nvPr/>
            </p:nvSpPr>
            <p:spPr bwMode="auto">
              <a:xfrm>
                <a:off x="265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0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1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0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0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1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0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0" name="Freeform 228"/>
              <p:cNvSpPr>
                <a:spLocks/>
              </p:cNvSpPr>
              <p:nvPr/>
            </p:nvSpPr>
            <p:spPr bwMode="auto">
              <a:xfrm>
                <a:off x="702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3 w 148"/>
                  <a:gd name="T7" fmla="*/ 103 h 148"/>
                  <a:gd name="T8" fmla="*/ 135 w 148"/>
                  <a:gd name="T9" fmla="*/ 114 h 148"/>
                  <a:gd name="T10" fmla="*/ 128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90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3 w 148"/>
                  <a:gd name="T29" fmla="*/ 126 h 148"/>
                  <a:gd name="T30" fmla="*/ 14 w 148"/>
                  <a:gd name="T31" fmla="*/ 114 h 148"/>
                  <a:gd name="T32" fmla="*/ 8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8 w 148"/>
                  <a:gd name="T43" fmla="*/ 45 h 148"/>
                  <a:gd name="T44" fmla="*/ 14 w 148"/>
                  <a:gd name="T45" fmla="*/ 32 h 148"/>
                  <a:gd name="T46" fmla="*/ 23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90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8 w 148"/>
                  <a:gd name="T65" fmla="*/ 23 h 148"/>
                  <a:gd name="T66" fmla="*/ 135 w 148"/>
                  <a:gd name="T67" fmla="*/ 32 h 148"/>
                  <a:gd name="T68" fmla="*/ 143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8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4" y="114"/>
                    </a:lnTo>
                    <a:lnTo>
                      <a:pt x="8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8" y="45"/>
                    </a:lnTo>
                    <a:lnTo>
                      <a:pt x="14" y="32"/>
                    </a:lnTo>
                    <a:lnTo>
                      <a:pt x="23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8" y="23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1" name="Freeform 229"/>
              <p:cNvSpPr>
                <a:spLocks/>
              </p:cNvSpPr>
              <p:nvPr/>
            </p:nvSpPr>
            <p:spPr bwMode="auto">
              <a:xfrm>
                <a:off x="557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5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7 w 147"/>
                  <a:gd name="T11" fmla="*/ 126 h 148"/>
                  <a:gd name="T12" fmla="*/ 116 w 147"/>
                  <a:gd name="T13" fmla="*/ 135 h 148"/>
                  <a:gd name="T14" fmla="*/ 102 w 147"/>
                  <a:gd name="T15" fmla="*/ 142 h 148"/>
                  <a:gd name="T16" fmla="*/ 89 w 147"/>
                  <a:gd name="T17" fmla="*/ 146 h 148"/>
                  <a:gd name="T18" fmla="*/ 74 w 147"/>
                  <a:gd name="T19" fmla="*/ 148 h 148"/>
                  <a:gd name="T20" fmla="*/ 74 w 147"/>
                  <a:gd name="T21" fmla="*/ 148 h 148"/>
                  <a:gd name="T22" fmla="*/ 59 w 147"/>
                  <a:gd name="T23" fmla="*/ 146 h 148"/>
                  <a:gd name="T24" fmla="*/ 44 w 147"/>
                  <a:gd name="T25" fmla="*/ 142 h 148"/>
                  <a:gd name="T26" fmla="*/ 33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7 w 147"/>
                  <a:gd name="T33" fmla="*/ 103 h 148"/>
                  <a:gd name="T34" fmla="*/ 1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1 w 147"/>
                  <a:gd name="T41" fmla="*/ 58 h 148"/>
                  <a:gd name="T42" fmla="*/ 7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3 w 147"/>
                  <a:gd name="T49" fmla="*/ 13 h 148"/>
                  <a:gd name="T50" fmla="*/ 44 w 147"/>
                  <a:gd name="T51" fmla="*/ 6 h 148"/>
                  <a:gd name="T52" fmla="*/ 59 w 147"/>
                  <a:gd name="T53" fmla="*/ 2 h 148"/>
                  <a:gd name="T54" fmla="*/ 74 w 147"/>
                  <a:gd name="T55" fmla="*/ 0 h 148"/>
                  <a:gd name="T56" fmla="*/ 74 w 147"/>
                  <a:gd name="T57" fmla="*/ 0 h 148"/>
                  <a:gd name="T58" fmla="*/ 89 w 147"/>
                  <a:gd name="T59" fmla="*/ 2 h 148"/>
                  <a:gd name="T60" fmla="*/ 102 w 147"/>
                  <a:gd name="T61" fmla="*/ 6 h 148"/>
                  <a:gd name="T62" fmla="*/ 116 w 147"/>
                  <a:gd name="T63" fmla="*/ 13 h 148"/>
                  <a:gd name="T64" fmla="*/ 127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5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2" y="142"/>
                    </a:lnTo>
                    <a:lnTo>
                      <a:pt x="89" y="146"/>
                    </a:lnTo>
                    <a:lnTo>
                      <a:pt x="74" y="148"/>
                    </a:lnTo>
                    <a:lnTo>
                      <a:pt x="59" y="146"/>
                    </a:lnTo>
                    <a:lnTo>
                      <a:pt x="44" y="142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7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7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3"/>
                    </a:lnTo>
                    <a:lnTo>
                      <a:pt x="44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89" y="2"/>
                    </a:lnTo>
                    <a:lnTo>
                      <a:pt x="102" y="6"/>
                    </a:lnTo>
                    <a:lnTo>
                      <a:pt x="116" y="13"/>
                    </a:lnTo>
                    <a:lnTo>
                      <a:pt x="127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2" name="Freeform 230"/>
              <p:cNvSpPr>
                <a:spLocks/>
              </p:cNvSpPr>
              <p:nvPr/>
            </p:nvSpPr>
            <p:spPr bwMode="auto">
              <a:xfrm>
                <a:off x="996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2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2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3" name="Freeform 231"/>
              <p:cNvSpPr>
                <a:spLocks/>
              </p:cNvSpPr>
              <p:nvPr/>
            </p:nvSpPr>
            <p:spPr bwMode="auto">
              <a:xfrm>
                <a:off x="850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4" name="Freeform 232"/>
              <p:cNvSpPr>
                <a:spLocks/>
              </p:cNvSpPr>
              <p:nvPr/>
            </p:nvSpPr>
            <p:spPr bwMode="auto">
              <a:xfrm>
                <a:off x="1290" y="3946"/>
                <a:ext cx="145" cy="148"/>
              </a:xfrm>
              <a:custGeom>
                <a:avLst/>
                <a:gdLst>
                  <a:gd name="T0" fmla="*/ 145 w 145"/>
                  <a:gd name="T1" fmla="*/ 73 h 148"/>
                  <a:gd name="T2" fmla="*/ 145 w 145"/>
                  <a:gd name="T3" fmla="*/ 73 h 148"/>
                  <a:gd name="T4" fmla="*/ 145 w 145"/>
                  <a:gd name="T5" fmla="*/ 88 h 148"/>
                  <a:gd name="T6" fmla="*/ 140 w 145"/>
                  <a:gd name="T7" fmla="*/ 103 h 148"/>
                  <a:gd name="T8" fmla="*/ 134 w 145"/>
                  <a:gd name="T9" fmla="*/ 114 h 148"/>
                  <a:gd name="T10" fmla="*/ 125 w 145"/>
                  <a:gd name="T11" fmla="*/ 126 h 148"/>
                  <a:gd name="T12" fmla="*/ 114 w 145"/>
                  <a:gd name="T13" fmla="*/ 135 h 148"/>
                  <a:gd name="T14" fmla="*/ 100 w 145"/>
                  <a:gd name="T15" fmla="*/ 142 h 148"/>
                  <a:gd name="T16" fmla="*/ 87 w 145"/>
                  <a:gd name="T17" fmla="*/ 146 h 148"/>
                  <a:gd name="T18" fmla="*/ 72 w 145"/>
                  <a:gd name="T19" fmla="*/ 148 h 148"/>
                  <a:gd name="T20" fmla="*/ 72 w 145"/>
                  <a:gd name="T21" fmla="*/ 148 h 148"/>
                  <a:gd name="T22" fmla="*/ 57 w 145"/>
                  <a:gd name="T23" fmla="*/ 146 h 148"/>
                  <a:gd name="T24" fmla="*/ 44 w 145"/>
                  <a:gd name="T25" fmla="*/ 142 h 148"/>
                  <a:gd name="T26" fmla="*/ 31 w 145"/>
                  <a:gd name="T27" fmla="*/ 135 h 148"/>
                  <a:gd name="T28" fmla="*/ 20 w 145"/>
                  <a:gd name="T29" fmla="*/ 126 h 148"/>
                  <a:gd name="T30" fmla="*/ 11 w 145"/>
                  <a:gd name="T31" fmla="*/ 114 h 148"/>
                  <a:gd name="T32" fmla="*/ 5 w 145"/>
                  <a:gd name="T33" fmla="*/ 103 h 148"/>
                  <a:gd name="T34" fmla="*/ 1 w 145"/>
                  <a:gd name="T35" fmla="*/ 88 h 148"/>
                  <a:gd name="T36" fmla="*/ 0 w 145"/>
                  <a:gd name="T37" fmla="*/ 73 h 148"/>
                  <a:gd name="T38" fmla="*/ 0 w 145"/>
                  <a:gd name="T39" fmla="*/ 73 h 148"/>
                  <a:gd name="T40" fmla="*/ 1 w 145"/>
                  <a:gd name="T41" fmla="*/ 58 h 148"/>
                  <a:gd name="T42" fmla="*/ 5 w 145"/>
                  <a:gd name="T43" fmla="*/ 45 h 148"/>
                  <a:gd name="T44" fmla="*/ 11 w 145"/>
                  <a:gd name="T45" fmla="*/ 32 h 148"/>
                  <a:gd name="T46" fmla="*/ 20 w 145"/>
                  <a:gd name="T47" fmla="*/ 23 h 148"/>
                  <a:gd name="T48" fmla="*/ 31 w 145"/>
                  <a:gd name="T49" fmla="*/ 13 h 148"/>
                  <a:gd name="T50" fmla="*/ 44 w 145"/>
                  <a:gd name="T51" fmla="*/ 6 h 148"/>
                  <a:gd name="T52" fmla="*/ 57 w 145"/>
                  <a:gd name="T53" fmla="*/ 2 h 148"/>
                  <a:gd name="T54" fmla="*/ 72 w 145"/>
                  <a:gd name="T55" fmla="*/ 0 h 148"/>
                  <a:gd name="T56" fmla="*/ 72 w 145"/>
                  <a:gd name="T57" fmla="*/ 0 h 148"/>
                  <a:gd name="T58" fmla="*/ 87 w 145"/>
                  <a:gd name="T59" fmla="*/ 2 h 148"/>
                  <a:gd name="T60" fmla="*/ 100 w 145"/>
                  <a:gd name="T61" fmla="*/ 6 h 148"/>
                  <a:gd name="T62" fmla="*/ 114 w 145"/>
                  <a:gd name="T63" fmla="*/ 13 h 148"/>
                  <a:gd name="T64" fmla="*/ 125 w 145"/>
                  <a:gd name="T65" fmla="*/ 23 h 148"/>
                  <a:gd name="T66" fmla="*/ 134 w 145"/>
                  <a:gd name="T67" fmla="*/ 32 h 148"/>
                  <a:gd name="T68" fmla="*/ 140 w 145"/>
                  <a:gd name="T69" fmla="*/ 45 h 148"/>
                  <a:gd name="T70" fmla="*/ 145 w 145"/>
                  <a:gd name="T71" fmla="*/ 58 h 148"/>
                  <a:gd name="T72" fmla="*/ 145 w 145"/>
                  <a:gd name="T73" fmla="*/ 73 h 148"/>
                  <a:gd name="T74" fmla="*/ 145 w 145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148">
                    <a:moveTo>
                      <a:pt x="145" y="73"/>
                    </a:moveTo>
                    <a:lnTo>
                      <a:pt x="145" y="73"/>
                    </a:lnTo>
                    <a:lnTo>
                      <a:pt x="145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0" y="142"/>
                    </a:lnTo>
                    <a:lnTo>
                      <a:pt x="87" y="146"/>
                    </a:lnTo>
                    <a:lnTo>
                      <a:pt x="72" y="148"/>
                    </a:lnTo>
                    <a:lnTo>
                      <a:pt x="57" y="146"/>
                    </a:lnTo>
                    <a:lnTo>
                      <a:pt x="44" y="142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1" y="13"/>
                    </a:lnTo>
                    <a:lnTo>
                      <a:pt x="44" y="6"/>
                    </a:lnTo>
                    <a:lnTo>
                      <a:pt x="57" y="2"/>
                    </a:lnTo>
                    <a:lnTo>
                      <a:pt x="72" y="0"/>
                    </a:lnTo>
                    <a:lnTo>
                      <a:pt x="87" y="2"/>
                    </a:lnTo>
                    <a:lnTo>
                      <a:pt x="100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5" name="Freeform 233"/>
              <p:cNvSpPr>
                <a:spLocks/>
              </p:cNvSpPr>
              <p:nvPr/>
            </p:nvSpPr>
            <p:spPr bwMode="auto">
              <a:xfrm>
                <a:off x="1144" y="3946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73 h 148"/>
                  <a:gd name="T4" fmla="*/ 146 w 146"/>
                  <a:gd name="T5" fmla="*/ 88 h 148"/>
                  <a:gd name="T6" fmla="*/ 140 w 146"/>
                  <a:gd name="T7" fmla="*/ 103 h 148"/>
                  <a:gd name="T8" fmla="*/ 134 w 146"/>
                  <a:gd name="T9" fmla="*/ 114 h 148"/>
                  <a:gd name="T10" fmla="*/ 125 w 146"/>
                  <a:gd name="T11" fmla="*/ 126 h 148"/>
                  <a:gd name="T12" fmla="*/ 114 w 146"/>
                  <a:gd name="T13" fmla="*/ 135 h 148"/>
                  <a:gd name="T14" fmla="*/ 101 w 146"/>
                  <a:gd name="T15" fmla="*/ 142 h 148"/>
                  <a:gd name="T16" fmla="*/ 88 w 146"/>
                  <a:gd name="T17" fmla="*/ 146 h 148"/>
                  <a:gd name="T18" fmla="*/ 73 w 146"/>
                  <a:gd name="T19" fmla="*/ 148 h 148"/>
                  <a:gd name="T20" fmla="*/ 73 w 146"/>
                  <a:gd name="T21" fmla="*/ 148 h 148"/>
                  <a:gd name="T22" fmla="*/ 58 w 146"/>
                  <a:gd name="T23" fmla="*/ 146 h 148"/>
                  <a:gd name="T24" fmla="*/ 45 w 146"/>
                  <a:gd name="T25" fmla="*/ 142 h 148"/>
                  <a:gd name="T26" fmla="*/ 31 w 146"/>
                  <a:gd name="T27" fmla="*/ 135 h 148"/>
                  <a:gd name="T28" fmla="*/ 20 w 146"/>
                  <a:gd name="T29" fmla="*/ 126 h 148"/>
                  <a:gd name="T30" fmla="*/ 11 w 146"/>
                  <a:gd name="T31" fmla="*/ 114 h 148"/>
                  <a:gd name="T32" fmla="*/ 5 w 146"/>
                  <a:gd name="T33" fmla="*/ 103 h 148"/>
                  <a:gd name="T34" fmla="*/ 2 w 146"/>
                  <a:gd name="T35" fmla="*/ 88 h 148"/>
                  <a:gd name="T36" fmla="*/ 0 w 146"/>
                  <a:gd name="T37" fmla="*/ 73 h 148"/>
                  <a:gd name="T38" fmla="*/ 0 w 146"/>
                  <a:gd name="T39" fmla="*/ 73 h 148"/>
                  <a:gd name="T40" fmla="*/ 2 w 146"/>
                  <a:gd name="T41" fmla="*/ 58 h 148"/>
                  <a:gd name="T42" fmla="*/ 5 w 146"/>
                  <a:gd name="T43" fmla="*/ 45 h 148"/>
                  <a:gd name="T44" fmla="*/ 11 w 146"/>
                  <a:gd name="T45" fmla="*/ 32 h 148"/>
                  <a:gd name="T46" fmla="*/ 20 w 146"/>
                  <a:gd name="T47" fmla="*/ 23 h 148"/>
                  <a:gd name="T48" fmla="*/ 31 w 146"/>
                  <a:gd name="T49" fmla="*/ 13 h 148"/>
                  <a:gd name="T50" fmla="*/ 45 w 146"/>
                  <a:gd name="T51" fmla="*/ 6 h 148"/>
                  <a:gd name="T52" fmla="*/ 58 w 146"/>
                  <a:gd name="T53" fmla="*/ 2 h 148"/>
                  <a:gd name="T54" fmla="*/ 73 w 146"/>
                  <a:gd name="T55" fmla="*/ 0 h 148"/>
                  <a:gd name="T56" fmla="*/ 73 w 146"/>
                  <a:gd name="T57" fmla="*/ 0 h 148"/>
                  <a:gd name="T58" fmla="*/ 88 w 146"/>
                  <a:gd name="T59" fmla="*/ 2 h 148"/>
                  <a:gd name="T60" fmla="*/ 101 w 146"/>
                  <a:gd name="T61" fmla="*/ 6 h 148"/>
                  <a:gd name="T62" fmla="*/ 114 w 146"/>
                  <a:gd name="T63" fmla="*/ 13 h 148"/>
                  <a:gd name="T64" fmla="*/ 125 w 146"/>
                  <a:gd name="T65" fmla="*/ 23 h 148"/>
                  <a:gd name="T66" fmla="*/ 134 w 146"/>
                  <a:gd name="T67" fmla="*/ 32 h 148"/>
                  <a:gd name="T68" fmla="*/ 140 w 146"/>
                  <a:gd name="T69" fmla="*/ 45 h 148"/>
                  <a:gd name="T70" fmla="*/ 146 w 146"/>
                  <a:gd name="T71" fmla="*/ 58 h 148"/>
                  <a:gd name="T72" fmla="*/ 146 w 146"/>
                  <a:gd name="T73" fmla="*/ 73 h 148"/>
                  <a:gd name="T74" fmla="*/ 146 w 146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6" name="Freeform 234"/>
              <p:cNvSpPr>
                <a:spLocks/>
              </p:cNvSpPr>
              <p:nvPr/>
            </p:nvSpPr>
            <p:spPr bwMode="auto">
              <a:xfrm>
                <a:off x="1579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7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90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90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7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7" name="Freeform 235"/>
              <p:cNvSpPr>
                <a:spLocks/>
              </p:cNvSpPr>
              <p:nvPr/>
            </p:nvSpPr>
            <p:spPr bwMode="auto">
              <a:xfrm>
                <a:off x="1434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5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7 w 147"/>
                  <a:gd name="T11" fmla="*/ 126 h 148"/>
                  <a:gd name="T12" fmla="*/ 115 w 147"/>
                  <a:gd name="T13" fmla="*/ 135 h 148"/>
                  <a:gd name="T14" fmla="*/ 102 w 147"/>
                  <a:gd name="T15" fmla="*/ 142 h 148"/>
                  <a:gd name="T16" fmla="*/ 89 w 147"/>
                  <a:gd name="T17" fmla="*/ 146 h 148"/>
                  <a:gd name="T18" fmla="*/ 74 w 147"/>
                  <a:gd name="T19" fmla="*/ 148 h 148"/>
                  <a:gd name="T20" fmla="*/ 74 w 147"/>
                  <a:gd name="T21" fmla="*/ 148 h 148"/>
                  <a:gd name="T22" fmla="*/ 59 w 147"/>
                  <a:gd name="T23" fmla="*/ 146 h 148"/>
                  <a:gd name="T24" fmla="*/ 44 w 147"/>
                  <a:gd name="T25" fmla="*/ 142 h 148"/>
                  <a:gd name="T26" fmla="*/ 33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5 w 147"/>
                  <a:gd name="T33" fmla="*/ 103 h 148"/>
                  <a:gd name="T34" fmla="*/ 1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1 w 147"/>
                  <a:gd name="T41" fmla="*/ 58 h 148"/>
                  <a:gd name="T42" fmla="*/ 5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3 w 147"/>
                  <a:gd name="T49" fmla="*/ 13 h 148"/>
                  <a:gd name="T50" fmla="*/ 44 w 147"/>
                  <a:gd name="T51" fmla="*/ 6 h 148"/>
                  <a:gd name="T52" fmla="*/ 59 w 147"/>
                  <a:gd name="T53" fmla="*/ 2 h 148"/>
                  <a:gd name="T54" fmla="*/ 74 w 147"/>
                  <a:gd name="T55" fmla="*/ 0 h 148"/>
                  <a:gd name="T56" fmla="*/ 74 w 147"/>
                  <a:gd name="T57" fmla="*/ 0 h 148"/>
                  <a:gd name="T58" fmla="*/ 89 w 147"/>
                  <a:gd name="T59" fmla="*/ 2 h 148"/>
                  <a:gd name="T60" fmla="*/ 102 w 147"/>
                  <a:gd name="T61" fmla="*/ 6 h 148"/>
                  <a:gd name="T62" fmla="*/ 115 w 147"/>
                  <a:gd name="T63" fmla="*/ 13 h 148"/>
                  <a:gd name="T64" fmla="*/ 127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5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7" y="126"/>
                    </a:lnTo>
                    <a:lnTo>
                      <a:pt x="115" y="135"/>
                    </a:lnTo>
                    <a:lnTo>
                      <a:pt x="102" y="142"/>
                    </a:lnTo>
                    <a:lnTo>
                      <a:pt x="89" y="146"/>
                    </a:lnTo>
                    <a:lnTo>
                      <a:pt x="74" y="148"/>
                    </a:lnTo>
                    <a:lnTo>
                      <a:pt x="59" y="146"/>
                    </a:lnTo>
                    <a:lnTo>
                      <a:pt x="44" y="142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3"/>
                    </a:lnTo>
                    <a:lnTo>
                      <a:pt x="44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89" y="2"/>
                    </a:lnTo>
                    <a:lnTo>
                      <a:pt x="102" y="6"/>
                    </a:lnTo>
                    <a:lnTo>
                      <a:pt x="115" y="13"/>
                    </a:lnTo>
                    <a:lnTo>
                      <a:pt x="127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8" name="Freeform 236"/>
              <p:cNvSpPr>
                <a:spLocks/>
              </p:cNvSpPr>
              <p:nvPr/>
            </p:nvSpPr>
            <p:spPr bwMode="auto">
              <a:xfrm>
                <a:off x="1873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2 w 148"/>
                  <a:gd name="T29" fmla="*/ 126 h 148"/>
                  <a:gd name="T30" fmla="*/ 13 w 148"/>
                  <a:gd name="T31" fmla="*/ 114 h 148"/>
                  <a:gd name="T32" fmla="*/ 5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5 w 148"/>
                  <a:gd name="T43" fmla="*/ 45 h 148"/>
                  <a:gd name="T44" fmla="*/ 13 w 148"/>
                  <a:gd name="T45" fmla="*/ 32 h 148"/>
                  <a:gd name="T46" fmla="*/ 22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59" name="Freeform 237"/>
              <p:cNvSpPr>
                <a:spLocks/>
              </p:cNvSpPr>
              <p:nvPr/>
            </p:nvSpPr>
            <p:spPr bwMode="auto">
              <a:xfrm>
                <a:off x="1727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2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2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0" name="Freeform 238"/>
              <p:cNvSpPr>
                <a:spLocks/>
              </p:cNvSpPr>
              <p:nvPr/>
            </p:nvSpPr>
            <p:spPr bwMode="auto">
              <a:xfrm>
                <a:off x="2166" y="3946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73 h 148"/>
                  <a:gd name="T4" fmla="*/ 146 w 146"/>
                  <a:gd name="T5" fmla="*/ 88 h 148"/>
                  <a:gd name="T6" fmla="*/ 141 w 146"/>
                  <a:gd name="T7" fmla="*/ 103 h 148"/>
                  <a:gd name="T8" fmla="*/ 135 w 146"/>
                  <a:gd name="T9" fmla="*/ 114 h 148"/>
                  <a:gd name="T10" fmla="*/ 126 w 146"/>
                  <a:gd name="T11" fmla="*/ 126 h 148"/>
                  <a:gd name="T12" fmla="*/ 114 w 146"/>
                  <a:gd name="T13" fmla="*/ 135 h 148"/>
                  <a:gd name="T14" fmla="*/ 101 w 146"/>
                  <a:gd name="T15" fmla="*/ 142 h 148"/>
                  <a:gd name="T16" fmla="*/ 88 w 146"/>
                  <a:gd name="T17" fmla="*/ 146 h 148"/>
                  <a:gd name="T18" fmla="*/ 73 w 146"/>
                  <a:gd name="T19" fmla="*/ 148 h 148"/>
                  <a:gd name="T20" fmla="*/ 73 w 146"/>
                  <a:gd name="T21" fmla="*/ 148 h 148"/>
                  <a:gd name="T22" fmla="*/ 58 w 146"/>
                  <a:gd name="T23" fmla="*/ 146 h 148"/>
                  <a:gd name="T24" fmla="*/ 45 w 146"/>
                  <a:gd name="T25" fmla="*/ 142 h 148"/>
                  <a:gd name="T26" fmla="*/ 32 w 146"/>
                  <a:gd name="T27" fmla="*/ 135 h 148"/>
                  <a:gd name="T28" fmla="*/ 21 w 146"/>
                  <a:gd name="T29" fmla="*/ 126 h 148"/>
                  <a:gd name="T30" fmla="*/ 12 w 146"/>
                  <a:gd name="T31" fmla="*/ 114 h 148"/>
                  <a:gd name="T32" fmla="*/ 6 w 146"/>
                  <a:gd name="T33" fmla="*/ 103 h 148"/>
                  <a:gd name="T34" fmla="*/ 0 w 146"/>
                  <a:gd name="T35" fmla="*/ 88 h 148"/>
                  <a:gd name="T36" fmla="*/ 0 w 146"/>
                  <a:gd name="T37" fmla="*/ 73 h 148"/>
                  <a:gd name="T38" fmla="*/ 0 w 146"/>
                  <a:gd name="T39" fmla="*/ 73 h 148"/>
                  <a:gd name="T40" fmla="*/ 0 w 146"/>
                  <a:gd name="T41" fmla="*/ 58 h 148"/>
                  <a:gd name="T42" fmla="*/ 6 w 146"/>
                  <a:gd name="T43" fmla="*/ 45 h 148"/>
                  <a:gd name="T44" fmla="*/ 12 w 146"/>
                  <a:gd name="T45" fmla="*/ 32 h 148"/>
                  <a:gd name="T46" fmla="*/ 21 w 146"/>
                  <a:gd name="T47" fmla="*/ 23 h 148"/>
                  <a:gd name="T48" fmla="*/ 32 w 146"/>
                  <a:gd name="T49" fmla="*/ 13 h 148"/>
                  <a:gd name="T50" fmla="*/ 45 w 146"/>
                  <a:gd name="T51" fmla="*/ 6 h 148"/>
                  <a:gd name="T52" fmla="*/ 58 w 146"/>
                  <a:gd name="T53" fmla="*/ 2 h 148"/>
                  <a:gd name="T54" fmla="*/ 73 w 146"/>
                  <a:gd name="T55" fmla="*/ 0 h 148"/>
                  <a:gd name="T56" fmla="*/ 73 w 146"/>
                  <a:gd name="T57" fmla="*/ 0 h 148"/>
                  <a:gd name="T58" fmla="*/ 88 w 146"/>
                  <a:gd name="T59" fmla="*/ 2 h 148"/>
                  <a:gd name="T60" fmla="*/ 101 w 146"/>
                  <a:gd name="T61" fmla="*/ 6 h 148"/>
                  <a:gd name="T62" fmla="*/ 114 w 146"/>
                  <a:gd name="T63" fmla="*/ 13 h 148"/>
                  <a:gd name="T64" fmla="*/ 126 w 146"/>
                  <a:gd name="T65" fmla="*/ 23 h 148"/>
                  <a:gd name="T66" fmla="*/ 135 w 146"/>
                  <a:gd name="T67" fmla="*/ 32 h 148"/>
                  <a:gd name="T68" fmla="*/ 141 w 146"/>
                  <a:gd name="T69" fmla="*/ 45 h 148"/>
                  <a:gd name="T70" fmla="*/ 146 w 146"/>
                  <a:gd name="T71" fmla="*/ 58 h 148"/>
                  <a:gd name="T72" fmla="*/ 146 w 146"/>
                  <a:gd name="T73" fmla="*/ 73 h 148"/>
                  <a:gd name="T74" fmla="*/ 146 w 146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1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2" y="114"/>
                    </a:lnTo>
                    <a:lnTo>
                      <a:pt x="6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6" y="45"/>
                    </a:lnTo>
                    <a:lnTo>
                      <a:pt x="12" y="32"/>
                    </a:lnTo>
                    <a:lnTo>
                      <a:pt x="21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1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1" name="Freeform 239"/>
              <p:cNvSpPr>
                <a:spLocks/>
              </p:cNvSpPr>
              <p:nvPr/>
            </p:nvSpPr>
            <p:spPr bwMode="auto">
              <a:xfrm>
                <a:off x="2021" y="3946"/>
                <a:ext cx="145" cy="148"/>
              </a:xfrm>
              <a:custGeom>
                <a:avLst/>
                <a:gdLst>
                  <a:gd name="T0" fmla="*/ 145 w 145"/>
                  <a:gd name="T1" fmla="*/ 73 h 148"/>
                  <a:gd name="T2" fmla="*/ 145 w 145"/>
                  <a:gd name="T3" fmla="*/ 73 h 148"/>
                  <a:gd name="T4" fmla="*/ 145 w 145"/>
                  <a:gd name="T5" fmla="*/ 88 h 148"/>
                  <a:gd name="T6" fmla="*/ 140 w 145"/>
                  <a:gd name="T7" fmla="*/ 103 h 148"/>
                  <a:gd name="T8" fmla="*/ 134 w 145"/>
                  <a:gd name="T9" fmla="*/ 114 h 148"/>
                  <a:gd name="T10" fmla="*/ 125 w 145"/>
                  <a:gd name="T11" fmla="*/ 126 h 148"/>
                  <a:gd name="T12" fmla="*/ 114 w 145"/>
                  <a:gd name="T13" fmla="*/ 135 h 148"/>
                  <a:gd name="T14" fmla="*/ 101 w 145"/>
                  <a:gd name="T15" fmla="*/ 142 h 148"/>
                  <a:gd name="T16" fmla="*/ 87 w 145"/>
                  <a:gd name="T17" fmla="*/ 146 h 148"/>
                  <a:gd name="T18" fmla="*/ 73 w 145"/>
                  <a:gd name="T19" fmla="*/ 148 h 148"/>
                  <a:gd name="T20" fmla="*/ 73 w 145"/>
                  <a:gd name="T21" fmla="*/ 148 h 148"/>
                  <a:gd name="T22" fmla="*/ 58 w 145"/>
                  <a:gd name="T23" fmla="*/ 146 h 148"/>
                  <a:gd name="T24" fmla="*/ 44 w 145"/>
                  <a:gd name="T25" fmla="*/ 142 h 148"/>
                  <a:gd name="T26" fmla="*/ 31 w 145"/>
                  <a:gd name="T27" fmla="*/ 135 h 148"/>
                  <a:gd name="T28" fmla="*/ 20 w 145"/>
                  <a:gd name="T29" fmla="*/ 126 h 148"/>
                  <a:gd name="T30" fmla="*/ 11 w 145"/>
                  <a:gd name="T31" fmla="*/ 114 h 148"/>
                  <a:gd name="T32" fmla="*/ 5 w 145"/>
                  <a:gd name="T33" fmla="*/ 103 h 148"/>
                  <a:gd name="T34" fmla="*/ 0 w 145"/>
                  <a:gd name="T35" fmla="*/ 88 h 148"/>
                  <a:gd name="T36" fmla="*/ 0 w 145"/>
                  <a:gd name="T37" fmla="*/ 73 h 148"/>
                  <a:gd name="T38" fmla="*/ 0 w 145"/>
                  <a:gd name="T39" fmla="*/ 73 h 148"/>
                  <a:gd name="T40" fmla="*/ 0 w 145"/>
                  <a:gd name="T41" fmla="*/ 58 h 148"/>
                  <a:gd name="T42" fmla="*/ 5 w 145"/>
                  <a:gd name="T43" fmla="*/ 45 h 148"/>
                  <a:gd name="T44" fmla="*/ 11 w 145"/>
                  <a:gd name="T45" fmla="*/ 32 h 148"/>
                  <a:gd name="T46" fmla="*/ 20 w 145"/>
                  <a:gd name="T47" fmla="*/ 23 h 148"/>
                  <a:gd name="T48" fmla="*/ 31 w 145"/>
                  <a:gd name="T49" fmla="*/ 13 h 148"/>
                  <a:gd name="T50" fmla="*/ 44 w 145"/>
                  <a:gd name="T51" fmla="*/ 6 h 148"/>
                  <a:gd name="T52" fmla="*/ 58 w 145"/>
                  <a:gd name="T53" fmla="*/ 2 h 148"/>
                  <a:gd name="T54" fmla="*/ 73 w 145"/>
                  <a:gd name="T55" fmla="*/ 0 h 148"/>
                  <a:gd name="T56" fmla="*/ 73 w 145"/>
                  <a:gd name="T57" fmla="*/ 0 h 148"/>
                  <a:gd name="T58" fmla="*/ 87 w 145"/>
                  <a:gd name="T59" fmla="*/ 2 h 148"/>
                  <a:gd name="T60" fmla="*/ 101 w 145"/>
                  <a:gd name="T61" fmla="*/ 6 h 148"/>
                  <a:gd name="T62" fmla="*/ 114 w 145"/>
                  <a:gd name="T63" fmla="*/ 13 h 148"/>
                  <a:gd name="T64" fmla="*/ 125 w 145"/>
                  <a:gd name="T65" fmla="*/ 23 h 148"/>
                  <a:gd name="T66" fmla="*/ 134 w 145"/>
                  <a:gd name="T67" fmla="*/ 32 h 148"/>
                  <a:gd name="T68" fmla="*/ 140 w 145"/>
                  <a:gd name="T69" fmla="*/ 45 h 148"/>
                  <a:gd name="T70" fmla="*/ 145 w 145"/>
                  <a:gd name="T71" fmla="*/ 58 h 148"/>
                  <a:gd name="T72" fmla="*/ 145 w 145"/>
                  <a:gd name="T73" fmla="*/ 73 h 148"/>
                  <a:gd name="T74" fmla="*/ 145 w 145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148">
                    <a:moveTo>
                      <a:pt x="145" y="73"/>
                    </a:moveTo>
                    <a:lnTo>
                      <a:pt x="145" y="73"/>
                    </a:lnTo>
                    <a:lnTo>
                      <a:pt x="145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7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4" y="142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1" y="13"/>
                    </a:lnTo>
                    <a:lnTo>
                      <a:pt x="44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7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5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2" name="Freeform 240"/>
              <p:cNvSpPr>
                <a:spLocks/>
              </p:cNvSpPr>
              <p:nvPr/>
            </p:nvSpPr>
            <p:spPr bwMode="auto">
              <a:xfrm>
                <a:off x="2458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90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90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3" name="Freeform 241"/>
              <p:cNvSpPr>
                <a:spLocks/>
              </p:cNvSpPr>
              <p:nvPr/>
            </p:nvSpPr>
            <p:spPr bwMode="auto">
              <a:xfrm>
                <a:off x="2312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7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90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90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7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4" name="Freeform 242"/>
              <p:cNvSpPr>
                <a:spLocks/>
              </p:cNvSpPr>
              <p:nvPr/>
            </p:nvSpPr>
            <p:spPr bwMode="auto">
              <a:xfrm>
                <a:off x="2746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7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90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2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2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90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7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5" name="Freeform 243"/>
              <p:cNvSpPr>
                <a:spLocks/>
              </p:cNvSpPr>
              <p:nvPr/>
            </p:nvSpPr>
            <p:spPr bwMode="auto">
              <a:xfrm>
                <a:off x="2600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7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90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90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7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7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6" name="Freeform 244"/>
              <p:cNvSpPr>
                <a:spLocks/>
              </p:cNvSpPr>
              <p:nvPr/>
            </p:nvSpPr>
            <p:spPr bwMode="auto">
              <a:xfrm>
                <a:off x="3040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5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5 w 147"/>
                  <a:gd name="T11" fmla="*/ 126 h 148"/>
                  <a:gd name="T12" fmla="*/ 114 w 147"/>
                  <a:gd name="T13" fmla="*/ 135 h 148"/>
                  <a:gd name="T14" fmla="*/ 102 w 147"/>
                  <a:gd name="T15" fmla="*/ 142 h 148"/>
                  <a:gd name="T16" fmla="*/ 87 w 147"/>
                  <a:gd name="T17" fmla="*/ 146 h 148"/>
                  <a:gd name="T18" fmla="*/ 73 w 147"/>
                  <a:gd name="T19" fmla="*/ 148 h 148"/>
                  <a:gd name="T20" fmla="*/ 73 w 147"/>
                  <a:gd name="T21" fmla="*/ 148 h 148"/>
                  <a:gd name="T22" fmla="*/ 58 w 147"/>
                  <a:gd name="T23" fmla="*/ 146 h 148"/>
                  <a:gd name="T24" fmla="*/ 44 w 147"/>
                  <a:gd name="T25" fmla="*/ 142 h 148"/>
                  <a:gd name="T26" fmla="*/ 31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5 w 147"/>
                  <a:gd name="T33" fmla="*/ 103 h 148"/>
                  <a:gd name="T34" fmla="*/ 1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1 w 147"/>
                  <a:gd name="T41" fmla="*/ 58 h 148"/>
                  <a:gd name="T42" fmla="*/ 5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1 w 147"/>
                  <a:gd name="T49" fmla="*/ 13 h 148"/>
                  <a:gd name="T50" fmla="*/ 44 w 147"/>
                  <a:gd name="T51" fmla="*/ 6 h 148"/>
                  <a:gd name="T52" fmla="*/ 58 w 147"/>
                  <a:gd name="T53" fmla="*/ 2 h 148"/>
                  <a:gd name="T54" fmla="*/ 73 w 147"/>
                  <a:gd name="T55" fmla="*/ 0 h 148"/>
                  <a:gd name="T56" fmla="*/ 73 w 147"/>
                  <a:gd name="T57" fmla="*/ 0 h 148"/>
                  <a:gd name="T58" fmla="*/ 87 w 147"/>
                  <a:gd name="T59" fmla="*/ 2 h 148"/>
                  <a:gd name="T60" fmla="*/ 102 w 147"/>
                  <a:gd name="T61" fmla="*/ 6 h 148"/>
                  <a:gd name="T62" fmla="*/ 114 w 147"/>
                  <a:gd name="T63" fmla="*/ 13 h 148"/>
                  <a:gd name="T64" fmla="*/ 125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5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2" y="142"/>
                    </a:lnTo>
                    <a:lnTo>
                      <a:pt x="87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4" y="142"/>
                    </a:lnTo>
                    <a:lnTo>
                      <a:pt x="31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1" y="13"/>
                    </a:lnTo>
                    <a:lnTo>
                      <a:pt x="44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7" y="2"/>
                    </a:lnTo>
                    <a:lnTo>
                      <a:pt x="102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7" name="Freeform 245"/>
              <p:cNvSpPr>
                <a:spLocks/>
              </p:cNvSpPr>
              <p:nvPr/>
            </p:nvSpPr>
            <p:spPr bwMode="auto">
              <a:xfrm>
                <a:off x="2894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6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5 w 147"/>
                  <a:gd name="T11" fmla="*/ 126 h 148"/>
                  <a:gd name="T12" fmla="*/ 114 w 147"/>
                  <a:gd name="T13" fmla="*/ 135 h 148"/>
                  <a:gd name="T14" fmla="*/ 103 w 147"/>
                  <a:gd name="T15" fmla="*/ 142 h 148"/>
                  <a:gd name="T16" fmla="*/ 88 w 147"/>
                  <a:gd name="T17" fmla="*/ 146 h 148"/>
                  <a:gd name="T18" fmla="*/ 73 w 147"/>
                  <a:gd name="T19" fmla="*/ 148 h 148"/>
                  <a:gd name="T20" fmla="*/ 73 w 147"/>
                  <a:gd name="T21" fmla="*/ 148 h 148"/>
                  <a:gd name="T22" fmla="*/ 58 w 147"/>
                  <a:gd name="T23" fmla="*/ 146 h 148"/>
                  <a:gd name="T24" fmla="*/ 45 w 147"/>
                  <a:gd name="T25" fmla="*/ 142 h 148"/>
                  <a:gd name="T26" fmla="*/ 32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5 w 147"/>
                  <a:gd name="T33" fmla="*/ 103 h 148"/>
                  <a:gd name="T34" fmla="*/ 2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2 w 147"/>
                  <a:gd name="T41" fmla="*/ 58 h 148"/>
                  <a:gd name="T42" fmla="*/ 5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2 w 147"/>
                  <a:gd name="T49" fmla="*/ 13 h 148"/>
                  <a:gd name="T50" fmla="*/ 45 w 147"/>
                  <a:gd name="T51" fmla="*/ 6 h 148"/>
                  <a:gd name="T52" fmla="*/ 58 w 147"/>
                  <a:gd name="T53" fmla="*/ 2 h 148"/>
                  <a:gd name="T54" fmla="*/ 73 w 147"/>
                  <a:gd name="T55" fmla="*/ 0 h 148"/>
                  <a:gd name="T56" fmla="*/ 73 w 147"/>
                  <a:gd name="T57" fmla="*/ 0 h 148"/>
                  <a:gd name="T58" fmla="*/ 88 w 147"/>
                  <a:gd name="T59" fmla="*/ 2 h 148"/>
                  <a:gd name="T60" fmla="*/ 103 w 147"/>
                  <a:gd name="T61" fmla="*/ 6 h 148"/>
                  <a:gd name="T62" fmla="*/ 114 w 147"/>
                  <a:gd name="T63" fmla="*/ 13 h 148"/>
                  <a:gd name="T64" fmla="*/ 125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6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8" name="Freeform 246"/>
              <p:cNvSpPr>
                <a:spLocks/>
              </p:cNvSpPr>
              <p:nvPr/>
            </p:nvSpPr>
            <p:spPr bwMode="auto">
              <a:xfrm>
                <a:off x="3328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5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5 w 147"/>
                  <a:gd name="T11" fmla="*/ 126 h 148"/>
                  <a:gd name="T12" fmla="*/ 115 w 147"/>
                  <a:gd name="T13" fmla="*/ 135 h 148"/>
                  <a:gd name="T14" fmla="*/ 102 w 147"/>
                  <a:gd name="T15" fmla="*/ 142 h 148"/>
                  <a:gd name="T16" fmla="*/ 89 w 147"/>
                  <a:gd name="T17" fmla="*/ 146 h 148"/>
                  <a:gd name="T18" fmla="*/ 74 w 147"/>
                  <a:gd name="T19" fmla="*/ 148 h 148"/>
                  <a:gd name="T20" fmla="*/ 74 w 147"/>
                  <a:gd name="T21" fmla="*/ 148 h 148"/>
                  <a:gd name="T22" fmla="*/ 59 w 147"/>
                  <a:gd name="T23" fmla="*/ 146 h 148"/>
                  <a:gd name="T24" fmla="*/ 44 w 147"/>
                  <a:gd name="T25" fmla="*/ 142 h 148"/>
                  <a:gd name="T26" fmla="*/ 33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5 w 147"/>
                  <a:gd name="T33" fmla="*/ 103 h 148"/>
                  <a:gd name="T34" fmla="*/ 1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1 w 147"/>
                  <a:gd name="T41" fmla="*/ 58 h 148"/>
                  <a:gd name="T42" fmla="*/ 5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3 w 147"/>
                  <a:gd name="T49" fmla="*/ 13 h 148"/>
                  <a:gd name="T50" fmla="*/ 44 w 147"/>
                  <a:gd name="T51" fmla="*/ 6 h 148"/>
                  <a:gd name="T52" fmla="*/ 59 w 147"/>
                  <a:gd name="T53" fmla="*/ 2 h 148"/>
                  <a:gd name="T54" fmla="*/ 74 w 147"/>
                  <a:gd name="T55" fmla="*/ 0 h 148"/>
                  <a:gd name="T56" fmla="*/ 74 w 147"/>
                  <a:gd name="T57" fmla="*/ 0 h 148"/>
                  <a:gd name="T58" fmla="*/ 89 w 147"/>
                  <a:gd name="T59" fmla="*/ 2 h 148"/>
                  <a:gd name="T60" fmla="*/ 102 w 147"/>
                  <a:gd name="T61" fmla="*/ 6 h 148"/>
                  <a:gd name="T62" fmla="*/ 115 w 147"/>
                  <a:gd name="T63" fmla="*/ 13 h 148"/>
                  <a:gd name="T64" fmla="*/ 125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5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5" y="135"/>
                    </a:lnTo>
                    <a:lnTo>
                      <a:pt x="102" y="142"/>
                    </a:lnTo>
                    <a:lnTo>
                      <a:pt x="89" y="146"/>
                    </a:lnTo>
                    <a:lnTo>
                      <a:pt x="74" y="148"/>
                    </a:lnTo>
                    <a:lnTo>
                      <a:pt x="59" y="146"/>
                    </a:lnTo>
                    <a:lnTo>
                      <a:pt x="44" y="142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3"/>
                    </a:lnTo>
                    <a:lnTo>
                      <a:pt x="44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89" y="2"/>
                    </a:lnTo>
                    <a:lnTo>
                      <a:pt x="102" y="6"/>
                    </a:lnTo>
                    <a:lnTo>
                      <a:pt x="115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69" name="Freeform 247"/>
              <p:cNvSpPr>
                <a:spLocks/>
              </p:cNvSpPr>
              <p:nvPr/>
            </p:nvSpPr>
            <p:spPr bwMode="auto">
              <a:xfrm>
                <a:off x="3182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6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5 w 147"/>
                  <a:gd name="T11" fmla="*/ 126 h 148"/>
                  <a:gd name="T12" fmla="*/ 116 w 147"/>
                  <a:gd name="T13" fmla="*/ 135 h 148"/>
                  <a:gd name="T14" fmla="*/ 103 w 147"/>
                  <a:gd name="T15" fmla="*/ 142 h 148"/>
                  <a:gd name="T16" fmla="*/ 89 w 147"/>
                  <a:gd name="T17" fmla="*/ 146 h 148"/>
                  <a:gd name="T18" fmla="*/ 74 w 147"/>
                  <a:gd name="T19" fmla="*/ 148 h 148"/>
                  <a:gd name="T20" fmla="*/ 74 w 147"/>
                  <a:gd name="T21" fmla="*/ 148 h 148"/>
                  <a:gd name="T22" fmla="*/ 60 w 147"/>
                  <a:gd name="T23" fmla="*/ 146 h 148"/>
                  <a:gd name="T24" fmla="*/ 45 w 147"/>
                  <a:gd name="T25" fmla="*/ 142 h 148"/>
                  <a:gd name="T26" fmla="*/ 33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5 w 147"/>
                  <a:gd name="T33" fmla="*/ 103 h 148"/>
                  <a:gd name="T34" fmla="*/ 2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2 w 147"/>
                  <a:gd name="T41" fmla="*/ 58 h 148"/>
                  <a:gd name="T42" fmla="*/ 5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3 w 147"/>
                  <a:gd name="T49" fmla="*/ 13 h 148"/>
                  <a:gd name="T50" fmla="*/ 45 w 147"/>
                  <a:gd name="T51" fmla="*/ 6 h 148"/>
                  <a:gd name="T52" fmla="*/ 60 w 147"/>
                  <a:gd name="T53" fmla="*/ 2 h 148"/>
                  <a:gd name="T54" fmla="*/ 74 w 147"/>
                  <a:gd name="T55" fmla="*/ 0 h 148"/>
                  <a:gd name="T56" fmla="*/ 74 w 147"/>
                  <a:gd name="T57" fmla="*/ 0 h 148"/>
                  <a:gd name="T58" fmla="*/ 89 w 147"/>
                  <a:gd name="T59" fmla="*/ 2 h 148"/>
                  <a:gd name="T60" fmla="*/ 103 w 147"/>
                  <a:gd name="T61" fmla="*/ 6 h 148"/>
                  <a:gd name="T62" fmla="*/ 116 w 147"/>
                  <a:gd name="T63" fmla="*/ 13 h 148"/>
                  <a:gd name="T64" fmla="*/ 125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6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89" y="146"/>
                    </a:lnTo>
                    <a:lnTo>
                      <a:pt x="74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4" y="0"/>
                    </a:lnTo>
                    <a:lnTo>
                      <a:pt x="89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0" name="Freeform 248"/>
              <p:cNvSpPr>
                <a:spLocks/>
              </p:cNvSpPr>
              <p:nvPr/>
            </p:nvSpPr>
            <p:spPr bwMode="auto">
              <a:xfrm>
                <a:off x="3621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1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1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1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1" name="Freeform 249"/>
              <p:cNvSpPr>
                <a:spLocks/>
              </p:cNvSpPr>
              <p:nvPr/>
            </p:nvSpPr>
            <p:spPr bwMode="auto">
              <a:xfrm>
                <a:off x="3475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6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1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1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6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1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2" name="Freeform 250"/>
              <p:cNvSpPr>
                <a:spLocks/>
              </p:cNvSpPr>
              <p:nvPr/>
            </p:nvSpPr>
            <p:spPr bwMode="auto">
              <a:xfrm>
                <a:off x="3915" y="3946"/>
                <a:ext cx="145" cy="148"/>
              </a:xfrm>
              <a:custGeom>
                <a:avLst/>
                <a:gdLst>
                  <a:gd name="T0" fmla="*/ 145 w 145"/>
                  <a:gd name="T1" fmla="*/ 73 h 148"/>
                  <a:gd name="T2" fmla="*/ 145 w 145"/>
                  <a:gd name="T3" fmla="*/ 73 h 148"/>
                  <a:gd name="T4" fmla="*/ 144 w 145"/>
                  <a:gd name="T5" fmla="*/ 88 h 148"/>
                  <a:gd name="T6" fmla="*/ 140 w 145"/>
                  <a:gd name="T7" fmla="*/ 103 h 148"/>
                  <a:gd name="T8" fmla="*/ 134 w 145"/>
                  <a:gd name="T9" fmla="*/ 114 h 148"/>
                  <a:gd name="T10" fmla="*/ 125 w 145"/>
                  <a:gd name="T11" fmla="*/ 126 h 148"/>
                  <a:gd name="T12" fmla="*/ 114 w 145"/>
                  <a:gd name="T13" fmla="*/ 135 h 148"/>
                  <a:gd name="T14" fmla="*/ 101 w 145"/>
                  <a:gd name="T15" fmla="*/ 142 h 148"/>
                  <a:gd name="T16" fmla="*/ 88 w 145"/>
                  <a:gd name="T17" fmla="*/ 146 h 148"/>
                  <a:gd name="T18" fmla="*/ 73 w 145"/>
                  <a:gd name="T19" fmla="*/ 148 h 148"/>
                  <a:gd name="T20" fmla="*/ 73 w 145"/>
                  <a:gd name="T21" fmla="*/ 148 h 148"/>
                  <a:gd name="T22" fmla="*/ 58 w 145"/>
                  <a:gd name="T23" fmla="*/ 146 h 148"/>
                  <a:gd name="T24" fmla="*/ 45 w 145"/>
                  <a:gd name="T25" fmla="*/ 142 h 148"/>
                  <a:gd name="T26" fmla="*/ 31 w 145"/>
                  <a:gd name="T27" fmla="*/ 135 h 148"/>
                  <a:gd name="T28" fmla="*/ 20 w 145"/>
                  <a:gd name="T29" fmla="*/ 126 h 148"/>
                  <a:gd name="T30" fmla="*/ 11 w 145"/>
                  <a:gd name="T31" fmla="*/ 114 h 148"/>
                  <a:gd name="T32" fmla="*/ 5 w 145"/>
                  <a:gd name="T33" fmla="*/ 103 h 148"/>
                  <a:gd name="T34" fmla="*/ 0 w 145"/>
                  <a:gd name="T35" fmla="*/ 88 h 148"/>
                  <a:gd name="T36" fmla="*/ 0 w 145"/>
                  <a:gd name="T37" fmla="*/ 73 h 148"/>
                  <a:gd name="T38" fmla="*/ 0 w 145"/>
                  <a:gd name="T39" fmla="*/ 73 h 148"/>
                  <a:gd name="T40" fmla="*/ 0 w 145"/>
                  <a:gd name="T41" fmla="*/ 58 h 148"/>
                  <a:gd name="T42" fmla="*/ 5 w 145"/>
                  <a:gd name="T43" fmla="*/ 45 h 148"/>
                  <a:gd name="T44" fmla="*/ 11 w 145"/>
                  <a:gd name="T45" fmla="*/ 32 h 148"/>
                  <a:gd name="T46" fmla="*/ 20 w 145"/>
                  <a:gd name="T47" fmla="*/ 23 h 148"/>
                  <a:gd name="T48" fmla="*/ 31 w 145"/>
                  <a:gd name="T49" fmla="*/ 13 h 148"/>
                  <a:gd name="T50" fmla="*/ 45 w 145"/>
                  <a:gd name="T51" fmla="*/ 6 h 148"/>
                  <a:gd name="T52" fmla="*/ 58 w 145"/>
                  <a:gd name="T53" fmla="*/ 2 h 148"/>
                  <a:gd name="T54" fmla="*/ 73 w 145"/>
                  <a:gd name="T55" fmla="*/ 0 h 148"/>
                  <a:gd name="T56" fmla="*/ 73 w 145"/>
                  <a:gd name="T57" fmla="*/ 0 h 148"/>
                  <a:gd name="T58" fmla="*/ 88 w 145"/>
                  <a:gd name="T59" fmla="*/ 2 h 148"/>
                  <a:gd name="T60" fmla="*/ 101 w 145"/>
                  <a:gd name="T61" fmla="*/ 6 h 148"/>
                  <a:gd name="T62" fmla="*/ 114 w 145"/>
                  <a:gd name="T63" fmla="*/ 13 h 148"/>
                  <a:gd name="T64" fmla="*/ 125 w 145"/>
                  <a:gd name="T65" fmla="*/ 23 h 148"/>
                  <a:gd name="T66" fmla="*/ 134 w 145"/>
                  <a:gd name="T67" fmla="*/ 32 h 148"/>
                  <a:gd name="T68" fmla="*/ 140 w 145"/>
                  <a:gd name="T69" fmla="*/ 45 h 148"/>
                  <a:gd name="T70" fmla="*/ 144 w 145"/>
                  <a:gd name="T71" fmla="*/ 58 h 148"/>
                  <a:gd name="T72" fmla="*/ 145 w 145"/>
                  <a:gd name="T73" fmla="*/ 73 h 148"/>
                  <a:gd name="T74" fmla="*/ 145 w 145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5" h="148">
                    <a:moveTo>
                      <a:pt x="145" y="73"/>
                    </a:moveTo>
                    <a:lnTo>
                      <a:pt x="145" y="73"/>
                    </a:lnTo>
                    <a:lnTo>
                      <a:pt x="144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4" y="58"/>
                    </a:lnTo>
                    <a:lnTo>
                      <a:pt x="145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3" name="Freeform 251"/>
              <p:cNvSpPr>
                <a:spLocks/>
              </p:cNvSpPr>
              <p:nvPr/>
            </p:nvSpPr>
            <p:spPr bwMode="auto">
              <a:xfrm>
                <a:off x="3769" y="3946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73 h 148"/>
                  <a:gd name="T4" fmla="*/ 144 w 146"/>
                  <a:gd name="T5" fmla="*/ 88 h 148"/>
                  <a:gd name="T6" fmla="*/ 140 w 146"/>
                  <a:gd name="T7" fmla="*/ 103 h 148"/>
                  <a:gd name="T8" fmla="*/ 134 w 146"/>
                  <a:gd name="T9" fmla="*/ 114 h 148"/>
                  <a:gd name="T10" fmla="*/ 125 w 146"/>
                  <a:gd name="T11" fmla="*/ 126 h 148"/>
                  <a:gd name="T12" fmla="*/ 114 w 146"/>
                  <a:gd name="T13" fmla="*/ 135 h 148"/>
                  <a:gd name="T14" fmla="*/ 101 w 146"/>
                  <a:gd name="T15" fmla="*/ 142 h 148"/>
                  <a:gd name="T16" fmla="*/ 88 w 146"/>
                  <a:gd name="T17" fmla="*/ 146 h 148"/>
                  <a:gd name="T18" fmla="*/ 73 w 146"/>
                  <a:gd name="T19" fmla="*/ 148 h 148"/>
                  <a:gd name="T20" fmla="*/ 73 w 146"/>
                  <a:gd name="T21" fmla="*/ 148 h 148"/>
                  <a:gd name="T22" fmla="*/ 58 w 146"/>
                  <a:gd name="T23" fmla="*/ 146 h 148"/>
                  <a:gd name="T24" fmla="*/ 45 w 146"/>
                  <a:gd name="T25" fmla="*/ 142 h 148"/>
                  <a:gd name="T26" fmla="*/ 32 w 146"/>
                  <a:gd name="T27" fmla="*/ 135 h 148"/>
                  <a:gd name="T28" fmla="*/ 20 w 146"/>
                  <a:gd name="T29" fmla="*/ 126 h 148"/>
                  <a:gd name="T30" fmla="*/ 11 w 146"/>
                  <a:gd name="T31" fmla="*/ 114 h 148"/>
                  <a:gd name="T32" fmla="*/ 5 w 146"/>
                  <a:gd name="T33" fmla="*/ 103 h 148"/>
                  <a:gd name="T34" fmla="*/ 0 w 146"/>
                  <a:gd name="T35" fmla="*/ 88 h 148"/>
                  <a:gd name="T36" fmla="*/ 0 w 146"/>
                  <a:gd name="T37" fmla="*/ 73 h 148"/>
                  <a:gd name="T38" fmla="*/ 0 w 146"/>
                  <a:gd name="T39" fmla="*/ 73 h 148"/>
                  <a:gd name="T40" fmla="*/ 0 w 146"/>
                  <a:gd name="T41" fmla="*/ 58 h 148"/>
                  <a:gd name="T42" fmla="*/ 5 w 146"/>
                  <a:gd name="T43" fmla="*/ 45 h 148"/>
                  <a:gd name="T44" fmla="*/ 11 w 146"/>
                  <a:gd name="T45" fmla="*/ 32 h 148"/>
                  <a:gd name="T46" fmla="*/ 20 w 146"/>
                  <a:gd name="T47" fmla="*/ 23 h 148"/>
                  <a:gd name="T48" fmla="*/ 32 w 146"/>
                  <a:gd name="T49" fmla="*/ 13 h 148"/>
                  <a:gd name="T50" fmla="*/ 45 w 146"/>
                  <a:gd name="T51" fmla="*/ 6 h 148"/>
                  <a:gd name="T52" fmla="*/ 58 w 146"/>
                  <a:gd name="T53" fmla="*/ 2 h 148"/>
                  <a:gd name="T54" fmla="*/ 73 w 146"/>
                  <a:gd name="T55" fmla="*/ 0 h 148"/>
                  <a:gd name="T56" fmla="*/ 73 w 146"/>
                  <a:gd name="T57" fmla="*/ 0 h 148"/>
                  <a:gd name="T58" fmla="*/ 88 w 146"/>
                  <a:gd name="T59" fmla="*/ 2 h 148"/>
                  <a:gd name="T60" fmla="*/ 101 w 146"/>
                  <a:gd name="T61" fmla="*/ 6 h 148"/>
                  <a:gd name="T62" fmla="*/ 114 w 146"/>
                  <a:gd name="T63" fmla="*/ 13 h 148"/>
                  <a:gd name="T64" fmla="*/ 125 w 146"/>
                  <a:gd name="T65" fmla="*/ 23 h 148"/>
                  <a:gd name="T66" fmla="*/ 134 w 146"/>
                  <a:gd name="T67" fmla="*/ 32 h 148"/>
                  <a:gd name="T68" fmla="*/ 140 w 146"/>
                  <a:gd name="T69" fmla="*/ 45 h 148"/>
                  <a:gd name="T70" fmla="*/ 144 w 146"/>
                  <a:gd name="T71" fmla="*/ 58 h 148"/>
                  <a:gd name="T72" fmla="*/ 146 w 146"/>
                  <a:gd name="T73" fmla="*/ 73 h 148"/>
                  <a:gd name="T74" fmla="*/ 146 w 146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73"/>
                    </a:lnTo>
                    <a:lnTo>
                      <a:pt x="144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0" y="88"/>
                    </a:lnTo>
                    <a:lnTo>
                      <a:pt x="0" y="73"/>
                    </a:lnTo>
                    <a:lnTo>
                      <a:pt x="0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4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4" name="Freeform 252"/>
              <p:cNvSpPr>
                <a:spLocks/>
              </p:cNvSpPr>
              <p:nvPr/>
            </p:nvSpPr>
            <p:spPr bwMode="auto">
              <a:xfrm>
                <a:off x="4206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6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6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5" name="Freeform 253"/>
              <p:cNvSpPr>
                <a:spLocks/>
              </p:cNvSpPr>
              <p:nvPr/>
            </p:nvSpPr>
            <p:spPr bwMode="auto">
              <a:xfrm>
                <a:off x="4060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3 w 148"/>
                  <a:gd name="T7" fmla="*/ 103 h 148"/>
                  <a:gd name="T8" fmla="*/ 135 w 148"/>
                  <a:gd name="T9" fmla="*/ 114 h 148"/>
                  <a:gd name="T10" fmla="*/ 126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4 w 148"/>
                  <a:gd name="T27" fmla="*/ 135 h 148"/>
                  <a:gd name="T28" fmla="*/ 23 w 148"/>
                  <a:gd name="T29" fmla="*/ 126 h 148"/>
                  <a:gd name="T30" fmla="*/ 14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4 w 148"/>
                  <a:gd name="T45" fmla="*/ 32 h 148"/>
                  <a:gd name="T46" fmla="*/ 23 w 148"/>
                  <a:gd name="T47" fmla="*/ 23 h 148"/>
                  <a:gd name="T48" fmla="*/ 34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6 w 148"/>
                  <a:gd name="T65" fmla="*/ 23 h 148"/>
                  <a:gd name="T66" fmla="*/ 135 w 148"/>
                  <a:gd name="T67" fmla="*/ 32 h 148"/>
                  <a:gd name="T68" fmla="*/ 143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3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4" y="135"/>
                    </a:lnTo>
                    <a:lnTo>
                      <a:pt x="23" y="126"/>
                    </a:lnTo>
                    <a:lnTo>
                      <a:pt x="14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4" y="32"/>
                    </a:lnTo>
                    <a:lnTo>
                      <a:pt x="23" y="23"/>
                    </a:lnTo>
                    <a:lnTo>
                      <a:pt x="34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3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6" name="Freeform 254"/>
              <p:cNvSpPr>
                <a:spLocks/>
              </p:cNvSpPr>
              <p:nvPr/>
            </p:nvSpPr>
            <p:spPr bwMode="auto">
              <a:xfrm>
                <a:off x="4498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0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1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1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1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1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0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1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7" name="Freeform 255"/>
              <p:cNvSpPr>
                <a:spLocks/>
              </p:cNvSpPr>
              <p:nvPr/>
            </p:nvSpPr>
            <p:spPr bwMode="auto">
              <a:xfrm>
                <a:off x="4352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0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1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1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1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1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0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1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1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8" name="Freeform 256"/>
              <p:cNvSpPr>
                <a:spLocks/>
              </p:cNvSpPr>
              <p:nvPr/>
            </p:nvSpPr>
            <p:spPr bwMode="auto">
              <a:xfrm>
                <a:off x="4790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6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7 w 147"/>
                  <a:gd name="T11" fmla="*/ 126 h 148"/>
                  <a:gd name="T12" fmla="*/ 116 w 147"/>
                  <a:gd name="T13" fmla="*/ 135 h 148"/>
                  <a:gd name="T14" fmla="*/ 103 w 147"/>
                  <a:gd name="T15" fmla="*/ 142 h 148"/>
                  <a:gd name="T16" fmla="*/ 89 w 147"/>
                  <a:gd name="T17" fmla="*/ 146 h 148"/>
                  <a:gd name="T18" fmla="*/ 74 w 147"/>
                  <a:gd name="T19" fmla="*/ 148 h 148"/>
                  <a:gd name="T20" fmla="*/ 74 w 147"/>
                  <a:gd name="T21" fmla="*/ 148 h 148"/>
                  <a:gd name="T22" fmla="*/ 60 w 147"/>
                  <a:gd name="T23" fmla="*/ 146 h 148"/>
                  <a:gd name="T24" fmla="*/ 45 w 147"/>
                  <a:gd name="T25" fmla="*/ 142 h 148"/>
                  <a:gd name="T26" fmla="*/ 33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7 w 147"/>
                  <a:gd name="T33" fmla="*/ 103 h 148"/>
                  <a:gd name="T34" fmla="*/ 2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2 w 147"/>
                  <a:gd name="T41" fmla="*/ 58 h 148"/>
                  <a:gd name="T42" fmla="*/ 7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3 w 147"/>
                  <a:gd name="T49" fmla="*/ 13 h 148"/>
                  <a:gd name="T50" fmla="*/ 45 w 147"/>
                  <a:gd name="T51" fmla="*/ 6 h 148"/>
                  <a:gd name="T52" fmla="*/ 60 w 147"/>
                  <a:gd name="T53" fmla="*/ 2 h 148"/>
                  <a:gd name="T54" fmla="*/ 74 w 147"/>
                  <a:gd name="T55" fmla="*/ 0 h 148"/>
                  <a:gd name="T56" fmla="*/ 74 w 147"/>
                  <a:gd name="T57" fmla="*/ 0 h 148"/>
                  <a:gd name="T58" fmla="*/ 89 w 147"/>
                  <a:gd name="T59" fmla="*/ 2 h 148"/>
                  <a:gd name="T60" fmla="*/ 103 w 147"/>
                  <a:gd name="T61" fmla="*/ 6 h 148"/>
                  <a:gd name="T62" fmla="*/ 116 w 147"/>
                  <a:gd name="T63" fmla="*/ 13 h 148"/>
                  <a:gd name="T64" fmla="*/ 127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6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89" y="146"/>
                    </a:lnTo>
                    <a:lnTo>
                      <a:pt x="74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7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7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4" y="0"/>
                    </a:lnTo>
                    <a:lnTo>
                      <a:pt x="89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7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79" name="Freeform 257"/>
              <p:cNvSpPr>
                <a:spLocks/>
              </p:cNvSpPr>
              <p:nvPr/>
            </p:nvSpPr>
            <p:spPr bwMode="auto">
              <a:xfrm>
                <a:off x="4644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4 w 148"/>
                  <a:gd name="T9" fmla="*/ 114 h 148"/>
                  <a:gd name="T10" fmla="*/ 127 w 148"/>
                  <a:gd name="T11" fmla="*/ 126 h 148"/>
                  <a:gd name="T12" fmla="*/ 116 w 148"/>
                  <a:gd name="T13" fmla="*/ 135 h 148"/>
                  <a:gd name="T14" fmla="*/ 103 w 148"/>
                  <a:gd name="T15" fmla="*/ 142 h 148"/>
                  <a:gd name="T16" fmla="*/ 90 w 148"/>
                  <a:gd name="T17" fmla="*/ 146 h 148"/>
                  <a:gd name="T18" fmla="*/ 75 w 148"/>
                  <a:gd name="T19" fmla="*/ 148 h 148"/>
                  <a:gd name="T20" fmla="*/ 75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3 w 148"/>
                  <a:gd name="T27" fmla="*/ 135 h 148"/>
                  <a:gd name="T28" fmla="*/ 22 w 148"/>
                  <a:gd name="T29" fmla="*/ 126 h 148"/>
                  <a:gd name="T30" fmla="*/ 13 w 148"/>
                  <a:gd name="T31" fmla="*/ 114 h 148"/>
                  <a:gd name="T32" fmla="*/ 7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7 w 148"/>
                  <a:gd name="T43" fmla="*/ 45 h 148"/>
                  <a:gd name="T44" fmla="*/ 13 w 148"/>
                  <a:gd name="T45" fmla="*/ 32 h 148"/>
                  <a:gd name="T46" fmla="*/ 22 w 148"/>
                  <a:gd name="T47" fmla="*/ 23 h 148"/>
                  <a:gd name="T48" fmla="*/ 33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5 w 148"/>
                  <a:gd name="T55" fmla="*/ 0 h 148"/>
                  <a:gd name="T56" fmla="*/ 75 w 148"/>
                  <a:gd name="T57" fmla="*/ 0 h 148"/>
                  <a:gd name="T58" fmla="*/ 90 w 148"/>
                  <a:gd name="T59" fmla="*/ 2 h 148"/>
                  <a:gd name="T60" fmla="*/ 103 w 148"/>
                  <a:gd name="T61" fmla="*/ 6 h 148"/>
                  <a:gd name="T62" fmla="*/ 116 w 148"/>
                  <a:gd name="T63" fmla="*/ 13 h 148"/>
                  <a:gd name="T64" fmla="*/ 127 w 148"/>
                  <a:gd name="T65" fmla="*/ 23 h 148"/>
                  <a:gd name="T66" fmla="*/ 134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7" y="126"/>
                    </a:lnTo>
                    <a:lnTo>
                      <a:pt x="116" y="135"/>
                    </a:lnTo>
                    <a:lnTo>
                      <a:pt x="103" y="142"/>
                    </a:lnTo>
                    <a:lnTo>
                      <a:pt x="90" y="146"/>
                    </a:lnTo>
                    <a:lnTo>
                      <a:pt x="75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7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7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5" y="0"/>
                    </a:lnTo>
                    <a:lnTo>
                      <a:pt x="90" y="2"/>
                    </a:lnTo>
                    <a:lnTo>
                      <a:pt x="103" y="6"/>
                    </a:lnTo>
                    <a:lnTo>
                      <a:pt x="116" y="13"/>
                    </a:lnTo>
                    <a:lnTo>
                      <a:pt x="127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0" name="Freeform 258"/>
              <p:cNvSpPr>
                <a:spLocks/>
              </p:cNvSpPr>
              <p:nvPr/>
            </p:nvSpPr>
            <p:spPr bwMode="auto">
              <a:xfrm>
                <a:off x="5083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1" name="Freeform 259"/>
              <p:cNvSpPr>
                <a:spLocks/>
              </p:cNvSpPr>
              <p:nvPr/>
            </p:nvSpPr>
            <p:spPr bwMode="auto">
              <a:xfrm>
                <a:off x="4937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2 w 148"/>
                  <a:gd name="T7" fmla="*/ 103 h 148"/>
                  <a:gd name="T8" fmla="*/ 135 w 148"/>
                  <a:gd name="T9" fmla="*/ 114 h 148"/>
                  <a:gd name="T10" fmla="*/ 126 w 148"/>
                  <a:gd name="T11" fmla="*/ 126 h 148"/>
                  <a:gd name="T12" fmla="*/ 114 w 148"/>
                  <a:gd name="T13" fmla="*/ 135 h 148"/>
                  <a:gd name="T14" fmla="*/ 103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60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3 w 148"/>
                  <a:gd name="T29" fmla="*/ 126 h 148"/>
                  <a:gd name="T30" fmla="*/ 13 w 148"/>
                  <a:gd name="T31" fmla="*/ 114 h 148"/>
                  <a:gd name="T32" fmla="*/ 6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6 w 148"/>
                  <a:gd name="T43" fmla="*/ 45 h 148"/>
                  <a:gd name="T44" fmla="*/ 13 w 148"/>
                  <a:gd name="T45" fmla="*/ 32 h 148"/>
                  <a:gd name="T46" fmla="*/ 23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60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3 w 148"/>
                  <a:gd name="T61" fmla="*/ 6 h 148"/>
                  <a:gd name="T62" fmla="*/ 114 w 148"/>
                  <a:gd name="T63" fmla="*/ 13 h 148"/>
                  <a:gd name="T64" fmla="*/ 126 w 148"/>
                  <a:gd name="T65" fmla="*/ 23 h 148"/>
                  <a:gd name="T66" fmla="*/ 135 w 148"/>
                  <a:gd name="T67" fmla="*/ 32 h 148"/>
                  <a:gd name="T68" fmla="*/ 142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2" y="103"/>
                    </a:lnTo>
                    <a:lnTo>
                      <a:pt x="135" y="114"/>
                    </a:lnTo>
                    <a:lnTo>
                      <a:pt x="126" y="126"/>
                    </a:lnTo>
                    <a:lnTo>
                      <a:pt x="114" y="135"/>
                    </a:lnTo>
                    <a:lnTo>
                      <a:pt x="103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60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3" y="126"/>
                    </a:lnTo>
                    <a:lnTo>
                      <a:pt x="13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3" y="32"/>
                    </a:lnTo>
                    <a:lnTo>
                      <a:pt x="23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60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3" y="6"/>
                    </a:lnTo>
                    <a:lnTo>
                      <a:pt x="114" y="13"/>
                    </a:lnTo>
                    <a:lnTo>
                      <a:pt x="126" y="23"/>
                    </a:lnTo>
                    <a:lnTo>
                      <a:pt x="135" y="32"/>
                    </a:lnTo>
                    <a:lnTo>
                      <a:pt x="142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2" name="Freeform 260"/>
              <p:cNvSpPr>
                <a:spLocks/>
              </p:cNvSpPr>
              <p:nvPr/>
            </p:nvSpPr>
            <p:spPr bwMode="auto">
              <a:xfrm>
                <a:off x="5377" y="3946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73 h 148"/>
                  <a:gd name="T4" fmla="*/ 146 w 146"/>
                  <a:gd name="T5" fmla="*/ 88 h 148"/>
                  <a:gd name="T6" fmla="*/ 140 w 146"/>
                  <a:gd name="T7" fmla="*/ 103 h 148"/>
                  <a:gd name="T8" fmla="*/ 134 w 146"/>
                  <a:gd name="T9" fmla="*/ 114 h 148"/>
                  <a:gd name="T10" fmla="*/ 125 w 146"/>
                  <a:gd name="T11" fmla="*/ 126 h 148"/>
                  <a:gd name="T12" fmla="*/ 114 w 146"/>
                  <a:gd name="T13" fmla="*/ 135 h 148"/>
                  <a:gd name="T14" fmla="*/ 101 w 146"/>
                  <a:gd name="T15" fmla="*/ 142 h 148"/>
                  <a:gd name="T16" fmla="*/ 88 w 146"/>
                  <a:gd name="T17" fmla="*/ 146 h 148"/>
                  <a:gd name="T18" fmla="*/ 73 w 146"/>
                  <a:gd name="T19" fmla="*/ 148 h 148"/>
                  <a:gd name="T20" fmla="*/ 73 w 146"/>
                  <a:gd name="T21" fmla="*/ 148 h 148"/>
                  <a:gd name="T22" fmla="*/ 58 w 146"/>
                  <a:gd name="T23" fmla="*/ 146 h 148"/>
                  <a:gd name="T24" fmla="*/ 45 w 146"/>
                  <a:gd name="T25" fmla="*/ 142 h 148"/>
                  <a:gd name="T26" fmla="*/ 32 w 146"/>
                  <a:gd name="T27" fmla="*/ 135 h 148"/>
                  <a:gd name="T28" fmla="*/ 20 w 146"/>
                  <a:gd name="T29" fmla="*/ 126 h 148"/>
                  <a:gd name="T30" fmla="*/ 11 w 146"/>
                  <a:gd name="T31" fmla="*/ 114 h 148"/>
                  <a:gd name="T32" fmla="*/ 5 w 146"/>
                  <a:gd name="T33" fmla="*/ 103 h 148"/>
                  <a:gd name="T34" fmla="*/ 2 w 146"/>
                  <a:gd name="T35" fmla="*/ 88 h 148"/>
                  <a:gd name="T36" fmla="*/ 0 w 146"/>
                  <a:gd name="T37" fmla="*/ 73 h 148"/>
                  <a:gd name="T38" fmla="*/ 0 w 146"/>
                  <a:gd name="T39" fmla="*/ 73 h 148"/>
                  <a:gd name="T40" fmla="*/ 2 w 146"/>
                  <a:gd name="T41" fmla="*/ 58 h 148"/>
                  <a:gd name="T42" fmla="*/ 5 w 146"/>
                  <a:gd name="T43" fmla="*/ 45 h 148"/>
                  <a:gd name="T44" fmla="*/ 11 w 146"/>
                  <a:gd name="T45" fmla="*/ 32 h 148"/>
                  <a:gd name="T46" fmla="*/ 20 w 146"/>
                  <a:gd name="T47" fmla="*/ 23 h 148"/>
                  <a:gd name="T48" fmla="*/ 32 w 146"/>
                  <a:gd name="T49" fmla="*/ 13 h 148"/>
                  <a:gd name="T50" fmla="*/ 45 w 146"/>
                  <a:gd name="T51" fmla="*/ 6 h 148"/>
                  <a:gd name="T52" fmla="*/ 58 w 146"/>
                  <a:gd name="T53" fmla="*/ 2 h 148"/>
                  <a:gd name="T54" fmla="*/ 73 w 146"/>
                  <a:gd name="T55" fmla="*/ 0 h 148"/>
                  <a:gd name="T56" fmla="*/ 73 w 146"/>
                  <a:gd name="T57" fmla="*/ 0 h 148"/>
                  <a:gd name="T58" fmla="*/ 88 w 146"/>
                  <a:gd name="T59" fmla="*/ 2 h 148"/>
                  <a:gd name="T60" fmla="*/ 101 w 146"/>
                  <a:gd name="T61" fmla="*/ 6 h 148"/>
                  <a:gd name="T62" fmla="*/ 114 w 146"/>
                  <a:gd name="T63" fmla="*/ 13 h 148"/>
                  <a:gd name="T64" fmla="*/ 125 w 146"/>
                  <a:gd name="T65" fmla="*/ 23 h 148"/>
                  <a:gd name="T66" fmla="*/ 134 w 146"/>
                  <a:gd name="T67" fmla="*/ 32 h 148"/>
                  <a:gd name="T68" fmla="*/ 140 w 146"/>
                  <a:gd name="T69" fmla="*/ 45 h 148"/>
                  <a:gd name="T70" fmla="*/ 146 w 146"/>
                  <a:gd name="T71" fmla="*/ 58 h 148"/>
                  <a:gd name="T72" fmla="*/ 146 w 146"/>
                  <a:gd name="T73" fmla="*/ 73 h 148"/>
                  <a:gd name="T74" fmla="*/ 146 w 146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3" name="Freeform 261"/>
              <p:cNvSpPr>
                <a:spLocks/>
              </p:cNvSpPr>
              <p:nvPr/>
            </p:nvSpPr>
            <p:spPr bwMode="auto">
              <a:xfrm>
                <a:off x="5231" y="3946"/>
                <a:ext cx="146" cy="148"/>
              </a:xfrm>
              <a:custGeom>
                <a:avLst/>
                <a:gdLst>
                  <a:gd name="T0" fmla="*/ 146 w 146"/>
                  <a:gd name="T1" fmla="*/ 73 h 148"/>
                  <a:gd name="T2" fmla="*/ 146 w 146"/>
                  <a:gd name="T3" fmla="*/ 73 h 148"/>
                  <a:gd name="T4" fmla="*/ 146 w 146"/>
                  <a:gd name="T5" fmla="*/ 88 h 148"/>
                  <a:gd name="T6" fmla="*/ 140 w 146"/>
                  <a:gd name="T7" fmla="*/ 103 h 148"/>
                  <a:gd name="T8" fmla="*/ 135 w 146"/>
                  <a:gd name="T9" fmla="*/ 114 h 148"/>
                  <a:gd name="T10" fmla="*/ 125 w 146"/>
                  <a:gd name="T11" fmla="*/ 126 h 148"/>
                  <a:gd name="T12" fmla="*/ 114 w 146"/>
                  <a:gd name="T13" fmla="*/ 135 h 148"/>
                  <a:gd name="T14" fmla="*/ 101 w 146"/>
                  <a:gd name="T15" fmla="*/ 142 h 148"/>
                  <a:gd name="T16" fmla="*/ 88 w 146"/>
                  <a:gd name="T17" fmla="*/ 146 h 148"/>
                  <a:gd name="T18" fmla="*/ 73 w 146"/>
                  <a:gd name="T19" fmla="*/ 148 h 148"/>
                  <a:gd name="T20" fmla="*/ 73 w 146"/>
                  <a:gd name="T21" fmla="*/ 148 h 148"/>
                  <a:gd name="T22" fmla="*/ 58 w 146"/>
                  <a:gd name="T23" fmla="*/ 146 h 148"/>
                  <a:gd name="T24" fmla="*/ 45 w 146"/>
                  <a:gd name="T25" fmla="*/ 142 h 148"/>
                  <a:gd name="T26" fmla="*/ 32 w 146"/>
                  <a:gd name="T27" fmla="*/ 135 h 148"/>
                  <a:gd name="T28" fmla="*/ 20 w 146"/>
                  <a:gd name="T29" fmla="*/ 126 h 148"/>
                  <a:gd name="T30" fmla="*/ 11 w 146"/>
                  <a:gd name="T31" fmla="*/ 114 h 148"/>
                  <a:gd name="T32" fmla="*/ 6 w 146"/>
                  <a:gd name="T33" fmla="*/ 103 h 148"/>
                  <a:gd name="T34" fmla="*/ 2 w 146"/>
                  <a:gd name="T35" fmla="*/ 88 h 148"/>
                  <a:gd name="T36" fmla="*/ 0 w 146"/>
                  <a:gd name="T37" fmla="*/ 73 h 148"/>
                  <a:gd name="T38" fmla="*/ 0 w 146"/>
                  <a:gd name="T39" fmla="*/ 73 h 148"/>
                  <a:gd name="T40" fmla="*/ 2 w 146"/>
                  <a:gd name="T41" fmla="*/ 58 h 148"/>
                  <a:gd name="T42" fmla="*/ 6 w 146"/>
                  <a:gd name="T43" fmla="*/ 45 h 148"/>
                  <a:gd name="T44" fmla="*/ 11 w 146"/>
                  <a:gd name="T45" fmla="*/ 32 h 148"/>
                  <a:gd name="T46" fmla="*/ 20 w 146"/>
                  <a:gd name="T47" fmla="*/ 23 h 148"/>
                  <a:gd name="T48" fmla="*/ 32 w 146"/>
                  <a:gd name="T49" fmla="*/ 13 h 148"/>
                  <a:gd name="T50" fmla="*/ 45 w 146"/>
                  <a:gd name="T51" fmla="*/ 6 h 148"/>
                  <a:gd name="T52" fmla="*/ 58 w 146"/>
                  <a:gd name="T53" fmla="*/ 2 h 148"/>
                  <a:gd name="T54" fmla="*/ 73 w 146"/>
                  <a:gd name="T55" fmla="*/ 0 h 148"/>
                  <a:gd name="T56" fmla="*/ 73 w 146"/>
                  <a:gd name="T57" fmla="*/ 0 h 148"/>
                  <a:gd name="T58" fmla="*/ 88 w 146"/>
                  <a:gd name="T59" fmla="*/ 2 h 148"/>
                  <a:gd name="T60" fmla="*/ 101 w 146"/>
                  <a:gd name="T61" fmla="*/ 6 h 148"/>
                  <a:gd name="T62" fmla="*/ 114 w 146"/>
                  <a:gd name="T63" fmla="*/ 13 h 148"/>
                  <a:gd name="T64" fmla="*/ 125 w 146"/>
                  <a:gd name="T65" fmla="*/ 23 h 148"/>
                  <a:gd name="T66" fmla="*/ 135 w 146"/>
                  <a:gd name="T67" fmla="*/ 32 h 148"/>
                  <a:gd name="T68" fmla="*/ 140 w 146"/>
                  <a:gd name="T69" fmla="*/ 45 h 148"/>
                  <a:gd name="T70" fmla="*/ 146 w 146"/>
                  <a:gd name="T71" fmla="*/ 58 h 148"/>
                  <a:gd name="T72" fmla="*/ 146 w 146"/>
                  <a:gd name="T73" fmla="*/ 73 h 148"/>
                  <a:gd name="T74" fmla="*/ 146 w 146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6" h="148">
                    <a:moveTo>
                      <a:pt x="146" y="73"/>
                    </a:moveTo>
                    <a:lnTo>
                      <a:pt x="146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5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1" y="114"/>
                    </a:lnTo>
                    <a:lnTo>
                      <a:pt x="6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6" y="45"/>
                    </a:lnTo>
                    <a:lnTo>
                      <a:pt x="11" y="32"/>
                    </a:lnTo>
                    <a:lnTo>
                      <a:pt x="20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5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6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4" name="Freeform 262"/>
              <p:cNvSpPr>
                <a:spLocks/>
              </p:cNvSpPr>
              <p:nvPr/>
            </p:nvSpPr>
            <p:spPr bwMode="auto">
              <a:xfrm>
                <a:off x="5665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6 w 147"/>
                  <a:gd name="T5" fmla="*/ 88 h 148"/>
                  <a:gd name="T6" fmla="*/ 140 w 147"/>
                  <a:gd name="T7" fmla="*/ 103 h 148"/>
                  <a:gd name="T8" fmla="*/ 134 w 147"/>
                  <a:gd name="T9" fmla="*/ 114 h 148"/>
                  <a:gd name="T10" fmla="*/ 125 w 147"/>
                  <a:gd name="T11" fmla="*/ 126 h 148"/>
                  <a:gd name="T12" fmla="*/ 114 w 147"/>
                  <a:gd name="T13" fmla="*/ 135 h 148"/>
                  <a:gd name="T14" fmla="*/ 101 w 147"/>
                  <a:gd name="T15" fmla="*/ 142 h 148"/>
                  <a:gd name="T16" fmla="*/ 88 w 147"/>
                  <a:gd name="T17" fmla="*/ 146 h 148"/>
                  <a:gd name="T18" fmla="*/ 73 w 147"/>
                  <a:gd name="T19" fmla="*/ 148 h 148"/>
                  <a:gd name="T20" fmla="*/ 73 w 147"/>
                  <a:gd name="T21" fmla="*/ 148 h 148"/>
                  <a:gd name="T22" fmla="*/ 58 w 147"/>
                  <a:gd name="T23" fmla="*/ 146 h 148"/>
                  <a:gd name="T24" fmla="*/ 45 w 147"/>
                  <a:gd name="T25" fmla="*/ 142 h 148"/>
                  <a:gd name="T26" fmla="*/ 31 w 147"/>
                  <a:gd name="T27" fmla="*/ 135 h 148"/>
                  <a:gd name="T28" fmla="*/ 20 w 147"/>
                  <a:gd name="T29" fmla="*/ 126 h 148"/>
                  <a:gd name="T30" fmla="*/ 13 w 147"/>
                  <a:gd name="T31" fmla="*/ 114 h 148"/>
                  <a:gd name="T32" fmla="*/ 5 w 147"/>
                  <a:gd name="T33" fmla="*/ 103 h 148"/>
                  <a:gd name="T34" fmla="*/ 2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2 w 147"/>
                  <a:gd name="T41" fmla="*/ 58 h 148"/>
                  <a:gd name="T42" fmla="*/ 5 w 147"/>
                  <a:gd name="T43" fmla="*/ 45 h 148"/>
                  <a:gd name="T44" fmla="*/ 13 w 147"/>
                  <a:gd name="T45" fmla="*/ 32 h 148"/>
                  <a:gd name="T46" fmla="*/ 20 w 147"/>
                  <a:gd name="T47" fmla="*/ 23 h 148"/>
                  <a:gd name="T48" fmla="*/ 31 w 147"/>
                  <a:gd name="T49" fmla="*/ 13 h 148"/>
                  <a:gd name="T50" fmla="*/ 45 w 147"/>
                  <a:gd name="T51" fmla="*/ 6 h 148"/>
                  <a:gd name="T52" fmla="*/ 58 w 147"/>
                  <a:gd name="T53" fmla="*/ 2 h 148"/>
                  <a:gd name="T54" fmla="*/ 73 w 147"/>
                  <a:gd name="T55" fmla="*/ 0 h 148"/>
                  <a:gd name="T56" fmla="*/ 73 w 147"/>
                  <a:gd name="T57" fmla="*/ 0 h 148"/>
                  <a:gd name="T58" fmla="*/ 88 w 147"/>
                  <a:gd name="T59" fmla="*/ 2 h 148"/>
                  <a:gd name="T60" fmla="*/ 101 w 147"/>
                  <a:gd name="T61" fmla="*/ 6 h 148"/>
                  <a:gd name="T62" fmla="*/ 114 w 147"/>
                  <a:gd name="T63" fmla="*/ 13 h 148"/>
                  <a:gd name="T64" fmla="*/ 125 w 147"/>
                  <a:gd name="T65" fmla="*/ 23 h 148"/>
                  <a:gd name="T66" fmla="*/ 134 w 147"/>
                  <a:gd name="T67" fmla="*/ 32 h 148"/>
                  <a:gd name="T68" fmla="*/ 140 w 147"/>
                  <a:gd name="T69" fmla="*/ 45 h 148"/>
                  <a:gd name="T70" fmla="*/ 146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1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1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5" name="Freeform 263"/>
              <p:cNvSpPr>
                <a:spLocks/>
              </p:cNvSpPr>
              <p:nvPr/>
            </p:nvSpPr>
            <p:spPr bwMode="auto">
              <a:xfrm>
                <a:off x="5519" y="3946"/>
                <a:ext cx="148" cy="148"/>
              </a:xfrm>
              <a:custGeom>
                <a:avLst/>
                <a:gdLst>
                  <a:gd name="T0" fmla="*/ 148 w 148"/>
                  <a:gd name="T1" fmla="*/ 73 h 148"/>
                  <a:gd name="T2" fmla="*/ 148 w 148"/>
                  <a:gd name="T3" fmla="*/ 73 h 148"/>
                  <a:gd name="T4" fmla="*/ 146 w 148"/>
                  <a:gd name="T5" fmla="*/ 88 h 148"/>
                  <a:gd name="T6" fmla="*/ 140 w 148"/>
                  <a:gd name="T7" fmla="*/ 103 h 148"/>
                  <a:gd name="T8" fmla="*/ 134 w 148"/>
                  <a:gd name="T9" fmla="*/ 114 h 148"/>
                  <a:gd name="T10" fmla="*/ 125 w 148"/>
                  <a:gd name="T11" fmla="*/ 126 h 148"/>
                  <a:gd name="T12" fmla="*/ 114 w 148"/>
                  <a:gd name="T13" fmla="*/ 135 h 148"/>
                  <a:gd name="T14" fmla="*/ 101 w 148"/>
                  <a:gd name="T15" fmla="*/ 142 h 148"/>
                  <a:gd name="T16" fmla="*/ 88 w 148"/>
                  <a:gd name="T17" fmla="*/ 146 h 148"/>
                  <a:gd name="T18" fmla="*/ 73 w 148"/>
                  <a:gd name="T19" fmla="*/ 148 h 148"/>
                  <a:gd name="T20" fmla="*/ 73 w 148"/>
                  <a:gd name="T21" fmla="*/ 148 h 148"/>
                  <a:gd name="T22" fmla="*/ 58 w 148"/>
                  <a:gd name="T23" fmla="*/ 146 h 148"/>
                  <a:gd name="T24" fmla="*/ 45 w 148"/>
                  <a:gd name="T25" fmla="*/ 142 h 148"/>
                  <a:gd name="T26" fmla="*/ 32 w 148"/>
                  <a:gd name="T27" fmla="*/ 135 h 148"/>
                  <a:gd name="T28" fmla="*/ 20 w 148"/>
                  <a:gd name="T29" fmla="*/ 126 h 148"/>
                  <a:gd name="T30" fmla="*/ 13 w 148"/>
                  <a:gd name="T31" fmla="*/ 114 h 148"/>
                  <a:gd name="T32" fmla="*/ 5 w 148"/>
                  <a:gd name="T33" fmla="*/ 103 h 148"/>
                  <a:gd name="T34" fmla="*/ 2 w 148"/>
                  <a:gd name="T35" fmla="*/ 88 h 148"/>
                  <a:gd name="T36" fmla="*/ 0 w 148"/>
                  <a:gd name="T37" fmla="*/ 73 h 148"/>
                  <a:gd name="T38" fmla="*/ 0 w 148"/>
                  <a:gd name="T39" fmla="*/ 73 h 148"/>
                  <a:gd name="T40" fmla="*/ 2 w 148"/>
                  <a:gd name="T41" fmla="*/ 58 h 148"/>
                  <a:gd name="T42" fmla="*/ 5 w 148"/>
                  <a:gd name="T43" fmla="*/ 45 h 148"/>
                  <a:gd name="T44" fmla="*/ 13 w 148"/>
                  <a:gd name="T45" fmla="*/ 32 h 148"/>
                  <a:gd name="T46" fmla="*/ 20 w 148"/>
                  <a:gd name="T47" fmla="*/ 23 h 148"/>
                  <a:gd name="T48" fmla="*/ 32 w 148"/>
                  <a:gd name="T49" fmla="*/ 13 h 148"/>
                  <a:gd name="T50" fmla="*/ 45 w 148"/>
                  <a:gd name="T51" fmla="*/ 6 h 148"/>
                  <a:gd name="T52" fmla="*/ 58 w 148"/>
                  <a:gd name="T53" fmla="*/ 2 h 148"/>
                  <a:gd name="T54" fmla="*/ 73 w 148"/>
                  <a:gd name="T55" fmla="*/ 0 h 148"/>
                  <a:gd name="T56" fmla="*/ 73 w 148"/>
                  <a:gd name="T57" fmla="*/ 0 h 148"/>
                  <a:gd name="T58" fmla="*/ 88 w 148"/>
                  <a:gd name="T59" fmla="*/ 2 h 148"/>
                  <a:gd name="T60" fmla="*/ 101 w 148"/>
                  <a:gd name="T61" fmla="*/ 6 h 148"/>
                  <a:gd name="T62" fmla="*/ 114 w 148"/>
                  <a:gd name="T63" fmla="*/ 13 h 148"/>
                  <a:gd name="T64" fmla="*/ 125 w 148"/>
                  <a:gd name="T65" fmla="*/ 23 h 148"/>
                  <a:gd name="T66" fmla="*/ 134 w 148"/>
                  <a:gd name="T67" fmla="*/ 32 h 148"/>
                  <a:gd name="T68" fmla="*/ 140 w 148"/>
                  <a:gd name="T69" fmla="*/ 45 h 148"/>
                  <a:gd name="T70" fmla="*/ 146 w 148"/>
                  <a:gd name="T71" fmla="*/ 58 h 148"/>
                  <a:gd name="T72" fmla="*/ 148 w 148"/>
                  <a:gd name="T73" fmla="*/ 73 h 148"/>
                  <a:gd name="T74" fmla="*/ 148 w 148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8" h="148">
                    <a:moveTo>
                      <a:pt x="148" y="73"/>
                    </a:moveTo>
                    <a:lnTo>
                      <a:pt x="148" y="73"/>
                    </a:lnTo>
                    <a:lnTo>
                      <a:pt x="146" y="88"/>
                    </a:lnTo>
                    <a:lnTo>
                      <a:pt x="140" y="103"/>
                    </a:lnTo>
                    <a:lnTo>
                      <a:pt x="134" y="114"/>
                    </a:lnTo>
                    <a:lnTo>
                      <a:pt x="125" y="126"/>
                    </a:lnTo>
                    <a:lnTo>
                      <a:pt x="114" y="135"/>
                    </a:lnTo>
                    <a:lnTo>
                      <a:pt x="101" y="142"/>
                    </a:lnTo>
                    <a:lnTo>
                      <a:pt x="88" y="146"/>
                    </a:lnTo>
                    <a:lnTo>
                      <a:pt x="73" y="148"/>
                    </a:lnTo>
                    <a:lnTo>
                      <a:pt x="58" y="146"/>
                    </a:lnTo>
                    <a:lnTo>
                      <a:pt x="45" y="142"/>
                    </a:lnTo>
                    <a:lnTo>
                      <a:pt x="32" y="135"/>
                    </a:lnTo>
                    <a:lnTo>
                      <a:pt x="20" y="126"/>
                    </a:lnTo>
                    <a:lnTo>
                      <a:pt x="13" y="114"/>
                    </a:lnTo>
                    <a:lnTo>
                      <a:pt x="5" y="103"/>
                    </a:lnTo>
                    <a:lnTo>
                      <a:pt x="2" y="88"/>
                    </a:lnTo>
                    <a:lnTo>
                      <a:pt x="0" y="73"/>
                    </a:lnTo>
                    <a:lnTo>
                      <a:pt x="2" y="58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0" y="23"/>
                    </a:lnTo>
                    <a:lnTo>
                      <a:pt x="32" y="13"/>
                    </a:lnTo>
                    <a:lnTo>
                      <a:pt x="45" y="6"/>
                    </a:lnTo>
                    <a:lnTo>
                      <a:pt x="58" y="2"/>
                    </a:lnTo>
                    <a:lnTo>
                      <a:pt x="73" y="0"/>
                    </a:lnTo>
                    <a:lnTo>
                      <a:pt x="88" y="2"/>
                    </a:lnTo>
                    <a:lnTo>
                      <a:pt x="101" y="6"/>
                    </a:lnTo>
                    <a:lnTo>
                      <a:pt x="114" y="13"/>
                    </a:lnTo>
                    <a:lnTo>
                      <a:pt x="125" y="23"/>
                    </a:lnTo>
                    <a:lnTo>
                      <a:pt x="134" y="32"/>
                    </a:lnTo>
                    <a:lnTo>
                      <a:pt x="140" y="45"/>
                    </a:lnTo>
                    <a:lnTo>
                      <a:pt x="146" y="58"/>
                    </a:lnTo>
                    <a:lnTo>
                      <a:pt x="148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9286" name="Freeform 264"/>
              <p:cNvSpPr>
                <a:spLocks/>
              </p:cNvSpPr>
              <p:nvPr/>
            </p:nvSpPr>
            <p:spPr bwMode="auto">
              <a:xfrm>
                <a:off x="5811" y="3946"/>
                <a:ext cx="147" cy="148"/>
              </a:xfrm>
              <a:custGeom>
                <a:avLst/>
                <a:gdLst>
                  <a:gd name="T0" fmla="*/ 147 w 147"/>
                  <a:gd name="T1" fmla="*/ 73 h 148"/>
                  <a:gd name="T2" fmla="*/ 147 w 147"/>
                  <a:gd name="T3" fmla="*/ 73 h 148"/>
                  <a:gd name="T4" fmla="*/ 145 w 147"/>
                  <a:gd name="T5" fmla="*/ 88 h 148"/>
                  <a:gd name="T6" fmla="*/ 142 w 147"/>
                  <a:gd name="T7" fmla="*/ 103 h 148"/>
                  <a:gd name="T8" fmla="*/ 134 w 147"/>
                  <a:gd name="T9" fmla="*/ 114 h 148"/>
                  <a:gd name="T10" fmla="*/ 127 w 147"/>
                  <a:gd name="T11" fmla="*/ 126 h 148"/>
                  <a:gd name="T12" fmla="*/ 115 w 147"/>
                  <a:gd name="T13" fmla="*/ 135 h 148"/>
                  <a:gd name="T14" fmla="*/ 102 w 147"/>
                  <a:gd name="T15" fmla="*/ 142 h 148"/>
                  <a:gd name="T16" fmla="*/ 89 w 147"/>
                  <a:gd name="T17" fmla="*/ 146 h 148"/>
                  <a:gd name="T18" fmla="*/ 74 w 147"/>
                  <a:gd name="T19" fmla="*/ 148 h 148"/>
                  <a:gd name="T20" fmla="*/ 74 w 147"/>
                  <a:gd name="T21" fmla="*/ 148 h 148"/>
                  <a:gd name="T22" fmla="*/ 59 w 147"/>
                  <a:gd name="T23" fmla="*/ 146 h 148"/>
                  <a:gd name="T24" fmla="*/ 44 w 147"/>
                  <a:gd name="T25" fmla="*/ 142 h 148"/>
                  <a:gd name="T26" fmla="*/ 33 w 147"/>
                  <a:gd name="T27" fmla="*/ 135 h 148"/>
                  <a:gd name="T28" fmla="*/ 22 w 147"/>
                  <a:gd name="T29" fmla="*/ 126 h 148"/>
                  <a:gd name="T30" fmla="*/ 13 w 147"/>
                  <a:gd name="T31" fmla="*/ 114 h 148"/>
                  <a:gd name="T32" fmla="*/ 7 w 147"/>
                  <a:gd name="T33" fmla="*/ 103 h 148"/>
                  <a:gd name="T34" fmla="*/ 1 w 147"/>
                  <a:gd name="T35" fmla="*/ 88 h 148"/>
                  <a:gd name="T36" fmla="*/ 0 w 147"/>
                  <a:gd name="T37" fmla="*/ 73 h 148"/>
                  <a:gd name="T38" fmla="*/ 0 w 147"/>
                  <a:gd name="T39" fmla="*/ 73 h 148"/>
                  <a:gd name="T40" fmla="*/ 1 w 147"/>
                  <a:gd name="T41" fmla="*/ 58 h 148"/>
                  <a:gd name="T42" fmla="*/ 7 w 147"/>
                  <a:gd name="T43" fmla="*/ 45 h 148"/>
                  <a:gd name="T44" fmla="*/ 13 w 147"/>
                  <a:gd name="T45" fmla="*/ 32 h 148"/>
                  <a:gd name="T46" fmla="*/ 22 w 147"/>
                  <a:gd name="T47" fmla="*/ 23 h 148"/>
                  <a:gd name="T48" fmla="*/ 33 w 147"/>
                  <a:gd name="T49" fmla="*/ 13 h 148"/>
                  <a:gd name="T50" fmla="*/ 44 w 147"/>
                  <a:gd name="T51" fmla="*/ 6 h 148"/>
                  <a:gd name="T52" fmla="*/ 59 w 147"/>
                  <a:gd name="T53" fmla="*/ 2 h 148"/>
                  <a:gd name="T54" fmla="*/ 74 w 147"/>
                  <a:gd name="T55" fmla="*/ 0 h 148"/>
                  <a:gd name="T56" fmla="*/ 74 w 147"/>
                  <a:gd name="T57" fmla="*/ 0 h 148"/>
                  <a:gd name="T58" fmla="*/ 89 w 147"/>
                  <a:gd name="T59" fmla="*/ 2 h 148"/>
                  <a:gd name="T60" fmla="*/ 102 w 147"/>
                  <a:gd name="T61" fmla="*/ 6 h 148"/>
                  <a:gd name="T62" fmla="*/ 115 w 147"/>
                  <a:gd name="T63" fmla="*/ 13 h 148"/>
                  <a:gd name="T64" fmla="*/ 127 w 147"/>
                  <a:gd name="T65" fmla="*/ 23 h 148"/>
                  <a:gd name="T66" fmla="*/ 134 w 147"/>
                  <a:gd name="T67" fmla="*/ 32 h 148"/>
                  <a:gd name="T68" fmla="*/ 142 w 147"/>
                  <a:gd name="T69" fmla="*/ 45 h 148"/>
                  <a:gd name="T70" fmla="*/ 145 w 147"/>
                  <a:gd name="T71" fmla="*/ 58 h 148"/>
                  <a:gd name="T72" fmla="*/ 147 w 147"/>
                  <a:gd name="T73" fmla="*/ 73 h 148"/>
                  <a:gd name="T74" fmla="*/ 147 w 147"/>
                  <a:gd name="T75" fmla="*/ 73 h 148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7" h="148">
                    <a:moveTo>
                      <a:pt x="147" y="73"/>
                    </a:moveTo>
                    <a:lnTo>
                      <a:pt x="147" y="73"/>
                    </a:lnTo>
                    <a:lnTo>
                      <a:pt x="145" y="88"/>
                    </a:lnTo>
                    <a:lnTo>
                      <a:pt x="142" y="103"/>
                    </a:lnTo>
                    <a:lnTo>
                      <a:pt x="134" y="114"/>
                    </a:lnTo>
                    <a:lnTo>
                      <a:pt x="127" y="126"/>
                    </a:lnTo>
                    <a:lnTo>
                      <a:pt x="115" y="135"/>
                    </a:lnTo>
                    <a:lnTo>
                      <a:pt x="102" y="142"/>
                    </a:lnTo>
                    <a:lnTo>
                      <a:pt x="89" y="146"/>
                    </a:lnTo>
                    <a:lnTo>
                      <a:pt x="74" y="148"/>
                    </a:lnTo>
                    <a:lnTo>
                      <a:pt x="59" y="146"/>
                    </a:lnTo>
                    <a:lnTo>
                      <a:pt x="44" y="142"/>
                    </a:lnTo>
                    <a:lnTo>
                      <a:pt x="33" y="135"/>
                    </a:lnTo>
                    <a:lnTo>
                      <a:pt x="22" y="126"/>
                    </a:lnTo>
                    <a:lnTo>
                      <a:pt x="13" y="114"/>
                    </a:lnTo>
                    <a:lnTo>
                      <a:pt x="7" y="103"/>
                    </a:lnTo>
                    <a:lnTo>
                      <a:pt x="1" y="88"/>
                    </a:lnTo>
                    <a:lnTo>
                      <a:pt x="0" y="73"/>
                    </a:lnTo>
                    <a:lnTo>
                      <a:pt x="1" y="58"/>
                    </a:lnTo>
                    <a:lnTo>
                      <a:pt x="7" y="45"/>
                    </a:lnTo>
                    <a:lnTo>
                      <a:pt x="13" y="32"/>
                    </a:lnTo>
                    <a:lnTo>
                      <a:pt x="22" y="23"/>
                    </a:lnTo>
                    <a:lnTo>
                      <a:pt x="33" y="13"/>
                    </a:lnTo>
                    <a:lnTo>
                      <a:pt x="44" y="6"/>
                    </a:lnTo>
                    <a:lnTo>
                      <a:pt x="59" y="2"/>
                    </a:lnTo>
                    <a:lnTo>
                      <a:pt x="74" y="0"/>
                    </a:lnTo>
                    <a:lnTo>
                      <a:pt x="89" y="2"/>
                    </a:lnTo>
                    <a:lnTo>
                      <a:pt x="102" y="6"/>
                    </a:lnTo>
                    <a:lnTo>
                      <a:pt x="115" y="13"/>
                    </a:lnTo>
                    <a:lnTo>
                      <a:pt x="127" y="23"/>
                    </a:lnTo>
                    <a:lnTo>
                      <a:pt x="134" y="32"/>
                    </a:lnTo>
                    <a:lnTo>
                      <a:pt x="142" y="45"/>
                    </a:lnTo>
                    <a:lnTo>
                      <a:pt x="145" y="58"/>
                    </a:lnTo>
                    <a:lnTo>
                      <a:pt x="147" y="73"/>
                    </a:lnTo>
                    <a:close/>
                  </a:path>
                </a:pathLst>
              </a:custGeom>
              <a:solidFill>
                <a:schemeClr val="accent2"/>
              </a:solidFill>
              <a:ln w="11113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9219" name="Rectangle 265"/>
          <p:cNvSpPr>
            <a:spLocks noChangeArrowheads="1"/>
          </p:cNvSpPr>
          <p:nvPr/>
        </p:nvSpPr>
        <p:spPr bwMode="auto">
          <a:xfrm>
            <a:off x="352425" y="381000"/>
            <a:ext cx="8439150" cy="609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>
              <a:ea typeface="MS PGothic" panose="020B0600070205080204" pitchFamily="34" charset="-128"/>
            </a:endParaRPr>
          </a:p>
        </p:txBody>
      </p:sp>
      <p:sp>
        <p:nvSpPr>
          <p:cNvPr id="9220" name="Rectangle 266"/>
          <p:cNvSpPr>
            <a:spLocks noChangeArrowheads="1"/>
          </p:cNvSpPr>
          <p:nvPr/>
        </p:nvSpPr>
        <p:spPr bwMode="auto">
          <a:xfrm>
            <a:off x="457200" y="457200"/>
            <a:ext cx="8229600" cy="5943600"/>
          </a:xfrm>
          <a:prstGeom prst="rect">
            <a:avLst/>
          </a:prstGeom>
          <a:solidFill>
            <a:schemeClr val="bg1"/>
          </a:solidFill>
          <a:ln w="57150" cmpd="thickThin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</p:txBody>
      </p:sp>
      <p:sp>
        <p:nvSpPr>
          <p:cNvPr id="9221" name="Text Box 267"/>
          <p:cNvSpPr txBox="1">
            <a:spLocks noChangeArrowheads="1"/>
          </p:cNvSpPr>
          <p:nvPr/>
        </p:nvSpPr>
        <p:spPr bwMode="auto">
          <a:xfrm>
            <a:off x="633413" y="2209800"/>
            <a:ext cx="7807325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>
                <a:ea typeface="MS PGothic" panose="020B0600070205080204" pitchFamily="34" charset="-128"/>
              </a:rPr>
              <a:t>This is to certify that</a:t>
            </a:r>
          </a:p>
          <a:p>
            <a:pPr algn="ctr"/>
            <a:endParaRPr lang="en-US" altLang="en-US" sz="2600"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ea typeface="MS PGothic" panose="020B0600070205080204" pitchFamily="34" charset="-128"/>
              </a:rPr>
              <a:t>…………………………………………..</a:t>
            </a:r>
          </a:p>
          <a:p>
            <a:pPr algn="ctr"/>
            <a:endParaRPr lang="en-US" altLang="en-US" sz="2600"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ea typeface="MS PGothic" panose="020B0600070205080204" pitchFamily="34" charset="-128"/>
              </a:rPr>
              <a:t>Has qualified for</a:t>
            </a:r>
            <a:endParaRPr lang="en-US" altLang="en-US" sz="2400">
              <a:ea typeface="MS PGothic" panose="020B0600070205080204" pitchFamily="34" charset="-128"/>
            </a:endParaRPr>
          </a:p>
          <a:p>
            <a:pPr algn="ctr"/>
            <a:endParaRPr lang="en-US" altLang="en-US" sz="2400">
              <a:ea typeface="MS PGothic" panose="020B0600070205080204" pitchFamily="34" charset="-128"/>
            </a:endParaRPr>
          </a:p>
          <a:p>
            <a:pPr algn="ctr"/>
            <a:r>
              <a:rPr lang="en-US" altLang="en-US" sz="2400">
                <a:ea typeface="MS PGothic" panose="020B0600070205080204" pitchFamily="34" charset="-128"/>
              </a:rPr>
              <a:t>……………………………….</a:t>
            </a:r>
          </a:p>
        </p:txBody>
      </p:sp>
      <p:sp>
        <p:nvSpPr>
          <p:cNvPr id="9222" name="Text Box 268"/>
          <p:cNvSpPr txBox="1">
            <a:spLocks noChangeArrowheads="1"/>
          </p:cNvSpPr>
          <p:nvPr/>
        </p:nvSpPr>
        <p:spPr bwMode="auto">
          <a:xfrm>
            <a:off x="7104063" y="563880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600">
                <a:ea typeface="MS PGothic" panose="020B0600070205080204" pitchFamily="34" charset="-128"/>
              </a:rPr>
              <a:t>xx/xx/xxxx</a:t>
            </a:r>
          </a:p>
        </p:txBody>
      </p:sp>
      <p:sp>
        <p:nvSpPr>
          <p:cNvPr id="9223" name="Text Box 269"/>
          <p:cNvSpPr txBox="1">
            <a:spLocks noChangeArrowheads="1"/>
          </p:cNvSpPr>
          <p:nvPr/>
        </p:nvSpPr>
        <p:spPr bwMode="auto">
          <a:xfrm>
            <a:off x="773113" y="563880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ea typeface="MS PGothic" panose="020B0600070205080204" pitchFamily="34" charset="-128"/>
              </a:rPr>
              <a:t>Signed:</a:t>
            </a:r>
          </a:p>
        </p:txBody>
      </p:sp>
      <p:sp>
        <p:nvSpPr>
          <p:cNvPr id="9224" name="WordArt 270"/>
          <p:cNvSpPr>
            <a:spLocks noChangeArrowheads="1" noChangeShapeType="1" noTextEdit="1"/>
          </p:cNvSpPr>
          <p:nvPr/>
        </p:nvSpPr>
        <p:spPr bwMode="auto">
          <a:xfrm>
            <a:off x="1476375" y="1371600"/>
            <a:ext cx="6261100" cy="1447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GB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 panose="020B0A04020102020204" pitchFamily="34" charset="0"/>
              </a:rPr>
              <a:t>Certificate of achievement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-34925" y="-36513"/>
            <a:ext cx="9209088" cy="6923088"/>
            <a:chOff x="-24" y="-23"/>
            <a:chExt cx="6285" cy="4361"/>
          </a:xfrm>
        </p:grpSpPr>
        <p:grpSp>
          <p:nvGrpSpPr>
            <p:cNvPr id="11271" name="Group 3"/>
            <p:cNvGrpSpPr>
              <a:grpSpLocks/>
            </p:cNvGrpSpPr>
            <p:nvPr/>
          </p:nvGrpSpPr>
          <p:grpSpPr bwMode="auto">
            <a:xfrm>
              <a:off x="-24" y="-23"/>
              <a:ext cx="6283" cy="4361"/>
              <a:chOff x="-24" y="-23"/>
              <a:chExt cx="6283" cy="4361"/>
            </a:xfrm>
          </p:grpSpPr>
          <p:sp>
            <p:nvSpPr>
              <p:cNvPr id="11281" name="Rectangle 4"/>
              <p:cNvSpPr>
                <a:spLocks noChangeArrowheads="1"/>
              </p:cNvSpPr>
              <p:nvPr/>
            </p:nvSpPr>
            <p:spPr bwMode="auto">
              <a:xfrm>
                <a:off x="0" y="0"/>
                <a:ext cx="6240" cy="4320"/>
              </a:xfrm>
              <a:prstGeom prst="rect">
                <a:avLst/>
              </a:prstGeom>
              <a:gradFill rotWithShape="0">
                <a:gsLst>
                  <a:gs pos="0">
                    <a:srgbClr val="389FC9"/>
                  </a:gs>
                  <a:gs pos="100000">
                    <a:srgbClr val="2168A9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2" name="Freeform 5"/>
              <p:cNvSpPr>
                <a:spLocks/>
              </p:cNvSpPr>
              <p:nvPr/>
            </p:nvSpPr>
            <p:spPr bwMode="auto">
              <a:xfrm>
                <a:off x="-8" y="-16"/>
                <a:ext cx="5898" cy="4338"/>
              </a:xfrm>
              <a:custGeom>
                <a:avLst/>
                <a:gdLst>
                  <a:gd name="T0" fmla="*/ 5898 w 5898"/>
                  <a:gd name="T1" fmla="*/ 8 h 4338"/>
                  <a:gd name="T2" fmla="*/ 8 w 5898"/>
                  <a:gd name="T3" fmla="*/ 4338 h 4338"/>
                  <a:gd name="T4" fmla="*/ 8 w 5898"/>
                  <a:gd name="T5" fmla="*/ 16 h 4338"/>
                  <a:gd name="T6" fmla="*/ 5898 w 5898"/>
                  <a:gd name="T7" fmla="*/ 8 h 433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5898" h="4338">
                    <a:moveTo>
                      <a:pt x="5898" y="8"/>
                    </a:moveTo>
                    <a:cubicBezTo>
                      <a:pt x="5129" y="1428"/>
                      <a:pt x="2243" y="3656"/>
                      <a:pt x="8" y="4338"/>
                    </a:cubicBezTo>
                    <a:cubicBezTo>
                      <a:pt x="0" y="3569"/>
                      <a:pt x="16" y="1216"/>
                      <a:pt x="8" y="16"/>
                    </a:cubicBezTo>
                    <a:cubicBezTo>
                      <a:pt x="1177" y="16"/>
                      <a:pt x="4949" y="0"/>
                      <a:pt x="5898" y="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0060B6">
                      <a:alpha val="40999"/>
                    </a:srgbClr>
                  </a:gs>
                  <a:gs pos="100000">
                    <a:srgbClr val="003767">
                      <a:alpha val="46999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83" name="Freeform 6"/>
              <p:cNvSpPr>
                <a:spLocks/>
              </p:cNvSpPr>
              <p:nvPr/>
            </p:nvSpPr>
            <p:spPr bwMode="auto">
              <a:xfrm>
                <a:off x="-24" y="-23"/>
                <a:ext cx="6283" cy="4361"/>
              </a:xfrm>
              <a:custGeom>
                <a:avLst/>
                <a:gdLst>
                  <a:gd name="T0" fmla="*/ 8 w 6283"/>
                  <a:gd name="T1" fmla="*/ 15 h 4361"/>
                  <a:gd name="T2" fmla="*/ 2432 w 6283"/>
                  <a:gd name="T3" fmla="*/ 7 h 4361"/>
                  <a:gd name="T4" fmla="*/ 6275 w 6283"/>
                  <a:gd name="T5" fmla="*/ 4353 h 4361"/>
                  <a:gd name="T6" fmla="*/ 8 w 6283"/>
                  <a:gd name="T7" fmla="*/ 4345 h 4361"/>
                  <a:gd name="T8" fmla="*/ 8 w 6283"/>
                  <a:gd name="T9" fmla="*/ 15 h 43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83" h="4361">
                    <a:moveTo>
                      <a:pt x="8" y="15"/>
                    </a:moveTo>
                    <a:cubicBezTo>
                      <a:pt x="440" y="15"/>
                      <a:pt x="1451" y="0"/>
                      <a:pt x="2432" y="7"/>
                    </a:cubicBezTo>
                    <a:cubicBezTo>
                      <a:pt x="3325" y="739"/>
                      <a:pt x="6283" y="3866"/>
                      <a:pt x="6275" y="4353"/>
                    </a:cubicBezTo>
                    <a:cubicBezTo>
                      <a:pt x="5506" y="4361"/>
                      <a:pt x="1231" y="4345"/>
                      <a:pt x="8" y="4345"/>
                    </a:cubicBezTo>
                    <a:cubicBezTo>
                      <a:pt x="8" y="3176"/>
                      <a:pt x="0" y="964"/>
                      <a:pt x="8" y="1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0060B6">
                      <a:alpha val="71999"/>
                    </a:srgbClr>
                  </a:gs>
                  <a:gs pos="100000">
                    <a:srgbClr val="003767">
                      <a:alpha val="46999"/>
                    </a:srgb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1272" name="Group 7"/>
            <p:cNvGrpSpPr>
              <a:grpSpLocks/>
            </p:cNvGrpSpPr>
            <p:nvPr/>
          </p:nvGrpSpPr>
          <p:grpSpPr bwMode="auto">
            <a:xfrm>
              <a:off x="-11" y="960"/>
              <a:ext cx="6272" cy="2694"/>
              <a:chOff x="-11" y="960"/>
              <a:chExt cx="6272" cy="2694"/>
            </a:xfrm>
          </p:grpSpPr>
          <p:sp>
            <p:nvSpPr>
              <p:cNvPr id="11273" name="Freeform 8"/>
              <p:cNvSpPr>
                <a:spLocks/>
              </p:cNvSpPr>
              <p:nvPr/>
            </p:nvSpPr>
            <p:spPr bwMode="auto">
              <a:xfrm>
                <a:off x="0" y="960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74" name="Freeform 9"/>
              <p:cNvSpPr>
                <a:spLocks/>
              </p:cNvSpPr>
              <p:nvPr/>
            </p:nvSpPr>
            <p:spPr bwMode="auto">
              <a:xfrm>
                <a:off x="0" y="1056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75" name="Freeform 10"/>
              <p:cNvSpPr>
                <a:spLocks/>
              </p:cNvSpPr>
              <p:nvPr/>
            </p:nvSpPr>
            <p:spPr bwMode="auto">
              <a:xfrm>
                <a:off x="0" y="1173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76" name="Freeform 11"/>
              <p:cNvSpPr>
                <a:spLocks/>
              </p:cNvSpPr>
              <p:nvPr/>
            </p:nvSpPr>
            <p:spPr bwMode="auto">
              <a:xfrm>
                <a:off x="0" y="1296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77" name="Freeform 12"/>
              <p:cNvSpPr>
                <a:spLocks/>
              </p:cNvSpPr>
              <p:nvPr/>
            </p:nvSpPr>
            <p:spPr bwMode="auto">
              <a:xfrm>
                <a:off x="0" y="1392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78" name="Freeform 13"/>
              <p:cNvSpPr>
                <a:spLocks/>
              </p:cNvSpPr>
              <p:nvPr/>
            </p:nvSpPr>
            <p:spPr bwMode="auto">
              <a:xfrm>
                <a:off x="0" y="1488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79" name="Freeform 14"/>
              <p:cNvSpPr>
                <a:spLocks/>
              </p:cNvSpPr>
              <p:nvPr/>
            </p:nvSpPr>
            <p:spPr bwMode="auto">
              <a:xfrm>
                <a:off x="-11" y="1584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280" name="Freeform 15"/>
              <p:cNvSpPr>
                <a:spLocks/>
              </p:cNvSpPr>
              <p:nvPr/>
            </p:nvSpPr>
            <p:spPr bwMode="auto">
              <a:xfrm>
                <a:off x="-11" y="1680"/>
                <a:ext cx="6261" cy="1974"/>
              </a:xfrm>
              <a:custGeom>
                <a:avLst/>
                <a:gdLst>
                  <a:gd name="T0" fmla="*/ 0 w 6261"/>
                  <a:gd name="T1" fmla="*/ 1182 h 1974"/>
                  <a:gd name="T2" fmla="*/ 3145 w 6261"/>
                  <a:gd name="T3" fmla="*/ 1190 h 1974"/>
                  <a:gd name="T4" fmla="*/ 6261 w 6261"/>
                  <a:gd name="T5" fmla="*/ 465 h 197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261" h="1974">
                    <a:moveTo>
                      <a:pt x="0" y="1182"/>
                    </a:moveTo>
                    <a:cubicBezTo>
                      <a:pt x="1417" y="0"/>
                      <a:pt x="2288" y="691"/>
                      <a:pt x="3145" y="1190"/>
                    </a:cubicBezTo>
                    <a:cubicBezTo>
                      <a:pt x="4002" y="1689"/>
                      <a:pt x="4824" y="1974"/>
                      <a:pt x="6261" y="465"/>
                    </a:cubicBezTo>
                  </a:path>
                </a:pathLst>
              </a:custGeom>
              <a:noFill/>
              <a:ln w="11176">
                <a:solidFill>
                  <a:schemeClr val="bg1">
                    <a:alpha val="41176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1267" name="Text Box 16"/>
          <p:cNvSpPr txBox="1">
            <a:spLocks noChangeArrowheads="1"/>
          </p:cNvSpPr>
          <p:nvPr/>
        </p:nvSpPr>
        <p:spPr bwMode="auto">
          <a:xfrm>
            <a:off x="561975" y="2209800"/>
            <a:ext cx="802005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This is to certify that</a:t>
            </a:r>
          </a:p>
          <a:p>
            <a:pPr algn="ctr"/>
            <a:endParaRPr lang="en-US" altLang="en-US" sz="26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…………………………………………..</a:t>
            </a:r>
          </a:p>
          <a:p>
            <a:pPr algn="ctr"/>
            <a:endParaRPr lang="en-US" altLang="en-US" sz="26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Has qualified for</a:t>
            </a:r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400">
                <a:solidFill>
                  <a:schemeClr val="bg1"/>
                </a:solidFill>
                <a:ea typeface="MS PGothic" panose="020B0600070205080204" pitchFamily="34" charset="-128"/>
              </a:rPr>
              <a:t>……………………………….</a:t>
            </a:r>
          </a:p>
        </p:txBody>
      </p:sp>
      <p:sp>
        <p:nvSpPr>
          <p:cNvPr id="11268" name="Text Box 17"/>
          <p:cNvSpPr txBox="1">
            <a:spLocks noChangeArrowheads="1"/>
          </p:cNvSpPr>
          <p:nvPr/>
        </p:nvSpPr>
        <p:spPr bwMode="auto">
          <a:xfrm>
            <a:off x="7104063" y="563880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600">
                <a:solidFill>
                  <a:schemeClr val="bg1"/>
                </a:solidFill>
                <a:ea typeface="MS PGothic" panose="020B0600070205080204" pitchFamily="34" charset="-128"/>
              </a:rPr>
              <a:t>xx/xx/xxxx</a:t>
            </a:r>
          </a:p>
        </p:txBody>
      </p:sp>
      <p:sp>
        <p:nvSpPr>
          <p:cNvPr id="11269" name="Text Box 18"/>
          <p:cNvSpPr txBox="1">
            <a:spLocks noChangeArrowheads="1"/>
          </p:cNvSpPr>
          <p:nvPr/>
        </p:nvSpPr>
        <p:spPr bwMode="auto">
          <a:xfrm>
            <a:off x="773113" y="563880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bg1"/>
                </a:solidFill>
                <a:ea typeface="MS PGothic" panose="020B0600070205080204" pitchFamily="34" charset="-128"/>
              </a:rPr>
              <a:t>Signed:</a:t>
            </a:r>
          </a:p>
        </p:txBody>
      </p:sp>
      <p:sp>
        <p:nvSpPr>
          <p:cNvPr id="11270" name="Text Box 19"/>
          <p:cNvSpPr txBox="1">
            <a:spLocks noChangeArrowheads="1"/>
          </p:cNvSpPr>
          <p:nvPr/>
        </p:nvSpPr>
        <p:spPr bwMode="auto">
          <a:xfrm>
            <a:off x="422275" y="914400"/>
            <a:ext cx="822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bg1"/>
                </a:solidFill>
                <a:ea typeface="MS PGothic" panose="020B0600070205080204" pitchFamily="34" charset="-128"/>
              </a:rPr>
              <a:t>Certificate of achievement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6240" cy="4320"/>
          </a:xfrm>
        </p:grpSpPr>
        <p:sp>
          <p:nvSpPr>
            <p:cNvPr id="133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240" cy="4320"/>
            </a:xfrm>
            <a:prstGeom prst="rect">
              <a:avLst/>
            </a:prstGeom>
            <a:gradFill rotWithShape="0">
              <a:gsLst>
                <a:gs pos="0">
                  <a:srgbClr val="1D577E"/>
                </a:gs>
                <a:gs pos="100000">
                  <a:srgbClr val="2980D0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0" name="Oval 4"/>
            <p:cNvSpPr>
              <a:spLocks noChangeArrowheads="1"/>
            </p:cNvSpPr>
            <p:nvPr/>
          </p:nvSpPr>
          <p:spPr bwMode="auto">
            <a:xfrm>
              <a:off x="0" y="0"/>
              <a:ext cx="1370" cy="1370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1" name="Oval 5"/>
            <p:cNvSpPr>
              <a:spLocks noChangeArrowheads="1"/>
            </p:cNvSpPr>
            <p:nvPr/>
          </p:nvSpPr>
          <p:spPr bwMode="auto">
            <a:xfrm>
              <a:off x="1030" y="348"/>
              <a:ext cx="1947" cy="1947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2" name="Oval 6"/>
            <p:cNvSpPr>
              <a:spLocks noChangeArrowheads="1"/>
            </p:cNvSpPr>
            <p:nvPr/>
          </p:nvSpPr>
          <p:spPr bwMode="auto">
            <a:xfrm>
              <a:off x="3983" y="2543"/>
              <a:ext cx="1777" cy="1777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3" name="Oval 7"/>
            <p:cNvSpPr>
              <a:spLocks noChangeArrowheads="1"/>
            </p:cNvSpPr>
            <p:nvPr/>
          </p:nvSpPr>
          <p:spPr bwMode="auto">
            <a:xfrm>
              <a:off x="4738" y="0"/>
              <a:ext cx="1022" cy="102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4" name="Oval 8"/>
            <p:cNvSpPr>
              <a:spLocks noChangeArrowheads="1"/>
            </p:cNvSpPr>
            <p:nvPr/>
          </p:nvSpPr>
          <p:spPr bwMode="auto">
            <a:xfrm>
              <a:off x="1722" y="0"/>
              <a:ext cx="1022" cy="102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5" name="Oval 9"/>
            <p:cNvSpPr>
              <a:spLocks noChangeArrowheads="1"/>
            </p:cNvSpPr>
            <p:nvPr/>
          </p:nvSpPr>
          <p:spPr bwMode="auto">
            <a:xfrm>
              <a:off x="221" y="1384"/>
              <a:ext cx="1022" cy="102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6" name="Oval 10"/>
            <p:cNvSpPr>
              <a:spLocks noChangeArrowheads="1"/>
            </p:cNvSpPr>
            <p:nvPr/>
          </p:nvSpPr>
          <p:spPr bwMode="auto">
            <a:xfrm>
              <a:off x="2010" y="3298"/>
              <a:ext cx="1022" cy="102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7" name="Oval 11"/>
            <p:cNvSpPr>
              <a:spLocks noChangeArrowheads="1"/>
            </p:cNvSpPr>
            <p:nvPr/>
          </p:nvSpPr>
          <p:spPr bwMode="auto">
            <a:xfrm>
              <a:off x="3898" y="0"/>
              <a:ext cx="820" cy="820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8" name="Oval 12"/>
            <p:cNvSpPr>
              <a:spLocks noChangeArrowheads="1"/>
            </p:cNvSpPr>
            <p:nvPr/>
          </p:nvSpPr>
          <p:spPr bwMode="auto">
            <a:xfrm>
              <a:off x="1005" y="1998"/>
              <a:ext cx="820" cy="820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9" name="Oval 13"/>
            <p:cNvSpPr>
              <a:spLocks noChangeArrowheads="1"/>
            </p:cNvSpPr>
            <p:nvPr/>
          </p:nvSpPr>
          <p:spPr bwMode="auto">
            <a:xfrm>
              <a:off x="2741" y="118"/>
              <a:ext cx="1193" cy="1193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0" name="Oval 14"/>
            <p:cNvSpPr>
              <a:spLocks noChangeArrowheads="1"/>
            </p:cNvSpPr>
            <p:nvPr/>
          </p:nvSpPr>
          <p:spPr bwMode="auto">
            <a:xfrm>
              <a:off x="0" y="3127"/>
              <a:ext cx="1193" cy="1193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1" name="Oval 15"/>
            <p:cNvSpPr>
              <a:spLocks noChangeArrowheads="1"/>
            </p:cNvSpPr>
            <p:nvPr/>
          </p:nvSpPr>
          <p:spPr bwMode="auto">
            <a:xfrm>
              <a:off x="882" y="2990"/>
              <a:ext cx="1022" cy="102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2" name="Oval 16"/>
            <p:cNvSpPr>
              <a:spLocks noChangeArrowheads="1"/>
            </p:cNvSpPr>
            <p:nvPr/>
          </p:nvSpPr>
          <p:spPr bwMode="auto">
            <a:xfrm>
              <a:off x="4752" y="1968"/>
              <a:ext cx="884" cy="884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3" name="Oval 17"/>
            <p:cNvSpPr>
              <a:spLocks noChangeArrowheads="1"/>
            </p:cNvSpPr>
            <p:nvPr/>
          </p:nvSpPr>
          <p:spPr bwMode="auto">
            <a:xfrm>
              <a:off x="4356" y="407"/>
              <a:ext cx="623" cy="623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4" name="Oval 18"/>
            <p:cNvSpPr>
              <a:spLocks noChangeArrowheads="1"/>
            </p:cNvSpPr>
            <p:nvPr/>
          </p:nvSpPr>
          <p:spPr bwMode="auto">
            <a:xfrm>
              <a:off x="1811" y="2014"/>
              <a:ext cx="1442" cy="144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5" name="Oval 19"/>
            <p:cNvSpPr>
              <a:spLocks noChangeArrowheads="1"/>
            </p:cNvSpPr>
            <p:nvPr/>
          </p:nvSpPr>
          <p:spPr bwMode="auto">
            <a:xfrm>
              <a:off x="3038" y="2725"/>
              <a:ext cx="1292" cy="129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6" name="Oval 20"/>
            <p:cNvSpPr>
              <a:spLocks noChangeArrowheads="1"/>
            </p:cNvSpPr>
            <p:nvPr/>
          </p:nvSpPr>
          <p:spPr bwMode="auto">
            <a:xfrm>
              <a:off x="2801" y="1613"/>
              <a:ext cx="623" cy="623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7" name="Oval 21"/>
            <p:cNvSpPr>
              <a:spLocks noChangeArrowheads="1"/>
            </p:cNvSpPr>
            <p:nvPr/>
          </p:nvSpPr>
          <p:spPr bwMode="auto">
            <a:xfrm>
              <a:off x="3674" y="3601"/>
              <a:ext cx="623" cy="623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8" name="Oval 22"/>
            <p:cNvSpPr>
              <a:spLocks noChangeArrowheads="1"/>
            </p:cNvSpPr>
            <p:nvPr/>
          </p:nvSpPr>
          <p:spPr bwMode="auto">
            <a:xfrm>
              <a:off x="3628" y="705"/>
              <a:ext cx="1292" cy="129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9" name="Oval 23"/>
            <p:cNvSpPr>
              <a:spLocks noChangeArrowheads="1"/>
            </p:cNvSpPr>
            <p:nvPr/>
          </p:nvSpPr>
          <p:spPr bwMode="auto">
            <a:xfrm>
              <a:off x="3408" y="1728"/>
              <a:ext cx="1089" cy="1089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0" name="Oval 24"/>
            <p:cNvSpPr>
              <a:spLocks noChangeArrowheads="1"/>
            </p:cNvSpPr>
            <p:nvPr/>
          </p:nvSpPr>
          <p:spPr bwMode="auto">
            <a:xfrm>
              <a:off x="4512" y="1104"/>
              <a:ext cx="1121" cy="1121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1" name="Oval 25"/>
            <p:cNvSpPr>
              <a:spLocks noChangeArrowheads="1"/>
            </p:cNvSpPr>
            <p:nvPr/>
          </p:nvSpPr>
          <p:spPr bwMode="auto">
            <a:xfrm>
              <a:off x="5218" y="624"/>
              <a:ext cx="1022" cy="1022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2" name="Oval 26"/>
            <p:cNvSpPr>
              <a:spLocks noChangeArrowheads="1"/>
            </p:cNvSpPr>
            <p:nvPr/>
          </p:nvSpPr>
          <p:spPr bwMode="auto">
            <a:xfrm>
              <a:off x="5420" y="3500"/>
              <a:ext cx="820" cy="820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3" name="Oval 27"/>
            <p:cNvSpPr>
              <a:spLocks noChangeArrowheads="1"/>
            </p:cNvSpPr>
            <p:nvPr/>
          </p:nvSpPr>
          <p:spPr bwMode="auto">
            <a:xfrm>
              <a:off x="5472" y="1872"/>
              <a:ext cx="623" cy="623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44" name="Oval 28"/>
            <p:cNvSpPr>
              <a:spLocks noChangeArrowheads="1"/>
            </p:cNvSpPr>
            <p:nvPr/>
          </p:nvSpPr>
          <p:spPr bwMode="auto">
            <a:xfrm>
              <a:off x="5520" y="2688"/>
              <a:ext cx="720" cy="720"/>
            </a:xfrm>
            <a:prstGeom prst="ellipse">
              <a:avLst/>
            </a:prstGeom>
            <a:solidFill>
              <a:srgbClr val="1D577E">
                <a:alpha val="23137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3315" name="Text Box 29"/>
          <p:cNvSpPr txBox="1">
            <a:spLocks noChangeArrowheads="1"/>
          </p:cNvSpPr>
          <p:nvPr/>
        </p:nvSpPr>
        <p:spPr bwMode="auto">
          <a:xfrm>
            <a:off x="561975" y="2209800"/>
            <a:ext cx="802005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This is to certify that</a:t>
            </a:r>
          </a:p>
          <a:p>
            <a:pPr algn="ctr"/>
            <a:endParaRPr lang="en-US" altLang="en-US" sz="26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…………………………………………..</a:t>
            </a:r>
          </a:p>
          <a:p>
            <a:pPr algn="ctr"/>
            <a:endParaRPr lang="en-US" altLang="en-US" sz="26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Has qualified for</a:t>
            </a:r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400">
                <a:solidFill>
                  <a:schemeClr val="bg1"/>
                </a:solidFill>
                <a:ea typeface="MS PGothic" panose="020B0600070205080204" pitchFamily="34" charset="-128"/>
              </a:rPr>
              <a:t>……………………………….</a:t>
            </a:r>
          </a:p>
        </p:txBody>
      </p:sp>
      <p:sp>
        <p:nvSpPr>
          <p:cNvPr id="13316" name="Text Box 30"/>
          <p:cNvSpPr txBox="1">
            <a:spLocks noChangeArrowheads="1"/>
          </p:cNvSpPr>
          <p:nvPr/>
        </p:nvSpPr>
        <p:spPr bwMode="auto">
          <a:xfrm>
            <a:off x="7104063" y="563880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600">
                <a:solidFill>
                  <a:schemeClr val="bg1"/>
                </a:solidFill>
                <a:ea typeface="MS PGothic" panose="020B0600070205080204" pitchFamily="34" charset="-128"/>
              </a:rPr>
              <a:t>xx/xx/xxxx</a:t>
            </a:r>
          </a:p>
        </p:txBody>
      </p:sp>
      <p:sp>
        <p:nvSpPr>
          <p:cNvPr id="13317" name="Text Box 31"/>
          <p:cNvSpPr txBox="1">
            <a:spLocks noChangeArrowheads="1"/>
          </p:cNvSpPr>
          <p:nvPr/>
        </p:nvSpPr>
        <p:spPr bwMode="auto">
          <a:xfrm>
            <a:off x="773113" y="563880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bg1"/>
                </a:solidFill>
                <a:ea typeface="MS PGothic" panose="020B0600070205080204" pitchFamily="34" charset="-128"/>
              </a:rPr>
              <a:t>Signed:</a:t>
            </a:r>
          </a:p>
        </p:txBody>
      </p:sp>
      <p:sp>
        <p:nvSpPr>
          <p:cNvPr id="13318" name="Text Box 32"/>
          <p:cNvSpPr txBox="1">
            <a:spLocks noChangeArrowheads="1"/>
          </p:cNvSpPr>
          <p:nvPr/>
        </p:nvSpPr>
        <p:spPr bwMode="auto">
          <a:xfrm>
            <a:off x="422275" y="914400"/>
            <a:ext cx="822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bg1"/>
                </a:solidFill>
                <a:ea typeface="MS PGothic" panose="020B0600070205080204" pitchFamily="34" charset="-128"/>
              </a:rPr>
              <a:t>Certificate of achievement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2980D0"/>
              </a:gs>
              <a:gs pos="100000">
                <a:srgbClr val="1D577E"/>
              </a:gs>
            </a:gsLst>
            <a:path path="rect">
              <a:fillToRect r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-80963" y="944563"/>
            <a:ext cx="1728788" cy="2711450"/>
          </a:xfrm>
          <a:custGeom>
            <a:avLst/>
            <a:gdLst>
              <a:gd name="T0" fmla="*/ 1485379 w 1179"/>
              <a:gd name="T1" fmla="*/ 0 h 1708"/>
              <a:gd name="T2" fmla="*/ 0 w 1179"/>
              <a:gd name="T3" fmla="*/ 847725 h 1708"/>
              <a:gd name="T4" fmla="*/ 0 w 1179"/>
              <a:gd name="T5" fmla="*/ 2711450 h 1708"/>
              <a:gd name="T6" fmla="*/ 1728788 w 1179"/>
              <a:gd name="T7" fmla="*/ 439738 h 1708"/>
              <a:gd name="T8" fmla="*/ 1485379 w 1179"/>
              <a:gd name="T9" fmla="*/ 0 h 1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79" h="1708">
                <a:moveTo>
                  <a:pt x="1013" y="0"/>
                </a:moveTo>
                <a:lnTo>
                  <a:pt x="0" y="534"/>
                </a:lnTo>
                <a:lnTo>
                  <a:pt x="0" y="1708"/>
                </a:lnTo>
                <a:lnTo>
                  <a:pt x="1179" y="277"/>
                </a:lnTo>
                <a:lnTo>
                  <a:pt x="1013" y="0"/>
                </a:lnTo>
                <a:close/>
              </a:path>
            </a:pathLst>
          </a:custGeom>
          <a:gradFill rotWithShape="0">
            <a:gsLst>
              <a:gs pos="0">
                <a:srgbClr val="A51D0D"/>
              </a:gs>
              <a:gs pos="100000">
                <a:srgbClr val="EE3926"/>
              </a:gs>
            </a:gsLst>
            <a:path path="rect">
              <a:fillToRect t="100000" r="100000"/>
            </a:path>
          </a:gradFill>
          <a:ln w="28575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61975" y="2590800"/>
            <a:ext cx="802005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This is to certify that</a:t>
            </a:r>
          </a:p>
          <a:p>
            <a:pPr algn="ctr"/>
            <a:endParaRPr lang="en-US" altLang="en-US" sz="26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…………………………………………..</a:t>
            </a:r>
          </a:p>
          <a:p>
            <a:pPr algn="ctr"/>
            <a:endParaRPr lang="en-US" altLang="en-US" sz="26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600">
                <a:solidFill>
                  <a:schemeClr val="bg1"/>
                </a:solidFill>
                <a:ea typeface="MS PGothic" panose="020B0600070205080204" pitchFamily="34" charset="-128"/>
              </a:rPr>
              <a:t>Has achieved an award in</a:t>
            </a:r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endParaRPr lang="en-US" altLang="en-US" sz="2400">
              <a:solidFill>
                <a:schemeClr val="bg1"/>
              </a:solidFill>
              <a:ea typeface="MS PGothic" panose="020B0600070205080204" pitchFamily="34" charset="-128"/>
            </a:endParaRPr>
          </a:p>
          <a:p>
            <a:pPr algn="ctr"/>
            <a:r>
              <a:rPr lang="en-US" altLang="en-US" sz="2400">
                <a:solidFill>
                  <a:schemeClr val="bg1"/>
                </a:solidFill>
                <a:ea typeface="MS PGothic" panose="020B0600070205080204" pitchFamily="34" charset="-128"/>
              </a:rPr>
              <a:t>……………………………….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104063" y="591185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600">
                <a:solidFill>
                  <a:schemeClr val="bg1"/>
                </a:solidFill>
                <a:ea typeface="MS PGothic" panose="020B0600070205080204" pitchFamily="34" charset="-128"/>
              </a:rPr>
              <a:t>xx/xx/xxxx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73113" y="5911850"/>
            <a:ext cx="1266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600">
                <a:solidFill>
                  <a:schemeClr val="bg1"/>
                </a:solidFill>
                <a:ea typeface="MS PGothic" panose="020B0600070205080204" pitchFamily="34" charset="-128"/>
              </a:rPr>
              <a:t>Signed: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22275" y="1536700"/>
            <a:ext cx="822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b="1">
                <a:solidFill>
                  <a:schemeClr val="bg1"/>
                </a:solidFill>
                <a:ea typeface="MS PGothic" panose="020B0600070205080204" pitchFamily="34" charset="-128"/>
              </a:rPr>
              <a:t>Certificate of achievement</a:t>
            </a: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1414463" y="-100013"/>
            <a:ext cx="5702300" cy="1468438"/>
          </a:xfrm>
          <a:custGeom>
            <a:avLst/>
            <a:gdLst>
              <a:gd name="T0" fmla="*/ 1819696 w 3892"/>
              <a:gd name="T1" fmla="*/ 0 h 925"/>
              <a:gd name="T2" fmla="*/ 0 w 3892"/>
              <a:gd name="T3" fmla="*/ 1033463 h 925"/>
              <a:gd name="T4" fmla="*/ 256398 w 3892"/>
              <a:gd name="T5" fmla="*/ 1468438 h 925"/>
              <a:gd name="T6" fmla="*/ 5702300 w 3892"/>
              <a:gd name="T7" fmla="*/ 3175 h 925"/>
              <a:gd name="T8" fmla="*/ 1819696 w 3892"/>
              <a:gd name="T9" fmla="*/ 0 h 9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92" h="925">
                <a:moveTo>
                  <a:pt x="1242" y="0"/>
                </a:moveTo>
                <a:lnTo>
                  <a:pt x="0" y="651"/>
                </a:lnTo>
                <a:lnTo>
                  <a:pt x="175" y="925"/>
                </a:lnTo>
                <a:lnTo>
                  <a:pt x="3892" y="2"/>
                </a:lnTo>
                <a:lnTo>
                  <a:pt x="1242" y="0"/>
                </a:lnTo>
                <a:close/>
              </a:path>
            </a:pathLst>
          </a:custGeom>
          <a:gradFill rotWithShape="0">
            <a:gsLst>
              <a:gs pos="0">
                <a:srgbClr val="A51D0D"/>
              </a:gs>
              <a:gs pos="100000">
                <a:srgbClr val="EE3926"/>
              </a:gs>
            </a:gsLst>
            <a:path path="rect">
              <a:fillToRect l="100000" b="100000"/>
            </a:path>
          </a:gradFill>
          <a:ln w="28575" cmpd="sng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617538" y="296863"/>
            <a:ext cx="1630362" cy="1836737"/>
          </a:xfrm>
          <a:custGeom>
            <a:avLst/>
            <a:gdLst>
              <a:gd name="T0" fmla="*/ 1630362 w 1113"/>
              <a:gd name="T1" fmla="*/ 390525 h 1157"/>
              <a:gd name="T2" fmla="*/ 1044428 w 1113"/>
              <a:gd name="T3" fmla="*/ 476250 h 1157"/>
              <a:gd name="T4" fmla="*/ 645992 w 1113"/>
              <a:gd name="T5" fmla="*/ 0 h 1157"/>
              <a:gd name="T6" fmla="*/ 540524 w 1113"/>
              <a:gd name="T7" fmla="*/ 631825 h 1157"/>
              <a:gd name="T8" fmla="*/ 0 w 1113"/>
              <a:gd name="T9" fmla="*/ 893762 h 1157"/>
              <a:gd name="T10" fmla="*/ 520017 w 1113"/>
              <a:gd name="T11" fmla="*/ 1198562 h 1157"/>
              <a:gd name="T12" fmla="*/ 584469 w 1113"/>
              <a:gd name="T13" fmla="*/ 1836737 h 1157"/>
              <a:gd name="T14" fmla="*/ 1012201 w 1113"/>
              <a:gd name="T15" fmla="*/ 1392237 h 1157"/>
              <a:gd name="T16" fmla="*/ 1592276 w 1113"/>
              <a:gd name="T17" fmla="*/ 1525587 h 1157"/>
              <a:gd name="T18" fmla="*/ 1334465 w 1113"/>
              <a:gd name="T19" fmla="*/ 947737 h 1157"/>
              <a:gd name="T20" fmla="*/ 1630362 w 1113"/>
              <a:gd name="T21" fmla="*/ 390525 h 115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13" h="1157">
                <a:moveTo>
                  <a:pt x="1113" y="246"/>
                </a:moveTo>
                <a:lnTo>
                  <a:pt x="713" y="300"/>
                </a:lnTo>
                <a:lnTo>
                  <a:pt x="441" y="0"/>
                </a:lnTo>
                <a:lnTo>
                  <a:pt x="369" y="398"/>
                </a:lnTo>
                <a:lnTo>
                  <a:pt x="0" y="563"/>
                </a:lnTo>
                <a:lnTo>
                  <a:pt x="355" y="755"/>
                </a:lnTo>
                <a:lnTo>
                  <a:pt x="399" y="1157"/>
                </a:lnTo>
                <a:lnTo>
                  <a:pt x="691" y="877"/>
                </a:lnTo>
                <a:lnTo>
                  <a:pt x="1087" y="961"/>
                </a:lnTo>
                <a:lnTo>
                  <a:pt x="911" y="597"/>
                </a:lnTo>
                <a:lnTo>
                  <a:pt x="1113" y="246"/>
                </a:lnTo>
                <a:close/>
              </a:path>
            </a:pathLst>
          </a:custGeom>
          <a:gradFill rotWithShape="1">
            <a:gsLst>
              <a:gs pos="0">
                <a:srgbClr val="FDF5A9"/>
              </a:gs>
              <a:gs pos="100000">
                <a:srgbClr val="FAE40E"/>
              </a:gs>
            </a:gsLst>
            <a:path path="rect">
              <a:fillToRect l="50000" t="50000" r="50000" b="50000"/>
            </a:path>
          </a:gradFill>
          <a:ln w="28575" cmpd="sng">
            <a:solidFill>
              <a:schemeClr val="bg2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609600"/>
            <a:ext cx="7737475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endParaRPr lang="en-US" altLang="en-US" sz="2000" b="1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258</Words>
  <Application>Microsoft Office PowerPoint</Application>
  <PresentationFormat>On-screen Show (4:3)</PresentationFormat>
  <Paragraphs>78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MS PGothic</vt:lpstr>
      <vt:lpstr>Wingdings</vt:lpstr>
      <vt:lpstr>Default Design</vt:lpstr>
      <vt:lpstr>Certificate templates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Templates</dc:title>
  <dc:creator>Presentation Magazine</dc:creator>
  <cp:lastModifiedBy>Jonty Pearce</cp:lastModifiedBy>
  <cp:revision>8</cp:revision>
  <dcterms:created xsi:type="dcterms:W3CDTF">2009-11-03T13:35:13Z</dcterms:created>
  <dcterms:modified xsi:type="dcterms:W3CDTF">2015-02-22T11:12:49Z</dcterms:modified>
</cp:coreProperties>
</file>