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0" r:id="rId2"/>
    <p:sldId id="267" r:id="rId3"/>
    <p:sldId id="269" r:id="rId4"/>
    <p:sldId id="268" r:id="rId5"/>
    <p:sldId id="271" r:id="rId6"/>
    <p:sldId id="272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8E3"/>
    <a:srgbClr val="2B82F5"/>
    <a:srgbClr val="69D969"/>
    <a:srgbClr val="FFFF66"/>
    <a:srgbClr val="54D454"/>
    <a:srgbClr val="33CC33"/>
    <a:srgbClr val="FCF600"/>
    <a:srgbClr val="FF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28" autoAdjust="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E5539FE-33CA-430D-9C6E-8F55C1C4EB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376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735F95-DBAF-45BC-B260-5B89E4E1FFF2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865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D136E3-07C6-4EB9-A456-DAE1D9AC0151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718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8812B03-3E8B-4DD2-B7B5-CDDD32B5F063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043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62107A-1AB6-4653-A2D6-A89EE3C9B302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779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4EC75-0033-4106-95A7-8FE96360E12D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80933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CCDC1D-91E6-4453-A9E8-A3A4B9158FD5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7139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D104C8-C83D-49F0-AB18-562A7A6B5276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7275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41E2D-49FF-4D96-96EF-35E8DC24A5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3162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52D11-CD07-4A10-B1BA-DF5501DED9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230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BD7E7-1FD6-4B7A-8B48-EB9C4D4646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143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42FEC-0501-452C-97AB-DA3D6F1DD8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155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CBA1A-8AA1-4CFF-872B-79437DA0C0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642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01316-ACA2-4D8B-917B-AF5E1DD648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520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2E35-8BB6-46E4-BC85-D80CDA7BAE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857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C40E2-4254-4823-AA08-1705528320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82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5B5-1D55-4A35-88D1-DD4A7F355E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169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41351-D139-4884-B2CE-8F9256D0B9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849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0FA97-FA44-460C-813D-9B7D6D1086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8999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21AD05A-1286-4A22-949A-43548C5EB1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98750"/>
            <a:ext cx="7772400" cy="785813"/>
          </a:xfrm>
        </p:spPr>
        <p:txBody>
          <a:bodyPr anchor="ctr"/>
          <a:lstStyle/>
          <a:p>
            <a:pPr eaLnBrk="1" hangingPunct="1"/>
            <a:r>
              <a:rPr lang="en-GB" altLang="en-US" sz="4000" smtClean="0"/>
              <a:t>PowerPoint Buttons and Badges</a:t>
            </a:r>
            <a:br>
              <a:rPr lang="en-GB" altLang="en-US" sz="4000" smtClean="0"/>
            </a:br>
            <a:r>
              <a:rPr lang="en-GB" altLang="en-US" sz="2400" smtClean="0"/>
              <a:t>Can be coloured and scaled in size</a:t>
            </a:r>
          </a:p>
        </p:txBody>
      </p:sp>
      <p:grpSp>
        <p:nvGrpSpPr>
          <p:cNvPr id="3075" name="Group 6"/>
          <p:cNvGrpSpPr>
            <a:grpSpLocks/>
          </p:cNvGrpSpPr>
          <p:nvPr/>
        </p:nvGrpSpPr>
        <p:grpSpPr bwMode="auto">
          <a:xfrm>
            <a:off x="460375" y="361950"/>
            <a:ext cx="2241550" cy="2055813"/>
            <a:chOff x="3049" y="829"/>
            <a:chExt cx="2338" cy="2145"/>
          </a:xfrm>
        </p:grpSpPr>
        <p:sp>
          <p:nvSpPr>
            <p:cNvPr id="3082" name="Oval 7"/>
            <p:cNvSpPr>
              <a:spLocks noChangeArrowheads="1"/>
            </p:cNvSpPr>
            <p:nvPr/>
          </p:nvSpPr>
          <p:spPr bwMode="auto">
            <a:xfrm rot="-2113716">
              <a:off x="3346" y="1679"/>
              <a:ext cx="2041" cy="129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3" name="Oval 8"/>
            <p:cNvSpPr>
              <a:spLocks noChangeArrowheads="1"/>
            </p:cNvSpPr>
            <p:nvPr/>
          </p:nvSpPr>
          <p:spPr bwMode="auto">
            <a:xfrm>
              <a:off x="3049" y="829"/>
              <a:ext cx="1945" cy="1937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229E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84" name="Oval 9"/>
            <p:cNvSpPr>
              <a:spLocks noChangeArrowheads="1"/>
            </p:cNvSpPr>
            <p:nvPr/>
          </p:nvSpPr>
          <p:spPr bwMode="auto">
            <a:xfrm>
              <a:off x="3177" y="956"/>
              <a:ext cx="1690" cy="1683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4DB1F5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076" name="Freeform 12"/>
          <p:cNvSpPr>
            <a:spLocks/>
          </p:cNvSpPr>
          <p:nvPr/>
        </p:nvSpPr>
        <p:spPr bwMode="auto">
          <a:xfrm>
            <a:off x="6716713" y="452438"/>
            <a:ext cx="1874837" cy="1873250"/>
          </a:xfrm>
          <a:custGeom>
            <a:avLst/>
            <a:gdLst>
              <a:gd name="T0" fmla="*/ 936275 w 1640"/>
              <a:gd name="T1" fmla="*/ 142865 h 1639"/>
              <a:gd name="T2" fmla="*/ 1059740 w 1640"/>
              <a:gd name="T3" fmla="*/ 0 h 1639"/>
              <a:gd name="T4" fmla="*/ 1143193 w 1640"/>
              <a:gd name="T5" fmla="*/ 170295 h 1639"/>
              <a:gd name="T6" fmla="*/ 1298668 w 1640"/>
              <a:gd name="T7" fmla="*/ 62861 h 1639"/>
              <a:gd name="T8" fmla="*/ 1334107 w 1640"/>
              <a:gd name="T9" fmla="*/ 249157 h 1639"/>
              <a:gd name="T10" fmla="*/ 1512445 w 1640"/>
              <a:gd name="T11" fmla="*/ 186296 h 1639"/>
              <a:gd name="T12" fmla="*/ 1499870 w 1640"/>
              <a:gd name="T13" fmla="*/ 374879 h 1639"/>
              <a:gd name="T14" fmla="*/ 1688496 w 1640"/>
              <a:gd name="T15" fmla="*/ 361164 h 1639"/>
              <a:gd name="T16" fmla="*/ 1624478 w 1640"/>
              <a:gd name="T17" fmla="*/ 540602 h 1639"/>
              <a:gd name="T18" fmla="*/ 1810818 w 1640"/>
              <a:gd name="T19" fmla="*/ 576033 h 1639"/>
              <a:gd name="T20" fmla="*/ 1704501 w 1640"/>
              <a:gd name="T21" fmla="*/ 731470 h 1639"/>
              <a:gd name="T22" fmla="*/ 1874837 w 1640"/>
              <a:gd name="T23" fmla="*/ 812618 h 1639"/>
              <a:gd name="T24" fmla="*/ 1731938 w 1640"/>
              <a:gd name="T25" fmla="*/ 937196 h 1639"/>
              <a:gd name="T26" fmla="*/ 1874837 w 1640"/>
              <a:gd name="T27" fmla="*/ 1060632 h 1639"/>
              <a:gd name="T28" fmla="*/ 1704501 w 1640"/>
              <a:gd name="T29" fmla="*/ 1141780 h 1639"/>
              <a:gd name="T30" fmla="*/ 1810818 w 1640"/>
              <a:gd name="T31" fmla="*/ 1299503 h 1639"/>
              <a:gd name="T32" fmla="*/ 1624478 w 1640"/>
              <a:gd name="T33" fmla="*/ 1333791 h 1639"/>
              <a:gd name="T34" fmla="*/ 1688496 w 1640"/>
              <a:gd name="T35" fmla="*/ 1512086 h 1639"/>
              <a:gd name="T36" fmla="*/ 1499870 w 1640"/>
              <a:gd name="T37" fmla="*/ 1498371 h 1639"/>
              <a:gd name="T38" fmla="*/ 1512445 w 1640"/>
              <a:gd name="T39" fmla="*/ 1686954 h 1639"/>
              <a:gd name="T40" fmla="*/ 1334107 w 1640"/>
              <a:gd name="T41" fmla="*/ 1625236 h 1639"/>
              <a:gd name="T42" fmla="*/ 1298668 w 1640"/>
              <a:gd name="T43" fmla="*/ 1810389 h 1639"/>
              <a:gd name="T44" fmla="*/ 1143193 w 1640"/>
              <a:gd name="T45" fmla="*/ 1702955 h 1639"/>
              <a:gd name="T46" fmla="*/ 1059740 w 1640"/>
              <a:gd name="T47" fmla="*/ 1873250 h 1639"/>
              <a:gd name="T48" fmla="*/ 936275 w 1640"/>
              <a:gd name="T49" fmla="*/ 1730385 h 1639"/>
              <a:gd name="T50" fmla="*/ 812810 w 1640"/>
              <a:gd name="T51" fmla="*/ 1873250 h 1639"/>
              <a:gd name="T52" fmla="*/ 732787 w 1640"/>
              <a:gd name="T53" fmla="*/ 1702955 h 1639"/>
              <a:gd name="T54" fmla="*/ 575026 w 1640"/>
              <a:gd name="T55" fmla="*/ 1810389 h 1639"/>
              <a:gd name="T56" fmla="*/ 540730 w 1640"/>
              <a:gd name="T57" fmla="*/ 1625236 h 1639"/>
              <a:gd name="T58" fmla="*/ 362392 w 1640"/>
              <a:gd name="T59" fmla="*/ 1686954 h 1639"/>
              <a:gd name="T60" fmla="*/ 374967 w 1640"/>
              <a:gd name="T61" fmla="*/ 1498371 h 1639"/>
              <a:gd name="T62" fmla="*/ 187484 w 1640"/>
              <a:gd name="T63" fmla="*/ 1512086 h 1639"/>
              <a:gd name="T64" fmla="*/ 249216 w 1640"/>
              <a:gd name="T65" fmla="*/ 1333791 h 1639"/>
              <a:gd name="T66" fmla="*/ 64019 w 1640"/>
              <a:gd name="T67" fmla="*/ 1299503 h 1639"/>
              <a:gd name="T68" fmla="*/ 169193 w 1640"/>
              <a:gd name="T69" fmla="*/ 1141780 h 1639"/>
              <a:gd name="T70" fmla="*/ 0 w 1640"/>
              <a:gd name="T71" fmla="*/ 1060632 h 1639"/>
              <a:gd name="T72" fmla="*/ 142899 w 1640"/>
              <a:gd name="T73" fmla="*/ 937196 h 1639"/>
              <a:gd name="T74" fmla="*/ 0 w 1640"/>
              <a:gd name="T75" fmla="*/ 812618 h 1639"/>
              <a:gd name="T76" fmla="*/ 169193 w 1640"/>
              <a:gd name="T77" fmla="*/ 731470 h 1639"/>
              <a:gd name="T78" fmla="*/ 64019 w 1640"/>
              <a:gd name="T79" fmla="*/ 576033 h 1639"/>
              <a:gd name="T80" fmla="*/ 249216 w 1640"/>
              <a:gd name="T81" fmla="*/ 540602 h 1639"/>
              <a:gd name="T82" fmla="*/ 187484 w 1640"/>
              <a:gd name="T83" fmla="*/ 361164 h 1639"/>
              <a:gd name="T84" fmla="*/ 374967 w 1640"/>
              <a:gd name="T85" fmla="*/ 374879 h 1639"/>
              <a:gd name="T86" fmla="*/ 362392 w 1640"/>
              <a:gd name="T87" fmla="*/ 186296 h 1639"/>
              <a:gd name="T88" fmla="*/ 540730 w 1640"/>
              <a:gd name="T89" fmla="*/ 249157 h 1639"/>
              <a:gd name="T90" fmla="*/ 575026 w 1640"/>
              <a:gd name="T91" fmla="*/ 62861 h 1639"/>
              <a:gd name="T92" fmla="*/ 732787 w 1640"/>
              <a:gd name="T93" fmla="*/ 170295 h 1639"/>
              <a:gd name="T94" fmla="*/ 812810 w 1640"/>
              <a:gd name="T95" fmla="*/ 0 h 1639"/>
              <a:gd name="T96" fmla="*/ 936275 w 1640"/>
              <a:gd name="T97" fmla="*/ 142865 h 16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640" h="1639">
                <a:moveTo>
                  <a:pt x="819" y="125"/>
                </a:moveTo>
                <a:lnTo>
                  <a:pt x="927" y="0"/>
                </a:lnTo>
                <a:lnTo>
                  <a:pt x="1000" y="149"/>
                </a:lnTo>
                <a:lnTo>
                  <a:pt x="1136" y="55"/>
                </a:lnTo>
                <a:lnTo>
                  <a:pt x="1167" y="218"/>
                </a:lnTo>
                <a:lnTo>
                  <a:pt x="1323" y="163"/>
                </a:lnTo>
                <a:lnTo>
                  <a:pt x="1312" y="328"/>
                </a:lnTo>
                <a:lnTo>
                  <a:pt x="1477" y="316"/>
                </a:lnTo>
                <a:lnTo>
                  <a:pt x="1421" y="473"/>
                </a:lnTo>
                <a:lnTo>
                  <a:pt x="1584" y="504"/>
                </a:lnTo>
                <a:lnTo>
                  <a:pt x="1491" y="640"/>
                </a:lnTo>
                <a:lnTo>
                  <a:pt x="1640" y="711"/>
                </a:lnTo>
                <a:lnTo>
                  <a:pt x="1515" y="820"/>
                </a:lnTo>
                <a:lnTo>
                  <a:pt x="1640" y="928"/>
                </a:lnTo>
                <a:lnTo>
                  <a:pt x="1491" y="999"/>
                </a:lnTo>
                <a:lnTo>
                  <a:pt x="1584" y="1137"/>
                </a:lnTo>
                <a:lnTo>
                  <a:pt x="1421" y="1167"/>
                </a:lnTo>
                <a:lnTo>
                  <a:pt x="1477" y="1323"/>
                </a:lnTo>
                <a:lnTo>
                  <a:pt x="1312" y="1311"/>
                </a:lnTo>
                <a:lnTo>
                  <a:pt x="1323" y="1476"/>
                </a:lnTo>
                <a:lnTo>
                  <a:pt x="1167" y="1422"/>
                </a:lnTo>
                <a:lnTo>
                  <a:pt x="1136" y="1584"/>
                </a:lnTo>
                <a:lnTo>
                  <a:pt x="1000" y="1490"/>
                </a:lnTo>
                <a:lnTo>
                  <a:pt x="927" y="1639"/>
                </a:lnTo>
                <a:lnTo>
                  <a:pt x="819" y="1514"/>
                </a:lnTo>
                <a:lnTo>
                  <a:pt x="711" y="1639"/>
                </a:lnTo>
                <a:lnTo>
                  <a:pt x="641" y="1490"/>
                </a:lnTo>
                <a:lnTo>
                  <a:pt x="503" y="1584"/>
                </a:lnTo>
                <a:lnTo>
                  <a:pt x="473" y="1422"/>
                </a:lnTo>
                <a:lnTo>
                  <a:pt x="317" y="1476"/>
                </a:lnTo>
                <a:lnTo>
                  <a:pt x="328" y="1311"/>
                </a:lnTo>
                <a:lnTo>
                  <a:pt x="164" y="1323"/>
                </a:lnTo>
                <a:lnTo>
                  <a:pt x="218" y="1167"/>
                </a:lnTo>
                <a:lnTo>
                  <a:pt x="56" y="1137"/>
                </a:lnTo>
                <a:lnTo>
                  <a:pt x="148" y="999"/>
                </a:lnTo>
                <a:lnTo>
                  <a:pt x="0" y="928"/>
                </a:lnTo>
                <a:lnTo>
                  <a:pt x="125" y="820"/>
                </a:lnTo>
                <a:lnTo>
                  <a:pt x="0" y="711"/>
                </a:lnTo>
                <a:lnTo>
                  <a:pt x="148" y="640"/>
                </a:lnTo>
                <a:lnTo>
                  <a:pt x="56" y="504"/>
                </a:lnTo>
                <a:lnTo>
                  <a:pt x="218" y="473"/>
                </a:lnTo>
                <a:lnTo>
                  <a:pt x="164" y="316"/>
                </a:lnTo>
                <a:lnTo>
                  <a:pt x="328" y="328"/>
                </a:lnTo>
                <a:lnTo>
                  <a:pt x="317" y="163"/>
                </a:lnTo>
                <a:lnTo>
                  <a:pt x="473" y="218"/>
                </a:lnTo>
                <a:lnTo>
                  <a:pt x="503" y="55"/>
                </a:lnTo>
                <a:lnTo>
                  <a:pt x="641" y="149"/>
                </a:lnTo>
                <a:lnTo>
                  <a:pt x="711" y="0"/>
                </a:lnTo>
                <a:lnTo>
                  <a:pt x="819" y="125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rgbClr val="FA7D00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7" name="Freeform 13"/>
          <p:cNvSpPr>
            <a:spLocks/>
          </p:cNvSpPr>
          <p:nvPr/>
        </p:nvSpPr>
        <p:spPr bwMode="auto">
          <a:xfrm>
            <a:off x="3665538" y="482600"/>
            <a:ext cx="1811337" cy="1812925"/>
          </a:xfrm>
          <a:custGeom>
            <a:avLst/>
            <a:gdLst>
              <a:gd name="T0" fmla="*/ 927953 w 1585"/>
              <a:gd name="T1" fmla="*/ 78873 h 1586"/>
              <a:gd name="T2" fmla="*/ 1025091 w 1585"/>
              <a:gd name="T3" fmla="*/ 0 h 1586"/>
              <a:gd name="T4" fmla="*/ 1098230 w 1585"/>
              <a:gd name="T5" fmla="*/ 100591 h 1586"/>
              <a:gd name="T6" fmla="*/ 1212510 w 1585"/>
              <a:gd name="T7" fmla="*/ 70871 h 1586"/>
              <a:gd name="T8" fmla="*/ 1279935 w 1585"/>
              <a:gd name="T9" fmla="*/ 96019 h 1586"/>
              <a:gd name="T10" fmla="*/ 1338218 w 1585"/>
              <a:gd name="T11" fmla="*/ 200039 h 1586"/>
              <a:gd name="T12" fmla="*/ 1461640 w 1585"/>
              <a:gd name="T13" fmla="*/ 181750 h 1586"/>
              <a:gd name="T14" fmla="*/ 1474211 w 1585"/>
              <a:gd name="T15" fmla="*/ 305202 h 1586"/>
              <a:gd name="T16" fmla="*/ 1590777 w 1585"/>
              <a:gd name="T17" fmla="*/ 336066 h 1586"/>
              <a:gd name="T18" fmla="*/ 1633060 w 1585"/>
              <a:gd name="T19" fmla="*/ 392076 h 1586"/>
              <a:gd name="T20" fmla="*/ 1633060 w 1585"/>
              <a:gd name="T21" fmla="*/ 512100 h 1586"/>
              <a:gd name="T22" fmla="*/ 1748483 w 1585"/>
              <a:gd name="T23" fmla="*/ 556680 h 1586"/>
              <a:gd name="T24" fmla="*/ 1699343 w 1585"/>
              <a:gd name="T25" fmla="*/ 670988 h 1586"/>
              <a:gd name="T26" fmla="*/ 1783910 w 1585"/>
              <a:gd name="T27" fmla="*/ 755576 h 1586"/>
              <a:gd name="T28" fmla="*/ 1794195 w 1585"/>
              <a:gd name="T29" fmla="*/ 825304 h 1586"/>
              <a:gd name="T30" fmla="*/ 1733627 w 1585"/>
              <a:gd name="T31" fmla="*/ 928181 h 1586"/>
              <a:gd name="T32" fmla="*/ 1811337 w 1585"/>
              <a:gd name="T33" fmla="*/ 1026486 h 1586"/>
              <a:gd name="T34" fmla="*/ 1710771 w 1585"/>
              <a:gd name="T35" fmla="*/ 1098500 h 1586"/>
              <a:gd name="T36" fmla="*/ 1741626 w 1585"/>
              <a:gd name="T37" fmla="*/ 1213951 h 1586"/>
              <a:gd name="T38" fmla="*/ 1714199 w 1585"/>
              <a:gd name="T39" fmla="*/ 1280250 h 1586"/>
              <a:gd name="T40" fmla="*/ 1610204 w 1585"/>
              <a:gd name="T41" fmla="*/ 1340833 h 1586"/>
              <a:gd name="T42" fmla="*/ 1629632 w 1585"/>
              <a:gd name="T43" fmla="*/ 1461999 h 1586"/>
              <a:gd name="T44" fmla="*/ 1506210 w 1585"/>
              <a:gd name="T45" fmla="*/ 1476859 h 1586"/>
              <a:gd name="T46" fmla="*/ 1475354 w 1585"/>
              <a:gd name="T47" fmla="*/ 1592311 h 1586"/>
              <a:gd name="T48" fmla="*/ 1419357 w 1585"/>
              <a:gd name="T49" fmla="*/ 1635748 h 1586"/>
              <a:gd name="T50" fmla="*/ 1299363 w 1585"/>
              <a:gd name="T51" fmla="*/ 1635748 h 1586"/>
              <a:gd name="T52" fmla="*/ 1254794 w 1585"/>
              <a:gd name="T53" fmla="*/ 1751199 h 1586"/>
              <a:gd name="T54" fmla="*/ 1141657 w 1585"/>
              <a:gd name="T55" fmla="*/ 1700903 h 1586"/>
              <a:gd name="T56" fmla="*/ 1057089 w 1585"/>
              <a:gd name="T57" fmla="*/ 1785491 h 1586"/>
              <a:gd name="T58" fmla="*/ 986236 w 1585"/>
              <a:gd name="T59" fmla="*/ 1794636 h 1586"/>
              <a:gd name="T60" fmla="*/ 882241 w 1585"/>
              <a:gd name="T61" fmla="*/ 1735196 h 1586"/>
              <a:gd name="T62" fmla="*/ 786246 w 1585"/>
              <a:gd name="T63" fmla="*/ 1812925 h 1586"/>
              <a:gd name="T64" fmla="*/ 711964 w 1585"/>
              <a:gd name="T65" fmla="*/ 1712334 h 1586"/>
              <a:gd name="T66" fmla="*/ 596541 w 1585"/>
              <a:gd name="T67" fmla="*/ 1743197 h 1586"/>
              <a:gd name="T68" fmla="*/ 531402 w 1585"/>
              <a:gd name="T69" fmla="*/ 1716906 h 1586"/>
              <a:gd name="T70" fmla="*/ 471976 w 1585"/>
              <a:gd name="T71" fmla="*/ 1612886 h 1586"/>
              <a:gd name="T72" fmla="*/ 348554 w 1585"/>
              <a:gd name="T73" fmla="*/ 1631175 h 1586"/>
              <a:gd name="T74" fmla="*/ 334840 w 1585"/>
              <a:gd name="T75" fmla="*/ 1507723 h 1586"/>
              <a:gd name="T76" fmla="*/ 220560 w 1585"/>
              <a:gd name="T77" fmla="*/ 1476859 h 1586"/>
              <a:gd name="T78" fmla="*/ 175991 w 1585"/>
              <a:gd name="T79" fmla="*/ 1419705 h 1586"/>
              <a:gd name="T80" fmla="*/ 175991 w 1585"/>
              <a:gd name="T81" fmla="*/ 1301968 h 1586"/>
              <a:gd name="T82" fmla="*/ 61711 w 1585"/>
              <a:gd name="T83" fmla="*/ 1256245 h 1586"/>
              <a:gd name="T84" fmla="*/ 111994 w 1585"/>
              <a:gd name="T85" fmla="*/ 1143080 h 1586"/>
              <a:gd name="T86" fmla="*/ 25142 w 1585"/>
              <a:gd name="T87" fmla="*/ 1058492 h 1586"/>
              <a:gd name="T88" fmla="*/ 17142 w 1585"/>
              <a:gd name="T89" fmla="*/ 986478 h 1586"/>
              <a:gd name="T90" fmla="*/ 77710 w 1585"/>
              <a:gd name="T91" fmla="*/ 884744 h 1586"/>
              <a:gd name="T92" fmla="*/ 0 w 1585"/>
              <a:gd name="T93" fmla="*/ 787582 h 1586"/>
              <a:gd name="T94" fmla="*/ 98281 w 1585"/>
              <a:gd name="T95" fmla="*/ 714425 h 1586"/>
              <a:gd name="T96" fmla="*/ 67425 w 1585"/>
              <a:gd name="T97" fmla="*/ 597831 h 1586"/>
              <a:gd name="T98" fmla="*/ 94852 w 1585"/>
              <a:gd name="T99" fmla="*/ 532675 h 1586"/>
              <a:gd name="T100" fmla="*/ 198847 w 1585"/>
              <a:gd name="T101" fmla="*/ 473235 h 1586"/>
              <a:gd name="T102" fmla="*/ 179420 w 1585"/>
              <a:gd name="T103" fmla="*/ 350926 h 1586"/>
              <a:gd name="T104" fmla="*/ 302842 w 1585"/>
              <a:gd name="T105" fmla="*/ 336066 h 1586"/>
              <a:gd name="T106" fmla="*/ 333697 w 1585"/>
              <a:gd name="T107" fmla="*/ 221758 h 1586"/>
              <a:gd name="T108" fmla="*/ 390837 w 1585"/>
              <a:gd name="T109" fmla="*/ 177177 h 1586"/>
              <a:gd name="T110" fmla="*/ 510831 w 1585"/>
              <a:gd name="T111" fmla="*/ 177177 h 1586"/>
              <a:gd name="T112" fmla="*/ 556543 w 1585"/>
              <a:gd name="T113" fmla="*/ 61726 h 1586"/>
              <a:gd name="T114" fmla="*/ 669680 w 1585"/>
              <a:gd name="T115" fmla="*/ 112022 h 1586"/>
              <a:gd name="T116" fmla="*/ 754248 w 1585"/>
              <a:gd name="T117" fmla="*/ 28577 h 1586"/>
              <a:gd name="T118" fmla="*/ 823958 w 1585"/>
              <a:gd name="T119" fmla="*/ 18289 h 15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585" h="1586">
                <a:moveTo>
                  <a:pt x="755" y="56"/>
                </a:moveTo>
                <a:lnTo>
                  <a:pt x="755" y="56"/>
                </a:lnTo>
                <a:lnTo>
                  <a:pt x="763" y="63"/>
                </a:lnTo>
                <a:lnTo>
                  <a:pt x="772" y="69"/>
                </a:lnTo>
                <a:lnTo>
                  <a:pt x="782" y="71"/>
                </a:lnTo>
                <a:lnTo>
                  <a:pt x="792" y="73"/>
                </a:lnTo>
                <a:lnTo>
                  <a:pt x="802" y="71"/>
                </a:lnTo>
                <a:lnTo>
                  <a:pt x="812" y="69"/>
                </a:lnTo>
                <a:lnTo>
                  <a:pt x="822" y="63"/>
                </a:lnTo>
                <a:lnTo>
                  <a:pt x="829" y="56"/>
                </a:lnTo>
                <a:lnTo>
                  <a:pt x="863" y="16"/>
                </a:lnTo>
                <a:lnTo>
                  <a:pt x="871" y="9"/>
                </a:lnTo>
                <a:lnTo>
                  <a:pt x="880" y="3"/>
                </a:lnTo>
                <a:lnTo>
                  <a:pt x="888" y="0"/>
                </a:lnTo>
                <a:lnTo>
                  <a:pt x="897" y="0"/>
                </a:lnTo>
                <a:lnTo>
                  <a:pt x="904" y="3"/>
                </a:lnTo>
                <a:lnTo>
                  <a:pt x="912" y="8"/>
                </a:lnTo>
                <a:lnTo>
                  <a:pt x="919" y="15"/>
                </a:lnTo>
                <a:lnTo>
                  <a:pt x="925" y="25"/>
                </a:lnTo>
                <a:lnTo>
                  <a:pt x="948" y="71"/>
                </a:lnTo>
                <a:lnTo>
                  <a:pt x="954" y="80"/>
                </a:lnTo>
                <a:lnTo>
                  <a:pt x="961" y="88"/>
                </a:lnTo>
                <a:lnTo>
                  <a:pt x="969" y="94"/>
                </a:lnTo>
                <a:lnTo>
                  <a:pt x="978" y="97"/>
                </a:lnTo>
                <a:lnTo>
                  <a:pt x="989" y="98"/>
                </a:lnTo>
                <a:lnTo>
                  <a:pt x="999" y="98"/>
                </a:lnTo>
                <a:lnTo>
                  <a:pt x="1009" y="96"/>
                </a:lnTo>
                <a:lnTo>
                  <a:pt x="1019" y="90"/>
                </a:lnTo>
                <a:lnTo>
                  <a:pt x="1061" y="62"/>
                </a:lnTo>
                <a:lnTo>
                  <a:pt x="1071" y="56"/>
                </a:lnTo>
                <a:lnTo>
                  <a:pt x="1081" y="53"/>
                </a:lnTo>
                <a:lnTo>
                  <a:pt x="1090" y="53"/>
                </a:lnTo>
                <a:lnTo>
                  <a:pt x="1098" y="54"/>
                </a:lnTo>
                <a:lnTo>
                  <a:pt x="1105" y="59"/>
                </a:lnTo>
                <a:lnTo>
                  <a:pt x="1111" y="66"/>
                </a:lnTo>
                <a:lnTo>
                  <a:pt x="1117" y="74"/>
                </a:lnTo>
                <a:lnTo>
                  <a:pt x="1120" y="84"/>
                </a:lnTo>
                <a:lnTo>
                  <a:pt x="1130" y="135"/>
                </a:lnTo>
                <a:lnTo>
                  <a:pt x="1132" y="147"/>
                </a:lnTo>
                <a:lnTo>
                  <a:pt x="1137" y="155"/>
                </a:lnTo>
                <a:lnTo>
                  <a:pt x="1144" y="164"/>
                </a:lnTo>
                <a:lnTo>
                  <a:pt x="1152" y="169"/>
                </a:lnTo>
                <a:lnTo>
                  <a:pt x="1161" y="174"/>
                </a:lnTo>
                <a:lnTo>
                  <a:pt x="1171" y="175"/>
                </a:lnTo>
                <a:lnTo>
                  <a:pt x="1182" y="175"/>
                </a:lnTo>
                <a:lnTo>
                  <a:pt x="1193" y="172"/>
                </a:lnTo>
                <a:lnTo>
                  <a:pt x="1242" y="155"/>
                </a:lnTo>
                <a:lnTo>
                  <a:pt x="1253" y="152"/>
                </a:lnTo>
                <a:lnTo>
                  <a:pt x="1263" y="152"/>
                </a:lnTo>
                <a:lnTo>
                  <a:pt x="1271" y="155"/>
                </a:lnTo>
                <a:lnTo>
                  <a:pt x="1279" y="159"/>
                </a:lnTo>
                <a:lnTo>
                  <a:pt x="1284" y="165"/>
                </a:lnTo>
                <a:lnTo>
                  <a:pt x="1288" y="174"/>
                </a:lnTo>
                <a:lnTo>
                  <a:pt x="1291" y="182"/>
                </a:lnTo>
                <a:lnTo>
                  <a:pt x="1291" y="194"/>
                </a:lnTo>
                <a:lnTo>
                  <a:pt x="1287" y="245"/>
                </a:lnTo>
                <a:lnTo>
                  <a:pt x="1288" y="256"/>
                </a:lnTo>
                <a:lnTo>
                  <a:pt x="1290" y="267"/>
                </a:lnTo>
                <a:lnTo>
                  <a:pt x="1296" y="276"/>
                </a:lnTo>
                <a:lnTo>
                  <a:pt x="1301" y="284"/>
                </a:lnTo>
                <a:lnTo>
                  <a:pt x="1308" y="290"/>
                </a:lnTo>
                <a:lnTo>
                  <a:pt x="1318" y="294"/>
                </a:lnTo>
                <a:lnTo>
                  <a:pt x="1328" y="297"/>
                </a:lnTo>
                <a:lnTo>
                  <a:pt x="1340" y="297"/>
                </a:lnTo>
                <a:lnTo>
                  <a:pt x="1392" y="294"/>
                </a:lnTo>
                <a:lnTo>
                  <a:pt x="1402" y="294"/>
                </a:lnTo>
                <a:lnTo>
                  <a:pt x="1412" y="296"/>
                </a:lnTo>
                <a:lnTo>
                  <a:pt x="1420" y="300"/>
                </a:lnTo>
                <a:lnTo>
                  <a:pt x="1426" y="307"/>
                </a:lnTo>
                <a:lnTo>
                  <a:pt x="1430" y="314"/>
                </a:lnTo>
                <a:lnTo>
                  <a:pt x="1432" y="323"/>
                </a:lnTo>
                <a:lnTo>
                  <a:pt x="1432" y="333"/>
                </a:lnTo>
                <a:lnTo>
                  <a:pt x="1429" y="343"/>
                </a:lnTo>
                <a:lnTo>
                  <a:pt x="1412" y="392"/>
                </a:lnTo>
                <a:lnTo>
                  <a:pt x="1409" y="404"/>
                </a:lnTo>
                <a:lnTo>
                  <a:pt x="1409" y="414"/>
                </a:lnTo>
                <a:lnTo>
                  <a:pt x="1412" y="423"/>
                </a:lnTo>
                <a:lnTo>
                  <a:pt x="1416" y="433"/>
                </a:lnTo>
                <a:lnTo>
                  <a:pt x="1422" y="440"/>
                </a:lnTo>
                <a:lnTo>
                  <a:pt x="1429" y="448"/>
                </a:lnTo>
                <a:lnTo>
                  <a:pt x="1439" y="453"/>
                </a:lnTo>
                <a:lnTo>
                  <a:pt x="1449" y="456"/>
                </a:lnTo>
                <a:lnTo>
                  <a:pt x="1500" y="466"/>
                </a:lnTo>
                <a:lnTo>
                  <a:pt x="1511" y="469"/>
                </a:lnTo>
                <a:lnTo>
                  <a:pt x="1520" y="473"/>
                </a:lnTo>
                <a:lnTo>
                  <a:pt x="1526" y="480"/>
                </a:lnTo>
                <a:lnTo>
                  <a:pt x="1530" y="487"/>
                </a:lnTo>
                <a:lnTo>
                  <a:pt x="1533" y="496"/>
                </a:lnTo>
                <a:lnTo>
                  <a:pt x="1533" y="504"/>
                </a:lnTo>
                <a:lnTo>
                  <a:pt x="1530" y="514"/>
                </a:lnTo>
                <a:lnTo>
                  <a:pt x="1524" y="523"/>
                </a:lnTo>
                <a:lnTo>
                  <a:pt x="1496" y="567"/>
                </a:lnTo>
                <a:lnTo>
                  <a:pt x="1490" y="577"/>
                </a:lnTo>
                <a:lnTo>
                  <a:pt x="1487" y="587"/>
                </a:lnTo>
                <a:lnTo>
                  <a:pt x="1486" y="597"/>
                </a:lnTo>
                <a:lnTo>
                  <a:pt x="1487" y="607"/>
                </a:lnTo>
                <a:lnTo>
                  <a:pt x="1491" y="617"/>
                </a:lnTo>
                <a:lnTo>
                  <a:pt x="1497" y="625"/>
                </a:lnTo>
                <a:lnTo>
                  <a:pt x="1504" y="632"/>
                </a:lnTo>
                <a:lnTo>
                  <a:pt x="1514" y="638"/>
                </a:lnTo>
                <a:lnTo>
                  <a:pt x="1561" y="661"/>
                </a:lnTo>
                <a:lnTo>
                  <a:pt x="1571" y="666"/>
                </a:lnTo>
                <a:lnTo>
                  <a:pt x="1578" y="673"/>
                </a:lnTo>
                <a:lnTo>
                  <a:pt x="1582" y="680"/>
                </a:lnTo>
                <a:lnTo>
                  <a:pt x="1585" y="689"/>
                </a:lnTo>
                <a:lnTo>
                  <a:pt x="1584" y="697"/>
                </a:lnTo>
                <a:lnTo>
                  <a:pt x="1582" y="706"/>
                </a:lnTo>
                <a:lnTo>
                  <a:pt x="1577" y="714"/>
                </a:lnTo>
                <a:lnTo>
                  <a:pt x="1570" y="722"/>
                </a:lnTo>
                <a:lnTo>
                  <a:pt x="1530" y="756"/>
                </a:lnTo>
                <a:lnTo>
                  <a:pt x="1523" y="764"/>
                </a:lnTo>
                <a:lnTo>
                  <a:pt x="1517" y="774"/>
                </a:lnTo>
                <a:lnTo>
                  <a:pt x="1513" y="783"/>
                </a:lnTo>
                <a:lnTo>
                  <a:pt x="1513" y="793"/>
                </a:lnTo>
                <a:lnTo>
                  <a:pt x="1513" y="804"/>
                </a:lnTo>
                <a:lnTo>
                  <a:pt x="1517" y="812"/>
                </a:lnTo>
                <a:lnTo>
                  <a:pt x="1523" y="822"/>
                </a:lnTo>
                <a:lnTo>
                  <a:pt x="1530" y="831"/>
                </a:lnTo>
                <a:lnTo>
                  <a:pt x="1570" y="863"/>
                </a:lnTo>
                <a:lnTo>
                  <a:pt x="1577" y="872"/>
                </a:lnTo>
                <a:lnTo>
                  <a:pt x="1582" y="881"/>
                </a:lnTo>
                <a:lnTo>
                  <a:pt x="1584" y="889"/>
                </a:lnTo>
                <a:lnTo>
                  <a:pt x="1585" y="898"/>
                </a:lnTo>
                <a:lnTo>
                  <a:pt x="1582" y="906"/>
                </a:lnTo>
                <a:lnTo>
                  <a:pt x="1578" y="913"/>
                </a:lnTo>
                <a:lnTo>
                  <a:pt x="1571" y="920"/>
                </a:lnTo>
                <a:lnTo>
                  <a:pt x="1561" y="926"/>
                </a:lnTo>
                <a:lnTo>
                  <a:pt x="1514" y="949"/>
                </a:lnTo>
                <a:lnTo>
                  <a:pt x="1504" y="954"/>
                </a:lnTo>
                <a:lnTo>
                  <a:pt x="1497" y="961"/>
                </a:lnTo>
                <a:lnTo>
                  <a:pt x="1491" y="970"/>
                </a:lnTo>
                <a:lnTo>
                  <a:pt x="1487" y="980"/>
                </a:lnTo>
                <a:lnTo>
                  <a:pt x="1486" y="990"/>
                </a:lnTo>
                <a:lnTo>
                  <a:pt x="1487" y="1000"/>
                </a:lnTo>
                <a:lnTo>
                  <a:pt x="1490" y="1010"/>
                </a:lnTo>
                <a:lnTo>
                  <a:pt x="1496" y="1020"/>
                </a:lnTo>
                <a:lnTo>
                  <a:pt x="1524" y="1062"/>
                </a:lnTo>
                <a:lnTo>
                  <a:pt x="1530" y="1072"/>
                </a:lnTo>
                <a:lnTo>
                  <a:pt x="1533" y="1082"/>
                </a:lnTo>
                <a:lnTo>
                  <a:pt x="1533" y="1091"/>
                </a:lnTo>
                <a:lnTo>
                  <a:pt x="1530" y="1099"/>
                </a:lnTo>
                <a:lnTo>
                  <a:pt x="1526" y="1106"/>
                </a:lnTo>
                <a:lnTo>
                  <a:pt x="1520" y="1112"/>
                </a:lnTo>
                <a:lnTo>
                  <a:pt x="1511" y="1118"/>
                </a:lnTo>
                <a:lnTo>
                  <a:pt x="1500" y="1120"/>
                </a:lnTo>
                <a:lnTo>
                  <a:pt x="1449" y="1130"/>
                </a:lnTo>
                <a:lnTo>
                  <a:pt x="1439" y="1133"/>
                </a:lnTo>
                <a:lnTo>
                  <a:pt x="1429" y="1139"/>
                </a:lnTo>
                <a:lnTo>
                  <a:pt x="1422" y="1145"/>
                </a:lnTo>
                <a:lnTo>
                  <a:pt x="1416" y="1153"/>
                </a:lnTo>
                <a:lnTo>
                  <a:pt x="1412" y="1163"/>
                </a:lnTo>
                <a:lnTo>
                  <a:pt x="1409" y="1173"/>
                </a:lnTo>
                <a:lnTo>
                  <a:pt x="1409" y="1183"/>
                </a:lnTo>
                <a:lnTo>
                  <a:pt x="1412" y="1194"/>
                </a:lnTo>
                <a:lnTo>
                  <a:pt x="1429" y="1242"/>
                </a:lnTo>
                <a:lnTo>
                  <a:pt x="1432" y="1254"/>
                </a:lnTo>
                <a:lnTo>
                  <a:pt x="1432" y="1264"/>
                </a:lnTo>
                <a:lnTo>
                  <a:pt x="1430" y="1272"/>
                </a:lnTo>
                <a:lnTo>
                  <a:pt x="1426" y="1279"/>
                </a:lnTo>
                <a:lnTo>
                  <a:pt x="1420" y="1285"/>
                </a:lnTo>
                <a:lnTo>
                  <a:pt x="1412" y="1289"/>
                </a:lnTo>
                <a:lnTo>
                  <a:pt x="1402" y="1292"/>
                </a:lnTo>
                <a:lnTo>
                  <a:pt x="1392" y="1292"/>
                </a:lnTo>
                <a:lnTo>
                  <a:pt x="1340" y="1289"/>
                </a:lnTo>
                <a:lnTo>
                  <a:pt x="1328" y="1289"/>
                </a:lnTo>
                <a:lnTo>
                  <a:pt x="1318" y="1292"/>
                </a:lnTo>
                <a:lnTo>
                  <a:pt x="1308" y="1296"/>
                </a:lnTo>
                <a:lnTo>
                  <a:pt x="1301" y="1302"/>
                </a:lnTo>
                <a:lnTo>
                  <a:pt x="1296" y="1311"/>
                </a:lnTo>
                <a:lnTo>
                  <a:pt x="1290" y="1319"/>
                </a:lnTo>
                <a:lnTo>
                  <a:pt x="1288" y="1330"/>
                </a:lnTo>
                <a:lnTo>
                  <a:pt x="1287" y="1342"/>
                </a:lnTo>
                <a:lnTo>
                  <a:pt x="1291" y="1393"/>
                </a:lnTo>
                <a:lnTo>
                  <a:pt x="1291" y="1404"/>
                </a:lnTo>
                <a:lnTo>
                  <a:pt x="1288" y="1413"/>
                </a:lnTo>
                <a:lnTo>
                  <a:pt x="1284" y="1421"/>
                </a:lnTo>
                <a:lnTo>
                  <a:pt x="1279" y="1427"/>
                </a:lnTo>
                <a:lnTo>
                  <a:pt x="1271" y="1431"/>
                </a:lnTo>
                <a:lnTo>
                  <a:pt x="1263" y="1434"/>
                </a:lnTo>
                <a:lnTo>
                  <a:pt x="1253" y="1433"/>
                </a:lnTo>
                <a:lnTo>
                  <a:pt x="1242" y="1431"/>
                </a:lnTo>
                <a:lnTo>
                  <a:pt x="1193" y="1414"/>
                </a:lnTo>
                <a:lnTo>
                  <a:pt x="1182" y="1411"/>
                </a:lnTo>
                <a:lnTo>
                  <a:pt x="1171" y="1411"/>
                </a:lnTo>
                <a:lnTo>
                  <a:pt x="1161" y="1413"/>
                </a:lnTo>
                <a:lnTo>
                  <a:pt x="1152" y="1417"/>
                </a:lnTo>
                <a:lnTo>
                  <a:pt x="1144" y="1423"/>
                </a:lnTo>
                <a:lnTo>
                  <a:pt x="1137" y="1431"/>
                </a:lnTo>
                <a:lnTo>
                  <a:pt x="1132" y="1440"/>
                </a:lnTo>
                <a:lnTo>
                  <a:pt x="1130" y="1451"/>
                </a:lnTo>
                <a:lnTo>
                  <a:pt x="1120" y="1502"/>
                </a:lnTo>
                <a:lnTo>
                  <a:pt x="1117" y="1512"/>
                </a:lnTo>
                <a:lnTo>
                  <a:pt x="1111" y="1521"/>
                </a:lnTo>
                <a:lnTo>
                  <a:pt x="1105" y="1528"/>
                </a:lnTo>
                <a:lnTo>
                  <a:pt x="1098" y="1532"/>
                </a:lnTo>
                <a:lnTo>
                  <a:pt x="1090" y="1533"/>
                </a:lnTo>
                <a:lnTo>
                  <a:pt x="1081" y="1533"/>
                </a:lnTo>
                <a:lnTo>
                  <a:pt x="1071" y="1531"/>
                </a:lnTo>
                <a:lnTo>
                  <a:pt x="1061" y="1525"/>
                </a:lnTo>
                <a:lnTo>
                  <a:pt x="1019" y="1497"/>
                </a:lnTo>
                <a:lnTo>
                  <a:pt x="1009" y="1491"/>
                </a:lnTo>
                <a:lnTo>
                  <a:pt x="999" y="1488"/>
                </a:lnTo>
                <a:lnTo>
                  <a:pt x="989" y="1487"/>
                </a:lnTo>
                <a:lnTo>
                  <a:pt x="978" y="1489"/>
                </a:lnTo>
                <a:lnTo>
                  <a:pt x="969" y="1492"/>
                </a:lnTo>
                <a:lnTo>
                  <a:pt x="961" y="1498"/>
                </a:lnTo>
                <a:lnTo>
                  <a:pt x="954" y="1506"/>
                </a:lnTo>
                <a:lnTo>
                  <a:pt x="948" y="1515"/>
                </a:lnTo>
                <a:lnTo>
                  <a:pt x="925" y="1562"/>
                </a:lnTo>
                <a:lnTo>
                  <a:pt x="919" y="1572"/>
                </a:lnTo>
                <a:lnTo>
                  <a:pt x="912" y="1579"/>
                </a:lnTo>
                <a:lnTo>
                  <a:pt x="904" y="1583"/>
                </a:lnTo>
                <a:lnTo>
                  <a:pt x="897" y="1586"/>
                </a:lnTo>
                <a:lnTo>
                  <a:pt x="888" y="1586"/>
                </a:lnTo>
                <a:lnTo>
                  <a:pt x="880" y="1583"/>
                </a:lnTo>
                <a:lnTo>
                  <a:pt x="871" y="1577"/>
                </a:lnTo>
                <a:lnTo>
                  <a:pt x="863" y="1570"/>
                </a:lnTo>
                <a:lnTo>
                  <a:pt x="829" y="1531"/>
                </a:lnTo>
                <a:lnTo>
                  <a:pt x="822" y="1524"/>
                </a:lnTo>
                <a:lnTo>
                  <a:pt x="812" y="1518"/>
                </a:lnTo>
                <a:lnTo>
                  <a:pt x="802" y="1515"/>
                </a:lnTo>
                <a:lnTo>
                  <a:pt x="792" y="1514"/>
                </a:lnTo>
                <a:lnTo>
                  <a:pt x="782" y="1515"/>
                </a:lnTo>
                <a:lnTo>
                  <a:pt x="772" y="1518"/>
                </a:lnTo>
                <a:lnTo>
                  <a:pt x="763" y="1524"/>
                </a:lnTo>
                <a:lnTo>
                  <a:pt x="755" y="1531"/>
                </a:lnTo>
                <a:lnTo>
                  <a:pt x="721" y="1570"/>
                </a:lnTo>
                <a:lnTo>
                  <a:pt x="714" y="1577"/>
                </a:lnTo>
                <a:lnTo>
                  <a:pt x="705" y="1583"/>
                </a:lnTo>
                <a:lnTo>
                  <a:pt x="697" y="1586"/>
                </a:lnTo>
                <a:lnTo>
                  <a:pt x="688" y="1586"/>
                </a:lnTo>
                <a:lnTo>
                  <a:pt x="680" y="1583"/>
                </a:lnTo>
                <a:lnTo>
                  <a:pt x="672" y="1579"/>
                </a:lnTo>
                <a:lnTo>
                  <a:pt x="665" y="1572"/>
                </a:lnTo>
                <a:lnTo>
                  <a:pt x="660" y="1562"/>
                </a:lnTo>
                <a:lnTo>
                  <a:pt x="637" y="1515"/>
                </a:lnTo>
                <a:lnTo>
                  <a:pt x="631" y="1506"/>
                </a:lnTo>
                <a:lnTo>
                  <a:pt x="623" y="1498"/>
                </a:lnTo>
                <a:lnTo>
                  <a:pt x="614" y="1492"/>
                </a:lnTo>
                <a:lnTo>
                  <a:pt x="606" y="1489"/>
                </a:lnTo>
                <a:lnTo>
                  <a:pt x="596" y="1487"/>
                </a:lnTo>
                <a:lnTo>
                  <a:pt x="586" y="1488"/>
                </a:lnTo>
                <a:lnTo>
                  <a:pt x="575" y="1491"/>
                </a:lnTo>
                <a:lnTo>
                  <a:pt x="565" y="1497"/>
                </a:lnTo>
                <a:lnTo>
                  <a:pt x="522" y="1525"/>
                </a:lnTo>
                <a:lnTo>
                  <a:pt x="512" y="1531"/>
                </a:lnTo>
                <a:lnTo>
                  <a:pt x="504" y="1533"/>
                </a:lnTo>
                <a:lnTo>
                  <a:pt x="494" y="1533"/>
                </a:lnTo>
                <a:lnTo>
                  <a:pt x="487" y="1532"/>
                </a:lnTo>
                <a:lnTo>
                  <a:pt x="479" y="1528"/>
                </a:lnTo>
                <a:lnTo>
                  <a:pt x="472" y="1521"/>
                </a:lnTo>
                <a:lnTo>
                  <a:pt x="468" y="1512"/>
                </a:lnTo>
                <a:lnTo>
                  <a:pt x="465" y="1502"/>
                </a:lnTo>
                <a:lnTo>
                  <a:pt x="455" y="1451"/>
                </a:lnTo>
                <a:lnTo>
                  <a:pt x="452" y="1440"/>
                </a:lnTo>
                <a:lnTo>
                  <a:pt x="447" y="1431"/>
                </a:lnTo>
                <a:lnTo>
                  <a:pt x="440" y="1423"/>
                </a:lnTo>
                <a:lnTo>
                  <a:pt x="431" y="1417"/>
                </a:lnTo>
                <a:lnTo>
                  <a:pt x="423" y="1413"/>
                </a:lnTo>
                <a:lnTo>
                  <a:pt x="413" y="1411"/>
                </a:lnTo>
                <a:lnTo>
                  <a:pt x="401" y="1411"/>
                </a:lnTo>
                <a:lnTo>
                  <a:pt x="391" y="1414"/>
                </a:lnTo>
                <a:lnTo>
                  <a:pt x="342" y="1431"/>
                </a:lnTo>
                <a:lnTo>
                  <a:pt x="332" y="1433"/>
                </a:lnTo>
                <a:lnTo>
                  <a:pt x="322" y="1434"/>
                </a:lnTo>
                <a:lnTo>
                  <a:pt x="313" y="1431"/>
                </a:lnTo>
                <a:lnTo>
                  <a:pt x="305" y="1427"/>
                </a:lnTo>
                <a:lnTo>
                  <a:pt x="299" y="1421"/>
                </a:lnTo>
                <a:lnTo>
                  <a:pt x="295" y="1413"/>
                </a:lnTo>
                <a:lnTo>
                  <a:pt x="293" y="1404"/>
                </a:lnTo>
                <a:lnTo>
                  <a:pt x="292" y="1393"/>
                </a:lnTo>
                <a:lnTo>
                  <a:pt x="296" y="1342"/>
                </a:lnTo>
                <a:lnTo>
                  <a:pt x="296" y="1330"/>
                </a:lnTo>
                <a:lnTo>
                  <a:pt x="293" y="1319"/>
                </a:lnTo>
                <a:lnTo>
                  <a:pt x="289" y="1311"/>
                </a:lnTo>
                <a:lnTo>
                  <a:pt x="282" y="1302"/>
                </a:lnTo>
                <a:lnTo>
                  <a:pt x="275" y="1296"/>
                </a:lnTo>
                <a:lnTo>
                  <a:pt x="265" y="1292"/>
                </a:lnTo>
                <a:lnTo>
                  <a:pt x="255" y="1289"/>
                </a:lnTo>
                <a:lnTo>
                  <a:pt x="244" y="1289"/>
                </a:lnTo>
                <a:lnTo>
                  <a:pt x="193" y="1292"/>
                </a:lnTo>
                <a:lnTo>
                  <a:pt x="181" y="1292"/>
                </a:lnTo>
                <a:lnTo>
                  <a:pt x="171" y="1289"/>
                </a:lnTo>
                <a:lnTo>
                  <a:pt x="164" y="1285"/>
                </a:lnTo>
                <a:lnTo>
                  <a:pt x="157" y="1279"/>
                </a:lnTo>
                <a:lnTo>
                  <a:pt x="153" y="1272"/>
                </a:lnTo>
                <a:lnTo>
                  <a:pt x="152" y="1264"/>
                </a:lnTo>
                <a:lnTo>
                  <a:pt x="152" y="1254"/>
                </a:lnTo>
                <a:lnTo>
                  <a:pt x="154" y="1242"/>
                </a:lnTo>
                <a:lnTo>
                  <a:pt x="171" y="1194"/>
                </a:lnTo>
                <a:lnTo>
                  <a:pt x="174" y="1183"/>
                </a:lnTo>
                <a:lnTo>
                  <a:pt x="174" y="1173"/>
                </a:lnTo>
                <a:lnTo>
                  <a:pt x="173" y="1163"/>
                </a:lnTo>
                <a:lnTo>
                  <a:pt x="169" y="1153"/>
                </a:lnTo>
                <a:lnTo>
                  <a:pt x="163" y="1145"/>
                </a:lnTo>
                <a:lnTo>
                  <a:pt x="154" y="1139"/>
                </a:lnTo>
                <a:lnTo>
                  <a:pt x="146" y="1133"/>
                </a:lnTo>
                <a:lnTo>
                  <a:pt x="135" y="1130"/>
                </a:lnTo>
                <a:lnTo>
                  <a:pt x="83" y="1120"/>
                </a:lnTo>
                <a:lnTo>
                  <a:pt x="73" y="1118"/>
                </a:lnTo>
                <a:lnTo>
                  <a:pt x="65" y="1112"/>
                </a:lnTo>
                <a:lnTo>
                  <a:pt x="58" y="1106"/>
                </a:lnTo>
                <a:lnTo>
                  <a:pt x="54" y="1099"/>
                </a:lnTo>
                <a:lnTo>
                  <a:pt x="51" y="1091"/>
                </a:lnTo>
                <a:lnTo>
                  <a:pt x="52" y="1082"/>
                </a:lnTo>
                <a:lnTo>
                  <a:pt x="55" y="1072"/>
                </a:lnTo>
                <a:lnTo>
                  <a:pt x="59" y="1062"/>
                </a:lnTo>
                <a:lnTo>
                  <a:pt x="89" y="1020"/>
                </a:lnTo>
                <a:lnTo>
                  <a:pt x="95" y="1010"/>
                </a:lnTo>
                <a:lnTo>
                  <a:pt x="98" y="1000"/>
                </a:lnTo>
                <a:lnTo>
                  <a:pt x="98" y="990"/>
                </a:lnTo>
                <a:lnTo>
                  <a:pt x="96" y="980"/>
                </a:lnTo>
                <a:lnTo>
                  <a:pt x="93" y="970"/>
                </a:lnTo>
                <a:lnTo>
                  <a:pt x="86" y="961"/>
                </a:lnTo>
                <a:lnTo>
                  <a:pt x="79" y="954"/>
                </a:lnTo>
                <a:lnTo>
                  <a:pt x="69" y="949"/>
                </a:lnTo>
                <a:lnTo>
                  <a:pt x="22" y="926"/>
                </a:lnTo>
                <a:lnTo>
                  <a:pt x="14" y="920"/>
                </a:lnTo>
                <a:lnTo>
                  <a:pt x="7" y="913"/>
                </a:lnTo>
                <a:lnTo>
                  <a:pt x="1" y="906"/>
                </a:lnTo>
                <a:lnTo>
                  <a:pt x="0" y="898"/>
                </a:lnTo>
                <a:lnTo>
                  <a:pt x="0" y="889"/>
                </a:lnTo>
                <a:lnTo>
                  <a:pt x="3" y="881"/>
                </a:lnTo>
                <a:lnTo>
                  <a:pt x="7" y="872"/>
                </a:lnTo>
                <a:lnTo>
                  <a:pt x="15" y="863"/>
                </a:lnTo>
                <a:lnTo>
                  <a:pt x="54" y="831"/>
                </a:lnTo>
                <a:lnTo>
                  <a:pt x="62" y="822"/>
                </a:lnTo>
                <a:lnTo>
                  <a:pt x="68" y="812"/>
                </a:lnTo>
                <a:lnTo>
                  <a:pt x="71" y="804"/>
                </a:lnTo>
                <a:lnTo>
                  <a:pt x="72" y="793"/>
                </a:lnTo>
                <a:lnTo>
                  <a:pt x="71" y="783"/>
                </a:lnTo>
                <a:lnTo>
                  <a:pt x="68" y="774"/>
                </a:lnTo>
                <a:lnTo>
                  <a:pt x="62" y="764"/>
                </a:lnTo>
                <a:lnTo>
                  <a:pt x="54" y="756"/>
                </a:lnTo>
                <a:lnTo>
                  <a:pt x="15" y="722"/>
                </a:lnTo>
                <a:lnTo>
                  <a:pt x="7" y="714"/>
                </a:lnTo>
                <a:lnTo>
                  <a:pt x="3" y="706"/>
                </a:lnTo>
                <a:lnTo>
                  <a:pt x="0" y="697"/>
                </a:lnTo>
                <a:lnTo>
                  <a:pt x="0" y="689"/>
                </a:lnTo>
                <a:lnTo>
                  <a:pt x="1" y="680"/>
                </a:lnTo>
                <a:lnTo>
                  <a:pt x="7" y="673"/>
                </a:lnTo>
                <a:lnTo>
                  <a:pt x="14" y="666"/>
                </a:lnTo>
                <a:lnTo>
                  <a:pt x="22" y="661"/>
                </a:lnTo>
                <a:lnTo>
                  <a:pt x="69" y="638"/>
                </a:lnTo>
                <a:lnTo>
                  <a:pt x="79" y="632"/>
                </a:lnTo>
                <a:lnTo>
                  <a:pt x="86" y="625"/>
                </a:lnTo>
                <a:lnTo>
                  <a:pt x="93" y="617"/>
                </a:lnTo>
                <a:lnTo>
                  <a:pt x="96" y="607"/>
                </a:lnTo>
                <a:lnTo>
                  <a:pt x="98" y="597"/>
                </a:lnTo>
                <a:lnTo>
                  <a:pt x="98" y="587"/>
                </a:lnTo>
                <a:lnTo>
                  <a:pt x="95" y="577"/>
                </a:lnTo>
                <a:lnTo>
                  <a:pt x="89" y="567"/>
                </a:lnTo>
                <a:lnTo>
                  <a:pt x="59" y="523"/>
                </a:lnTo>
                <a:lnTo>
                  <a:pt x="55" y="514"/>
                </a:lnTo>
                <a:lnTo>
                  <a:pt x="52" y="504"/>
                </a:lnTo>
                <a:lnTo>
                  <a:pt x="51" y="496"/>
                </a:lnTo>
                <a:lnTo>
                  <a:pt x="54" y="487"/>
                </a:lnTo>
                <a:lnTo>
                  <a:pt x="58" y="480"/>
                </a:lnTo>
                <a:lnTo>
                  <a:pt x="65" y="473"/>
                </a:lnTo>
                <a:lnTo>
                  <a:pt x="73" y="469"/>
                </a:lnTo>
                <a:lnTo>
                  <a:pt x="83" y="466"/>
                </a:lnTo>
                <a:lnTo>
                  <a:pt x="135" y="456"/>
                </a:lnTo>
                <a:lnTo>
                  <a:pt x="146" y="453"/>
                </a:lnTo>
                <a:lnTo>
                  <a:pt x="154" y="448"/>
                </a:lnTo>
                <a:lnTo>
                  <a:pt x="163" y="440"/>
                </a:lnTo>
                <a:lnTo>
                  <a:pt x="169" y="433"/>
                </a:lnTo>
                <a:lnTo>
                  <a:pt x="173" y="423"/>
                </a:lnTo>
                <a:lnTo>
                  <a:pt x="174" y="414"/>
                </a:lnTo>
                <a:lnTo>
                  <a:pt x="174" y="404"/>
                </a:lnTo>
                <a:lnTo>
                  <a:pt x="171" y="392"/>
                </a:lnTo>
                <a:lnTo>
                  <a:pt x="154" y="343"/>
                </a:lnTo>
                <a:lnTo>
                  <a:pt x="152" y="333"/>
                </a:lnTo>
                <a:lnTo>
                  <a:pt x="152" y="323"/>
                </a:lnTo>
                <a:lnTo>
                  <a:pt x="153" y="314"/>
                </a:lnTo>
                <a:lnTo>
                  <a:pt x="157" y="307"/>
                </a:lnTo>
                <a:lnTo>
                  <a:pt x="164" y="300"/>
                </a:lnTo>
                <a:lnTo>
                  <a:pt x="171" y="296"/>
                </a:lnTo>
                <a:lnTo>
                  <a:pt x="181" y="294"/>
                </a:lnTo>
                <a:lnTo>
                  <a:pt x="193" y="294"/>
                </a:lnTo>
                <a:lnTo>
                  <a:pt x="244" y="297"/>
                </a:lnTo>
                <a:lnTo>
                  <a:pt x="255" y="297"/>
                </a:lnTo>
                <a:lnTo>
                  <a:pt x="265" y="294"/>
                </a:lnTo>
                <a:lnTo>
                  <a:pt x="275" y="290"/>
                </a:lnTo>
                <a:lnTo>
                  <a:pt x="282" y="284"/>
                </a:lnTo>
                <a:lnTo>
                  <a:pt x="289" y="276"/>
                </a:lnTo>
                <a:lnTo>
                  <a:pt x="293" y="267"/>
                </a:lnTo>
                <a:lnTo>
                  <a:pt x="296" y="256"/>
                </a:lnTo>
                <a:lnTo>
                  <a:pt x="296" y="245"/>
                </a:lnTo>
                <a:lnTo>
                  <a:pt x="292" y="194"/>
                </a:lnTo>
                <a:lnTo>
                  <a:pt x="293" y="182"/>
                </a:lnTo>
                <a:lnTo>
                  <a:pt x="295" y="174"/>
                </a:lnTo>
                <a:lnTo>
                  <a:pt x="299" y="165"/>
                </a:lnTo>
                <a:lnTo>
                  <a:pt x="305" y="159"/>
                </a:lnTo>
                <a:lnTo>
                  <a:pt x="313" y="155"/>
                </a:lnTo>
                <a:lnTo>
                  <a:pt x="322" y="152"/>
                </a:lnTo>
                <a:lnTo>
                  <a:pt x="332" y="152"/>
                </a:lnTo>
                <a:lnTo>
                  <a:pt x="342" y="155"/>
                </a:lnTo>
                <a:lnTo>
                  <a:pt x="391" y="172"/>
                </a:lnTo>
                <a:lnTo>
                  <a:pt x="401" y="175"/>
                </a:lnTo>
                <a:lnTo>
                  <a:pt x="413" y="175"/>
                </a:lnTo>
                <a:lnTo>
                  <a:pt x="423" y="174"/>
                </a:lnTo>
                <a:lnTo>
                  <a:pt x="431" y="169"/>
                </a:lnTo>
                <a:lnTo>
                  <a:pt x="440" y="164"/>
                </a:lnTo>
                <a:lnTo>
                  <a:pt x="447" y="155"/>
                </a:lnTo>
                <a:lnTo>
                  <a:pt x="452" y="147"/>
                </a:lnTo>
                <a:lnTo>
                  <a:pt x="455" y="135"/>
                </a:lnTo>
                <a:lnTo>
                  <a:pt x="465" y="84"/>
                </a:lnTo>
                <a:lnTo>
                  <a:pt x="468" y="74"/>
                </a:lnTo>
                <a:lnTo>
                  <a:pt x="472" y="66"/>
                </a:lnTo>
                <a:lnTo>
                  <a:pt x="479" y="59"/>
                </a:lnTo>
                <a:lnTo>
                  <a:pt x="487" y="54"/>
                </a:lnTo>
                <a:lnTo>
                  <a:pt x="494" y="53"/>
                </a:lnTo>
                <a:lnTo>
                  <a:pt x="504" y="53"/>
                </a:lnTo>
                <a:lnTo>
                  <a:pt x="512" y="56"/>
                </a:lnTo>
                <a:lnTo>
                  <a:pt x="522" y="62"/>
                </a:lnTo>
                <a:lnTo>
                  <a:pt x="565" y="90"/>
                </a:lnTo>
                <a:lnTo>
                  <a:pt x="575" y="96"/>
                </a:lnTo>
                <a:lnTo>
                  <a:pt x="586" y="98"/>
                </a:lnTo>
                <a:lnTo>
                  <a:pt x="596" y="98"/>
                </a:lnTo>
                <a:lnTo>
                  <a:pt x="606" y="97"/>
                </a:lnTo>
                <a:lnTo>
                  <a:pt x="614" y="94"/>
                </a:lnTo>
                <a:lnTo>
                  <a:pt x="623" y="88"/>
                </a:lnTo>
                <a:lnTo>
                  <a:pt x="631" y="80"/>
                </a:lnTo>
                <a:lnTo>
                  <a:pt x="637" y="71"/>
                </a:lnTo>
                <a:lnTo>
                  <a:pt x="660" y="25"/>
                </a:lnTo>
                <a:lnTo>
                  <a:pt x="665" y="15"/>
                </a:lnTo>
                <a:lnTo>
                  <a:pt x="672" y="8"/>
                </a:lnTo>
                <a:lnTo>
                  <a:pt x="680" y="3"/>
                </a:lnTo>
                <a:lnTo>
                  <a:pt x="688" y="0"/>
                </a:lnTo>
                <a:lnTo>
                  <a:pt x="697" y="0"/>
                </a:lnTo>
                <a:lnTo>
                  <a:pt x="705" y="3"/>
                </a:lnTo>
                <a:lnTo>
                  <a:pt x="714" y="9"/>
                </a:lnTo>
                <a:lnTo>
                  <a:pt x="721" y="16"/>
                </a:lnTo>
                <a:lnTo>
                  <a:pt x="755" y="56"/>
                </a:lnTo>
                <a:close/>
              </a:path>
            </a:pathLst>
          </a:custGeom>
          <a:solidFill>
            <a:srgbClr val="47D147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15"/>
          <p:cNvSpPr>
            <a:spLocks/>
          </p:cNvSpPr>
          <p:nvPr/>
        </p:nvSpPr>
        <p:spPr bwMode="auto">
          <a:xfrm>
            <a:off x="3757613" y="4030663"/>
            <a:ext cx="1987550" cy="2274887"/>
          </a:xfrm>
          <a:custGeom>
            <a:avLst/>
            <a:gdLst>
              <a:gd name="T0" fmla="*/ 1954216 w 2862"/>
              <a:gd name="T1" fmla="*/ 18413 h 2718"/>
              <a:gd name="T2" fmla="*/ 1869491 w 2862"/>
              <a:gd name="T3" fmla="*/ 68632 h 2718"/>
              <a:gd name="T4" fmla="*/ 1779211 w 2862"/>
              <a:gd name="T5" fmla="*/ 108806 h 2718"/>
              <a:gd name="T6" fmla="*/ 1686154 w 2862"/>
              <a:gd name="T7" fmla="*/ 137263 h 2718"/>
              <a:gd name="T8" fmla="*/ 1588929 w 2862"/>
              <a:gd name="T9" fmla="*/ 155677 h 2718"/>
              <a:gd name="T10" fmla="*/ 1488926 w 2862"/>
              <a:gd name="T11" fmla="*/ 160698 h 2718"/>
              <a:gd name="T12" fmla="*/ 1422258 w 2862"/>
              <a:gd name="T13" fmla="*/ 159024 h 2718"/>
              <a:gd name="T14" fmla="*/ 1323644 w 2862"/>
              <a:gd name="T15" fmla="*/ 143959 h 2718"/>
              <a:gd name="T16" fmla="*/ 1229198 w 2862"/>
              <a:gd name="T17" fmla="*/ 118850 h 2718"/>
              <a:gd name="T18" fmla="*/ 1137529 w 2862"/>
              <a:gd name="T19" fmla="*/ 83697 h 2718"/>
              <a:gd name="T20" fmla="*/ 1051415 w 2862"/>
              <a:gd name="T21" fmla="*/ 36827 h 2718"/>
              <a:gd name="T22" fmla="*/ 994469 w 2862"/>
              <a:gd name="T23" fmla="*/ 0 h 2718"/>
              <a:gd name="T24" fmla="*/ 938913 w 2862"/>
              <a:gd name="T25" fmla="*/ 36827 h 2718"/>
              <a:gd name="T26" fmla="*/ 851410 w 2862"/>
              <a:gd name="T27" fmla="*/ 83697 h 2718"/>
              <a:gd name="T28" fmla="*/ 761130 w 2862"/>
              <a:gd name="T29" fmla="*/ 118850 h 2718"/>
              <a:gd name="T30" fmla="*/ 665295 w 2862"/>
              <a:gd name="T31" fmla="*/ 143959 h 2718"/>
              <a:gd name="T32" fmla="*/ 568070 w 2862"/>
              <a:gd name="T33" fmla="*/ 159024 h 2718"/>
              <a:gd name="T34" fmla="*/ 501402 w 2862"/>
              <a:gd name="T35" fmla="*/ 160698 h 2718"/>
              <a:gd name="T36" fmla="*/ 401399 w 2862"/>
              <a:gd name="T37" fmla="*/ 155677 h 2718"/>
              <a:gd name="T38" fmla="*/ 304174 w 2862"/>
              <a:gd name="T39" fmla="*/ 137263 h 2718"/>
              <a:gd name="T40" fmla="*/ 209727 w 2862"/>
              <a:gd name="T41" fmla="*/ 108806 h 2718"/>
              <a:gd name="T42" fmla="*/ 120836 w 2862"/>
              <a:gd name="T43" fmla="*/ 68632 h 2718"/>
              <a:gd name="T44" fmla="*/ 34723 w 2862"/>
              <a:gd name="T45" fmla="*/ 18413 h 2718"/>
              <a:gd name="T46" fmla="*/ 5556 w 2862"/>
              <a:gd name="T47" fmla="*/ 0 h 2718"/>
              <a:gd name="T48" fmla="*/ 0 w 2862"/>
              <a:gd name="T49" fmla="*/ 170742 h 2718"/>
              <a:gd name="T50" fmla="*/ 4167 w 2862"/>
              <a:gd name="T51" fmla="*/ 361571 h 2718"/>
              <a:gd name="T52" fmla="*/ 20834 w 2862"/>
              <a:gd name="T53" fmla="*/ 599271 h 2718"/>
              <a:gd name="T54" fmla="*/ 58335 w 2862"/>
              <a:gd name="T55" fmla="*/ 872124 h 2718"/>
              <a:gd name="T56" fmla="*/ 111114 w 2862"/>
              <a:gd name="T57" fmla="*/ 1111497 h 2718"/>
              <a:gd name="T58" fmla="*/ 152782 w 2862"/>
              <a:gd name="T59" fmla="*/ 1258804 h 2718"/>
              <a:gd name="T60" fmla="*/ 204172 w 2862"/>
              <a:gd name="T61" fmla="*/ 1402763 h 2718"/>
              <a:gd name="T62" fmla="*/ 265284 w 2862"/>
              <a:gd name="T63" fmla="*/ 1545048 h 2718"/>
              <a:gd name="T64" fmla="*/ 337508 w 2862"/>
              <a:gd name="T65" fmla="*/ 1683986 h 2718"/>
              <a:gd name="T66" fmla="*/ 420844 w 2862"/>
              <a:gd name="T67" fmla="*/ 1814553 h 2718"/>
              <a:gd name="T68" fmla="*/ 516680 w 2862"/>
              <a:gd name="T69" fmla="*/ 1935077 h 2718"/>
              <a:gd name="T70" fmla="*/ 627794 w 2862"/>
              <a:gd name="T71" fmla="*/ 2047231 h 2718"/>
              <a:gd name="T72" fmla="*/ 751408 w 2862"/>
              <a:gd name="T73" fmla="*/ 2145993 h 2718"/>
              <a:gd name="T74" fmla="*/ 890300 w 2862"/>
              <a:gd name="T75" fmla="*/ 2229691 h 2718"/>
              <a:gd name="T76" fmla="*/ 994469 w 2862"/>
              <a:gd name="T77" fmla="*/ 2274887 h 2718"/>
              <a:gd name="T78" fmla="*/ 1097250 w 2862"/>
              <a:gd name="T79" fmla="*/ 2229691 h 2718"/>
              <a:gd name="T80" fmla="*/ 1236142 w 2862"/>
              <a:gd name="T81" fmla="*/ 2145993 h 2718"/>
              <a:gd name="T82" fmla="*/ 1359756 w 2862"/>
              <a:gd name="T83" fmla="*/ 2047231 h 2718"/>
              <a:gd name="T84" fmla="*/ 1470870 w 2862"/>
              <a:gd name="T85" fmla="*/ 1935077 h 2718"/>
              <a:gd name="T86" fmla="*/ 1566706 w 2862"/>
              <a:gd name="T87" fmla="*/ 1814553 h 2718"/>
              <a:gd name="T88" fmla="*/ 1650042 w 2862"/>
              <a:gd name="T89" fmla="*/ 1683986 h 2718"/>
              <a:gd name="T90" fmla="*/ 1722266 w 2862"/>
              <a:gd name="T91" fmla="*/ 1545048 h 2718"/>
              <a:gd name="T92" fmla="*/ 1783378 w 2862"/>
              <a:gd name="T93" fmla="*/ 1402763 h 2718"/>
              <a:gd name="T94" fmla="*/ 1834768 w 2862"/>
              <a:gd name="T95" fmla="*/ 1258804 h 2718"/>
              <a:gd name="T96" fmla="*/ 1876436 w 2862"/>
              <a:gd name="T97" fmla="*/ 1111497 h 2718"/>
              <a:gd name="T98" fmla="*/ 1929215 w 2862"/>
              <a:gd name="T99" fmla="*/ 872124 h 2718"/>
              <a:gd name="T100" fmla="*/ 1966716 w 2862"/>
              <a:gd name="T101" fmla="*/ 599271 h 2718"/>
              <a:gd name="T102" fmla="*/ 1983383 w 2862"/>
              <a:gd name="T103" fmla="*/ 361571 h 2718"/>
              <a:gd name="T104" fmla="*/ 1987550 w 2862"/>
              <a:gd name="T105" fmla="*/ 170742 h 2718"/>
              <a:gd name="T106" fmla="*/ 1981994 w 2862"/>
              <a:gd name="T107" fmla="*/ 0 h 271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862" h="2718">
                <a:moveTo>
                  <a:pt x="2854" y="0"/>
                </a:moveTo>
                <a:lnTo>
                  <a:pt x="2854" y="0"/>
                </a:lnTo>
                <a:lnTo>
                  <a:pt x="2814" y="22"/>
                </a:lnTo>
                <a:lnTo>
                  <a:pt x="2774" y="44"/>
                </a:lnTo>
                <a:lnTo>
                  <a:pt x="2734" y="64"/>
                </a:lnTo>
                <a:lnTo>
                  <a:pt x="2692" y="82"/>
                </a:lnTo>
                <a:lnTo>
                  <a:pt x="2648" y="100"/>
                </a:lnTo>
                <a:lnTo>
                  <a:pt x="2606" y="116"/>
                </a:lnTo>
                <a:lnTo>
                  <a:pt x="2562" y="130"/>
                </a:lnTo>
                <a:lnTo>
                  <a:pt x="2518" y="142"/>
                </a:lnTo>
                <a:lnTo>
                  <a:pt x="2472" y="154"/>
                </a:lnTo>
                <a:lnTo>
                  <a:pt x="2428" y="164"/>
                </a:lnTo>
                <a:lnTo>
                  <a:pt x="2382" y="172"/>
                </a:lnTo>
                <a:lnTo>
                  <a:pt x="2334" y="180"/>
                </a:lnTo>
                <a:lnTo>
                  <a:pt x="2288" y="186"/>
                </a:lnTo>
                <a:lnTo>
                  <a:pt x="2240" y="190"/>
                </a:lnTo>
                <a:lnTo>
                  <a:pt x="2192" y="192"/>
                </a:lnTo>
                <a:lnTo>
                  <a:pt x="2144" y="192"/>
                </a:lnTo>
                <a:lnTo>
                  <a:pt x="2096" y="192"/>
                </a:lnTo>
                <a:lnTo>
                  <a:pt x="2048" y="190"/>
                </a:lnTo>
                <a:lnTo>
                  <a:pt x="2000" y="186"/>
                </a:lnTo>
                <a:lnTo>
                  <a:pt x="1952" y="180"/>
                </a:lnTo>
                <a:lnTo>
                  <a:pt x="1906" y="172"/>
                </a:lnTo>
                <a:lnTo>
                  <a:pt x="1860" y="164"/>
                </a:lnTo>
                <a:lnTo>
                  <a:pt x="1814" y="154"/>
                </a:lnTo>
                <a:lnTo>
                  <a:pt x="1770" y="142"/>
                </a:lnTo>
                <a:lnTo>
                  <a:pt x="1726" y="130"/>
                </a:lnTo>
                <a:lnTo>
                  <a:pt x="1682" y="116"/>
                </a:lnTo>
                <a:lnTo>
                  <a:pt x="1638" y="100"/>
                </a:lnTo>
                <a:lnTo>
                  <a:pt x="1596" y="82"/>
                </a:lnTo>
                <a:lnTo>
                  <a:pt x="1554" y="64"/>
                </a:lnTo>
                <a:lnTo>
                  <a:pt x="1514" y="44"/>
                </a:lnTo>
                <a:lnTo>
                  <a:pt x="1472" y="22"/>
                </a:lnTo>
                <a:lnTo>
                  <a:pt x="1434" y="0"/>
                </a:lnTo>
                <a:lnTo>
                  <a:pt x="1432" y="0"/>
                </a:lnTo>
                <a:lnTo>
                  <a:pt x="1392" y="22"/>
                </a:lnTo>
                <a:lnTo>
                  <a:pt x="1352" y="44"/>
                </a:lnTo>
                <a:lnTo>
                  <a:pt x="1310" y="64"/>
                </a:lnTo>
                <a:lnTo>
                  <a:pt x="1268" y="82"/>
                </a:lnTo>
                <a:lnTo>
                  <a:pt x="1226" y="100"/>
                </a:lnTo>
                <a:lnTo>
                  <a:pt x="1184" y="116"/>
                </a:lnTo>
                <a:lnTo>
                  <a:pt x="1140" y="130"/>
                </a:lnTo>
                <a:lnTo>
                  <a:pt x="1096" y="142"/>
                </a:lnTo>
                <a:lnTo>
                  <a:pt x="1050" y="154"/>
                </a:lnTo>
                <a:lnTo>
                  <a:pt x="1004" y="164"/>
                </a:lnTo>
                <a:lnTo>
                  <a:pt x="958" y="172"/>
                </a:lnTo>
                <a:lnTo>
                  <a:pt x="912" y="180"/>
                </a:lnTo>
                <a:lnTo>
                  <a:pt x="864" y="186"/>
                </a:lnTo>
                <a:lnTo>
                  <a:pt x="818" y="190"/>
                </a:lnTo>
                <a:lnTo>
                  <a:pt x="770" y="192"/>
                </a:lnTo>
                <a:lnTo>
                  <a:pt x="722" y="192"/>
                </a:lnTo>
                <a:lnTo>
                  <a:pt x="672" y="192"/>
                </a:lnTo>
                <a:lnTo>
                  <a:pt x="624" y="190"/>
                </a:lnTo>
                <a:lnTo>
                  <a:pt x="578" y="186"/>
                </a:lnTo>
                <a:lnTo>
                  <a:pt x="530" y="180"/>
                </a:lnTo>
                <a:lnTo>
                  <a:pt x="484" y="172"/>
                </a:lnTo>
                <a:lnTo>
                  <a:pt x="438" y="164"/>
                </a:lnTo>
                <a:lnTo>
                  <a:pt x="392" y="154"/>
                </a:lnTo>
                <a:lnTo>
                  <a:pt x="346" y="142"/>
                </a:lnTo>
                <a:lnTo>
                  <a:pt x="302" y="130"/>
                </a:lnTo>
                <a:lnTo>
                  <a:pt x="258" y="116"/>
                </a:lnTo>
                <a:lnTo>
                  <a:pt x="216" y="100"/>
                </a:lnTo>
                <a:lnTo>
                  <a:pt x="174" y="82"/>
                </a:lnTo>
                <a:lnTo>
                  <a:pt x="132" y="64"/>
                </a:lnTo>
                <a:lnTo>
                  <a:pt x="90" y="44"/>
                </a:lnTo>
                <a:lnTo>
                  <a:pt x="50" y="22"/>
                </a:lnTo>
                <a:lnTo>
                  <a:pt x="10" y="0"/>
                </a:lnTo>
                <a:lnTo>
                  <a:pt x="8" y="0"/>
                </a:lnTo>
                <a:lnTo>
                  <a:pt x="6" y="26"/>
                </a:lnTo>
                <a:lnTo>
                  <a:pt x="2" y="96"/>
                </a:lnTo>
                <a:lnTo>
                  <a:pt x="0" y="204"/>
                </a:lnTo>
                <a:lnTo>
                  <a:pt x="0" y="272"/>
                </a:lnTo>
                <a:lnTo>
                  <a:pt x="2" y="348"/>
                </a:lnTo>
                <a:lnTo>
                  <a:pt x="6" y="432"/>
                </a:lnTo>
                <a:lnTo>
                  <a:pt x="12" y="522"/>
                </a:lnTo>
                <a:lnTo>
                  <a:pt x="20" y="616"/>
                </a:lnTo>
                <a:lnTo>
                  <a:pt x="30" y="716"/>
                </a:lnTo>
                <a:lnTo>
                  <a:pt x="44" y="822"/>
                </a:lnTo>
                <a:lnTo>
                  <a:pt x="62" y="930"/>
                </a:lnTo>
                <a:lnTo>
                  <a:pt x="84" y="1042"/>
                </a:lnTo>
                <a:lnTo>
                  <a:pt x="110" y="1156"/>
                </a:lnTo>
                <a:lnTo>
                  <a:pt x="142" y="1270"/>
                </a:lnTo>
                <a:lnTo>
                  <a:pt x="160" y="1328"/>
                </a:lnTo>
                <a:lnTo>
                  <a:pt x="178" y="1386"/>
                </a:lnTo>
                <a:lnTo>
                  <a:pt x="198" y="1446"/>
                </a:lnTo>
                <a:lnTo>
                  <a:pt x="220" y="1504"/>
                </a:lnTo>
                <a:lnTo>
                  <a:pt x="244" y="1562"/>
                </a:lnTo>
                <a:lnTo>
                  <a:pt x="268" y="1620"/>
                </a:lnTo>
                <a:lnTo>
                  <a:pt x="294" y="1676"/>
                </a:lnTo>
                <a:lnTo>
                  <a:pt x="322" y="1734"/>
                </a:lnTo>
                <a:lnTo>
                  <a:pt x="350" y="1790"/>
                </a:lnTo>
                <a:lnTo>
                  <a:pt x="382" y="1846"/>
                </a:lnTo>
                <a:lnTo>
                  <a:pt x="414" y="1902"/>
                </a:lnTo>
                <a:lnTo>
                  <a:pt x="450" y="1958"/>
                </a:lnTo>
                <a:lnTo>
                  <a:pt x="486" y="2012"/>
                </a:lnTo>
                <a:lnTo>
                  <a:pt x="524" y="2064"/>
                </a:lnTo>
                <a:lnTo>
                  <a:pt x="564" y="2116"/>
                </a:lnTo>
                <a:lnTo>
                  <a:pt x="606" y="2168"/>
                </a:lnTo>
                <a:lnTo>
                  <a:pt x="650" y="2216"/>
                </a:lnTo>
                <a:lnTo>
                  <a:pt x="696" y="2266"/>
                </a:lnTo>
                <a:lnTo>
                  <a:pt x="744" y="2312"/>
                </a:lnTo>
                <a:lnTo>
                  <a:pt x="796" y="2358"/>
                </a:lnTo>
                <a:lnTo>
                  <a:pt x="848" y="2402"/>
                </a:lnTo>
                <a:lnTo>
                  <a:pt x="904" y="2446"/>
                </a:lnTo>
                <a:lnTo>
                  <a:pt x="960" y="2486"/>
                </a:lnTo>
                <a:lnTo>
                  <a:pt x="1020" y="2526"/>
                </a:lnTo>
                <a:lnTo>
                  <a:pt x="1082" y="2564"/>
                </a:lnTo>
                <a:lnTo>
                  <a:pt x="1146" y="2598"/>
                </a:lnTo>
                <a:lnTo>
                  <a:pt x="1214" y="2632"/>
                </a:lnTo>
                <a:lnTo>
                  <a:pt x="1282" y="2664"/>
                </a:lnTo>
                <a:lnTo>
                  <a:pt x="1354" y="2692"/>
                </a:lnTo>
                <a:lnTo>
                  <a:pt x="1430" y="2718"/>
                </a:lnTo>
                <a:lnTo>
                  <a:pt x="1432" y="2718"/>
                </a:lnTo>
                <a:lnTo>
                  <a:pt x="1508" y="2692"/>
                </a:lnTo>
                <a:lnTo>
                  <a:pt x="1580" y="2664"/>
                </a:lnTo>
                <a:lnTo>
                  <a:pt x="1648" y="2632"/>
                </a:lnTo>
                <a:lnTo>
                  <a:pt x="1716" y="2598"/>
                </a:lnTo>
                <a:lnTo>
                  <a:pt x="1780" y="2564"/>
                </a:lnTo>
                <a:lnTo>
                  <a:pt x="1842" y="2526"/>
                </a:lnTo>
                <a:lnTo>
                  <a:pt x="1902" y="2486"/>
                </a:lnTo>
                <a:lnTo>
                  <a:pt x="1958" y="2446"/>
                </a:lnTo>
                <a:lnTo>
                  <a:pt x="2014" y="2402"/>
                </a:lnTo>
                <a:lnTo>
                  <a:pt x="2066" y="2358"/>
                </a:lnTo>
                <a:lnTo>
                  <a:pt x="2118" y="2312"/>
                </a:lnTo>
                <a:lnTo>
                  <a:pt x="2166" y="2266"/>
                </a:lnTo>
                <a:lnTo>
                  <a:pt x="2212" y="2216"/>
                </a:lnTo>
                <a:lnTo>
                  <a:pt x="2256" y="2168"/>
                </a:lnTo>
                <a:lnTo>
                  <a:pt x="2298" y="2116"/>
                </a:lnTo>
                <a:lnTo>
                  <a:pt x="2338" y="2064"/>
                </a:lnTo>
                <a:lnTo>
                  <a:pt x="2376" y="2012"/>
                </a:lnTo>
                <a:lnTo>
                  <a:pt x="2412" y="1958"/>
                </a:lnTo>
                <a:lnTo>
                  <a:pt x="2448" y="1902"/>
                </a:lnTo>
                <a:lnTo>
                  <a:pt x="2480" y="1846"/>
                </a:lnTo>
                <a:lnTo>
                  <a:pt x="2512" y="1790"/>
                </a:lnTo>
                <a:lnTo>
                  <a:pt x="2540" y="1734"/>
                </a:lnTo>
                <a:lnTo>
                  <a:pt x="2568" y="1676"/>
                </a:lnTo>
                <a:lnTo>
                  <a:pt x="2594" y="1620"/>
                </a:lnTo>
                <a:lnTo>
                  <a:pt x="2618" y="1562"/>
                </a:lnTo>
                <a:lnTo>
                  <a:pt x="2642" y="1504"/>
                </a:lnTo>
                <a:lnTo>
                  <a:pt x="2664" y="1446"/>
                </a:lnTo>
                <a:lnTo>
                  <a:pt x="2684" y="1386"/>
                </a:lnTo>
                <a:lnTo>
                  <a:pt x="2702" y="1328"/>
                </a:lnTo>
                <a:lnTo>
                  <a:pt x="2720" y="1270"/>
                </a:lnTo>
                <a:lnTo>
                  <a:pt x="2752" y="1156"/>
                </a:lnTo>
                <a:lnTo>
                  <a:pt x="2778" y="1042"/>
                </a:lnTo>
                <a:lnTo>
                  <a:pt x="2800" y="930"/>
                </a:lnTo>
                <a:lnTo>
                  <a:pt x="2818" y="822"/>
                </a:lnTo>
                <a:lnTo>
                  <a:pt x="2832" y="716"/>
                </a:lnTo>
                <a:lnTo>
                  <a:pt x="2842" y="616"/>
                </a:lnTo>
                <a:lnTo>
                  <a:pt x="2850" y="522"/>
                </a:lnTo>
                <a:lnTo>
                  <a:pt x="2856" y="432"/>
                </a:lnTo>
                <a:lnTo>
                  <a:pt x="2860" y="348"/>
                </a:lnTo>
                <a:lnTo>
                  <a:pt x="2862" y="272"/>
                </a:lnTo>
                <a:lnTo>
                  <a:pt x="2862" y="204"/>
                </a:lnTo>
                <a:lnTo>
                  <a:pt x="2860" y="96"/>
                </a:lnTo>
                <a:lnTo>
                  <a:pt x="2856" y="26"/>
                </a:lnTo>
                <a:lnTo>
                  <a:pt x="2854" y="0"/>
                </a:lnTo>
                <a:close/>
              </a:path>
            </a:pathLst>
          </a:custGeom>
          <a:gradFill rotWithShape="1">
            <a:gsLst>
              <a:gs pos="0">
                <a:srgbClr val="A4D7FA"/>
              </a:gs>
              <a:gs pos="50000">
                <a:srgbClr val="3399FF"/>
              </a:gs>
              <a:gs pos="100000">
                <a:srgbClr val="A4D7FA"/>
              </a:gs>
            </a:gsLst>
            <a:lin ang="2700000" scaled="1"/>
          </a:gradFill>
          <a:ln w="7620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16"/>
          <p:cNvSpPr>
            <a:spLocks/>
          </p:cNvSpPr>
          <p:nvPr/>
        </p:nvSpPr>
        <p:spPr bwMode="auto">
          <a:xfrm>
            <a:off x="709613" y="4206875"/>
            <a:ext cx="2044700" cy="1922463"/>
          </a:xfrm>
          <a:custGeom>
            <a:avLst/>
            <a:gdLst>
              <a:gd name="T0" fmla="*/ 1655919 w 1704"/>
              <a:gd name="T1" fmla="*/ 120004 h 1602"/>
              <a:gd name="T2" fmla="*/ 1487927 w 1704"/>
              <a:gd name="T3" fmla="*/ 112804 h 1602"/>
              <a:gd name="T4" fmla="*/ 1324735 w 1704"/>
              <a:gd name="T5" fmla="*/ 88803 h 1602"/>
              <a:gd name="T6" fmla="*/ 1168743 w 1704"/>
              <a:gd name="T7" fmla="*/ 52802 h 1602"/>
              <a:gd name="T8" fmla="*/ 1022350 w 1704"/>
              <a:gd name="T9" fmla="*/ 0 h 1602"/>
              <a:gd name="T10" fmla="*/ 950354 w 1704"/>
              <a:gd name="T11" fmla="*/ 28801 h 1602"/>
              <a:gd name="T12" fmla="*/ 799161 w 1704"/>
              <a:gd name="T13" fmla="*/ 72002 h 1602"/>
              <a:gd name="T14" fmla="*/ 640769 w 1704"/>
              <a:gd name="T15" fmla="*/ 103203 h 1602"/>
              <a:gd name="T16" fmla="*/ 475177 w 1704"/>
              <a:gd name="T17" fmla="*/ 120004 h 1602"/>
              <a:gd name="T18" fmla="*/ 388781 w 1704"/>
              <a:gd name="T19" fmla="*/ 120004 h 1602"/>
              <a:gd name="T20" fmla="*/ 273587 w 1704"/>
              <a:gd name="T21" fmla="*/ 115204 h 1602"/>
              <a:gd name="T22" fmla="*/ 43198 w 1704"/>
              <a:gd name="T23" fmla="*/ 84003 h 1602"/>
              <a:gd name="T24" fmla="*/ 0 w 1704"/>
              <a:gd name="T25" fmla="*/ 76803 h 1602"/>
              <a:gd name="T26" fmla="*/ 21599 w 1704"/>
              <a:gd name="T27" fmla="*/ 271209 h 1602"/>
              <a:gd name="T28" fmla="*/ 57597 w 1704"/>
              <a:gd name="T29" fmla="*/ 492016 h 1602"/>
              <a:gd name="T30" fmla="*/ 117594 w 1704"/>
              <a:gd name="T31" fmla="*/ 758425 h 1602"/>
              <a:gd name="T32" fmla="*/ 158392 w 1704"/>
              <a:gd name="T33" fmla="*/ 900029 h 1602"/>
              <a:gd name="T34" fmla="*/ 208790 w 1704"/>
              <a:gd name="T35" fmla="*/ 1046434 h 1602"/>
              <a:gd name="T36" fmla="*/ 266387 w 1704"/>
              <a:gd name="T37" fmla="*/ 1188039 h 1602"/>
              <a:gd name="T38" fmla="*/ 335984 w 1704"/>
              <a:gd name="T39" fmla="*/ 1329644 h 1602"/>
              <a:gd name="T40" fmla="*/ 415180 w 1704"/>
              <a:gd name="T41" fmla="*/ 1461648 h 1602"/>
              <a:gd name="T42" fmla="*/ 506375 w 1704"/>
              <a:gd name="T43" fmla="*/ 1584052 h 1602"/>
              <a:gd name="T44" fmla="*/ 609570 w 1704"/>
              <a:gd name="T45" fmla="*/ 1694456 h 1602"/>
              <a:gd name="T46" fmla="*/ 724765 w 1704"/>
              <a:gd name="T47" fmla="*/ 1788059 h 1602"/>
              <a:gd name="T48" fmla="*/ 789561 w 1704"/>
              <a:gd name="T49" fmla="*/ 1828860 h 1602"/>
              <a:gd name="T50" fmla="*/ 856758 w 1704"/>
              <a:gd name="T51" fmla="*/ 1862461 h 1602"/>
              <a:gd name="T52" fmla="*/ 895156 w 1704"/>
              <a:gd name="T53" fmla="*/ 1881662 h 1602"/>
              <a:gd name="T54" fmla="*/ 979152 w 1704"/>
              <a:gd name="T55" fmla="*/ 1910463 h 1602"/>
              <a:gd name="T56" fmla="*/ 1022350 w 1704"/>
              <a:gd name="T57" fmla="*/ 1922463 h 1602"/>
              <a:gd name="T58" fmla="*/ 1108746 w 1704"/>
              <a:gd name="T59" fmla="*/ 1896062 h 1602"/>
              <a:gd name="T60" fmla="*/ 1190342 w 1704"/>
              <a:gd name="T61" fmla="*/ 1862461 h 1602"/>
              <a:gd name="T62" fmla="*/ 1223940 w 1704"/>
              <a:gd name="T63" fmla="*/ 1845660 h 1602"/>
              <a:gd name="T64" fmla="*/ 1288737 w 1704"/>
              <a:gd name="T65" fmla="*/ 1809659 h 1602"/>
              <a:gd name="T66" fmla="*/ 1379933 w 1704"/>
              <a:gd name="T67" fmla="*/ 1742457 h 1602"/>
              <a:gd name="T68" fmla="*/ 1490327 w 1704"/>
              <a:gd name="T69" fmla="*/ 1641654 h 1602"/>
              <a:gd name="T70" fmla="*/ 1586322 w 1704"/>
              <a:gd name="T71" fmla="*/ 1524050 h 1602"/>
              <a:gd name="T72" fmla="*/ 1672718 w 1704"/>
              <a:gd name="T73" fmla="*/ 1396846 h 1602"/>
              <a:gd name="T74" fmla="*/ 1744715 w 1704"/>
              <a:gd name="T75" fmla="*/ 1260041 h 1602"/>
              <a:gd name="T76" fmla="*/ 1809512 w 1704"/>
              <a:gd name="T77" fmla="*/ 1118437 h 1602"/>
              <a:gd name="T78" fmla="*/ 1864709 w 1704"/>
              <a:gd name="T79" fmla="*/ 972032 h 1602"/>
              <a:gd name="T80" fmla="*/ 1910307 w 1704"/>
              <a:gd name="T81" fmla="*/ 830427 h 1602"/>
              <a:gd name="T82" fmla="*/ 1963104 w 1704"/>
              <a:gd name="T83" fmla="*/ 621620 h 1602"/>
              <a:gd name="T84" fmla="*/ 2008702 w 1704"/>
              <a:gd name="T85" fmla="*/ 374412 h 1602"/>
              <a:gd name="T86" fmla="*/ 2035100 w 1704"/>
              <a:gd name="T87" fmla="*/ 184806 h 1602"/>
              <a:gd name="T88" fmla="*/ 2044700 w 1704"/>
              <a:gd name="T89" fmla="*/ 76803 h 1602"/>
              <a:gd name="T90" fmla="*/ 1898307 w 1704"/>
              <a:gd name="T91" fmla="*/ 98403 h 1602"/>
              <a:gd name="T92" fmla="*/ 1711116 w 1704"/>
              <a:gd name="T93" fmla="*/ 120004 h 1602"/>
              <a:gd name="T94" fmla="*/ 1655919 w 1704"/>
              <a:gd name="T95" fmla="*/ 120004 h 160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04" h="1602">
                <a:moveTo>
                  <a:pt x="1380" y="100"/>
                </a:moveTo>
                <a:lnTo>
                  <a:pt x="1380" y="100"/>
                </a:lnTo>
                <a:lnTo>
                  <a:pt x="1310" y="100"/>
                </a:lnTo>
                <a:lnTo>
                  <a:pt x="1240" y="94"/>
                </a:lnTo>
                <a:lnTo>
                  <a:pt x="1172" y="86"/>
                </a:lnTo>
                <a:lnTo>
                  <a:pt x="1104" y="74"/>
                </a:lnTo>
                <a:lnTo>
                  <a:pt x="1038" y="60"/>
                </a:lnTo>
                <a:lnTo>
                  <a:pt x="974" y="44"/>
                </a:lnTo>
                <a:lnTo>
                  <a:pt x="912" y="24"/>
                </a:lnTo>
                <a:lnTo>
                  <a:pt x="852" y="0"/>
                </a:lnTo>
                <a:lnTo>
                  <a:pt x="792" y="24"/>
                </a:lnTo>
                <a:lnTo>
                  <a:pt x="730" y="44"/>
                </a:lnTo>
                <a:lnTo>
                  <a:pt x="666" y="60"/>
                </a:lnTo>
                <a:lnTo>
                  <a:pt x="600" y="74"/>
                </a:lnTo>
                <a:lnTo>
                  <a:pt x="534" y="86"/>
                </a:lnTo>
                <a:lnTo>
                  <a:pt x="466" y="94"/>
                </a:lnTo>
                <a:lnTo>
                  <a:pt x="396" y="100"/>
                </a:lnTo>
                <a:lnTo>
                  <a:pt x="324" y="100"/>
                </a:lnTo>
                <a:lnTo>
                  <a:pt x="280" y="100"/>
                </a:lnTo>
                <a:lnTo>
                  <a:pt x="228" y="96"/>
                </a:lnTo>
                <a:lnTo>
                  <a:pt x="122" y="82"/>
                </a:lnTo>
                <a:lnTo>
                  <a:pt x="36" y="70"/>
                </a:lnTo>
                <a:lnTo>
                  <a:pt x="0" y="64"/>
                </a:lnTo>
                <a:lnTo>
                  <a:pt x="8" y="154"/>
                </a:lnTo>
                <a:lnTo>
                  <a:pt x="18" y="226"/>
                </a:lnTo>
                <a:lnTo>
                  <a:pt x="30" y="312"/>
                </a:lnTo>
                <a:lnTo>
                  <a:pt x="48" y="410"/>
                </a:lnTo>
                <a:lnTo>
                  <a:pt x="70" y="518"/>
                </a:lnTo>
                <a:lnTo>
                  <a:pt x="98" y="632"/>
                </a:lnTo>
                <a:lnTo>
                  <a:pt x="114" y="692"/>
                </a:lnTo>
                <a:lnTo>
                  <a:pt x="132" y="750"/>
                </a:lnTo>
                <a:lnTo>
                  <a:pt x="152" y="810"/>
                </a:lnTo>
                <a:lnTo>
                  <a:pt x="174" y="872"/>
                </a:lnTo>
                <a:lnTo>
                  <a:pt x="198" y="932"/>
                </a:lnTo>
                <a:lnTo>
                  <a:pt x="222" y="990"/>
                </a:lnTo>
                <a:lnTo>
                  <a:pt x="250" y="1050"/>
                </a:lnTo>
                <a:lnTo>
                  <a:pt x="280" y="1108"/>
                </a:lnTo>
                <a:lnTo>
                  <a:pt x="312" y="1164"/>
                </a:lnTo>
                <a:lnTo>
                  <a:pt x="346" y="1218"/>
                </a:lnTo>
                <a:lnTo>
                  <a:pt x="384" y="1270"/>
                </a:lnTo>
                <a:lnTo>
                  <a:pt x="422" y="1320"/>
                </a:lnTo>
                <a:lnTo>
                  <a:pt x="464" y="1368"/>
                </a:lnTo>
                <a:lnTo>
                  <a:pt x="508" y="1412"/>
                </a:lnTo>
                <a:lnTo>
                  <a:pt x="556" y="1452"/>
                </a:lnTo>
                <a:lnTo>
                  <a:pt x="604" y="1490"/>
                </a:lnTo>
                <a:lnTo>
                  <a:pt x="630" y="1508"/>
                </a:lnTo>
                <a:lnTo>
                  <a:pt x="658" y="1524"/>
                </a:lnTo>
                <a:lnTo>
                  <a:pt x="686" y="1538"/>
                </a:lnTo>
                <a:lnTo>
                  <a:pt x="714" y="1552"/>
                </a:lnTo>
                <a:lnTo>
                  <a:pt x="746" y="1568"/>
                </a:lnTo>
                <a:lnTo>
                  <a:pt x="780" y="1580"/>
                </a:lnTo>
                <a:lnTo>
                  <a:pt x="816" y="1592"/>
                </a:lnTo>
                <a:lnTo>
                  <a:pt x="852" y="1602"/>
                </a:lnTo>
                <a:lnTo>
                  <a:pt x="888" y="1592"/>
                </a:lnTo>
                <a:lnTo>
                  <a:pt x="924" y="1580"/>
                </a:lnTo>
                <a:lnTo>
                  <a:pt x="958" y="1568"/>
                </a:lnTo>
                <a:lnTo>
                  <a:pt x="992" y="1552"/>
                </a:lnTo>
                <a:lnTo>
                  <a:pt x="1020" y="1538"/>
                </a:lnTo>
                <a:lnTo>
                  <a:pt x="1048" y="1524"/>
                </a:lnTo>
                <a:lnTo>
                  <a:pt x="1074" y="1508"/>
                </a:lnTo>
                <a:lnTo>
                  <a:pt x="1100" y="1490"/>
                </a:lnTo>
                <a:lnTo>
                  <a:pt x="1150" y="1452"/>
                </a:lnTo>
                <a:lnTo>
                  <a:pt x="1196" y="1412"/>
                </a:lnTo>
                <a:lnTo>
                  <a:pt x="1242" y="1368"/>
                </a:lnTo>
                <a:lnTo>
                  <a:pt x="1282" y="1320"/>
                </a:lnTo>
                <a:lnTo>
                  <a:pt x="1322" y="1270"/>
                </a:lnTo>
                <a:lnTo>
                  <a:pt x="1358" y="1218"/>
                </a:lnTo>
                <a:lnTo>
                  <a:pt x="1394" y="1164"/>
                </a:lnTo>
                <a:lnTo>
                  <a:pt x="1426" y="1108"/>
                </a:lnTo>
                <a:lnTo>
                  <a:pt x="1454" y="1050"/>
                </a:lnTo>
                <a:lnTo>
                  <a:pt x="1482" y="990"/>
                </a:lnTo>
                <a:lnTo>
                  <a:pt x="1508" y="932"/>
                </a:lnTo>
                <a:lnTo>
                  <a:pt x="1532" y="872"/>
                </a:lnTo>
                <a:lnTo>
                  <a:pt x="1554" y="810"/>
                </a:lnTo>
                <a:lnTo>
                  <a:pt x="1574" y="750"/>
                </a:lnTo>
                <a:lnTo>
                  <a:pt x="1592" y="692"/>
                </a:lnTo>
                <a:lnTo>
                  <a:pt x="1608" y="632"/>
                </a:lnTo>
                <a:lnTo>
                  <a:pt x="1636" y="518"/>
                </a:lnTo>
                <a:lnTo>
                  <a:pt x="1658" y="410"/>
                </a:lnTo>
                <a:lnTo>
                  <a:pt x="1674" y="312"/>
                </a:lnTo>
                <a:lnTo>
                  <a:pt x="1688" y="226"/>
                </a:lnTo>
                <a:lnTo>
                  <a:pt x="1696" y="154"/>
                </a:lnTo>
                <a:lnTo>
                  <a:pt x="1704" y="64"/>
                </a:lnTo>
                <a:lnTo>
                  <a:pt x="1668" y="70"/>
                </a:lnTo>
                <a:lnTo>
                  <a:pt x="1582" y="82"/>
                </a:lnTo>
                <a:lnTo>
                  <a:pt x="1476" y="96"/>
                </a:lnTo>
                <a:lnTo>
                  <a:pt x="1426" y="100"/>
                </a:lnTo>
                <a:lnTo>
                  <a:pt x="1380" y="100"/>
                </a:lnTo>
                <a:close/>
              </a:path>
            </a:pathLst>
          </a:custGeom>
          <a:solidFill>
            <a:srgbClr val="3399FF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7"/>
          <p:cNvSpPr>
            <a:spLocks/>
          </p:cNvSpPr>
          <p:nvPr/>
        </p:nvSpPr>
        <p:spPr bwMode="auto">
          <a:xfrm>
            <a:off x="6664325" y="4224338"/>
            <a:ext cx="1922463" cy="1889125"/>
          </a:xfrm>
          <a:custGeom>
            <a:avLst/>
            <a:gdLst>
              <a:gd name="T0" fmla="*/ 961232 w 1676"/>
              <a:gd name="T1" fmla="*/ 0 h 1434"/>
              <a:gd name="T2" fmla="*/ 467998 w 1676"/>
              <a:gd name="T3" fmla="*/ 10539 h 1434"/>
              <a:gd name="T4" fmla="*/ 0 w 1676"/>
              <a:gd name="T5" fmla="*/ 39521 h 1434"/>
              <a:gd name="T6" fmla="*/ 16059 w 1676"/>
              <a:gd name="T7" fmla="*/ 171260 h 1434"/>
              <a:gd name="T8" fmla="*/ 55059 w 1676"/>
              <a:gd name="T9" fmla="*/ 413658 h 1434"/>
              <a:gd name="T10" fmla="*/ 91764 w 1676"/>
              <a:gd name="T11" fmla="*/ 595456 h 1434"/>
              <a:gd name="T12" fmla="*/ 139941 w 1676"/>
              <a:gd name="T13" fmla="*/ 785159 h 1434"/>
              <a:gd name="T14" fmla="*/ 199587 w 1676"/>
              <a:gd name="T15" fmla="*/ 980132 h 1434"/>
              <a:gd name="T16" fmla="*/ 275293 w 1676"/>
              <a:gd name="T17" fmla="*/ 1169835 h 1434"/>
              <a:gd name="T18" fmla="*/ 362469 w 1676"/>
              <a:gd name="T19" fmla="*/ 1351633 h 1434"/>
              <a:gd name="T20" fmla="*/ 412940 w 1676"/>
              <a:gd name="T21" fmla="*/ 1435946 h 1434"/>
              <a:gd name="T22" fmla="*/ 454234 w 1676"/>
              <a:gd name="T23" fmla="*/ 1496545 h 1434"/>
              <a:gd name="T24" fmla="*/ 539116 w 1676"/>
              <a:gd name="T25" fmla="*/ 1609840 h 1434"/>
              <a:gd name="T26" fmla="*/ 637762 w 1676"/>
              <a:gd name="T27" fmla="*/ 1707326 h 1434"/>
              <a:gd name="T28" fmla="*/ 743291 w 1676"/>
              <a:gd name="T29" fmla="*/ 1789004 h 1434"/>
              <a:gd name="T30" fmla="*/ 800644 w 1676"/>
              <a:gd name="T31" fmla="*/ 1823256 h 1434"/>
              <a:gd name="T32" fmla="*/ 878644 w 1676"/>
              <a:gd name="T33" fmla="*/ 1860143 h 1434"/>
              <a:gd name="T34" fmla="*/ 961232 w 1676"/>
              <a:gd name="T35" fmla="*/ 1889125 h 1434"/>
              <a:gd name="T36" fmla="*/ 1002525 w 1676"/>
              <a:gd name="T37" fmla="*/ 1875951 h 1434"/>
              <a:gd name="T38" fmla="*/ 1082819 w 1676"/>
              <a:gd name="T39" fmla="*/ 1844334 h 1434"/>
              <a:gd name="T40" fmla="*/ 1121819 w 1676"/>
              <a:gd name="T41" fmla="*/ 1823256 h 1434"/>
              <a:gd name="T42" fmla="*/ 1234230 w 1676"/>
              <a:gd name="T43" fmla="*/ 1749483 h 1434"/>
              <a:gd name="T44" fmla="*/ 1335171 w 1676"/>
              <a:gd name="T45" fmla="*/ 1659901 h 1434"/>
              <a:gd name="T46" fmla="*/ 1426936 w 1676"/>
              <a:gd name="T47" fmla="*/ 1554510 h 1434"/>
              <a:gd name="T48" fmla="*/ 1509523 w 1676"/>
              <a:gd name="T49" fmla="*/ 1435946 h 1434"/>
              <a:gd name="T50" fmla="*/ 1534759 w 1676"/>
              <a:gd name="T51" fmla="*/ 1393790 h 1434"/>
              <a:gd name="T52" fmla="*/ 1605876 w 1676"/>
              <a:gd name="T53" fmla="*/ 1262051 h 1434"/>
              <a:gd name="T54" fmla="*/ 1686170 w 1676"/>
              <a:gd name="T55" fmla="*/ 1074983 h 1434"/>
              <a:gd name="T56" fmla="*/ 1754993 w 1676"/>
              <a:gd name="T57" fmla="*/ 882646 h 1434"/>
              <a:gd name="T58" fmla="*/ 1807758 w 1676"/>
              <a:gd name="T59" fmla="*/ 690308 h 1434"/>
              <a:gd name="T60" fmla="*/ 1851346 w 1676"/>
              <a:gd name="T61" fmla="*/ 503240 h 1434"/>
              <a:gd name="T62" fmla="*/ 1883463 w 1676"/>
              <a:gd name="T63" fmla="*/ 326711 h 1434"/>
              <a:gd name="T64" fmla="*/ 1922463 w 1676"/>
              <a:gd name="T65" fmla="*/ 39521 h 1434"/>
              <a:gd name="T66" fmla="*/ 1693052 w 1676"/>
              <a:gd name="T67" fmla="*/ 21078 h 1434"/>
              <a:gd name="T68" fmla="*/ 1211289 w 1676"/>
              <a:gd name="T69" fmla="*/ 2635 h 1434"/>
              <a:gd name="T70" fmla="*/ 961232 w 1676"/>
              <a:gd name="T71" fmla="*/ 0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76" h="1434">
                <a:moveTo>
                  <a:pt x="838" y="0"/>
                </a:moveTo>
                <a:lnTo>
                  <a:pt x="838" y="0"/>
                </a:lnTo>
                <a:lnTo>
                  <a:pt x="620" y="2"/>
                </a:lnTo>
                <a:lnTo>
                  <a:pt x="408" y="8"/>
                </a:lnTo>
                <a:lnTo>
                  <a:pt x="200" y="16"/>
                </a:lnTo>
                <a:lnTo>
                  <a:pt x="0" y="30"/>
                </a:lnTo>
                <a:lnTo>
                  <a:pt x="14" y="130"/>
                </a:lnTo>
                <a:lnTo>
                  <a:pt x="34" y="248"/>
                </a:lnTo>
                <a:lnTo>
                  <a:pt x="48" y="314"/>
                </a:lnTo>
                <a:lnTo>
                  <a:pt x="62" y="382"/>
                </a:lnTo>
                <a:lnTo>
                  <a:pt x="80" y="452"/>
                </a:lnTo>
                <a:lnTo>
                  <a:pt x="100" y="524"/>
                </a:lnTo>
                <a:lnTo>
                  <a:pt x="122" y="596"/>
                </a:lnTo>
                <a:lnTo>
                  <a:pt x="146" y="670"/>
                </a:lnTo>
                <a:lnTo>
                  <a:pt x="174" y="744"/>
                </a:lnTo>
                <a:lnTo>
                  <a:pt x="206" y="816"/>
                </a:lnTo>
                <a:lnTo>
                  <a:pt x="240" y="888"/>
                </a:lnTo>
                <a:lnTo>
                  <a:pt x="276" y="958"/>
                </a:lnTo>
                <a:lnTo>
                  <a:pt x="316" y="1026"/>
                </a:lnTo>
                <a:lnTo>
                  <a:pt x="338" y="1058"/>
                </a:lnTo>
                <a:lnTo>
                  <a:pt x="360" y="1090"/>
                </a:lnTo>
                <a:lnTo>
                  <a:pt x="396" y="1136"/>
                </a:lnTo>
                <a:lnTo>
                  <a:pt x="432" y="1180"/>
                </a:lnTo>
                <a:lnTo>
                  <a:pt x="470" y="1222"/>
                </a:lnTo>
                <a:lnTo>
                  <a:pt x="512" y="1260"/>
                </a:lnTo>
                <a:lnTo>
                  <a:pt x="556" y="1296"/>
                </a:lnTo>
                <a:lnTo>
                  <a:pt x="600" y="1328"/>
                </a:lnTo>
                <a:lnTo>
                  <a:pt x="648" y="1358"/>
                </a:lnTo>
                <a:lnTo>
                  <a:pt x="698" y="1384"/>
                </a:lnTo>
                <a:lnTo>
                  <a:pt x="732" y="1400"/>
                </a:lnTo>
                <a:lnTo>
                  <a:pt x="766" y="1412"/>
                </a:lnTo>
                <a:lnTo>
                  <a:pt x="802" y="1424"/>
                </a:lnTo>
                <a:lnTo>
                  <a:pt x="838" y="1434"/>
                </a:lnTo>
                <a:lnTo>
                  <a:pt x="874" y="1424"/>
                </a:lnTo>
                <a:lnTo>
                  <a:pt x="910" y="1412"/>
                </a:lnTo>
                <a:lnTo>
                  <a:pt x="944" y="1400"/>
                </a:lnTo>
                <a:lnTo>
                  <a:pt x="978" y="1384"/>
                </a:lnTo>
                <a:lnTo>
                  <a:pt x="1028" y="1358"/>
                </a:lnTo>
                <a:lnTo>
                  <a:pt x="1076" y="1328"/>
                </a:lnTo>
                <a:lnTo>
                  <a:pt x="1122" y="1296"/>
                </a:lnTo>
                <a:lnTo>
                  <a:pt x="1164" y="1260"/>
                </a:lnTo>
                <a:lnTo>
                  <a:pt x="1206" y="1222"/>
                </a:lnTo>
                <a:lnTo>
                  <a:pt x="1244" y="1180"/>
                </a:lnTo>
                <a:lnTo>
                  <a:pt x="1282" y="1136"/>
                </a:lnTo>
                <a:lnTo>
                  <a:pt x="1316" y="1090"/>
                </a:lnTo>
                <a:lnTo>
                  <a:pt x="1338" y="1058"/>
                </a:lnTo>
                <a:lnTo>
                  <a:pt x="1360" y="1026"/>
                </a:lnTo>
                <a:lnTo>
                  <a:pt x="1400" y="958"/>
                </a:lnTo>
                <a:lnTo>
                  <a:pt x="1438" y="888"/>
                </a:lnTo>
                <a:lnTo>
                  <a:pt x="1470" y="816"/>
                </a:lnTo>
                <a:lnTo>
                  <a:pt x="1502" y="744"/>
                </a:lnTo>
                <a:lnTo>
                  <a:pt x="1530" y="670"/>
                </a:lnTo>
                <a:lnTo>
                  <a:pt x="1554" y="596"/>
                </a:lnTo>
                <a:lnTo>
                  <a:pt x="1576" y="524"/>
                </a:lnTo>
                <a:lnTo>
                  <a:pt x="1596" y="452"/>
                </a:lnTo>
                <a:lnTo>
                  <a:pt x="1614" y="382"/>
                </a:lnTo>
                <a:lnTo>
                  <a:pt x="1630" y="314"/>
                </a:lnTo>
                <a:lnTo>
                  <a:pt x="1642" y="248"/>
                </a:lnTo>
                <a:lnTo>
                  <a:pt x="1662" y="130"/>
                </a:lnTo>
                <a:lnTo>
                  <a:pt x="1676" y="30"/>
                </a:lnTo>
                <a:lnTo>
                  <a:pt x="1476" y="16"/>
                </a:lnTo>
                <a:lnTo>
                  <a:pt x="1268" y="8"/>
                </a:lnTo>
                <a:lnTo>
                  <a:pt x="1056" y="2"/>
                </a:lnTo>
                <a:lnTo>
                  <a:pt x="838" y="0"/>
                </a:lnTo>
                <a:close/>
              </a:path>
            </a:pathLst>
          </a:custGeom>
          <a:solidFill>
            <a:srgbClr val="3399FF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Text Box 18"/>
          <p:cNvSpPr txBox="1">
            <a:spLocks noChangeArrowheads="1"/>
          </p:cNvSpPr>
          <p:nvPr/>
        </p:nvSpPr>
        <p:spPr bwMode="auto">
          <a:xfrm>
            <a:off x="7072313" y="1098550"/>
            <a:ext cx="11652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 b="1">
                <a:solidFill>
                  <a:schemeClr val="bg1"/>
                </a:solidFill>
                <a:latin typeface="Tahoma" panose="020B0604030504040204" pitchFamily="34" charset="0"/>
              </a:rPr>
              <a:t>NEW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"/>
          <p:cNvSpPr>
            <a:spLocks/>
          </p:cNvSpPr>
          <p:nvPr/>
        </p:nvSpPr>
        <p:spPr bwMode="auto">
          <a:xfrm>
            <a:off x="5570538" y="909638"/>
            <a:ext cx="2916237" cy="3336925"/>
          </a:xfrm>
          <a:custGeom>
            <a:avLst/>
            <a:gdLst>
              <a:gd name="T0" fmla="*/ 2867327 w 2862"/>
              <a:gd name="T1" fmla="*/ 27010 h 2718"/>
              <a:gd name="T2" fmla="*/ 2743015 w 2862"/>
              <a:gd name="T3" fmla="*/ 100672 h 2718"/>
              <a:gd name="T4" fmla="*/ 2610552 w 2862"/>
              <a:gd name="T5" fmla="*/ 159603 h 2718"/>
              <a:gd name="T6" fmla="*/ 2474012 w 2862"/>
              <a:gd name="T7" fmla="*/ 201345 h 2718"/>
              <a:gd name="T8" fmla="*/ 2331359 w 2862"/>
              <a:gd name="T9" fmla="*/ 228355 h 2718"/>
              <a:gd name="T10" fmla="*/ 2184630 w 2862"/>
              <a:gd name="T11" fmla="*/ 235721 h 2718"/>
              <a:gd name="T12" fmla="*/ 2086811 w 2862"/>
              <a:gd name="T13" fmla="*/ 233266 h 2718"/>
              <a:gd name="T14" fmla="*/ 1942120 w 2862"/>
              <a:gd name="T15" fmla="*/ 211167 h 2718"/>
              <a:gd name="T16" fmla="*/ 1803543 w 2862"/>
              <a:gd name="T17" fmla="*/ 174335 h 2718"/>
              <a:gd name="T18" fmla="*/ 1669041 w 2862"/>
              <a:gd name="T19" fmla="*/ 122771 h 2718"/>
              <a:gd name="T20" fmla="*/ 1542691 w 2862"/>
              <a:gd name="T21" fmla="*/ 54019 h 2718"/>
              <a:gd name="T22" fmla="*/ 1459137 w 2862"/>
              <a:gd name="T23" fmla="*/ 0 h 2718"/>
              <a:gd name="T24" fmla="*/ 1377621 w 2862"/>
              <a:gd name="T25" fmla="*/ 54019 h 2718"/>
              <a:gd name="T26" fmla="*/ 1249234 w 2862"/>
              <a:gd name="T27" fmla="*/ 122771 h 2718"/>
              <a:gd name="T28" fmla="*/ 1116770 w 2862"/>
              <a:gd name="T29" fmla="*/ 174335 h 2718"/>
              <a:gd name="T30" fmla="*/ 976155 w 2862"/>
              <a:gd name="T31" fmla="*/ 211167 h 2718"/>
              <a:gd name="T32" fmla="*/ 833502 w 2862"/>
              <a:gd name="T33" fmla="*/ 233266 h 2718"/>
              <a:gd name="T34" fmla="*/ 735682 w 2862"/>
              <a:gd name="T35" fmla="*/ 235721 h 2718"/>
              <a:gd name="T36" fmla="*/ 588954 w 2862"/>
              <a:gd name="T37" fmla="*/ 228355 h 2718"/>
              <a:gd name="T38" fmla="*/ 446300 w 2862"/>
              <a:gd name="T39" fmla="*/ 201345 h 2718"/>
              <a:gd name="T40" fmla="*/ 307723 w 2862"/>
              <a:gd name="T41" fmla="*/ 159603 h 2718"/>
              <a:gd name="T42" fmla="*/ 177297 w 2862"/>
              <a:gd name="T43" fmla="*/ 100672 h 2718"/>
              <a:gd name="T44" fmla="*/ 50948 w 2862"/>
              <a:gd name="T45" fmla="*/ 27010 h 2718"/>
              <a:gd name="T46" fmla="*/ 8152 w 2862"/>
              <a:gd name="T47" fmla="*/ 0 h 2718"/>
              <a:gd name="T48" fmla="*/ 0 w 2862"/>
              <a:gd name="T49" fmla="*/ 250454 h 2718"/>
              <a:gd name="T50" fmla="*/ 6114 w 2862"/>
              <a:gd name="T51" fmla="*/ 530372 h 2718"/>
              <a:gd name="T52" fmla="*/ 30569 w 2862"/>
              <a:gd name="T53" fmla="*/ 879043 h 2718"/>
              <a:gd name="T54" fmla="*/ 85592 w 2862"/>
              <a:gd name="T55" fmla="*/ 1279277 h 2718"/>
              <a:gd name="T56" fmla="*/ 163032 w 2862"/>
              <a:gd name="T57" fmla="*/ 1630403 h 2718"/>
              <a:gd name="T58" fmla="*/ 224169 w 2862"/>
              <a:gd name="T59" fmla="*/ 1846481 h 2718"/>
              <a:gd name="T60" fmla="*/ 299572 w 2862"/>
              <a:gd name="T61" fmla="*/ 2057648 h 2718"/>
              <a:gd name="T62" fmla="*/ 389239 w 2862"/>
              <a:gd name="T63" fmla="*/ 2266359 h 2718"/>
              <a:gd name="T64" fmla="*/ 495210 w 2862"/>
              <a:gd name="T65" fmla="*/ 2470159 h 2718"/>
              <a:gd name="T66" fmla="*/ 617484 w 2862"/>
              <a:gd name="T67" fmla="*/ 2661683 h 2718"/>
              <a:gd name="T68" fmla="*/ 758099 w 2862"/>
              <a:gd name="T69" fmla="*/ 2838473 h 2718"/>
              <a:gd name="T70" fmla="*/ 921131 w 2862"/>
              <a:gd name="T71" fmla="*/ 3002987 h 2718"/>
              <a:gd name="T72" fmla="*/ 1102505 w 2862"/>
              <a:gd name="T73" fmla="*/ 3147857 h 2718"/>
              <a:gd name="T74" fmla="*/ 1306295 w 2862"/>
              <a:gd name="T75" fmla="*/ 3270628 h 2718"/>
              <a:gd name="T76" fmla="*/ 1459137 w 2862"/>
              <a:gd name="T77" fmla="*/ 3336925 h 2718"/>
              <a:gd name="T78" fmla="*/ 1609942 w 2862"/>
              <a:gd name="T79" fmla="*/ 3270628 h 2718"/>
              <a:gd name="T80" fmla="*/ 1813732 w 2862"/>
              <a:gd name="T81" fmla="*/ 3147857 h 2718"/>
              <a:gd name="T82" fmla="*/ 1995106 w 2862"/>
              <a:gd name="T83" fmla="*/ 3002987 h 2718"/>
              <a:gd name="T84" fmla="*/ 2158138 w 2862"/>
              <a:gd name="T85" fmla="*/ 2838473 h 2718"/>
              <a:gd name="T86" fmla="*/ 2298753 w 2862"/>
              <a:gd name="T87" fmla="*/ 2661683 h 2718"/>
              <a:gd name="T88" fmla="*/ 2421027 w 2862"/>
              <a:gd name="T89" fmla="*/ 2470159 h 2718"/>
              <a:gd name="T90" fmla="*/ 2526998 w 2862"/>
              <a:gd name="T91" fmla="*/ 2266359 h 2718"/>
              <a:gd name="T92" fmla="*/ 2616665 w 2862"/>
              <a:gd name="T93" fmla="*/ 2057648 h 2718"/>
              <a:gd name="T94" fmla="*/ 2692068 w 2862"/>
              <a:gd name="T95" fmla="*/ 1846481 h 2718"/>
              <a:gd name="T96" fmla="*/ 2753205 w 2862"/>
              <a:gd name="T97" fmla="*/ 1630403 h 2718"/>
              <a:gd name="T98" fmla="*/ 2830645 w 2862"/>
              <a:gd name="T99" fmla="*/ 1279277 h 2718"/>
              <a:gd name="T100" fmla="*/ 2885668 w 2862"/>
              <a:gd name="T101" fmla="*/ 879043 h 2718"/>
              <a:gd name="T102" fmla="*/ 2910123 w 2862"/>
              <a:gd name="T103" fmla="*/ 530372 h 2718"/>
              <a:gd name="T104" fmla="*/ 2916237 w 2862"/>
              <a:gd name="T105" fmla="*/ 250454 h 2718"/>
              <a:gd name="T106" fmla="*/ 2908085 w 2862"/>
              <a:gd name="T107" fmla="*/ 0 h 271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862" h="2718">
                <a:moveTo>
                  <a:pt x="2854" y="0"/>
                </a:moveTo>
                <a:lnTo>
                  <a:pt x="2854" y="0"/>
                </a:lnTo>
                <a:lnTo>
                  <a:pt x="2814" y="22"/>
                </a:lnTo>
                <a:lnTo>
                  <a:pt x="2774" y="44"/>
                </a:lnTo>
                <a:lnTo>
                  <a:pt x="2734" y="64"/>
                </a:lnTo>
                <a:lnTo>
                  <a:pt x="2692" y="82"/>
                </a:lnTo>
                <a:lnTo>
                  <a:pt x="2648" y="100"/>
                </a:lnTo>
                <a:lnTo>
                  <a:pt x="2606" y="116"/>
                </a:lnTo>
                <a:lnTo>
                  <a:pt x="2562" y="130"/>
                </a:lnTo>
                <a:lnTo>
                  <a:pt x="2518" y="142"/>
                </a:lnTo>
                <a:lnTo>
                  <a:pt x="2472" y="154"/>
                </a:lnTo>
                <a:lnTo>
                  <a:pt x="2428" y="164"/>
                </a:lnTo>
                <a:lnTo>
                  <a:pt x="2382" y="172"/>
                </a:lnTo>
                <a:lnTo>
                  <a:pt x="2334" y="180"/>
                </a:lnTo>
                <a:lnTo>
                  <a:pt x="2288" y="186"/>
                </a:lnTo>
                <a:lnTo>
                  <a:pt x="2240" y="190"/>
                </a:lnTo>
                <a:lnTo>
                  <a:pt x="2192" y="192"/>
                </a:lnTo>
                <a:lnTo>
                  <a:pt x="2144" y="192"/>
                </a:lnTo>
                <a:lnTo>
                  <a:pt x="2096" y="192"/>
                </a:lnTo>
                <a:lnTo>
                  <a:pt x="2048" y="190"/>
                </a:lnTo>
                <a:lnTo>
                  <a:pt x="2000" y="186"/>
                </a:lnTo>
                <a:lnTo>
                  <a:pt x="1952" y="180"/>
                </a:lnTo>
                <a:lnTo>
                  <a:pt x="1906" y="172"/>
                </a:lnTo>
                <a:lnTo>
                  <a:pt x="1860" y="164"/>
                </a:lnTo>
                <a:lnTo>
                  <a:pt x="1814" y="154"/>
                </a:lnTo>
                <a:lnTo>
                  <a:pt x="1770" y="142"/>
                </a:lnTo>
                <a:lnTo>
                  <a:pt x="1726" y="130"/>
                </a:lnTo>
                <a:lnTo>
                  <a:pt x="1682" y="116"/>
                </a:lnTo>
                <a:lnTo>
                  <a:pt x="1638" y="100"/>
                </a:lnTo>
                <a:lnTo>
                  <a:pt x="1596" y="82"/>
                </a:lnTo>
                <a:lnTo>
                  <a:pt x="1554" y="64"/>
                </a:lnTo>
                <a:lnTo>
                  <a:pt x="1514" y="44"/>
                </a:lnTo>
                <a:lnTo>
                  <a:pt x="1472" y="22"/>
                </a:lnTo>
                <a:lnTo>
                  <a:pt x="1434" y="0"/>
                </a:lnTo>
                <a:lnTo>
                  <a:pt x="1432" y="0"/>
                </a:lnTo>
                <a:lnTo>
                  <a:pt x="1392" y="22"/>
                </a:lnTo>
                <a:lnTo>
                  <a:pt x="1352" y="44"/>
                </a:lnTo>
                <a:lnTo>
                  <a:pt x="1310" y="64"/>
                </a:lnTo>
                <a:lnTo>
                  <a:pt x="1268" y="82"/>
                </a:lnTo>
                <a:lnTo>
                  <a:pt x="1226" y="100"/>
                </a:lnTo>
                <a:lnTo>
                  <a:pt x="1184" y="116"/>
                </a:lnTo>
                <a:lnTo>
                  <a:pt x="1140" y="130"/>
                </a:lnTo>
                <a:lnTo>
                  <a:pt x="1096" y="142"/>
                </a:lnTo>
                <a:lnTo>
                  <a:pt x="1050" y="154"/>
                </a:lnTo>
                <a:lnTo>
                  <a:pt x="1004" y="164"/>
                </a:lnTo>
                <a:lnTo>
                  <a:pt x="958" y="172"/>
                </a:lnTo>
                <a:lnTo>
                  <a:pt x="912" y="180"/>
                </a:lnTo>
                <a:lnTo>
                  <a:pt x="864" y="186"/>
                </a:lnTo>
                <a:lnTo>
                  <a:pt x="818" y="190"/>
                </a:lnTo>
                <a:lnTo>
                  <a:pt x="770" y="192"/>
                </a:lnTo>
                <a:lnTo>
                  <a:pt x="722" y="192"/>
                </a:lnTo>
                <a:lnTo>
                  <a:pt x="672" y="192"/>
                </a:lnTo>
                <a:lnTo>
                  <a:pt x="624" y="190"/>
                </a:lnTo>
                <a:lnTo>
                  <a:pt x="578" y="186"/>
                </a:lnTo>
                <a:lnTo>
                  <a:pt x="530" y="180"/>
                </a:lnTo>
                <a:lnTo>
                  <a:pt x="484" y="172"/>
                </a:lnTo>
                <a:lnTo>
                  <a:pt x="438" y="164"/>
                </a:lnTo>
                <a:lnTo>
                  <a:pt x="392" y="154"/>
                </a:lnTo>
                <a:lnTo>
                  <a:pt x="346" y="142"/>
                </a:lnTo>
                <a:lnTo>
                  <a:pt x="302" y="130"/>
                </a:lnTo>
                <a:lnTo>
                  <a:pt x="258" y="116"/>
                </a:lnTo>
                <a:lnTo>
                  <a:pt x="216" y="100"/>
                </a:lnTo>
                <a:lnTo>
                  <a:pt x="174" y="82"/>
                </a:lnTo>
                <a:lnTo>
                  <a:pt x="132" y="64"/>
                </a:lnTo>
                <a:lnTo>
                  <a:pt x="90" y="44"/>
                </a:lnTo>
                <a:lnTo>
                  <a:pt x="50" y="22"/>
                </a:lnTo>
                <a:lnTo>
                  <a:pt x="10" y="0"/>
                </a:lnTo>
                <a:lnTo>
                  <a:pt x="8" y="0"/>
                </a:lnTo>
                <a:lnTo>
                  <a:pt x="6" y="26"/>
                </a:lnTo>
                <a:lnTo>
                  <a:pt x="2" y="96"/>
                </a:lnTo>
                <a:lnTo>
                  <a:pt x="0" y="204"/>
                </a:lnTo>
                <a:lnTo>
                  <a:pt x="0" y="272"/>
                </a:lnTo>
                <a:lnTo>
                  <a:pt x="2" y="348"/>
                </a:lnTo>
                <a:lnTo>
                  <a:pt x="6" y="432"/>
                </a:lnTo>
                <a:lnTo>
                  <a:pt x="12" y="522"/>
                </a:lnTo>
                <a:lnTo>
                  <a:pt x="20" y="616"/>
                </a:lnTo>
                <a:lnTo>
                  <a:pt x="30" y="716"/>
                </a:lnTo>
                <a:lnTo>
                  <a:pt x="44" y="822"/>
                </a:lnTo>
                <a:lnTo>
                  <a:pt x="62" y="930"/>
                </a:lnTo>
                <a:lnTo>
                  <a:pt x="84" y="1042"/>
                </a:lnTo>
                <a:lnTo>
                  <a:pt x="110" y="1156"/>
                </a:lnTo>
                <a:lnTo>
                  <a:pt x="142" y="1270"/>
                </a:lnTo>
                <a:lnTo>
                  <a:pt x="160" y="1328"/>
                </a:lnTo>
                <a:lnTo>
                  <a:pt x="178" y="1386"/>
                </a:lnTo>
                <a:lnTo>
                  <a:pt x="198" y="1446"/>
                </a:lnTo>
                <a:lnTo>
                  <a:pt x="220" y="1504"/>
                </a:lnTo>
                <a:lnTo>
                  <a:pt x="244" y="1562"/>
                </a:lnTo>
                <a:lnTo>
                  <a:pt x="268" y="1620"/>
                </a:lnTo>
                <a:lnTo>
                  <a:pt x="294" y="1676"/>
                </a:lnTo>
                <a:lnTo>
                  <a:pt x="322" y="1734"/>
                </a:lnTo>
                <a:lnTo>
                  <a:pt x="350" y="1790"/>
                </a:lnTo>
                <a:lnTo>
                  <a:pt x="382" y="1846"/>
                </a:lnTo>
                <a:lnTo>
                  <a:pt x="414" y="1902"/>
                </a:lnTo>
                <a:lnTo>
                  <a:pt x="450" y="1958"/>
                </a:lnTo>
                <a:lnTo>
                  <a:pt x="486" y="2012"/>
                </a:lnTo>
                <a:lnTo>
                  <a:pt x="524" y="2064"/>
                </a:lnTo>
                <a:lnTo>
                  <a:pt x="564" y="2116"/>
                </a:lnTo>
                <a:lnTo>
                  <a:pt x="606" y="2168"/>
                </a:lnTo>
                <a:lnTo>
                  <a:pt x="650" y="2216"/>
                </a:lnTo>
                <a:lnTo>
                  <a:pt x="696" y="2266"/>
                </a:lnTo>
                <a:lnTo>
                  <a:pt x="744" y="2312"/>
                </a:lnTo>
                <a:lnTo>
                  <a:pt x="796" y="2358"/>
                </a:lnTo>
                <a:lnTo>
                  <a:pt x="848" y="2402"/>
                </a:lnTo>
                <a:lnTo>
                  <a:pt x="904" y="2446"/>
                </a:lnTo>
                <a:lnTo>
                  <a:pt x="960" y="2486"/>
                </a:lnTo>
                <a:lnTo>
                  <a:pt x="1020" y="2526"/>
                </a:lnTo>
                <a:lnTo>
                  <a:pt x="1082" y="2564"/>
                </a:lnTo>
                <a:lnTo>
                  <a:pt x="1146" y="2598"/>
                </a:lnTo>
                <a:lnTo>
                  <a:pt x="1214" y="2632"/>
                </a:lnTo>
                <a:lnTo>
                  <a:pt x="1282" y="2664"/>
                </a:lnTo>
                <a:lnTo>
                  <a:pt x="1354" y="2692"/>
                </a:lnTo>
                <a:lnTo>
                  <a:pt x="1430" y="2718"/>
                </a:lnTo>
                <a:lnTo>
                  <a:pt x="1432" y="2718"/>
                </a:lnTo>
                <a:lnTo>
                  <a:pt x="1508" y="2692"/>
                </a:lnTo>
                <a:lnTo>
                  <a:pt x="1580" y="2664"/>
                </a:lnTo>
                <a:lnTo>
                  <a:pt x="1648" y="2632"/>
                </a:lnTo>
                <a:lnTo>
                  <a:pt x="1716" y="2598"/>
                </a:lnTo>
                <a:lnTo>
                  <a:pt x="1780" y="2564"/>
                </a:lnTo>
                <a:lnTo>
                  <a:pt x="1842" y="2526"/>
                </a:lnTo>
                <a:lnTo>
                  <a:pt x="1902" y="2486"/>
                </a:lnTo>
                <a:lnTo>
                  <a:pt x="1958" y="2446"/>
                </a:lnTo>
                <a:lnTo>
                  <a:pt x="2014" y="2402"/>
                </a:lnTo>
                <a:lnTo>
                  <a:pt x="2066" y="2358"/>
                </a:lnTo>
                <a:lnTo>
                  <a:pt x="2118" y="2312"/>
                </a:lnTo>
                <a:lnTo>
                  <a:pt x="2166" y="2266"/>
                </a:lnTo>
                <a:lnTo>
                  <a:pt x="2212" y="2216"/>
                </a:lnTo>
                <a:lnTo>
                  <a:pt x="2256" y="2168"/>
                </a:lnTo>
                <a:lnTo>
                  <a:pt x="2298" y="2116"/>
                </a:lnTo>
                <a:lnTo>
                  <a:pt x="2338" y="2064"/>
                </a:lnTo>
                <a:lnTo>
                  <a:pt x="2376" y="2012"/>
                </a:lnTo>
                <a:lnTo>
                  <a:pt x="2412" y="1958"/>
                </a:lnTo>
                <a:lnTo>
                  <a:pt x="2448" y="1902"/>
                </a:lnTo>
                <a:lnTo>
                  <a:pt x="2480" y="1846"/>
                </a:lnTo>
                <a:lnTo>
                  <a:pt x="2512" y="1790"/>
                </a:lnTo>
                <a:lnTo>
                  <a:pt x="2540" y="1734"/>
                </a:lnTo>
                <a:lnTo>
                  <a:pt x="2568" y="1676"/>
                </a:lnTo>
                <a:lnTo>
                  <a:pt x="2594" y="1620"/>
                </a:lnTo>
                <a:lnTo>
                  <a:pt x="2618" y="1562"/>
                </a:lnTo>
                <a:lnTo>
                  <a:pt x="2642" y="1504"/>
                </a:lnTo>
                <a:lnTo>
                  <a:pt x="2664" y="1446"/>
                </a:lnTo>
                <a:lnTo>
                  <a:pt x="2684" y="1386"/>
                </a:lnTo>
                <a:lnTo>
                  <a:pt x="2702" y="1328"/>
                </a:lnTo>
                <a:lnTo>
                  <a:pt x="2720" y="1270"/>
                </a:lnTo>
                <a:lnTo>
                  <a:pt x="2752" y="1156"/>
                </a:lnTo>
                <a:lnTo>
                  <a:pt x="2778" y="1042"/>
                </a:lnTo>
                <a:lnTo>
                  <a:pt x="2800" y="930"/>
                </a:lnTo>
                <a:lnTo>
                  <a:pt x="2818" y="822"/>
                </a:lnTo>
                <a:lnTo>
                  <a:pt x="2832" y="716"/>
                </a:lnTo>
                <a:lnTo>
                  <a:pt x="2842" y="616"/>
                </a:lnTo>
                <a:lnTo>
                  <a:pt x="2850" y="522"/>
                </a:lnTo>
                <a:lnTo>
                  <a:pt x="2856" y="432"/>
                </a:lnTo>
                <a:lnTo>
                  <a:pt x="2860" y="348"/>
                </a:lnTo>
                <a:lnTo>
                  <a:pt x="2862" y="272"/>
                </a:lnTo>
                <a:lnTo>
                  <a:pt x="2862" y="204"/>
                </a:lnTo>
                <a:lnTo>
                  <a:pt x="2860" y="96"/>
                </a:lnTo>
                <a:lnTo>
                  <a:pt x="2856" y="26"/>
                </a:lnTo>
                <a:lnTo>
                  <a:pt x="2854" y="0"/>
                </a:lnTo>
                <a:close/>
              </a:path>
            </a:pathLst>
          </a:custGeom>
          <a:solidFill>
            <a:srgbClr val="3399FF"/>
          </a:solidFill>
          <a:ln w="76200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293688" y="3265488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6"/>
          <p:cNvSpPr>
            <a:spLocks/>
          </p:cNvSpPr>
          <p:nvPr/>
        </p:nvSpPr>
        <p:spPr bwMode="auto">
          <a:xfrm>
            <a:off x="1081088" y="1128713"/>
            <a:ext cx="2705100" cy="2543175"/>
          </a:xfrm>
          <a:custGeom>
            <a:avLst/>
            <a:gdLst>
              <a:gd name="T0" fmla="*/ 2190750 w 1704"/>
              <a:gd name="T1" fmla="*/ 158750 h 1602"/>
              <a:gd name="T2" fmla="*/ 1968500 w 1704"/>
              <a:gd name="T3" fmla="*/ 149225 h 1602"/>
              <a:gd name="T4" fmla="*/ 1752600 w 1704"/>
              <a:gd name="T5" fmla="*/ 117475 h 1602"/>
              <a:gd name="T6" fmla="*/ 1546225 w 1704"/>
              <a:gd name="T7" fmla="*/ 69850 h 1602"/>
              <a:gd name="T8" fmla="*/ 1352550 w 1704"/>
              <a:gd name="T9" fmla="*/ 0 h 1602"/>
              <a:gd name="T10" fmla="*/ 1257300 w 1704"/>
              <a:gd name="T11" fmla="*/ 38100 h 1602"/>
              <a:gd name="T12" fmla="*/ 1057275 w 1704"/>
              <a:gd name="T13" fmla="*/ 95250 h 1602"/>
              <a:gd name="T14" fmla="*/ 847725 w 1704"/>
              <a:gd name="T15" fmla="*/ 136525 h 1602"/>
              <a:gd name="T16" fmla="*/ 628650 w 1704"/>
              <a:gd name="T17" fmla="*/ 158750 h 1602"/>
              <a:gd name="T18" fmla="*/ 514350 w 1704"/>
              <a:gd name="T19" fmla="*/ 158750 h 1602"/>
              <a:gd name="T20" fmla="*/ 361950 w 1704"/>
              <a:gd name="T21" fmla="*/ 152400 h 1602"/>
              <a:gd name="T22" fmla="*/ 57150 w 1704"/>
              <a:gd name="T23" fmla="*/ 111125 h 1602"/>
              <a:gd name="T24" fmla="*/ 0 w 1704"/>
              <a:gd name="T25" fmla="*/ 101600 h 1602"/>
              <a:gd name="T26" fmla="*/ 28575 w 1704"/>
              <a:gd name="T27" fmla="*/ 358775 h 1602"/>
              <a:gd name="T28" fmla="*/ 76200 w 1704"/>
              <a:gd name="T29" fmla="*/ 650875 h 1602"/>
              <a:gd name="T30" fmla="*/ 155575 w 1704"/>
              <a:gd name="T31" fmla="*/ 1003300 h 1602"/>
              <a:gd name="T32" fmla="*/ 209550 w 1704"/>
              <a:gd name="T33" fmla="*/ 1190625 h 1602"/>
              <a:gd name="T34" fmla="*/ 276225 w 1704"/>
              <a:gd name="T35" fmla="*/ 1384300 h 1602"/>
              <a:gd name="T36" fmla="*/ 352425 w 1704"/>
              <a:gd name="T37" fmla="*/ 1571625 h 1602"/>
              <a:gd name="T38" fmla="*/ 444500 w 1704"/>
              <a:gd name="T39" fmla="*/ 1758950 h 1602"/>
              <a:gd name="T40" fmla="*/ 549275 w 1704"/>
              <a:gd name="T41" fmla="*/ 1933575 h 1602"/>
              <a:gd name="T42" fmla="*/ 669925 w 1704"/>
              <a:gd name="T43" fmla="*/ 2095500 h 1602"/>
              <a:gd name="T44" fmla="*/ 806450 w 1704"/>
              <a:gd name="T45" fmla="*/ 2241550 h 1602"/>
              <a:gd name="T46" fmla="*/ 958850 w 1704"/>
              <a:gd name="T47" fmla="*/ 2365375 h 1602"/>
              <a:gd name="T48" fmla="*/ 1044575 w 1704"/>
              <a:gd name="T49" fmla="*/ 2419350 h 1602"/>
              <a:gd name="T50" fmla="*/ 1133475 w 1704"/>
              <a:gd name="T51" fmla="*/ 2463800 h 1602"/>
              <a:gd name="T52" fmla="*/ 1184275 w 1704"/>
              <a:gd name="T53" fmla="*/ 2489200 h 1602"/>
              <a:gd name="T54" fmla="*/ 1295400 w 1704"/>
              <a:gd name="T55" fmla="*/ 2527300 h 1602"/>
              <a:gd name="T56" fmla="*/ 1352550 w 1704"/>
              <a:gd name="T57" fmla="*/ 2543175 h 1602"/>
              <a:gd name="T58" fmla="*/ 1466850 w 1704"/>
              <a:gd name="T59" fmla="*/ 2508250 h 1602"/>
              <a:gd name="T60" fmla="*/ 1574800 w 1704"/>
              <a:gd name="T61" fmla="*/ 2463800 h 1602"/>
              <a:gd name="T62" fmla="*/ 1619250 w 1704"/>
              <a:gd name="T63" fmla="*/ 2441575 h 1602"/>
              <a:gd name="T64" fmla="*/ 1704975 w 1704"/>
              <a:gd name="T65" fmla="*/ 2393950 h 1602"/>
              <a:gd name="T66" fmla="*/ 1825625 w 1704"/>
              <a:gd name="T67" fmla="*/ 2305050 h 1602"/>
              <a:gd name="T68" fmla="*/ 1971675 w 1704"/>
              <a:gd name="T69" fmla="*/ 2171700 h 1602"/>
              <a:gd name="T70" fmla="*/ 2098675 w 1704"/>
              <a:gd name="T71" fmla="*/ 2016125 h 1602"/>
              <a:gd name="T72" fmla="*/ 2212975 w 1704"/>
              <a:gd name="T73" fmla="*/ 1847850 h 1602"/>
              <a:gd name="T74" fmla="*/ 2308225 w 1704"/>
              <a:gd name="T75" fmla="*/ 1666875 h 1602"/>
              <a:gd name="T76" fmla="*/ 2393950 w 1704"/>
              <a:gd name="T77" fmla="*/ 1479550 h 1602"/>
              <a:gd name="T78" fmla="*/ 2466975 w 1704"/>
              <a:gd name="T79" fmla="*/ 1285875 h 1602"/>
              <a:gd name="T80" fmla="*/ 2527300 w 1704"/>
              <a:gd name="T81" fmla="*/ 1098550 h 1602"/>
              <a:gd name="T82" fmla="*/ 2597150 w 1704"/>
              <a:gd name="T83" fmla="*/ 822325 h 1602"/>
              <a:gd name="T84" fmla="*/ 2657475 w 1704"/>
              <a:gd name="T85" fmla="*/ 495300 h 1602"/>
              <a:gd name="T86" fmla="*/ 2692400 w 1704"/>
              <a:gd name="T87" fmla="*/ 244475 h 1602"/>
              <a:gd name="T88" fmla="*/ 2705100 w 1704"/>
              <a:gd name="T89" fmla="*/ 101600 h 1602"/>
              <a:gd name="T90" fmla="*/ 2511425 w 1704"/>
              <a:gd name="T91" fmla="*/ 130175 h 1602"/>
              <a:gd name="T92" fmla="*/ 2263775 w 1704"/>
              <a:gd name="T93" fmla="*/ 158750 h 1602"/>
              <a:gd name="T94" fmla="*/ 2190750 w 1704"/>
              <a:gd name="T95" fmla="*/ 158750 h 160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04" h="1602">
                <a:moveTo>
                  <a:pt x="1380" y="100"/>
                </a:moveTo>
                <a:lnTo>
                  <a:pt x="1380" y="100"/>
                </a:lnTo>
                <a:lnTo>
                  <a:pt x="1310" y="100"/>
                </a:lnTo>
                <a:lnTo>
                  <a:pt x="1240" y="94"/>
                </a:lnTo>
                <a:lnTo>
                  <a:pt x="1172" y="86"/>
                </a:lnTo>
                <a:lnTo>
                  <a:pt x="1104" y="74"/>
                </a:lnTo>
                <a:lnTo>
                  <a:pt x="1038" y="60"/>
                </a:lnTo>
                <a:lnTo>
                  <a:pt x="974" y="44"/>
                </a:lnTo>
                <a:lnTo>
                  <a:pt x="912" y="24"/>
                </a:lnTo>
                <a:lnTo>
                  <a:pt x="852" y="0"/>
                </a:lnTo>
                <a:lnTo>
                  <a:pt x="792" y="24"/>
                </a:lnTo>
                <a:lnTo>
                  <a:pt x="730" y="44"/>
                </a:lnTo>
                <a:lnTo>
                  <a:pt x="666" y="60"/>
                </a:lnTo>
                <a:lnTo>
                  <a:pt x="600" y="74"/>
                </a:lnTo>
                <a:lnTo>
                  <a:pt x="534" y="86"/>
                </a:lnTo>
                <a:lnTo>
                  <a:pt x="466" y="94"/>
                </a:lnTo>
                <a:lnTo>
                  <a:pt x="396" y="100"/>
                </a:lnTo>
                <a:lnTo>
                  <a:pt x="324" y="100"/>
                </a:lnTo>
                <a:lnTo>
                  <a:pt x="280" y="100"/>
                </a:lnTo>
                <a:lnTo>
                  <a:pt x="228" y="96"/>
                </a:lnTo>
                <a:lnTo>
                  <a:pt x="122" y="82"/>
                </a:lnTo>
                <a:lnTo>
                  <a:pt x="36" y="70"/>
                </a:lnTo>
                <a:lnTo>
                  <a:pt x="0" y="64"/>
                </a:lnTo>
                <a:lnTo>
                  <a:pt x="8" y="154"/>
                </a:lnTo>
                <a:lnTo>
                  <a:pt x="18" y="226"/>
                </a:lnTo>
                <a:lnTo>
                  <a:pt x="30" y="312"/>
                </a:lnTo>
                <a:lnTo>
                  <a:pt x="48" y="410"/>
                </a:lnTo>
                <a:lnTo>
                  <a:pt x="70" y="518"/>
                </a:lnTo>
                <a:lnTo>
                  <a:pt x="98" y="632"/>
                </a:lnTo>
                <a:lnTo>
                  <a:pt x="114" y="692"/>
                </a:lnTo>
                <a:lnTo>
                  <a:pt x="132" y="750"/>
                </a:lnTo>
                <a:lnTo>
                  <a:pt x="152" y="810"/>
                </a:lnTo>
                <a:lnTo>
                  <a:pt x="174" y="872"/>
                </a:lnTo>
                <a:lnTo>
                  <a:pt x="198" y="932"/>
                </a:lnTo>
                <a:lnTo>
                  <a:pt x="222" y="990"/>
                </a:lnTo>
                <a:lnTo>
                  <a:pt x="250" y="1050"/>
                </a:lnTo>
                <a:lnTo>
                  <a:pt x="280" y="1108"/>
                </a:lnTo>
                <a:lnTo>
                  <a:pt x="312" y="1164"/>
                </a:lnTo>
                <a:lnTo>
                  <a:pt x="346" y="1218"/>
                </a:lnTo>
                <a:lnTo>
                  <a:pt x="384" y="1270"/>
                </a:lnTo>
                <a:lnTo>
                  <a:pt x="422" y="1320"/>
                </a:lnTo>
                <a:lnTo>
                  <a:pt x="464" y="1368"/>
                </a:lnTo>
                <a:lnTo>
                  <a:pt x="508" y="1412"/>
                </a:lnTo>
                <a:lnTo>
                  <a:pt x="556" y="1452"/>
                </a:lnTo>
                <a:lnTo>
                  <a:pt x="604" y="1490"/>
                </a:lnTo>
                <a:lnTo>
                  <a:pt x="630" y="1508"/>
                </a:lnTo>
                <a:lnTo>
                  <a:pt x="658" y="1524"/>
                </a:lnTo>
                <a:lnTo>
                  <a:pt x="686" y="1538"/>
                </a:lnTo>
                <a:lnTo>
                  <a:pt x="714" y="1552"/>
                </a:lnTo>
                <a:lnTo>
                  <a:pt x="746" y="1568"/>
                </a:lnTo>
                <a:lnTo>
                  <a:pt x="780" y="1580"/>
                </a:lnTo>
                <a:lnTo>
                  <a:pt x="816" y="1592"/>
                </a:lnTo>
                <a:lnTo>
                  <a:pt x="852" y="1602"/>
                </a:lnTo>
                <a:lnTo>
                  <a:pt x="888" y="1592"/>
                </a:lnTo>
                <a:lnTo>
                  <a:pt x="924" y="1580"/>
                </a:lnTo>
                <a:lnTo>
                  <a:pt x="958" y="1568"/>
                </a:lnTo>
                <a:lnTo>
                  <a:pt x="992" y="1552"/>
                </a:lnTo>
                <a:lnTo>
                  <a:pt x="1020" y="1538"/>
                </a:lnTo>
                <a:lnTo>
                  <a:pt x="1048" y="1524"/>
                </a:lnTo>
                <a:lnTo>
                  <a:pt x="1074" y="1508"/>
                </a:lnTo>
                <a:lnTo>
                  <a:pt x="1100" y="1490"/>
                </a:lnTo>
                <a:lnTo>
                  <a:pt x="1150" y="1452"/>
                </a:lnTo>
                <a:lnTo>
                  <a:pt x="1196" y="1412"/>
                </a:lnTo>
                <a:lnTo>
                  <a:pt x="1242" y="1368"/>
                </a:lnTo>
                <a:lnTo>
                  <a:pt x="1282" y="1320"/>
                </a:lnTo>
                <a:lnTo>
                  <a:pt x="1322" y="1270"/>
                </a:lnTo>
                <a:lnTo>
                  <a:pt x="1358" y="1218"/>
                </a:lnTo>
                <a:lnTo>
                  <a:pt x="1394" y="1164"/>
                </a:lnTo>
                <a:lnTo>
                  <a:pt x="1426" y="1108"/>
                </a:lnTo>
                <a:lnTo>
                  <a:pt x="1454" y="1050"/>
                </a:lnTo>
                <a:lnTo>
                  <a:pt x="1482" y="990"/>
                </a:lnTo>
                <a:lnTo>
                  <a:pt x="1508" y="932"/>
                </a:lnTo>
                <a:lnTo>
                  <a:pt x="1532" y="872"/>
                </a:lnTo>
                <a:lnTo>
                  <a:pt x="1554" y="810"/>
                </a:lnTo>
                <a:lnTo>
                  <a:pt x="1574" y="750"/>
                </a:lnTo>
                <a:lnTo>
                  <a:pt x="1592" y="692"/>
                </a:lnTo>
                <a:lnTo>
                  <a:pt x="1608" y="632"/>
                </a:lnTo>
                <a:lnTo>
                  <a:pt x="1636" y="518"/>
                </a:lnTo>
                <a:lnTo>
                  <a:pt x="1658" y="410"/>
                </a:lnTo>
                <a:lnTo>
                  <a:pt x="1674" y="312"/>
                </a:lnTo>
                <a:lnTo>
                  <a:pt x="1688" y="226"/>
                </a:lnTo>
                <a:lnTo>
                  <a:pt x="1696" y="154"/>
                </a:lnTo>
                <a:lnTo>
                  <a:pt x="1704" y="64"/>
                </a:lnTo>
                <a:lnTo>
                  <a:pt x="1668" y="70"/>
                </a:lnTo>
                <a:lnTo>
                  <a:pt x="1582" y="82"/>
                </a:lnTo>
                <a:lnTo>
                  <a:pt x="1476" y="96"/>
                </a:lnTo>
                <a:lnTo>
                  <a:pt x="1426" y="100"/>
                </a:lnTo>
                <a:lnTo>
                  <a:pt x="1380" y="100"/>
                </a:lnTo>
                <a:close/>
              </a:path>
            </a:pathLst>
          </a:custGeom>
          <a:solidFill>
            <a:srgbClr val="3399FF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93688" y="3265488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8"/>
          <p:cNvSpPr>
            <a:spLocks/>
          </p:cNvSpPr>
          <p:nvPr/>
        </p:nvSpPr>
        <p:spPr bwMode="auto">
          <a:xfrm>
            <a:off x="3149600" y="4187825"/>
            <a:ext cx="2317750" cy="2276475"/>
          </a:xfrm>
          <a:custGeom>
            <a:avLst/>
            <a:gdLst>
              <a:gd name="T0" fmla="*/ 1158875 w 1676"/>
              <a:gd name="T1" fmla="*/ 0 h 1434"/>
              <a:gd name="T2" fmla="*/ 564226 w 1676"/>
              <a:gd name="T3" fmla="*/ 12700 h 1434"/>
              <a:gd name="T4" fmla="*/ 0 w 1676"/>
              <a:gd name="T5" fmla="*/ 47625 h 1434"/>
              <a:gd name="T6" fmla="*/ 19361 w 1676"/>
              <a:gd name="T7" fmla="*/ 206375 h 1434"/>
              <a:gd name="T8" fmla="*/ 66379 w 1676"/>
              <a:gd name="T9" fmla="*/ 498475 h 1434"/>
              <a:gd name="T10" fmla="*/ 110632 w 1676"/>
              <a:gd name="T11" fmla="*/ 717550 h 1434"/>
              <a:gd name="T12" fmla="*/ 168714 w 1676"/>
              <a:gd name="T13" fmla="*/ 946150 h 1434"/>
              <a:gd name="T14" fmla="*/ 240626 w 1676"/>
              <a:gd name="T15" fmla="*/ 1181100 h 1434"/>
              <a:gd name="T16" fmla="*/ 331897 w 1676"/>
              <a:gd name="T17" fmla="*/ 1409700 h 1434"/>
              <a:gd name="T18" fmla="*/ 436998 w 1676"/>
              <a:gd name="T19" fmla="*/ 1628775 h 1434"/>
              <a:gd name="T20" fmla="*/ 497846 w 1676"/>
              <a:gd name="T21" fmla="*/ 1730375 h 1434"/>
              <a:gd name="T22" fmla="*/ 547631 w 1676"/>
              <a:gd name="T23" fmla="*/ 1803400 h 1434"/>
              <a:gd name="T24" fmla="*/ 649966 w 1676"/>
              <a:gd name="T25" fmla="*/ 1939925 h 1434"/>
              <a:gd name="T26" fmla="*/ 768896 w 1676"/>
              <a:gd name="T27" fmla="*/ 2057400 h 1434"/>
              <a:gd name="T28" fmla="*/ 896123 w 1676"/>
              <a:gd name="T29" fmla="*/ 2155825 h 1434"/>
              <a:gd name="T30" fmla="*/ 965268 w 1676"/>
              <a:gd name="T31" fmla="*/ 2197100 h 1434"/>
              <a:gd name="T32" fmla="*/ 1059306 w 1676"/>
              <a:gd name="T33" fmla="*/ 2241550 h 1434"/>
              <a:gd name="T34" fmla="*/ 1158875 w 1676"/>
              <a:gd name="T35" fmla="*/ 2276475 h 1434"/>
              <a:gd name="T36" fmla="*/ 1208660 w 1676"/>
              <a:gd name="T37" fmla="*/ 2260600 h 1434"/>
              <a:gd name="T38" fmla="*/ 1305463 w 1676"/>
              <a:gd name="T39" fmla="*/ 2222500 h 1434"/>
              <a:gd name="T40" fmla="*/ 1352482 w 1676"/>
              <a:gd name="T41" fmla="*/ 2197100 h 1434"/>
              <a:gd name="T42" fmla="*/ 1488007 w 1676"/>
              <a:gd name="T43" fmla="*/ 2108200 h 1434"/>
              <a:gd name="T44" fmla="*/ 1609702 w 1676"/>
              <a:gd name="T45" fmla="*/ 2000250 h 1434"/>
              <a:gd name="T46" fmla="*/ 1720335 w 1676"/>
              <a:gd name="T47" fmla="*/ 1873250 h 1434"/>
              <a:gd name="T48" fmla="*/ 1819904 w 1676"/>
              <a:gd name="T49" fmla="*/ 1730375 h 1434"/>
              <a:gd name="T50" fmla="*/ 1850328 w 1676"/>
              <a:gd name="T51" fmla="*/ 1679575 h 1434"/>
              <a:gd name="T52" fmla="*/ 1936068 w 1676"/>
              <a:gd name="T53" fmla="*/ 1520825 h 1434"/>
              <a:gd name="T54" fmla="*/ 2032871 w 1676"/>
              <a:gd name="T55" fmla="*/ 1295400 h 1434"/>
              <a:gd name="T56" fmla="*/ 2115846 w 1676"/>
              <a:gd name="T57" fmla="*/ 1063625 h 1434"/>
              <a:gd name="T58" fmla="*/ 2179459 w 1676"/>
              <a:gd name="T59" fmla="*/ 831850 h 1434"/>
              <a:gd name="T60" fmla="*/ 2232010 w 1676"/>
              <a:gd name="T61" fmla="*/ 606425 h 1434"/>
              <a:gd name="T62" fmla="*/ 2270731 w 1676"/>
              <a:gd name="T63" fmla="*/ 393700 h 1434"/>
              <a:gd name="T64" fmla="*/ 2317750 w 1676"/>
              <a:gd name="T65" fmla="*/ 47625 h 1434"/>
              <a:gd name="T66" fmla="*/ 2041169 w 1676"/>
              <a:gd name="T67" fmla="*/ 25400 h 1434"/>
              <a:gd name="T68" fmla="*/ 1460348 w 1676"/>
              <a:gd name="T69" fmla="*/ 3175 h 1434"/>
              <a:gd name="T70" fmla="*/ 1158875 w 1676"/>
              <a:gd name="T71" fmla="*/ 0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76" h="1434">
                <a:moveTo>
                  <a:pt x="838" y="0"/>
                </a:moveTo>
                <a:lnTo>
                  <a:pt x="838" y="0"/>
                </a:lnTo>
                <a:lnTo>
                  <a:pt x="620" y="2"/>
                </a:lnTo>
                <a:lnTo>
                  <a:pt x="408" y="8"/>
                </a:lnTo>
                <a:lnTo>
                  <a:pt x="200" y="16"/>
                </a:lnTo>
                <a:lnTo>
                  <a:pt x="0" y="30"/>
                </a:lnTo>
                <a:lnTo>
                  <a:pt x="14" y="130"/>
                </a:lnTo>
                <a:lnTo>
                  <a:pt x="34" y="248"/>
                </a:lnTo>
                <a:lnTo>
                  <a:pt x="48" y="314"/>
                </a:lnTo>
                <a:lnTo>
                  <a:pt x="62" y="382"/>
                </a:lnTo>
                <a:lnTo>
                  <a:pt x="80" y="452"/>
                </a:lnTo>
                <a:lnTo>
                  <a:pt x="100" y="524"/>
                </a:lnTo>
                <a:lnTo>
                  <a:pt x="122" y="596"/>
                </a:lnTo>
                <a:lnTo>
                  <a:pt x="146" y="670"/>
                </a:lnTo>
                <a:lnTo>
                  <a:pt x="174" y="744"/>
                </a:lnTo>
                <a:lnTo>
                  <a:pt x="206" y="816"/>
                </a:lnTo>
                <a:lnTo>
                  <a:pt x="240" y="888"/>
                </a:lnTo>
                <a:lnTo>
                  <a:pt x="276" y="958"/>
                </a:lnTo>
                <a:lnTo>
                  <a:pt x="316" y="1026"/>
                </a:lnTo>
                <a:lnTo>
                  <a:pt x="338" y="1058"/>
                </a:lnTo>
                <a:lnTo>
                  <a:pt x="360" y="1090"/>
                </a:lnTo>
                <a:lnTo>
                  <a:pt x="396" y="1136"/>
                </a:lnTo>
                <a:lnTo>
                  <a:pt x="432" y="1180"/>
                </a:lnTo>
                <a:lnTo>
                  <a:pt x="470" y="1222"/>
                </a:lnTo>
                <a:lnTo>
                  <a:pt x="512" y="1260"/>
                </a:lnTo>
                <a:lnTo>
                  <a:pt x="556" y="1296"/>
                </a:lnTo>
                <a:lnTo>
                  <a:pt x="600" y="1328"/>
                </a:lnTo>
                <a:lnTo>
                  <a:pt x="648" y="1358"/>
                </a:lnTo>
                <a:lnTo>
                  <a:pt x="698" y="1384"/>
                </a:lnTo>
                <a:lnTo>
                  <a:pt x="732" y="1400"/>
                </a:lnTo>
                <a:lnTo>
                  <a:pt x="766" y="1412"/>
                </a:lnTo>
                <a:lnTo>
                  <a:pt x="802" y="1424"/>
                </a:lnTo>
                <a:lnTo>
                  <a:pt x="838" y="1434"/>
                </a:lnTo>
                <a:lnTo>
                  <a:pt x="874" y="1424"/>
                </a:lnTo>
                <a:lnTo>
                  <a:pt x="910" y="1412"/>
                </a:lnTo>
                <a:lnTo>
                  <a:pt x="944" y="1400"/>
                </a:lnTo>
                <a:lnTo>
                  <a:pt x="978" y="1384"/>
                </a:lnTo>
                <a:lnTo>
                  <a:pt x="1028" y="1358"/>
                </a:lnTo>
                <a:lnTo>
                  <a:pt x="1076" y="1328"/>
                </a:lnTo>
                <a:lnTo>
                  <a:pt x="1122" y="1296"/>
                </a:lnTo>
                <a:lnTo>
                  <a:pt x="1164" y="1260"/>
                </a:lnTo>
                <a:lnTo>
                  <a:pt x="1206" y="1222"/>
                </a:lnTo>
                <a:lnTo>
                  <a:pt x="1244" y="1180"/>
                </a:lnTo>
                <a:lnTo>
                  <a:pt x="1282" y="1136"/>
                </a:lnTo>
                <a:lnTo>
                  <a:pt x="1316" y="1090"/>
                </a:lnTo>
                <a:lnTo>
                  <a:pt x="1338" y="1058"/>
                </a:lnTo>
                <a:lnTo>
                  <a:pt x="1360" y="1026"/>
                </a:lnTo>
                <a:lnTo>
                  <a:pt x="1400" y="958"/>
                </a:lnTo>
                <a:lnTo>
                  <a:pt x="1438" y="888"/>
                </a:lnTo>
                <a:lnTo>
                  <a:pt x="1470" y="816"/>
                </a:lnTo>
                <a:lnTo>
                  <a:pt x="1502" y="744"/>
                </a:lnTo>
                <a:lnTo>
                  <a:pt x="1530" y="670"/>
                </a:lnTo>
                <a:lnTo>
                  <a:pt x="1554" y="596"/>
                </a:lnTo>
                <a:lnTo>
                  <a:pt x="1576" y="524"/>
                </a:lnTo>
                <a:lnTo>
                  <a:pt x="1596" y="452"/>
                </a:lnTo>
                <a:lnTo>
                  <a:pt x="1614" y="382"/>
                </a:lnTo>
                <a:lnTo>
                  <a:pt x="1630" y="314"/>
                </a:lnTo>
                <a:lnTo>
                  <a:pt x="1642" y="248"/>
                </a:lnTo>
                <a:lnTo>
                  <a:pt x="1662" y="130"/>
                </a:lnTo>
                <a:lnTo>
                  <a:pt x="1676" y="30"/>
                </a:lnTo>
                <a:lnTo>
                  <a:pt x="1476" y="16"/>
                </a:lnTo>
                <a:lnTo>
                  <a:pt x="1268" y="8"/>
                </a:lnTo>
                <a:lnTo>
                  <a:pt x="1056" y="2"/>
                </a:lnTo>
                <a:lnTo>
                  <a:pt x="838" y="0"/>
                </a:lnTo>
                <a:close/>
              </a:path>
            </a:pathLst>
          </a:custGeom>
          <a:solidFill>
            <a:srgbClr val="3399FF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5919788" y="1778000"/>
            <a:ext cx="2217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 TEXT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6"/>
          <p:cNvGrpSpPr>
            <a:grpSpLocks/>
          </p:cNvGrpSpPr>
          <p:nvPr/>
        </p:nvGrpSpPr>
        <p:grpSpPr bwMode="auto">
          <a:xfrm>
            <a:off x="946150" y="746125"/>
            <a:ext cx="2808288" cy="2576513"/>
            <a:chOff x="3049" y="829"/>
            <a:chExt cx="2338" cy="2145"/>
          </a:xfrm>
        </p:grpSpPr>
        <p:sp>
          <p:nvSpPr>
            <p:cNvPr id="7180" name="Oval 15"/>
            <p:cNvSpPr>
              <a:spLocks noChangeArrowheads="1"/>
            </p:cNvSpPr>
            <p:nvPr/>
          </p:nvSpPr>
          <p:spPr bwMode="auto">
            <a:xfrm rot="-2113716">
              <a:off x="3346" y="1679"/>
              <a:ext cx="2041" cy="129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1" name="Oval 5"/>
            <p:cNvSpPr>
              <a:spLocks noChangeArrowheads="1"/>
            </p:cNvSpPr>
            <p:nvPr/>
          </p:nvSpPr>
          <p:spPr bwMode="auto">
            <a:xfrm>
              <a:off x="3049" y="829"/>
              <a:ext cx="1945" cy="1937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229E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2" name="Oval 13"/>
            <p:cNvSpPr>
              <a:spLocks noChangeArrowheads="1"/>
            </p:cNvSpPr>
            <p:nvPr/>
          </p:nvSpPr>
          <p:spPr bwMode="auto">
            <a:xfrm>
              <a:off x="3177" y="956"/>
              <a:ext cx="1690" cy="1683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4DB1F5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1" name="Oval 18"/>
          <p:cNvSpPr>
            <a:spLocks noChangeArrowheads="1"/>
          </p:cNvSpPr>
          <p:nvPr/>
        </p:nvSpPr>
        <p:spPr bwMode="auto">
          <a:xfrm rot="-2113716">
            <a:off x="3717925" y="4645025"/>
            <a:ext cx="2451100" cy="1555750"/>
          </a:xfrm>
          <a:prstGeom prst="ellipse">
            <a:avLst/>
          </a:prstGeom>
          <a:gradFill rotWithShape="1">
            <a:gsLst>
              <a:gs pos="0">
                <a:srgbClr val="000000"/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Oval 19"/>
          <p:cNvSpPr>
            <a:spLocks noChangeArrowheads="1"/>
          </p:cNvSpPr>
          <p:nvPr/>
        </p:nvSpPr>
        <p:spPr bwMode="auto">
          <a:xfrm>
            <a:off x="3360738" y="3624263"/>
            <a:ext cx="2336800" cy="232727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rgbClr val="FA7D00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Oval 20"/>
          <p:cNvSpPr>
            <a:spLocks noChangeArrowheads="1"/>
          </p:cNvSpPr>
          <p:nvPr/>
        </p:nvSpPr>
        <p:spPr bwMode="auto">
          <a:xfrm>
            <a:off x="3514725" y="3776663"/>
            <a:ext cx="2030413" cy="2022475"/>
          </a:xfrm>
          <a:prstGeom prst="ellipse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4" name="Group 21"/>
          <p:cNvGrpSpPr>
            <a:grpSpLocks/>
          </p:cNvGrpSpPr>
          <p:nvPr/>
        </p:nvGrpSpPr>
        <p:grpSpPr bwMode="auto">
          <a:xfrm>
            <a:off x="5775325" y="746125"/>
            <a:ext cx="2808288" cy="2576513"/>
            <a:chOff x="3049" y="829"/>
            <a:chExt cx="2338" cy="2145"/>
          </a:xfrm>
        </p:grpSpPr>
        <p:sp>
          <p:nvSpPr>
            <p:cNvPr id="7177" name="Oval 22"/>
            <p:cNvSpPr>
              <a:spLocks noChangeArrowheads="1"/>
            </p:cNvSpPr>
            <p:nvPr/>
          </p:nvSpPr>
          <p:spPr bwMode="auto">
            <a:xfrm rot="-2113716">
              <a:off x="3346" y="1679"/>
              <a:ext cx="2041" cy="1295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chemeClr val="bg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8" name="Oval 23"/>
            <p:cNvSpPr>
              <a:spLocks noChangeArrowheads="1"/>
            </p:cNvSpPr>
            <p:nvPr/>
          </p:nvSpPr>
          <p:spPr bwMode="auto">
            <a:xfrm>
              <a:off x="3049" y="829"/>
              <a:ext cx="1945" cy="1937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229EF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Oval 24"/>
            <p:cNvSpPr>
              <a:spLocks noChangeArrowheads="1"/>
            </p:cNvSpPr>
            <p:nvPr/>
          </p:nvSpPr>
          <p:spPr bwMode="auto">
            <a:xfrm>
              <a:off x="3177" y="956"/>
              <a:ext cx="1690" cy="1683"/>
            </a:xfrm>
            <a:prstGeom prst="ellipse">
              <a:avLst/>
            </a:prstGeom>
            <a:gradFill rotWithShape="1">
              <a:gsLst>
                <a:gs pos="0">
                  <a:srgbClr val="64BBF6"/>
                </a:gs>
                <a:gs pos="100000">
                  <a:srgbClr val="4DB1F5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5" name="Text Box 25"/>
          <p:cNvSpPr txBox="1">
            <a:spLocks noChangeArrowheads="1"/>
          </p:cNvSpPr>
          <p:nvPr/>
        </p:nvSpPr>
        <p:spPr bwMode="auto">
          <a:xfrm>
            <a:off x="6353175" y="1431925"/>
            <a:ext cx="1211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7176" name="Text Box 26"/>
          <p:cNvSpPr txBox="1">
            <a:spLocks noChangeArrowheads="1"/>
          </p:cNvSpPr>
          <p:nvPr/>
        </p:nvSpPr>
        <p:spPr bwMode="auto">
          <a:xfrm>
            <a:off x="3922713" y="4330700"/>
            <a:ext cx="12112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>
            <a:off x="3487738" y="915988"/>
            <a:ext cx="2359025" cy="2359025"/>
          </a:xfrm>
          <a:custGeom>
            <a:avLst/>
            <a:gdLst>
              <a:gd name="T0" fmla="*/ 1177925 w 1486"/>
              <a:gd name="T1" fmla="*/ 107950 h 1486"/>
              <a:gd name="T2" fmla="*/ 1333500 w 1486"/>
              <a:gd name="T3" fmla="*/ 0 h 1486"/>
              <a:gd name="T4" fmla="*/ 1455738 w 1486"/>
              <a:gd name="T5" fmla="*/ 146050 h 1486"/>
              <a:gd name="T6" fmla="*/ 1633538 w 1486"/>
              <a:gd name="T7" fmla="*/ 80963 h 1486"/>
              <a:gd name="T8" fmla="*/ 1714500 w 1486"/>
              <a:gd name="T9" fmla="*/ 252413 h 1486"/>
              <a:gd name="T10" fmla="*/ 1903413 w 1486"/>
              <a:gd name="T11" fmla="*/ 236538 h 1486"/>
              <a:gd name="T12" fmla="*/ 1935163 w 1486"/>
              <a:gd name="T13" fmla="*/ 420688 h 1486"/>
              <a:gd name="T14" fmla="*/ 2122488 w 1486"/>
              <a:gd name="T15" fmla="*/ 454025 h 1486"/>
              <a:gd name="T16" fmla="*/ 2106613 w 1486"/>
              <a:gd name="T17" fmla="*/ 644525 h 1486"/>
              <a:gd name="T18" fmla="*/ 2278063 w 1486"/>
              <a:gd name="T19" fmla="*/ 722313 h 1486"/>
              <a:gd name="T20" fmla="*/ 2212975 w 1486"/>
              <a:gd name="T21" fmla="*/ 900113 h 1486"/>
              <a:gd name="T22" fmla="*/ 2359025 w 1486"/>
              <a:gd name="T23" fmla="*/ 1022350 h 1486"/>
              <a:gd name="T24" fmla="*/ 2247900 w 1486"/>
              <a:gd name="T25" fmla="*/ 1177925 h 1486"/>
              <a:gd name="T26" fmla="*/ 2359025 w 1486"/>
              <a:gd name="T27" fmla="*/ 1333500 h 1486"/>
              <a:gd name="T28" fmla="*/ 2212975 w 1486"/>
              <a:gd name="T29" fmla="*/ 1455738 h 1486"/>
              <a:gd name="T30" fmla="*/ 2278063 w 1486"/>
              <a:gd name="T31" fmla="*/ 1633538 h 1486"/>
              <a:gd name="T32" fmla="*/ 2106613 w 1486"/>
              <a:gd name="T33" fmla="*/ 1714500 h 1486"/>
              <a:gd name="T34" fmla="*/ 2122488 w 1486"/>
              <a:gd name="T35" fmla="*/ 1903413 h 1486"/>
              <a:gd name="T36" fmla="*/ 1935163 w 1486"/>
              <a:gd name="T37" fmla="*/ 1935163 h 1486"/>
              <a:gd name="T38" fmla="*/ 1903413 w 1486"/>
              <a:gd name="T39" fmla="*/ 2122488 h 1486"/>
              <a:gd name="T40" fmla="*/ 1714500 w 1486"/>
              <a:gd name="T41" fmla="*/ 2106613 h 1486"/>
              <a:gd name="T42" fmla="*/ 1633538 w 1486"/>
              <a:gd name="T43" fmla="*/ 2278063 h 1486"/>
              <a:gd name="T44" fmla="*/ 1455738 w 1486"/>
              <a:gd name="T45" fmla="*/ 2212975 h 1486"/>
              <a:gd name="T46" fmla="*/ 1333500 w 1486"/>
              <a:gd name="T47" fmla="*/ 2359025 h 1486"/>
              <a:gd name="T48" fmla="*/ 1177925 w 1486"/>
              <a:gd name="T49" fmla="*/ 2247900 h 1486"/>
              <a:gd name="T50" fmla="*/ 1022350 w 1486"/>
              <a:gd name="T51" fmla="*/ 2359025 h 1486"/>
              <a:gd name="T52" fmla="*/ 901700 w 1486"/>
              <a:gd name="T53" fmla="*/ 2212975 h 1486"/>
              <a:gd name="T54" fmla="*/ 722313 w 1486"/>
              <a:gd name="T55" fmla="*/ 2278063 h 1486"/>
              <a:gd name="T56" fmla="*/ 644525 w 1486"/>
              <a:gd name="T57" fmla="*/ 2106613 h 1486"/>
              <a:gd name="T58" fmla="*/ 455613 w 1486"/>
              <a:gd name="T59" fmla="*/ 2122488 h 1486"/>
              <a:gd name="T60" fmla="*/ 420688 w 1486"/>
              <a:gd name="T61" fmla="*/ 1935163 h 1486"/>
              <a:gd name="T62" fmla="*/ 236538 w 1486"/>
              <a:gd name="T63" fmla="*/ 1903413 h 1486"/>
              <a:gd name="T64" fmla="*/ 252413 w 1486"/>
              <a:gd name="T65" fmla="*/ 1714500 h 1486"/>
              <a:gd name="T66" fmla="*/ 80963 w 1486"/>
              <a:gd name="T67" fmla="*/ 1633538 h 1486"/>
              <a:gd name="T68" fmla="*/ 146050 w 1486"/>
              <a:gd name="T69" fmla="*/ 1455738 h 1486"/>
              <a:gd name="T70" fmla="*/ 0 w 1486"/>
              <a:gd name="T71" fmla="*/ 1333500 h 1486"/>
              <a:gd name="T72" fmla="*/ 107950 w 1486"/>
              <a:gd name="T73" fmla="*/ 1177925 h 1486"/>
              <a:gd name="T74" fmla="*/ 0 w 1486"/>
              <a:gd name="T75" fmla="*/ 1022350 h 1486"/>
              <a:gd name="T76" fmla="*/ 146050 w 1486"/>
              <a:gd name="T77" fmla="*/ 900113 h 1486"/>
              <a:gd name="T78" fmla="*/ 80963 w 1486"/>
              <a:gd name="T79" fmla="*/ 722313 h 1486"/>
              <a:gd name="T80" fmla="*/ 252413 w 1486"/>
              <a:gd name="T81" fmla="*/ 644525 h 1486"/>
              <a:gd name="T82" fmla="*/ 236538 w 1486"/>
              <a:gd name="T83" fmla="*/ 454025 h 1486"/>
              <a:gd name="T84" fmla="*/ 420688 w 1486"/>
              <a:gd name="T85" fmla="*/ 420688 h 1486"/>
              <a:gd name="T86" fmla="*/ 455613 w 1486"/>
              <a:gd name="T87" fmla="*/ 236538 h 1486"/>
              <a:gd name="T88" fmla="*/ 644525 w 1486"/>
              <a:gd name="T89" fmla="*/ 252413 h 1486"/>
              <a:gd name="T90" fmla="*/ 722313 w 1486"/>
              <a:gd name="T91" fmla="*/ 80963 h 1486"/>
              <a:gd name="T92" fmla="*/ 901700 w 1486"/>
              <a:gd name="T93" fmla="*/ 146050 h 1486"/>
              <a:gd name="T94" fmla="*/ 1022350 w 1486"/>
              <a:gd name="T95" fmla="*/ 0 h 1486"/>
              <a:gd name="T96" fmla="*/ 1177925 w 1486"/>
              <a:gd name="T97" fmla="*/ 107950 h 14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486" h="1486">
                <a:moveTo>
                  <a:pt x="742" y="68"/>
                </a:moveTo>
                <a:lnTo>
                  <a:pt x="840" y="0"/>
                </a:lnTo>
                <a:lnTo>
                  <a:pt x="917" y="92"/>
                </a:lnTo>
                <a:lnTo>
                  <a:pt x="1029" y="51"/>
                </a:lnTo>
                <a:lnTo>
                  <a:pt x="1080" y="159"/>
                </a:lnTo>
                <a:lnTo>
                  <a:pt x="1199" y="149"/>
                </a:lnTo>
                <a:lnTo>
                  <a:pt x="1219" y="265"/>
                </a:lnTo>
                <a:lnTo>
                  <a:pt x="1337" y="286"/>
                </a:lnTo>
                <a:lnTo>
                  <a:pt x="1327" y="406"/>
                </a:lnTo>
                <a:lnTo>
                  <a:pt x="1435" y="455"/>
                </a:lnTo>
                <a:lnTo>
                  <a:pt x="1394" y="567"/>
                </a:lnTo>
                <a:lnTo>
                  <a:pt x="1486" y="644"/>
                </a:lnTo>
                <a:lnTo>
                  <a:pt x="1416" y="742"/>
                </a:lnTo>
                <a:lnTo>
                  <a:pt x="1486" y="840"/>
                </a:lnTo>
                <a:lnTo>
                  <a:pt x="1394" y="917"/>
                </a:lnTo>
                <a:lnTo>
                  <a:pt x="1435" y="1029"/>
                </a:lnTo>
                <a:lnTo>
                  <a:pt x="1327" y="1080"/>
                </a:lnTo>
                <a:lnTo>
                  <a:pt x="1337" y="1199"/>
                </a:lnTo>
                <a:lnTo>
                  <a:pt x="1219" y="1219"/>
                </a:lnTo>
                <a:lnTo>
                  <a:pt x="1199" y="1337"/>
                </a:lnTo>
                <a:lnTo>
                  <a:pt x="1080" y="1327"/>
                </a:lnTo>
                <a:lnTo>
                  <a:pt x="1029" y="1435"/>
                </a:lnTo>
                <a:lnTo>
                  <a:pt x="917" y="1394"/>
                </a:lnTo>
                <a:lnTo>
                  <a:pt x="840" y="1486"/>
                </a:lnTo>
                <a:lnTo>
                  <a:pt x="742" y="1416"/>
                </a:lnTo>
                <a:lnTo>
                  <a:pt x="644" y="1486"/>
                </a:lnTo>
                <a:lnTo>
                  <a:pt x="568" y="1394"/>
                </a:lnTo>
                <a:lnTo>
                  <a:pt x="455" y="1435"/>
                </a:lnTo>
                <a:lnTo>
                  <a:pt x="406" y="1327"/>
                </a:lnTo>
                <a:lnTo>
                  <a:pt x="287" y="1337"/>
                </a:lnTo>
                <a:lnTo>
                  <a:pt x="265" y="1219"/>
                </a:lnTo>
                <a:lnTo>
                  <a:pt x="149" y="1199"/>
                </a:lnTo>
                <a:lnTo>
                  <a:pt x="159" y="1080"/>
                </a:lnTo>
                <a:lnTo>
                  <a:pt x="51" y="1029"/>
                </a:lnTo>
                <a:lnTo>
                  <a:pt x="92" y="917"/>
                </a:lnTo>
                <a:lnTo>
                  <a:pt x="0" y="840"/>
                </a:lnTo>
                <a:lnTo>
                  <a:pt x="68" y="742"/>
                </a:lnTo>
                <a:lnTo>
                  <a:pt x="0" y="644"/>
                </a:lnTo>
                <a:lnTo>
                  <a:pt x="92" y="567"/>
                </a:lnTo>
                <a:lnTo>
                  <a:pt x="51" y="455"/>
                </a:lnTo>
                <a:lnTo>
                  <a:pt x="159" y="406"/>
                </a:lnTo>
                <a:lnTo>
                  <a:pt x="149" y="286"/>
                </a:lnTo>
                <a:lnTo>
                  <a:pt x="265" y="265"/>
                </a:lnTo>
                <a:lnTo>
                  <a:pt x="287" y="149"/>
                </a:lnTo>
                <a:lnTo>
                  <a:pt x="406" y="159"/>
                </a:lnTo>
                <a:lnTo>
                  <a:pt x="455" y="51"/>
                </a:lnTo>
                <a:lnTo>
                  <a:pt x="568" y="92"/>
                </a:lnTo>
                <a:lnTo>
                  <a:pt x="644" y="0"/>
                </a:lnTo>
                <a:lnTo>
                  <a:pt x="742" y="68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6256338" y="869950"/>
            <a:ext cx="2449512" cy="2451100"/>
          </a:xfrm>
          <a:custGeom>
            <a:avLst/>
            <a:gdLst>
              <a:gd name="T0" fmla="*/ 1223962 w 1543"/>
              <a:gd name="T1" fmla="*/ 236538 h 1544"/>
              <a:gd name="T2" fmla="*/ 1385887 w 1543"/>
              <a:gd name="T3" fmla="*/ 0 h 1544"/>
              <a:gd name="T4" fmla="*/ 1481137 w 1543"/>
              <a:gd name="T5" fmla="*/ 269875 h 1544"/>
              <a:gd name="T6" fmla="*/ 1697037 w 1543"/>
              <a:gd name="T7" fmla="*/ 82550 h 1544"/>
              <a:gd name="T8" fmla="*/ 1719262 w 1543"/>
              <a:gd name="T9" fmla="*/ 368300 h 1544"/>
              <a:gd name="T10" fmla="*/ 1976437 w 1543"/>
              <a:gd name="T11" fmla="*/ 244475 h 1544"/>
              <a:gd name="T12" fmla="*/ 1924050 w 1543"/>
              <a:gd name="T13" fmla="*/ 527050 h 1544"/>
              <a:gd name="T14" fmla="*/ 2206625 w 1543"/>
              <a:gd name="T15" fmla="*/ 473075 h 1544"/>
              <a:gd name="T16" fmla="*/ 2079625 w 1543"/>
              <a:gd name="T17" fmla="*/ 730250 h 1544"/>
              <a:gd name="T18" fmla="*/ 2365375 w 1543"/>
              <a:gd name="T19" fmla="*/ 752475 h 1544"/>
              <a:gd name="T20" fmla="*/ 2179637 w 1543"/>
              <a:gd name="T21" fmla="*/ 968375 h 1544"/>
              <a:gd name="T22" fmla="*/ 2449512 w 1543"/>
              <a:gd name="T23" fmla="*/ 1063625 h 1544"/>
              <a:gd name="T24" fmla="*/ 2212975 w 1543"/>
              <a:gd name="T25" fmla="*/ 1225550 h 1544"/>
              <a:gd name="T26" fmla="*/ 2449512 w 1543"/>
              <a:gd name="T27" fmla="*/ 1385888 h 1544"/>
              <a:gd name="T28" fmla="*/ 2179637 w 1543"/>
              <a:gd name="T29" fmla="*/ 1479550 h 1544"/>
              <a:gd name="T30" fmla="*/ 2365375 w 1543"/>
              <a:gd name="T31" fmla="*/ 1698625 h 1544"/>
              <a:gd name="T32" fmla="*/ 2079625 w 1543"/>
              <a:gd name="T33" fmla="*/ 1719263 h 1544"/>
              <a:gd name="T34" fmla="*/ 2206625 w 1543"/>
              <a:gd name="T35" fmla="*/ 1978025 h 1544"/>
              <a:gd name="T36" fmla="*/ 1924050 w 1543"/>
              <a:gd name="T37" fmla="*/ 1924050 h 1544"/>
              <a:gd name="T38" fmla="*/ 1976437 w 1543"/>
              <a:gd name="T39" fmla="*/ 2205038 h 1544"/>
              <a:gd name="T40" fmla="*/ 1719262 w 1543"/>
              <a:gd name="T41" fmla="*/ 2081213 h 1544"/>
              <a:gd name="T42" fmla="*/ 1697037 w 1543"/>
              <a:gd name="T43" fmla="*/ 2366963 h 1544"/>
              <a:gd name="T44" fmla="*/ 1481137 w 1543"/>
              <a:gd name="T45" fmla="*/ 2181225 h 1544"/>
              <a:gd name="T46" fmla="*/ 1385887 w 1543"/>
              <a:gd name="T47" fmla="*/ 2451100 h 1544"/>
              <a:gd name="T48" fmla="*/ 1223962 w 1543"/>
              <a:gd name="T49" fmla="*/ 2214563 h 1544"/>
              <a:gd name="T50" fmla="*/ 1063625 w 1543"/>
              <a:gd name="T51" fmla="*/ 2451100 h 1544"/>
              <a:gd name="T52" fmla="*/ 968375 w 1543"/>
              <a:gd name="T53" fmla="*/ 2181225 h 1544"/>
              <a:gd name="T54" fmla="*/ 752475 w 1543"/>
              <a:gd name="T55" fmla="*/ 2366963 h 1544"/>
              <a:gd name="T56" fmla="*/ 730250 w 1543"/>
              <a:gd name="T57" fmla="*/ 2081213 h 1544"/>
              <a:gd name="T58" fmla="*/ 473075 w 1543"/>
              <a:gd name="T59" fmla="*/ 2205038 h 1544"/>
              <a:gd name="T60" fmla="*/ 525462 w 1543"/>
              <a:gd name="T61" fmla="*/ 1924050 h 1544"/>
              <a:gd name="T62" fmla="*/ 242887 w 1543"/>
              <a:gd name="T63" fmla="*/ 1978025 h 1544"/>
              <a:gd name="T64" fmla="*/ 366712 w 1543"/>
              <a:gd name="T65" fmla="*/ 1719263 h 1544"/>
              <a:gd name="T66" fmla="*/ 84137 w 1543"/>
              <a:gd name="T67" fmla="*/ 1698625 h 1544"/>
              <a:gd name="T68" fmla="*/ 269875 w 1543"/>
              <a:gd name="T69" fmla="*/ 1479550 h 1544"/>
              <a:gd name="T70" fmla="*/ 0 w 1543"/>
              <a:gd name="T71" fmla="*/ 1385888 h 1544"/>
              <a:gd name="T72" fmla="*/ 236537 w 1543"/>
              <a:gd name="T73" fmla="*/ 1225550 h 1544"/>
              <a:gd name="T74" fmla="*/ 0 w 1543"/>
              <a:gd name="T75" fmla="*/ 1063625 h 1544"/>
              <a:gd name="T76" fmla="*/ 269875 w 1543"/>
              <a:gd name="T77" fmla="*/ 968375 h 1544"/>
              <a:gd name="T78" fmla="*/ 84137 w 1543"/>
              <a:gd name="T79" fmla="*/ 752475 h 1544"/>
              <a:gd name="T80" fmla="*/ 366712 w 1543"/>
              <a:gd name="T81" fmla="*/ 730250 h 1544"/>
              <a:gd name="T82" fmla="*/ 242887 w 1543"/>
              <a:gd name="T83" fmla="*/ 473075 h 1544"/>
              <a:gd name="T84" fmla="*/ 525462 w 1543"/>
              <a:gd name="T85" fmla="*/ 527050 h 1544"/>
              <a:gd name="T86" fmla="*/ 473075 w 1543"/>
              <a:gd name="T87" fmla="*/ 244475 h 1544"/>
              <a:gd name="T88" fmla="*/ 730250 w 1543"/>
              <a:gd name="T89" fmla="*/ 368300 h 1544"/>
              <a:gd name="T90" fmla="*/ 752475 w 1543"/>
              <a:gd name="T91" fmla="*/ 82550 h 1544"/>
              <a:gd name="T92" fmla="*/ 968375 w 1543"/>
              <a:gd name="T93" fmla="*/ 269875 h 1544"/>
              <a:gd name="T94" fmla="*/ 1063625 w 1543"/>
              <a:gd name="T95" fmla="*/ 0 h 1544"/>
              <a:gd name="T96" fmla="*/ 1223962 w 1543"/>
              <a:gd name="T97" fmla="*/ 236538 h 154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543" h="1544">
                <a:moveTo>
                  <a:pt x="771" y="149"/>
                </a:moveTo>
                <a:lnTo>
                  <a:pt x="873" y="0"/>
                </a:lnTo>
                <a:lnTo>
                  <a:pt x="933" y="170"/>
                </a:lnTo>
                <a:lnTo>
                  <a:pt x="1069" y="52"/>
                </a:lnTo>
                <a:lnTo>
                  <a:pt x="1083" y="232"/>
                </a:lnTo>
                <a:lnTo>
                  <a:pt x="1245" y="154"/>
                </a:lnTo>
                <a:lnTo>
                  <a:pt x="1212" y="332"/>
                </a:lnTo>
                <a:lnTo>
                  <a:pt x="1390" y="298"/>
                </a:lnTo>
                <a:lnTo>
                  <a:pt x="1310" y="460"/>
                </a:lnTo>
                <a:lnTo>
                  <a:pt x="1490" y="474"/>
                </a:lnTo>
                <a:lnTo>
                  <a:pt x="1373" y="610"/>
                </a:lnTo>
                <a:lnTo>
                  <a:pt x="1543" y="670"/>
                </a:lnTo>
                <a:lnTo>
                  <a:pt x="1394" y="772"/>
                </a:lnTo>
                <a:lnTo>
                  <a:pt x="1543" y="873"/>
                </a:lnTo>
                <a:lnTo>
                  <a:pt x="1373" y="932"/>
                </a:lnTo>
                <a:lnTo>
                  <a:pt x="1490" y="1070"/>
                </a:lnTo>
                <a:lnTo>
                  <a:pt x="1310" y="1083"/>
                </a:lnTo>
                <a:lnTo>
                  <a:pt x="1390" y="1246"/>
                </a:lnTo>
                <a:lnTo>
                  <a:pt x="1212" y="1212"/>
                </a:lnTo>
                <a:lnTo>
                  <a:pt x="1245" y="1389"/>
                </a:lnTo>
                <a:lnTo>
                  <a:pt x="1083" y="1311"/>
                </a:lnTo>
                <a:lnTo>
                  <a:pt x="1069" y="1491"/>
                </a:lnTo>
                <a:lnTo>
                  <a:pt x="933" y="1374"/>
                </a:lnTo>
                <a:lnTo>
                  <a:pt x="873" y="1544"/>
                </a:lnTo>
                <a:lnTo>
                  <a:pt x="771" y="1395"/>
                </a:lnTo>
                <a:lnTo>
                  <a:pt x="670" y="1544"/>
                </a:lnTo>
                <a:lnTo>
                  <a:pt x="610" y="1374"/>
                </a:lnTo>
                <a:lnTo>
                  <a:pt x="474" y="1491"/>
                </a:lnTo>
                <a:lnTo>
                  <a:pt x="460" y="1311"/>
                </a:lnTo>
                <a:lnTo>
                  <a:pt x="298" y="1389"/>
                </a:lnTo>
                <a:lnTo>
                  <a:pt x="331" y="1212"/>
                </a:lnTo>
                <a:lnTo>
                  <a:pt x="153" y="1246"/>
                </a:lnTo>
                <a:lnTo>
                  <a:pt x="231" y="1083"/>
                </a:lnTo>
                <a:lnTo>
                  <a:pt x="53" y="1070"/>
                </a:lnTo>
                <a:lnTo>
                  <a:pt x="170" y="932"/>
                </a:lnTo>
                <a:lnTo>
                  <a:pt x="0" y="873"/>
                </a:lnTo>
                <a:lnTo>
                  <a:pt x="149" y="772"/>
                </a:lnTo>
                <a:lnTo>
                  <a:pt x="0" y="670"/>
                </a:lnTo>
                <a:lnTo>
                  <a:pt x="170" y="610"/>
                </a:lnTo>
                <a:lnTo>
                  <a:pt x="53" y="474"/>
                </a:lnTo>
                <a:lnTo>
                  <a:pt x="231" y="460"/>
                </a:lnTo>
                <a:lnTo>
                  <a:pt x="153" y="298"/>
                </a:lnTo>
                <a:lnTo>
                  <a:pt x="331" y="332"/>
                </a:lnTo>
                <a:lnTo>
                  <a:pt x="298" y="154"/>
                </a:lnTo>
                <a:lnTo>
                  <a:pt x="460" y="232"/>
                </a:lnTo>
                <a:lnTo>
                  <a:pt x="474" y="52"/>
                </a:lnTo>
                <a:lnTo>
                  <a:pt x="610" y="170"/>
                </a:lnTo>
                <a:lnTo>
                  <a:pt x="670" y="0"/>
                </a:lnTo>
                <a:lnTo>
                  <a:pt x="771" y="149"/>
                </a:lnTo>
                <a:close/>
              </a:path>
            </a:pathLst>
          </a:custGeom>
          <a:gradFill rotWithShape="1">
            <a:gsLst>
              <a:gs pos="0">
                <a:srgbClr val="64BBF6"/>
              </a:gs>
              <a:gs pos="100000">
                <a:srgbClr val="4DB1F5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1938338" y="3438525"/>
            <a:ext cx="2603500" cy="2601913"/>
          </a:xfrm>
          <a:custGeom>
            <a:avLst/>
            <a:gdLst>
              <a:gd name="T0" fmla="*/ 1300163 w 1640"/>
              <a:gd name="T1" fmla="*/ 198438 h 1639"/>
              <a:gd name="T2" fmla="*/ 1471613 w 1640"/>
              <a:gd name="T3" fmla="*/ 0 h 1639"/>
              <a:gd name="T4" fmla="*/ 1587500 w 1640"/>
              <a:gd name="T5" fmla="*/ 236538 h 1639"/>
              <a:gd name="T6" fmla="*/ 1803400 w 1640"/>
              <a:gd name="T7" fmla="*/ 87313 h 1639"/>
              <a:gd name="T8" fmla="*/ 1852613 w 1640"/>
              <a:gd name="T9" fmla="*/ 346075 h 1639"/>
              <a:gd name="T10" fmla="*/ 2100263 w 1640"/>
              <a:gd name="T11" fmla="*/ 258763 h 1639"/>
              <a:gd name="T12" fmla="*/ 2082800 w 1640"/>
              <a:gd name="T13" fmla="*/ 520700 h 1639"/>
              <a:gd name="T14" fmla="*/ 2344738 w 1640"/>
              <a:gd name="T15" fmla="*/ 501650 h 1639"/>
              <a:gd name="T16" fmla="*/ 2255838 w 1640"/>
              <a:gd name="T17" fmla="*/ 750888 h 1639"/>
              <a:gd name="T18" fmla="*/ 2514600 w 1640"/>
              <a:gd name="T19" fmla="*/ 800100 h 1639"/>
              <a:gd name="T20" fmla="*/ 2366963 w 1640"/>
              <a:gd name="T21" fmla="*/ 1016000 h 1639"/>
              <a:gd name="T22" fmla="*/ 2603500 w 1640"/>
              <a:gd name="T23" fmla="*/ 1128713 h 1639"/>
              <a:gd name="T24" fmla="*/ 2405063 w 1640"/>
              <a:gd name="T25" fmla="*/ 1301750 h 1639"/>
              <a:gd name="T26" fmla="*/ 2603500 w 1640"/>
              <a:gd name="T27" fmla="*/ 1473200 h 1639"/>
              <a:gd name="T28" fmla="*/ 2366963 w 1640"/>
              <a:gd name="T29" fmla="*/ 1585913 h 1639"/>
              <a:gd name="T30" fmla="*/ 2514600 w 1640"/>
              <a:gd name="T31" fmla="*/ 1804988 h 1639"/>
              <a:gd name="T32" fmla="*/ 2255838 w 1640"/>
              <a:gd name="T33" fmla="*/ 1852613 h 1639"/>
              <a:gd name="T34" fmla="*/ 2344738 w 1640"/>
              <a:gd name="T35" fmla="*/ 2100263 h 1639"/>
              <a:gd name="T36" fmla="*/ 2082800 w 1640"/>
              <a:gd name="T37" fmla="*/ 2081213 h 1639"/>
              <a:gd name="T38" fmla="*/ 2100263 w 1640"/>
              <a:gd name="T39" fmla="*/ 2343150 h 1639"/>
              <a:gd name="T40" fmla="*/ 1852613 w 1640"/>
              <a:gd name="T41" fmla="*/ 2257425 h 1639"/>
              <a:gd name="T42" fmla="*/ 1803400 w 1640"/>
              <a:gd name="T43" fmla="*/ 2514600 h 1639"/>
              <a:gd name="T44" fmla="*/ 1587500 w 1640"/>
              <a:gd name="T45" fmla="*/ 2365375 h 1639"/>
              <a:gd name="T46" fmla="*/ 1471613 w 1640"/>
              <a:gd name="T47" fmla="*/ 2601913 h 1639"/>
              <a:gd name="T48" fmla="*/ 1300163 w 1640"/>
              <a:gd name="T49" fmla="*/ 2403475 h 1639"/>
              <a:gd name="T50" fmla="*/ 1128713 w 1640"/>
              <a:gd name="T51" fmla="*/ 2601913 h 1639"/>
              <a:gd name="T52" fmla="*/ 1017588 w 1640"/>
              <a:gd name="T53" fmla="*/ 2365375 h 1639"/>
              <a:gd name="T54" fmla="*/ 798513 w 1640"/>
              <a:gd name="T55" fmla="*/ 2514600 h 1639"/>
              <a:gd name="T56" fmla="*/ 750888 w 1640"/>
              <a:gd name="T57" fmla="*/ 2257425 h 1639"/>
              <a:gd name="T58" fmla="*/ 503238 w 1640"/>
              <a:gd name="T59" fmla="*/ 2343150 h 1639"/>
              <a:gd name="T60" fmla="*/ 520700 w 1640"/>
              <a:gd name="T61" fmla="*/ 2081213 h 1639"/>
              <a:gd name="T62" fmla="*/ 260350 w 1640"/>
              <a:gd name="T63" fmla="*/ 2100263 h 1639"/>
              <a:gd name="T64" fmla="*/ 346075 w 1640"/>
              <a:gd name="T65" fmla="*/ 1852613 h 1639"/>
              <a:gd name="T66" fmla="*/ 88900 w 1640"/>
              <a:gd name="T67" fmla="*/ 1804988 h 1639"/>
              <a:gd name="T68" fmla="*/ 234950 w 1640"/>
              <a:gd name="T69" fmla="*/ 1585913 h 1639"/>
              <a:gd name="T70" fmla="*/ 0 w 1640"/>
              <a:gd name="T71" fmla="*/ 1473200 h 1639"/>
              <a:gd name="T72" fmla="*/ 198438 w 1640"/>
              <a:gd name="T73" fmla="*/ 1301750 h 1639"/>
              <a:gd name="T74" fmla="*/ 0 w 1640"/>
              <a:gd name="T75" fmla="*/ 1128713 h 1639"/>
              <a:gd name="T76" fmla="*/ 234950 w 1640"/>
              <a:gd name="T77" fmla="*/ 1016000 h 1639"/>
              <a:gd name="T78" fmla="*/ 88900 w 1640"/>
              <a:gd name="T79" fmla="*/ 800100 h 1639"/>
              <a:gd name="T80" fmla="*/ 346075 w 1640"/>
              <a:gd name="T81" fmla="*/ 750888 h 1639"/>
              <a:gd name="T82" fmla="*/ 260350 w 1640"/>
              <a:gd name="T83" fmla="*/ 501650 h 1639"/>
              <a:gd name="T84" fmla="*/ 520700 w 1640"/>
              <a:gd name="T85" fmla="*/ 520700 h 1639"/>
              <a:gd name="T86" fmla="*/ 503238 w 1640"/>
              <a:gd name="T87" fmla="*/ 258763 h 1639"/>
              <a:gd name="T88" fmla="*/ 750888 w 1640"/>
              <a:gd name="T89" fmla="*/ 346075 h 1639"/>
              <a:gd name="T90" fmla="*/ 798513 w 1640"/>
              <a:gd name="T91" fmla="*/ 87313 h 1639"/>
              <a:gd name="T92" fmla="*/ 1017588 w 1640"/>
              <a:gd name="T93" fmla="*/ 236538 h 1639"/>
              <a:gd name="T94" fmla="*/ 1128713 w 1640"/>
              <a:gd name="T95" fmla="*/ 0 h 1639"/>
              <a:gd name="T96" fmla="*/ 1300163 w 1640"/>
              <a:gd name="T97" fmla="*/ 198438 h 16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640" h="1639">
                <a:moveTo>
                  <a:pt x="819" y="125"/>
                </a:moveTo>
                <a:lnTo>
                  <a:pt x="927" y="0"/>
                </a:lnTo>
                <a:lnTo>
                  <a:pt x="1000" y="149"/>
                </a:lnTo>
                <a:lnTo>
                  <a:pt x="1136" y="55"/>
                </a:lnTo>
                <a:lnTo>
                  <a:pt x="1167" y="218"/>
                </a:lnTo>
                <a:lnTo>
                  <a:pt x="1323" y="163"/>
                </a:lnTo>
                <a:lnTo>
                  <a:pt x="1312" y="328"/>
                </a:lnTo>
                <a:lnTo>
                  <a:pt x="1477" y="316"/>
                </a:lnTo>
                <a:lnTo>
                  <a:pt x="1421" y="473"/>
                </a:lnTo>
                <a:lnTo>
                  <a:pt x="1584" y="504"/>
                </a:lnTo>
                <a:lnTo>
                  <a:pt x="1491" y="640"/>
                </a:lnTo>
                <a:lnTo>
                  <a:pt x="1640" y="711"/>
                </a:lnTo>
                <a:lnTo>
                  <a:pt x="1515" y="820"/>
                </a:lnTo>
                <a:lnTo>
                  <a:pt x="1640" y="928"/>
                </a:lnTo>
                <a:lnTo>
                  <a:pt x="1491" y="999"/>
                </a:lnTo>
                <a:lnTo>
                  <a:pt x="1584" y="1137"/>
                </a:lnTo>
                <a:lnTo>
                  <a:pt x="1421" y="1167"/>
                </a:lnTo>
                <a:lnTo>
                  <a:pt x="1477" y="1323"/>
                </a:lnTo>
                <a:lnTo>
                  <a:pt x="1312" y="1311"/>
                </a:lnTo>
                <a:lnTo>
                  <a:pt x="1323" y="1476"/>
                </a:lnTo>
                <a:lnTo>
                  <a:pt x="1167" y="1422"/>
                </a:lnTo>
                <a:lnTo>
                  <a:pt x="1136" y="1584"/>
                </a:lnTo>
                <a:lnTo>
                  <a:pt x="1000" y="1490"/>
                </a:lnTo>
                <a:lnTo>
                  <a:pt x="927" y="1639"/>
                </a:lnTo>
                <a:lnTo>
                  <a:pt x="819" y="1514"/>
                </a:lnTo>
                <a:lnTo>
                  <a:pt x="711" y="1639"/>
                </a:lnTo>
                <a:lnTo>
                  <a:pt x="641" y="1490"/>
                </a:lnTo>
                <a:lnTo>
                  <a:pt x="503" y="1584"/>
                </a:lnTo>
                <a:lnTo>
                  <a:pt x="473" y="1422"/>
                </a:lnTo>
                <a:lnTo>
                  <a:pt x="317" y="1476"/>
                </a:lnTo>
                <a:lnTo>
                  <a:pt x="328" y="1311"/>
                </a:lnTo>
                <a:lnTo>
                  <a:pt x="164" y="1323"/>
                </a:lnTo>
                <a:lnTo>
                  <a:pt x="218" y="1167"/>
                </a:lnTo>
                <a:lnTo>
                  <a:pt x="56" y="1137"/>
                </a:lnTo>
                <a:lnTo>
                  <a:pt x="148" y="999"/>
                </a:lnTo>
                <a:lnTo>
                  <a:pt x="0" y="928"/>
                </a:lnTo>
                <a:lnTo>
                  <a:pt x="125" y="820"/>
                </a:lnTo>
                <a:lnTo>
                  <a:pt x="0" y="711"/>
                </a:lnTo>
                <a:lnTo>
                  <a:pt x="148" y="640"/>
                </a:lnTo>
                <a:lnTo>
                  <a:pt x="56" y="504"/>
                </a:lnTo>
                <a:lnTo>
                  <a:pt x="218" y="473"/>
                </a:lnTo>
                <a:lnTo>
                  <a:pt x="164" y="316"/>
                </a:lnTo>
                <a:lnTo>
                  <a:pt x="328" y="328"/>
                </a:lnTo>
                <a:lnTo>
                  <a:pt x="317" y="163"/>
                </a:lnTo>
                <a:lnTo>
                  <a:pt x="473" y="218"/>
                </a:lnTo>
                <a:lnTo>
                  <a:pt x="503" y="55"/>
                </a:lnTo>
                <a:lnTo>
                  <a:pt x="641" y="149"/>
                </a:lnTo>
                <a:lnTo>
                  <a:pt x="711" y="0"/>
                </a:lnTo>
                <a:lnTo>
                  <a:pt x="819" y="125"/>
                </a:lnTo>
                <a:close/>
              </a:path>
            </a:pathLst>
          </a:custGeom>
          <a:solidFill>
            <a:srgbClr val="FFFF00"/>
          </a:solidFill>
          <a:ln w="76200" cap="flat" cmpd="sng">
            <a:solidFill>
              <a:srgbClr val="2B82F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4826000" y="3479800"/>
            <a:ext cx="2516188" cy="2517775"/>
          </a:xfrm>
          <a:custGeom>
            <a:avLst/>
            <a:gdLst>
              <a:gd name="T0" fmla="*/ 1289050 w 1585"/>
              <a:gd name="T1" fmla="*/ 109538 h 1586"/>
              <a:gd name="T2" fmla="*/ 1423988 w 1585"/>
              <a:gd name="T3" fmla="*/ 0 h 1586"/>
              <a:gd name="T4" fmla="*/ 1525588 w 1585"/>
              <a:gd name="T5" fmla="*/ 139700 h 1586"/>
              <a:gd name="T6" fmla="*/ 1684338 w 1585"/>
              <a:gd name="T7" fmla="*/ 98425 h 1586"/>
              <a:gd name="T8" fmla="*/ 1778000 w 1585"/>
              <a:gd name="T9" fmla="*/ 133350 h 1586"/>
              <a:gd name="T10" fmla="*/ 1858963 w 1585"/>
              <a:gd name="T11" fmla="*/ 277813 h 1586"/>
              <a:gd name="T12" fmla="*/ 2030413 w 1585"/>
              <a:gd name="T13" fmla="*/ 252413 h 1586"/>
              <a:gd name="T14" fmla="*/ 2047875 w 1585"/>
              <a:gd name="T15" fmla="*/ 423863 h 1586"/>
              <a:gd name="T16" fmla="*/ 2209800 w 1585"/>
              <a:gd name="T17" fmla="*/ 466725 h 1586"/>
              <a:gd name="T18" fmla="*/ 2268538 w 1585"/>
              <a:gd name="T19" fmla="*/ 544513 h 1586"/>
              <a:gd name="T20" fmla="*/ 2268538 w 1585"/>
              <a:gd name="T21" fmla="*/ 711200 h 1586"/>
              <a:gd name="T22" fmla="*/ 2428875 w 1585"/>
              <a:gd name="T23" fmla="*/ 773113 h 1586"/>
              <a:gd name="T24" fmla="*/ 2360613 w 1585"/>
              <a:gd name="T25" fmla="*/ 931863 h 1586"/>
              <a:gd name="T26" fmla="*/ 2478088 w 1585"/>
              <a:gd name="T27" fmla="*/ 1049338 h 1586"/>
              <a:gd name="T28" fmla="*/ 2492375 w 1585"/>
              <a:gd name="T29" fmla="*/ 1146175 h 1586"/>
              <a:gd name="T30" fmla="*/ 2408238 w 1585"/>
              <a:gd name="T31" fmla="*/ 1289050 h 1586"/>
              <a:gd name="T32" fmla="*/ 2516188 w 1585"/>
              <a:gd name="T33" fmla="*/ 1425575 h 1586"/>
              <a:gd name="T34" fmla="*/ 2376488 w 1585"/>
              <a:gd name="T35" fmla="*/ 1525588 h 1586"/>
              <a:gd name="T36" fmla="*/ 2419350 w 1585"/>
              <a:gd name="T37" fmla="*/ 1685925 h 1586"/>
              <a:gd name="T38" fmla="*/ 2381250 w 1585"/>
              <a:gd name="T39" fmla="*/ 1778000 h 1586"/>
              <a:gd name="T40" fmla="*/ 2236788 w 1585"/>
              <a:gd name="T41" fmla="*/ 1862138 h 1586"/>
              <a:gd name="T42" fmla="*/ 2263775 w 1585"/>
              <a:gd name="T43" fmla="*/ 2030413 h 1586"/>
              <a:gd name="T44" fmla="*/ 2092325 w 1585"/>
              <a:gd name="T45" fmla="*/ 2051050 h 1586"/>
              <a:gd name="T46" fmla="*/ 2049463 w 1585"/>
              <a:gd name="T47" fmla="*/ 2211388 h 1586"/>
              <a:gd name="T48" fmla="*/ 1971675 w 1585"/>
              <a:gd name="T49" fmla="*/ 2271713 h 1586"/>
              <a:gd name="T50" fmla="*/ 1804988 w 1585"/>
              <a:gd name="T51" fmla="*/ 2271713 h 1586"/>
              <a:gd name="T52" fmla="*/ 1743075 w 1585"/>
              <a:gd name="T53" fmla="*/ 2432050 h 1586"/>
              <a:gd name="T54" fmla="*/ 1585913 w 1585"/>
              <a:gd name="T55" fmla="*/ 2362200 h 1586"/>
              <a:gd name="T56" fmla="*/ 1468438 w 1585"/>
              <a:gd name="T57" fmla="*/ 2479675 h 1586"/>
              <a:gd name="T58" fmla="*/ 1370013 w 1585"/>
              <a:gd name="T59" fmla="*/ 2492375 h 1586"/>
              <a:gd name="T60" fmla="*/ 1225550 w 1585"/>
              <a:gd name="T61" fmla="*/ 2409825 h 1586"/>
              <a:gd name="T62" fmla="*/ 1092200 w 1585"/>
              <a:gd name="T63" fmla="*/ 2517775 h 1586"/>
              <a:gd name="T64" fmla="*/ 989013 w 1585"/>
              <a:gd name="T65" fmla="*/ 2378075 h 1586"/>
              <a:gd name="T66" fmla="*/ 828675 w 1585"/>
              <a:gd name="T67" fmla="*/ 2420938 h 1586"/>
              <a:gd name="T68" fmla="*/ 738188 w 1585"/>
              <a:gd name="T69" fmla="*/ 2384425 h 1586"/>
              <a:gd name="T70" fmla="*/ 655638 w 1585"/>
              <a:gd name="T71" fmla="*/ 2239963 h 1586"/>
              <a:gd name="T72" fmla="*/ 484188 w 1585"/>
              <a:gd name="T73" fmla="*/ 2265363 h 1586"/>
              <a:gd name="T74" fmla="*/ 465138 w 1585"/>
              <a:gd name="T75" fmla="*/ 2093913 h 1586"/>
              <a:gd name="T76" fmla="*/ 306388 w 1585"/>
              <a:gd name="T77" fmla="*/ 2051050 h 1586"/>
              <a:gd name="T78" fmla="*/ 244475 w 1585"/>
              <a:gd name="T79" fmla="*/ 1971675 h 1586"/>
              <a:gd name="T80" fmla="*/ 244475 w 1585"/>
              <a:gd name="T81" fmla="*/ 1808163 h 1586"/>
              <a:gd name="T82" fmla="*/ 85725 w 1585"/>
              <a:gd name="T83" fmla="*/ 1744663 h 1586"/>
              <a:gd name="T84" fmla="*/ 155575 w 1585"/>
              <a:gd name="T85" fmla="*/ 1587500 h 1586"/>
              <a:gd name="T86" fmla="*/ 34925 w 1585"/>
              <a:gd name="T87" fmla="*/ 1470025 h 1586"/>
              <a:gd name="T88" fmla="*/ 23813 w 1585"/>
              <a:gd name="T89" fmla="*/ 1370013 h 1586"/>
              <a:gd name="T90" fmla="*/ 107950 w 1585"/>
              <a:gd name="T91" fmla="*/ 1228725 h 1586"/>
              <a:gd name="T92" fmla="*/ 0 w 1585"/>
              <a:gd name="T93" fmla="*/ 1093788 h 1586"/>
              <a:gd name="T94" fmla="*/ 136525 w 1585"/>
              <a:gd name="T95" fmla="*/ 992188 h 1586"/>
              <a:gd name="T96" fmla="*/ 93663 w 1585"/>
              <a:gd name="T97" fmla="*/ 830263 h 1586"/>
              <a:gd name="T98" fmla="*/ 131763 w 1585"/>
              <a:gd name="T99" fmla="*/ 739775 h 1586"/>
              <a:gd name="T100" fmla="*/ 276225 w 1585"/>
              <a:gd name="T101" fmla="*/ 657225 h 1586"/>
              <a:gd name="T102" fmla="*/ 249238 w 1585"/>
              <a:gd name="T103" fmla="*/ 487363 h 1586"/>
              <a:gd name="T104" fmla="*/ 420688 w 1585"/>
              <a:gd name="T105" fmla="*/ 466725 h 1586"/>
              <a:gd name="T106" fmla="*/ 463550 w 1585"/>
              <a:gd name="T107" fmla="*/ 307975 h 1586"/>
              <a:gd name="T108" fmla="*/ 542925 w 1585"/>
              <a:gd name="T109" fmla="*/ 246063 h 1586"/>
              <a:gd name="T110" fmla="*/ 709613 w 1585"/>
              <a:gd name="T111" fmla="*/ 246063 h 1586"/>
              <a:gd name="T112" fmla="*/ 773113 w 1585"/>
              <a:gd name="T113" fmla="*/ 85725 h 1586"/>
              <a:gd name="T114" fmla="*/ 930275 w 1585"/>
              <a:gd name="T115" fmla="*/ 155575 h 1586"/>
              <a:gd name="T116" fmla="*/ 1047750 w 1585"/>
              <a:gd name="T117" fmla="*/ 39688 h 1586"/>
              <a:gd name="T118" fmla="*/ 1144588 w 1585"/>
              <a:gd name="T119" fmla="*/ 25400 h 15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585" h="1586">
                <a:moveTo>
                  <a:pt x="755" y="56"/>
                </a:moveTo>
                <a:lnTo>
                  <a:pt x="755" y="56"/>
                </a:lnTo>
                <a:lnTo>
                  <a:pt x="763" y="63"/>
                </a:lnTo>
                <a:lnTo>
                  <a:pt x="772" y="69"/>
                </a:lnTo>
                <a:lnTo>
                  <a:pt x="782" y="71"/>
                </a:lnTo>
                <a:lnTo>
                  <a:pt x="792" y="73"/>
                </a:lnTo>
                <a:lnTo>
                  <a:pt x="802" y="71"/>
                </a:lnTo>
                <a:lnTo>
                  <a:pt x="812" y="69"/>
                </a:lnTo>
                <a:lnTo>
                  <a:pt x="822" y="63"/>
                </a:lnTo>
                <a:lnTo>
                  <a:pt x="829" y="56"/>
                </a:lnTo>
                <a:lnTo>
                  <a:pt x="863" y="16"/>
                </a:lnTo>
                <a:lnTo>
                  <a:pt x="871" y="9"/>
                </a:lnTo>
                <a:lnTo>
                  <a:pt x="880" y="3"/>
                </a:lnTo>
                <a:lnTo>
                  <a:pt x="888" y="0"/>
                </a:lnTo>
                <a:lnTo>
                  <a:pt x="897" y="0"/>
                </a:lnTo>
                <a:lnTo>
                  <a:pt x="904" y="3"/>
                </a:lnTo>
                <a:lnTo>
                  <a:pt x="912" y="8"/>
                </a:lnTo>
                <a:lnTo>
                  <a:pt x="919" y="15"/>
                </a:lnTo>
                <a:lnTo>
                  <a:pt x="925" y="25"/>
                </a:lnTo>
                <a:lnTo>
                  <a:pt x="948" y="71"/>
                </a:lnTo>
                <a:lnTo>
                  <a:pt x="954" y="80"/>
                </a:lnTo>
                <a:lnTo>
                  <a:pt x="961" y="88"/>
                </a:lnTo>
                <a:lnTo>
                  <a:pt x="969" y="94"/>
                </a:lnTo>
                <a:lnTo>
                  <a:pt x="978" y="97"/>
                </a:lnTo>
                <a:lnTo>
                  <a:pt x="989" y="98"/>
                </a:lnTo>
                <a:lnTo>
                  <a:pt x="999" y="98"/>
                </a:lnTo>
                <a:lnTo>
                  <a:pt x="1009" y="96"/>
                </a:lnTo>
                <a:lnTo>
                  <a:pt x="1019" y="90"/>
                </a:lnTo>
                <a:lnTo>
                  <a:pt x="1061" y="62"/>
                </a:lnTo>
                <a:lnTo>
                  <a:pt x="1071" y="56"/>
                </a:lnTo>
                <a:lnTo>
                  <a:pt x="1081" y="53"/>
                </a:lnTo>
                <a:lnTo>
                  <a:pt x="1090" y="53"/>
                </a:lnTo>
                <a:lnTo>
                  <a:pt x="1098" y="54"/>
                </a:lnTo>
                <a:lnTo>
                  <a:pt x="1105" y="59"/>
                </a:lnTo>
                <a:lnTo>
                  <a:pt x="1111" y="66"/>
                </a:lnTo>
                <a:lnTo>
                  <a:pt x="1117" y="74"/>
                </a:lnTo>
                <a:lnTo>
                  <a:pt x="1120" y="84"/>
                </a:lnTo>
                <a:lnTo>
                  <a:pt x="1130" y="135"/>
                </a:lnTo>
                <a:lnTo>
                  <a:pt x="1132" y="147"/>
                </a:lnTo>
                <a:lnTo>
                  <a:pt x="1137" y="155"/>
                </a:lnTo>
                <a:lnTo>
                  <a:pt x="1144" y="164"/>
                </a:lnTo>
                <a:lnTo>
                  <a:pt x="1152" y="169"/>
                </a:lnTo>
                <a:lnTo>
                  <a:pt x="1161" y="174"/>
                </a:lnTo>
                <a:lnTo>
                  <a:pt x="1171" y="175"/>
                </a:lnTo>
                <a:lnTo>
                  <a:pt x="1182" y="175"/>
                </a:lnTo>
                <a:lnTo>
                  <a:pt x="1193" y="172"/>
                </a:lnTo>
                <a:lnTo>
                  <a:pt x="1242" y="155"/>
                </a:lnTo>
                <a:lnTo>
                  <a:pt x="1253" y="152"/>
                </a:lnTo>
                <a:lnTo>
                  <a:pt x="1263" y="152"/>
                </a:lnTo>
                <a:lnTo>
                  <a:pt x="1271" y="155"/>
                </a:lnTo>
                <a:lnTo>
                  <a:pt x="1279" y="159"/>
                </a:lnTo>
                <a:lnTo>
                  <a:pt x="1284" y="165"/>
                </a:lnTo>
                <a:lnTo>
                  <a:pt x="1288" y="174"/>
                </a:lnTo>
                <a:lnTo>
                  <a:pt x="1291" y="182"/>
                </a:lnTo>
                <a:lnTo>
                  <a:pt x="1291" y="194"/>
                </a:lnTo>
                <a:lnTo>
                  <a:pt x="1287" y="245"/>
                </a:lnTo>
                <a:lnTo>
                  <a:pt x="1288" y="256"/>
                </a:lnTo>
                <a:lnTo>
                  <a:pt x="1290" y="267"/>
                </a:lnTo>
                <a:lnTo>
                  <a:pt x="1296" y="276"/>
                </a:lnTo>
                <a:lnTo>
                  <a:pt x="1301" y="284"/>
                </a:lnTo>
                <a:lnTo>
                  <a:pt x="1308" y="290"/>
                </a:lnTo>
                <a:lnTo>
                  <a:pt x="1318" y="294"/>
                </a:lnTo>
                <a:lnTo>
                  <a:pt x="1328" y="297"/>
                </a:lnTo>
                <a:lnTo>
                  <a:pt x="1340" y="297"/>
                </a:lnTo>
                <a:lnTo>
                  <a:pt x="1392" y="294"/>
                </a:lnTo>
                <a:lnTo>
                  <a:pt x="1402" y="294"/>
                </a:lnTo>
                <a:lnTo>
                  <a:pt x="1412" y="296"/>
                </a:lnTo>
                <a:lnTo>
                  <a:pt x="1420" y="300"/>
                </a:lnTo>
                <a:lnTo>
                  <a:pt x="1426" y="307"/>
                </a:lnTo>
                <a:lnTo>
                  <a:pt x="1430" y="314"/>
                </a:lnTo>
                <a:lnTo>
                  <a:pt x="1432" y="323"/>
                </a:lnTo>
                <a:lnTo>
                  <a:pt x="1432" y="333"/>
                </a:lnTo>
                <a:lnTo>
                  <a:pt x="1429" y="343"/>
                </a:lnTo>
                <a:lnTo>
                  <a:pt x="1412" y="392"/>
                </a:lnTo>
                <a:lnTo>
                  <a:pt x="1409" y="404"/>
                </a:lnTo>
                <a:lnTo>
                  <a:pt x="1409" y="414"/>
                </a:lnTo>
                <a:lnTo>
                  <a:pt x="1412" y="423"/>
                </a:lnTo>
                <a:lnTo>
                  <a:pt x="1416" y="433"/>
                </a:lnTo>
                <a:lnTo>
                  <a:pt x="1422" y="440"/>
                </a:lnTo>
                <a:lnTo>
                  <a:pt x="1429" y="448"/>
                </a:lnTo>
                <a:lnTo>
                  <a:pt x="1439" y="453"/>
                </a:lnTo>
                <a:lnTo>
                  <a:pt x="1449" y="456"/>
                </a:lnTo>
                <a:lnTo>
                  <a:pt x="1500" y="466"/>
                </a:lnTo>
                <a:lnTo>
                  <a:pt x="1511" y="469"/>
                </a:lnTo>
                <a:lnTo>
                  <a:pt x="1520" y="473"/>
                </a:lnTo>
                <a:lnTo>
                  <a:pt x="1526" y="480"/>
                </a:lnTo>
                <a:lnTo>
                  <a:pt x="1530" y="487"/>
                </a:lnTo>
                <a:lnTo>
                  <a:pt x="1533" y="496"/>
                </a:lnTo>
                <a:lnTo>
                  <a:pt x="1533" y="504"/>
                </a:lnTo>
                <a:lnTo>
                  <a:pt x="1530" y="514"/>
                </a:lnTo>
                <a:lnTo>
                  <a:pt x="1524" y="523"/>
                </a:lnTo>
                <a:lnTo>
                  <a:pt x="1496" y="567"/>
                </a:lnTo>
                <a:lnTo>
                  <a:pt x="1490" y="577"/>
                </a:lnTo>
                <a:lnTo>
                  <a:pt x="1487" y="587"/>
                </a:lnTo>
                <a:lnTo>
                  <a:pt x="1486" y="597"/>
                </a:lnTo>
                <a:lnTo>
                  <a:pt x="1487" y="607"/>
                </a:lnTo>
                <a:lnTo>
                  <a:pt x="1491" y="617"/>
                </a:lnTo>
                <a:lnTo>
                  <a:pt x="1497" y="625"/>
                </a:lnTo>
                <a:lnTo>
                  <a:pt x="1504" y="632"/>
                </a:lnTo>
                <a:lnTo>
                  <a:pt x="1514" y="638"/>
                </a:lnTo>
                <a:lnTo>
                  <a:pt x="1561" y="661"/>
                </a:lnTo>
                <a:lnTo>
                  <a:pt x="1571" y="666"/>
                </a:lnTo>
                <a:lnTo>
                  <a:pt x="1578" y="673"/>
                </a:lnTo>
                <a:lnTo>
                  <a:pt x="1582" y="680"/>
                </a:lnTo>
                <a:lnTo>
                  <a:pt x="1585" y="689"/>
                </a:lnTo>
                <a:lnTo>
                  <a:pt x="1584" y="697"/>
                </a:lnTo>
                <a:lnTo>
                  <a:pt x="1582" y="706"/>
                </a:lnTo>
                <a:lnTo>
                  <a:pt x="1577" y="714"/>
                </a:lnTo>
                <a:lnTo>
                  <a:pt x="1570" y="722"/>
                </a:lnTo>
                <a:lnTo>
                  <a:pt x="1530" y="756"/>
                </a:lnTo>
                <a:lnTo>
                  <a:pt x="1523" y="764"/>
                </a:lnTo>
                <a:lnTo>
                  <a:pt x="1517" y="774"/>
                </a:lnTo>
                <a:lnTo>
                  <a:pt x="1513" y="783"/>
                </a:lnTo>
                <a:lnTo>
                  <a:pt x="1513" y="793"/>
                </a:lnTo>
                <a:lnTo>
                  <a:pt x="1513" y="804"/>
                </a:lnTo>
                <a:lnTo>
                  <a:pt x="1517" y="812"/>
                </a:lnTo>
                <a:lnTo>
                  <a:pt x="1523" y="822"/>
                </a:lnTo>
                <a:lnTo>
                  <a:pt x="1530" y="831"/>
                </a:lnTo>
                <a:lnTo>
                  <a:pt x="1570" y="863"/>
                </a:lnTo>
                <a:lnTo>
                  <a:pt x="1577" y="872"/>
                </a:lnTo>
                <a:lnTo>
                  <a:pt x="1582" y="881"/>
                </a:lnTo>
                <a:lnTo>
                  <a:pt x="1584" y="889"/>
                </a:lnTo>
                <a:lnTo>
                  <a:pt x="1585" y="898"/>
                </a:lnTo>
                <a:lnTo>
                  <a:pt x="1582" y="906"/>
                </a:lnTo>
                <a:lnTo>
                  <a:pt x="1578" y="913"/>
                </a:lnTo>
                <a:lnTo>
                  <a:pt x="1571" y="920"/>
                </a:lnTo>
                <a:lnTo>
                  <a:pt x="1561" y="926"/>
                </a:lnTo>
                <a:lnTo>
                  <a:pt x="1514" y="949"/>
                </a:lnTo>
                <a:lnTo>
                  <a:pt x="1504" y="954"/>
                </a:lnTo>
                <a:lnTo>
                  <a:pt x="1497" y="961"/>
                </a:lnTo>
                <a:lnTo>
                  <a:pt x="1491" y="970"/>
                </a:lnTo>
                <a:lnTo>
                  <a:pt x="1487" y="980"/>
                </a:lnTo>
                <a:lnTo>
                  <a:pt x="1486" y="990"/>
                </a:lnTo>
                <a:lnTo>
                  <a:pt x="1487" y="1000"/>
                </a:lnTo>
                <a:lnTo>
                  <a:pt x="1490" y="1010"/>
                </a:lnTo>
                <a:lnTo>
                  <a:pt x="1496" y="1020"/>
                </a:lnTo>
                <a:lnTo>
                  <a:pt x="1524" y="1062"/>
                </a:lnTo>
                <a:lnTo>
                  <a:pt x="1530" y="1072"/>
                </a:lnTo>
                <a:lnTo>
                  <a:pt x="1533" y="1082"/>
                </a:lnTo>
                <a:lnTo>
                  <a:pt x="1533" y="1091"/>
                </a:lnTo>
                <a:lnTo>
                  <a:pt x="1530" y="1099"/>
                </a:lnTo>
                <a:lnTo>
                  <a:pt x="1526" y="1106"/>
                </a:lnTo>
                <a:lnTo>
                  <a:pt x="1520" y="1112"/>
                </a:lnTo>
                <a:lnTo>
                  <a:pt x="1511" y="1118"/>
                </a:lnTo>
                <a:lnTo>
                  <a:pt x="1500" y="1120"/>
                </a:lnTo>
                <a:lnTo>
                  <a:pt x="1449" y="1130"/>
                </a:lnTo>
                <a:lnTo>
                  <a:pt x="1439" y="1133"/>
                </a:lnTo>
                <a:lnTo>
                  <a:pt x="1429" y="1139"/>
                </a:lnTo>
                <a:lnTo>
                  <a:pt x="1422" y="1145"/>
                </a:lnTo>
                <a:lnTo>
                  <a:pt x="1416" y="1153"/>
                </a:lnTo>
                <a:lnTo>
                  <a:pt x="1412" y="1163"/>
                </a:lnTo>
                <a:lnTo>
                  <a:pt x="1409" y="1173"/>
                </a:lnTo>
                <a:lnTo>
                  <a:pt x="1409" y="1183"/>
                </a:lnTo>
                <a:lnTo>
                  <a:pt x="1412" y="1194"/>
                </a:lnTo>
                <a:lnTo>
                  <a:pt x="1429" y="1242"/>
                </a:lnTo>
                <a:lnTo>
                  <a:pt x="1432" y="1254"/>
                </a:lnTo>
                <a:lnTo>
                  <a:pt x="1432" y="1264"/>
                </a:lnTo>
                <a:lnTo>
                  <a:pt x="1430" y="1272"/>
                </a:lnTo>
                <a:lnTo>
                  <a:pt x="1426" y="1279"/>
                </a:lnTo>
                <a:lnTo>
                  <a:pt x="1420" y="1285"/>
                </a:lnTo>
                <a:lnTo>
                  <a:pt x="1412" y="1289"/>
                </a:lnTo>
                <a:lnTo>
                  <a:pt x="1402" y="1292"/>
                </a:lnTo>
                <a:lnTo>
                  <a:pt x="1392" y="1292"/>
                </a:lnTo>
                <a:lnTo>
                  <a:pt x="1340" y="1289"/>
                </a:lnTo>
                <a:lnTo>
                  <a:pt x="1328" y="1289"/>
                </a:lnTo>
                <a:lnTo>
                  <a:pt x="1318" y="1292"/>
                </a:lnTo>
                <a:lnTo>
                  <a:pt x="1308" y="1296"/>
                </a:lnTo>
                <a:lnTo>
                  <a:pt x="1301" y="1302"/>
                </a:lnTo>
                <a:lnTo>
                  <a:pt x="1296" y="1311"/>
                </a:lnTo>
                <a:lnTo>
                  <a:pt x="1290" y="1319"/>
                </a:lnTo>
                <a:lnTo>
                  <a:pt x="1288" y="1330"/>
                </a:lnTo>
                <a:lnTo>
                  <a:pt x="1287" y="1342"/>
                </a:lnTo>
                <a:lnTo>
                  <a:pt x="1291" y="1393"/>
                </a:lnTo>
                <a:lnTo>
                  <a:pt x="1291" y="1404"/>
                </a:lnTo>
                <a:lnTo>
                  <a:pt x="1288" y="1413"/>
                </a:lnTo>
                <a:lnTo>
                  <a:pt x="1284" y="1421"/>
                </a:lnTo>
                <a:lnTo>
                  <a:pt x="1279" y="1427"/>
                </a:lnTo>
                <a:lnTo>
                  <a:pt x="1271" y="1431"/>
                </a:lnTo>
                <a:lnTo>
                  <a:pt x="1263" y="1434"/>
                </a:lnTo>
                <a:lnTo>
                  <a:pt x="1253" y="1433"/>
                </a:lnTo>
                <a:lnTo>
                  <a:pt x="1242" y="1431"/>
                </a:lnTo>
                <a:lnTo>
                  <a:pt x="1193" y="1414"/>
                </a:lnTo>
                <a:lnTo>
                  <a:pt x="1182" y="1411"/>
                </a:lnTo>
                <a:lnTo>
                  <a:pt x="1171" y="1411"/>
                </a:lnTo>
                <a:lnTo>
                  <a:pt x="1161" y="1413"/>
                </a:lnTo>
                <a:lnTo>
                  <a:pt x="1152" y="1417"/>
                </a:lnTo>
                <a:lnTo>
                  <a:pt x="1144" y="1423"/>
                </a:lnTo>
                <a:lnTo>
                  <a:pt x="1137" y="1431"/>
                </a:lnTo>
                <a:lnTo>
                  <a:pt x="1132" y="1440"/>
                </a:lnTo>
                <a:lnTo>
                  <a:pt x="1130" y="1451"/>
                </a:lnTo>
                <a:lnTo>
                  <a:pt x="1120" y="1502"/>
                </a:lnTo>
                <a:lnTo>
                  <a:pt x="1117" y="1512"/>
                </a:lnTo>
                <a:lnTo>
                  <a:pt x="1111" y="1521"/>
                </a:lnTo>
                <a:lnTo>
                  <a:pt x="1105" y="1528"/>
                </a:lnTo>
                <a:lnTo>
                  <a:pt x="1098" y="1532"/>
                </a:lnTo>
                <a:lnTo>
                  <a:pt x="1090" y="1533"/>
                </a:lnTo>
                <a:lnTo>
                  <a:pt x="1081" y="1533"/>
                </a:lnTo>
                <a:lnTo>
                  <a:pt x="1071" y="1531"/>
                </a:lnTo>
                <a:lnTo>
                  <a:pt x="1061" y="1525"/>
                </a:lnTo>
                <a:lnTo>
                  <a:pt x="1019" y="1497"/>
                </a:lnTo>
                <a:lnTo>
                  <a:pt x="1009" y="1491"/>
                </a:lnTo>
                <a:lnTo>
                  <a:pt x="999" y="1488"/>
                </a:lnTo>
                <a:lnTo>
                  <a:pt x="989" y="1487"/>
                </a:lnTo>
                <a:lnTo>
                  <a:pt x="978" y="1489"/>
                </a:lnTo>
                <a:lnTo>
                  <a:pt x="969" y="1492"/>
                </a:lnTo>
                <a:lnTo>
                  <a:pt x="961" y="1498"/>
                </a:lnTo>
                <a:lnTo>
                  <a:pt x="954" y="1506"/>
                </a:lnTo>
                <a:lnTo>
                  <a:pt x="948" y="1515"/>
                </a:lnTo>
                <a:lnTo>
                  <a:pt x="925" y="1562"/>
                </a:lnTo>
                <a:lnTo>
                  <a:pt x="919" y="1572"/>
                </a:lnTo>
                <a:lnTo>
                  <a:pt x="912" y="1579"/>
                </a:lnTo>
                <a:lnTo>
                  <a:pt x="904" y="1583"/>
                </a:lnTo>
                <a:lnTo>
                  <a:pt x="897" y="1586"/>
                </a:lnTo>
                <a:lnTo>
                  <a:pt x="888" y="1586"/>
                </a:lnTo>
                <a:lnTo>
                  <a:pt x="880" y="1583"/>
                </a:lnTo>
                <a:lnTo>
                  <a:pt x="871" y="1577"/>
                </a:lnTo>
                <a:lnTo>
                  <a:pt x="863" y="1570"/>
                </a:lnTo>
                <a:lnTo>
                  <a:pt x="829" y="1531"/>
                </a:lnTo>
                <a:lnTo>
                  <a:pt x="822" y="1524"/>
                </a:lnTo>
                <a:lnTo>
                  <a:pt x="812" y="1518"/>
                </a:lnTo>
                <a:lnTo>
                  <a:pt x="802" y="1515"/>
                </a:lnTo>
                <a:lnTo>
                  <a:pt x="792" y="1514"/>
                </a:lnTo>
                <a:lnTo>
                  <a:pt x="782" y="1515"/>
                </a:lnTo>
                <a:lnTo>
                  <a:pt x="772" y="1518"/>
                </a:lnTo>
                <a:lnTo>
                  <a:pt x="763" y="1524"/>
                </a:lnTo>
                <a:lnTo>
                  <a:pt x="755" y="1531"/>
                </a:lnTo>
                <a:lnTo>
                  <a:pt x="721" y="1570"/>
                </a:lnTo>
                <a:lnTo>
                  <a:pt x="714" y="1577"/>
                </a:lnTo>
                <a:lnTo>
                  <a:pt x="705" y="1583"/>
                </a:lnTo>
                <a:lnTo>
                  <a:pt x="697" y="1586"/>
                </a:lnTo>
                <a:lnTo>
                  <a:pt x="688" y="1586"/>
                </a:lnTo>
                <a:lnTo>
                  <a:pt x="680" y="1583"/>
                </a:lnTo>
                <a:lnTo>
                  <a:pt x="672" y="1579"/>
                </a:lnTo>
                <a:lnTo>
                  <a:pt x="665" y="1572"/>
                </a:lnTo>
                <a:lnTo>
                  <a:pt x="660" y="1562"/>
                </a:lnTo>
                <a:lnTo>
                  <a:pt x="637" y="1515"/>
                </a:lnTo>
                <a:lnTo>
                  <a:pt x="631" y="1506"/>
                </a:lnTo>
                <a:lnTo>
                  <a:pt x="623" y="1498"/>
                </a:lnTo>
                <a:lnTo>
                  <a:pt x="614" y="1492"/>
                </a:lnTo>
                <a:lnTo>
                  <a:pt x="606" y="1489"/>
                </a:lnTo>
                <a:lnTo>
                  <a:pt x="596" y="1487"/>
                </a:lnTo>
                <a:lnTo>
                  <a:pt x="586" y="1488"/>
                </a:lnTo>
                <a:lnTo>
                  <a:pt x="575" y="1491"/>
                </a:lnTo>
                <a:lnTo>
                  <a:pt x="565" y="1497"/>
                </a:lnTo>
                <a:lnTo>
                  <a:pt x="522" y="1525"/>
                </a:lnTo>
                <a:lnTo>
                  <a:pt x="512" y="1531"/>
                </a:lnTo>
                <a:lnTo>
                  <a:pt x="504" y="1533"/>
                </a:lnTo>
                <a:lnTo>
                  <a:pt x="494" y="1533"/>
                </a:lnTo>
                <a:lnTo>
                  <a:pt x="487" y="1532"/>
                </a:lnTo>
                <a:lnTo>
                  <a:pt x="479" y="1528"/>
                </a:lnTo>
                <a:lnTo>
                  <a:pt x="472" y="1521"/>
                </a:lnTo>
                <a:lnTo>
                  <a:pt x="468" y="1512"/>
                </a:lnTo>
                <a:lnTo>
                  <a:pt x="465" y="1502"/>
                </a:lnTo>
                <a:lnTo>
                  <a:pt x="455" y="1451"/>
                </a:lnTo>
                <a:lnTo>
                  <a:pt x="452" y="1440"/>
                </a:lnTo>
                <a:lnTo>
                  <a:pt x="447" y="1431"/>
                </a:lnTo>
                <a:lnTo>
                  <a:pt x="440" y="1423"/>
                </a:lnTo>
                <a:lnTo>
                  <a:pt x="431" y="1417"/>
                </a:lnTo>
                <a:lnTo>
                  <a:pt x="423" y="1413"/>
                </a:lnTo>
                <a:lnTo>
                  <a:pt x="413" y="1411"/>
                </a:lnTo>
                <a:lnTo>
                  <a:pt x="401" y="1411"/>
                </a:lnTo>
                <a:lnTo>
                  <a:pt x="391" y="1414"/>
                </a:lnTo>
                <a:lnTo>
                  <a:pt x="342" y="1431"/>
                </a:lnTo>
                <a:lnTo>
                  <a:pt x="332" y="1433"/>
                </a:lnTo>
                <a:lnTo>
                  <a:pt x="322" y="1434"/>
                </a:lnTo>
                <a:lnTo>
                  <a:pt x="313" y="1431"/>
                </a:lnTo>
                <a:lnTo>
                  <a:pt x="305" y="1427"/>
                </a:lnTo>
                <a:lnTo>
                  <a:pt x="299" y="1421"/>
                </a:lnTo>
                <a:lnTo>
                  <a:pt x="295" y="1413"/>
                </a:lnTo>
                <a:lnTo>
                  <a:pt x="293" y="1404"/>
                </a:lnTo>
                <a:lnTo>
                  <a:pt x="292" y="1393"/>
                </a:lnTo>
                <a:lnTo>
                  <a:pt x="296" y="1342"/>
                </a:lnTo>
                <a:lnTo>
                  <a:pt x="296" y="1330"/>
                </a:lnTo>
                <a:lnTo>
                  <a:pt x="293" y="1319"/>
                </a:lnTo>
                <a:lnTo>
                  <a:pt x="289" y="1311"/>
                </a:lnTo>
                <a:lnTo>
                  <a:pt x="282" y="1302"/>
                </a:lnTo>
                <a:lnTo>
                  <a:pt x="275" y="1296"/>
                </a:lnTo>
                <a:lnTo>
                  <a:pt x="265" y="1292"/>
                </a:lnTo>
                <a:lnTo>
                  <a:pt x="255" y="1289"/>
                </a:lnTo>
                <a:lnTo>
                  <a:pt x="244" y="1289"/>
                </a:lnTo>
                <a:lnTo>
                  <a:pt x="193" y="1292"/>
                </a:lnTo>
                <a:lnTo>
                  <a:pt x="181" y="1292"/>
                </a:lnTo>
                <a:lnTo>
                  <a:pt x="171" y="1289"/>
                </a:lnTo>
                <a:lnTo>
                  <a:pt x="164" y="1285"/>
                </a:lnTo>
                <a:lnTo>
                  <a:pt x="157" y="1279"/>
                </a:lnTo>
                <a:lnTo>
                  <a:pt x="153" y="1272"/>
                </a:lnTo>
                <a:lnTo>
                  <a:pt x="152" y="1264"/>
                </a:lnTo>
                <a:lnTo>
                  <a:pt x="152" y="1254"/>
                </a:lnTo>
                <a:lnTo>
                  <a:pt x="154" y="1242"/>
                </a:lnTo>
                <a:lnTo>
                  <a:pt x="171" y="1194"/>
                </a:lnTo>
                <a:lnTo>
                  <a:pt x="174" y="1183"/>
                </a:lnTo>
                <a:lnTo>
                  <a:pt x="174" y="1173"/>
                </a:lnTo>
                <a:lnTo>
                  <a:pt x="173" y="1163"/>
                </a:lnTo>
                <a:lnTo>
                  <a:pt x="169" y="1153"/>
                </a:lnTo>
                <a:lnTo>
                  <a:pt x="163" y="1145"/>
                </a:lnTo>
                <a:lnTo>
                  <a:pt x="154" y="1139"/>
                </a:lnTo>
                <a:lnTo>
                  <a:pt x="146" y="1133"/>
                </a:lnTo>
                <a:lnTo>
                  <a:pt x="135" y="1130"/>
                </a:lnTo>
                <a:lnTo>
                  <a:pt x="83" y="1120"/>
                </a:lnTo>
                <a:lnTo>
                  <a:pt x="73" y="1118"/>
                </a:lnTo>
                <a:lnTo>
                  <a:pt x="65" y="1112"/>
                </a:lnTo>
                <a:lnTo>
                  <a:pt x="58" y="1106"/>
                </a:lnTo>
                <a:lnTo>
                  <a:pt x="54" y="1099"/>
                </a:lnTo>
                <a:lnTo>
                  <a:pt x="51" y="1091"/>
                </a:lnTo>
                <a:lnTo>
                  <a:pt x="52" y="1082"/>
                </a:lnTo>
                <a:lnTo>
                  <a:pt x="55" y="1072"/>
                </a:lnTo>
                <a:lnTo>
                  <a:pt x="59" y="1062"/>
                </a:lnTo>
                <a:lnTo>
                  <a:pt x="89" y="1020"/>
                </a:lnTo>
                <a:lnTo>
                  <a:pt x="95" y="1010"/>
                </a:lnTo>
                <a:lnTo>
                  <a:pt x="98" y="1000"/>
                </a:lnTo>
                <a:lnTo>
                  <a:pt x="98" y="990"/>
                </a:lnTo>
                <a:lnTo>
                  <a:pt x="96" y="980"/>
                </a:lnTo>
                <a:lnTo>
                  <a:pt x="93" y="970"/>
                </a:lnTo>
                <a:lnTo>
                  <a:pt x="86" y="961"/>
                </a:lnTo>
                <a:lnTo>
                  <a:pt x="79" y="954"/>
                </a:lnTo>
                <a:lnTo>
                  <a:pt x="69" y="949"/>
                </a:lnTo>
                <a:lnTo>
                  <a:pt x="22" y="926"/>
                </a:lnTo>
                <a:lnTo>
                  <a:pt x="14" y="920"/>
                </a:lnTo>
                <a:lnTo>
                  <a:pt x="7" y="913"/>
                </a:lnTo>
                <a:lnTo>
                  <a:pt x="1" y="906"/>
                </a:lnTo>
                <a:lnTo>
                  <a:pt x="0" y="898"/>
                </a:lnTo>
                <a:lnTo>
                  <a:pt x="0" y="889"/>
                </a:lnTo>
                <a:lnTo>
                  <a:pt x="3" y="881"/>
                </a:lnTo>
                <a:lnTo>
                  <a:pt x="7" y="872"/>
                </a:lnTo>
                <a:lnTo>
                  <a:pt x="15" y="863"/>
                </a:lnTo>
                <a:lnTo>
                  <a:pt x="54" y="831"/>
                </a:lnTo>
                <a:lnTo>
                  <a:pt x="62" y="822"/>
                </a:lnTo>
                <a:lnTo>
                  <a:pt x="68" y="812"/>
                </a:lnTo>
                <a:lnTo>
                  <a:pt x="71" y="804"/>
                </a:lnTo>
                <a:lnTo>
                  <a:pt x="72" y="793"/>
                </a:lnTo>
                <a:lnTo>
                  <a:pt x="71" y="783"/>
                </a:lnTo>
                <a:lnTo>
                  <a:pt x="68" y="774"/>
                </a:lnTo>
                <a:lnTo>
                  <a:pt x="62" y="764"/>
                </a:lnTo>
                <a:lnTo>
                  <a:pt x="54" y="756"/>
                </a:lnTo>
                <a:lnTo>
                  <a:pt x="15" y="722"/>
                </a:lnTo>
                <a:lnTo>
                  <a:pt x="7" y="714"/>
                </a:lnTo>
                <a:lnTo>
                  <a:pt x="3" y="706"/>
                </a:lnTo>
                <a:lnTo>
                  <a:pt x="0" y="697"/>
                </a:lnTo>
                <a:lnTo>
                  <a:pt x="0" y="689"/>
                </a:lnTo>
                <a:lnTo>
                  <a:pt x="1" y="680"/>
                </a:lnTo>
                <a:lnTo>
                  <a:pt x="7" y="673"/>
                </a:lnTo>
                <a:lnTo>
                  <a:pt x="14" y="666"/>
                </a:lnTo>
                <a:lnTo>
                  <a:pt x="22" y="661"/>
                </a:lnTo>
                <a:lnTo>
                  <a:pt x="69" y="638"/>
                </a:lnTo>
                <a:lnTo>
                  <a:pt x="79" y="632"/>
                </a:lnTo>
                <a:lnTo>
                  <a:pt x="86" y="625"/>
                </a:lnTo>
                <a:lnTo>
                  <a:pt x="93" y="617"/>
                </a:lnTo>
                <a:lnTo>
                  <a:pt x="96" y="607"/>
                </a:lnTo>
                <a:lnTo>
                  <a:pt x="98" y="597"/>
                </a:lnTo>
                <a:lnTo>
                  <a:pt x="98" y="587"/>
                </a:lnTo>
                <a:lnTo>
                  <a:pt x="95" y="577"/>
                </a:lnTo>
                <a:lnTo>
                  <a:pt x="89" y="567"/>
                </a:lnTo>
                <a:lnTo>
                  <a:pt x="59" y="523"/>
                </a:lnTo>
                <a:lnTo>
                  <a:pt x="55" y="514"/>
                </a:lnTo>
                <a:lnTo>
                  <a:pt x="52" y="504"/>
                </a:lnTo>
                <a:lnTo>
                  <a:pt x="51" y="496"/>
                </a:lnTo>
                <a:lnTo>
                  <a:pt x="54" y="487"/>
                </a:lnTo>
                <a:lnTo>
                  <a:pt x="58" y="480"/>
                </a:lnTo>
                <a:lnTo>
                  <a:pt x="65" y="473"/>
                </a:lnTo>
                <a:lnTo>
                  <a:pt x="73" y="469"/>
                </a:lnTo>
                <a:lnTo>
                  <a:pt x="83" y="466"/>
                </a:lnTo>
                <a:lnTo>
                  <a:pt x="135" y="456"/>
                </a:lnTo>
                <a:lnTo>
                  <a:pt x="146" y="453"/>
                </a:lnTo>
                <a:lnTo>
                  <a:pt x="154" y="448"/>
                </a:lnTo>
                <a:lnTo>
                  <a:pt x="163" y="440"/>
                </a:lnTo>
                <a:lnTo>
                  <a:pt x="169" y="433"/>
                </a:lnTo>
                <a:lnTo>
                  <a:pt x="173" y="423"/>
                </a:lnTo>
                <a:lnTo>
                  <a:pt x="174" y="414"/>
                </a:lnTo>
                <a:lnTo>
                  <a:pt x="174" y="404"/>
                </a:lnTo>
                <a:lnTo>
                  <a:pt x="171" y="392"/>
                </a:lnTo>
                <a:lnTo>
                  <a:pt x="154" y="343"/>
                </a:lnTo>
                <a:lnTo>
                  <a:pt x="152" y="333"/>
                </a:lnTo>
                <a:lnTo>
                  <a:pt x="152" y="323"/>
                </a:lnTo>
                <a:lnTo>
                  <a:pt x="153" y="314"/>
                </a:lnTo>
                <a:lnTo>
                  <a:pt x="157" y="307"/>
                </a:lnTo>
                <a:lnTo>
                  <a:pt x="164" y="300"/>
                </a:lnTo>
                <a:lnTo>
                  <a:pt x="171" y="296"/>
                </a:lnTo>
                <a:lnTo>
                  <a:pt x="181" y="294"/>
                </a:lnTo>
                <a:lnTo>
                  <a:pt x="193" y="294"/>
                </a:lnTo>
                <a:lnTo>
                  <a:pt x="244" y="297"/>
                </a:lnTo>
                <a:lnTo>
                  <a:pt x="255" y="297"/>
                </a:lnTo>
                <a:lnTo>
                  <a:pt x="265" y="294"/>
                </a:lnTo>
                <a:lnTo>
                  <a:pt x="275" y="290"/>
                </a:lnTo>
                <a:lnTo>
                  <a:pt x="282" y="284"/>
                </a:lnTo>
                <a:lnTo>
                  <a:pt x="289" y="276"/>
                </a:lnTo>
                <a:lnTo>
                  <a:pt x="293" y="267"/>
                </a:lnTo>
                <a:lnTo>
                  <a:pt x="296" y="256"/>
                </a:lnTo>
                <a:lnTo>
                  <a:pt x="296" y="245"/>
                </a:lnTo>
                <a:lnTo>
                  <a:pt x="292" y="194"/>
                </a:lnTo>
                <a:lnTo>
                  <a:pt x="293" y="182"/>
                </a:lnTo>
                <a:lnTo>
                  <a:pt x="295" y="174"/>
                </a:lnTo>
                <a:lnTo>
                  <a:pt x="299" y="165"/>
                </a:lnTo>
                <a:lnTo>
                  <a:pt x="305" y="159"/>
                </a:lnTo>
                <a:lnTo>
                  <a:pt x="313" y="155"/>
                </a:lnTo>
                <a:lnTo>
                  <a:pt x="322" y="152"/>
                </a:lnTo>
                <a:lnTo>
                  <a:pt x="332" y="152"/>
                </a:lnTo>
                <a:lnTo>
                  <a:pt x="342" y="155"/>
                </a:lnTo>
                <a:lnTo>
                  <a:pt x="391" y="172"/>
                </a:lnTo>
                <a:lnTo>
                  <a:pt x="401" y="175"/>
                </a:lnTo>
                <a:lnTo>
                  <a:pt x="413" y="175"/>
                </a:lnTo>
                <a:lnTo>
                  <a:pt x="423" y="174"/>
                </a:lnTo>
                <a:lnTo>
                  <a:pt x="431" y="169"/>
                </a:lnTo>
                <a:lnTo>
                  <a:pt x="440" y="164"/>
                </a:lnTo>
                <a:lnTo>
                  <a:pt x="447" y="155"/>
                </a:lnTo>
                <a:lnTo>
                  <a:pt x="452" y="147"/>
                </a:lnTo>
                <a:lnTo>
                  <a:pt x="455" y="135"/>
                </a:lnTo>
                <a:lnTo>
                  <a:pt x="465" y="84"/>
                </a:lnTo>
                <a:lnTo>
                  <a:pt x="468" y="74"/>
                </a:lnTo>
                <a:lnTo>
                  <a:pt x="472" y="66"/>
                </a:lnTo>
                <a:lnTo>
                  <a:pt x="479" y="59"/>
                </a:lnTo>
                <a:lnTo>
                  <a:pt x="487" y="54"/>
                </a:lnTo>
                <a:lnTo>
                  <a:pt x="494" y="53"/>
                </a:lnTo>
                <a:lnTo>
                  <a:pt x="504" y="53"/>
                </a:lnTo>
                <a:lnTo>
                  <a:pt x="512" y="56"/>
                </a:lnTo>
                <a:lnTo>
                  <a:pt x="522" y="62"/>
                </a:lnTo>
                <a:lnTo>
                  <a:pt x="565" y="90"/>
                </a:lnTo>
                <a:lnTo>
                  <a:pt x="575" y="96"/>
                </a:lnTo>
                <a:lnTo>
                  <a:pt x="586" y="98"/>
                </a:lnTo>
                <a:lnTo>
                  <a:pt x="596" y="98"/>
                </a:lnTo>
                <a:lnTo>
                  <a:pt x="606" y="97"/>
                </a:lnTo>
                <a:lnTo>
                  <a:pt x="614" y="94"/>
                </a:lnTo>
                <a:lnTo>
                  <a:pt x="623" y="88"/>
                </a:lnTo>
                <a:lnTo>
                  <a:pt x="631" y="80"/>
                </a:lnTo>
                <a:lnTo>
                  <a:pt x="637" y="71"/>
                </a:lnTo>
                <a:lnTo>
                  <a:pt x="660" y="25"/>
                </a:lnTo>
                <a:lnTo>
                  <a:pt x="665" y="15"/>
                </a:lnTo>
                <a:lnTo>
                  <a:pt x="672" y="8"/>
                </a:lnTo>
                <a:lnTo>
                  <a:pt x="680" y="3"/>
                </a:lnTo>
                <a:lnTo>
                  <a:pt x="688" y="0"/>
                </a:lnTo>
                <a:lnTo>
                  <a:pt x="697" y="0"/>
                </a:lnTo>
                <a:lnTo>
                  <a:pt x="705" y="3"/>
                </a:lnTo>
                <a:lnTo>
                  <a:pt x="714" y="9"/>
                </a:lnTo>
                <a:lnTo>
                  <a:pt x="721" y="16"/>
                </a:lnTo>
                <a:lnTo>
                  <a:pt x="755" y="56"/>
                </a:lnTo>
                <a:close/>
              </a:path>
            </a:pathLst>
          </a:custGeom>
          <a:gradFill rotWithShape="1">
            <a:gsLst>
              <a:gs pos="0">
                <a:srgbClr val="A4D7FA"/>
              </a:gs>
              <a:gs pos="100000">
                <a:srgbClr val="3399FF"/>
              </a:gs>
            </a:gsLst>
            <a:lin ang="2700000" scaled="1"/>
          </a:gra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431800" y="815975"/>
            <a:ext cx="2559050" cy="2559050"/>
          </a:xfrm>
          <a:custGeom>
            <a:avLst/>
            <a:gdLst>
              <a:gd name="T0" fmla="*/ 1295400 w 1612"/>
              <a:gd name="T1" fmla="*/ 152400 h 1612"/>
              <a:gd name="T2" fmla="*/ 1449388 w 1612"/>
              <a:gd name="T3" fmla="*/ 0 h 1612"/>
              <a:gd name="T4" fmla="*/ 1557338 w 1612"/>
              <a:gd name="T5" fmla="*/ 185738 h 1612"/>
              <a:gd name="T6" fmla="*/ 1746250 w 1612"/>
              <a:gd name="T7" fmla="*/ 92075 h 1612"/>
              <a:gd name="T8" fmla="*/ 1790700 w 1612"/>
              <a:gd name="T9" fmla="*/ 109538 h 1612"/>
              <a:gd name="T10" fmla="*/ 1855788 w 1612"/>
              <a:gd name="T11" fmla="*/ 309563 h 1612"/>
              <a:gd name="T12" fmla="*/ 2065338 w 1612"/>
              <a:gd name="T13" fmla="*/ 254000 h 1612"/>
              <a:gd name="T14" fmla="*/ 2065338 w 1612"/>
              <a:gd name="T15" fmla="*/ 469900 h 1612"/>
              <a:gd name="T16" fmla="*/ 2278063 w 1612"/>
              <a:gd name="T17" fmla="*/ 481013 h 1612"/>
              <a:gd name="T18" fmla="*/ 2306638 w 1612"/>
              <a:gd name="T19" fmla="*/ 522288 h 1612"/>
              <a:gd name="T20" fmla="*/ 2263775 w 1612"/>
              <a:gd name="T21" fmla="*/ 728663 h 1612"/>
              <a:gd name="T22" fmla="*/ 2473325 w 1612"/>
              <a:gd name="T23" fmla="*/ 784225 h 1612"/>
              <a:gd name="T24" fmla="*/ 2363788 w 1612"/>
              <a:gd name="T25" fmla="*/ 973138 h 1612"/>
              <a:gd name="T26" fmla="*/ 2541588 w 1612"/>
              <a:gd name="T27" fmla="*/ 1087438 h 1612"/>
              <a:gd name="T28" fmla="*/ 2547938 w 1612"/>
              <a:gd name="T29" fmla="*/ 1136650 h 1612"/>
              <a:gd name="T30" fmla="*/ 2406650 w 1612"/>
              <a:gd name="T31" fmla="*/ 1295400 h 1612"/>
              <a:gd name="T32" fmla="*/ 2559050 w 1612"/>
              <a:gd name="T33" fmla="*/ 1447800 h 1612"/>
              <a:gd name="T34" fmla="*/ 2371725 w 1612"/>
              <a:gd name="T35" fmla="*/ 1554163 h 1612"/>
              <a:gd name="T36" fmla="*/ 2466975 w 1612"/>
              <a:gd name="T37" fmla="*/ 1743075 h 1612"/>
              <a:gd name="T38" fmla="*/ 2449513 w 1612"/>
              <a:gd name="T39" fmla="*/ 1789113 h 1612"/>
              <a:gd name="T40" fmla="*/ 2247900 w 1612"/>
              <a:gd name="T41" fmla="*/ 1855788 h 1612"/>
              <a:gd name="T42" fmla="*/ 2305050 w 1612"/>
              <a:gd name="T43" fmla="*/ 2065338 h 1612"/>
              <a:gd name="T44" fmla="*/ 2089150 w 1612"/>
              <a:gd name="T45" fmla="*/ 2063750 h 1612"/>
              <a:gd name="T46" fmla="*/ 2074863 w 1612"/>
              <a:gd name="T47" fmla="*/ 2274888 h 1612"/>
              <a:gd name="T48" fmla="*/ 2036763 w 1612"/>
              <a:gd name="T49" fmla="*/ 2306638 h 1612"/>
              <a:gd name="T50" fmla="*/ 1828800 w 1612"/>
              <a:gd name="T51" fmla="*/ 2262188 h 1612"/>
              <a:gd name="T52" fmla="*/ 1773238 w 1612"/>
              <a:gd name="T53" fmla="*/ 2471738 h 1612"/>
              <a:gd name="T54" fmla="*/ 1585913 w 1612"/>
              <a:gd name="T55" fmla="*/ 2363788 h 1612"/>
              <a:gd name="T56" fmla="*/ 1471613 w 1612"/>
              <a:gd name="T57" fmla="*/ 2541588 h 1612"/>
              <a:gd name="T58" fmla="*/ 1420813 w 1612"/>
              <a:gd name="T59" fmla="*/ 2546350 h 1612"/>
              <a:gd name="T60" fmla="*/ 1263650 w 1612"/>
              <a:gd name="T61" fmla="*/ 2406650 h 1612"/>
              <a:gd name="T62" fmla="*/ 1111250 w 1612"/>
              <a:gd name="T63" fmla="*/ 2559050 h 1612"/>
              <a:gd name="T64" fmla="*/ 1001713 w 1612"/>
              <a:gd name="T65" fmla="*/ 2371725 h 1612"/>
              <a:gd name="T66" fmla="*/ 815975 w 1612"/>
              <a:gd name="T67" fmla="*/ 2466975 h 1612"/>
              <a:gd name="T68" fmla="*/ 768350 w 1612"/>
              <a:gd name="T69" fmla="*/ 2449513 h 1612"/>
              <a:gd name="T70" fmla="*/ 703263 w 1612"/>
              <a:gd name="T71" fmla="*/ 2246313 h 1612"/>
              <a:gd name="T72" fmla="*/ 493713 w 1612"/>
              <a:gd name="T73" fmla="*/ 2301875 h 1612"/>
              <a:gd name="T74" fmla="*/ 495300 w 1612"/>
              <a:gd name="T75" fmla="*/ 2085975 h 1612"/>
              <a:gd name="T76" fmla="*/ 284163 w 1612"/>
              <a:gd name="T77" fmla="*/ 2074863 h 1612"/>
              <a:gd name="T78" fmla="*/ 252413 w 1612"/>
              <a:gd name="T79" fmla="*/ 2036763 h 1612"/>
              <a:gd name="T80" fmla="*/ 296863 w 1612"/>
              <a:gd name="T81" fmla="*/ 1828800 h 1612"/>
              <a:gd name="T82" fmla="*/ 87313 w 1612"/>
              <a:gd name="T83" fmla="*/ 1773238 h 1612"/>
              <a:gd name="T84" fmla="*/ 195263 w 1612"/>
              <a:gd name="T85" fmla="*/ 1585913 h 1612"/>
              <a:gd name="T86" fmla="*/ 17463 w 1612"/>
              <a:gd name="T87" fmla="*/ 1468438 h 1612"/>
              <a:gd name="T88" fmla="*/ 11113 w 1612"/>
              <a:gd name="T89" fmla="*/ 1420813 h 1612"/>
              <a:gd name="T90" fmla="*/ 152400 w 1612"/>
              <a:gd name="T91" fmla="*/ 1263650 h 1612"/>
              <a:gd name="T92" fmla="*/ 0 w 1612"/>
              <a:gd name="T93" fmla="*/ 1109663 h 1612"/>
              <a:gd name="T94" fmla="*/ 187325 w 1612"/>
              <a:gd name="T95" fmla="*/ 1001713 h 1612"/>
              <a:gd name="T96" fmla="*/ 92075 w 1612"/>
              <a:gd name="T97" fmla="*/ 812800 h 1612"/>
              <a:gd name="T98" fmla="*/ 109538 w 1612"/>
              <a:gd name="T99" fmla="*/ 768350 h 1612"/>
              <a:gd name="T100" fmla="*/ 312738 w 1612"/>
              <a:gd name="T101" fmla="*/ 701675 h 1612"/>
              <a:gd name="T102" fmla="*/ 257175 w 1612"/>
              <a:gd name="T103" fmla="*/ 492125 h 1612"/>
              <a:gd name="T104" fmla="*/ 473075 w 1612"/>
              <a:gd name="T105" fmla="*/ 492125 h 1612"/>
              <a:gd name="T106" fmla="*/ 484188 w 1612"/>
              <a:gd name="T107" fmla="*/ 280988 h 1612"/>
              <a:gd name="T108" fmla="*/ 522288 w 1612"/>
              <a:gd name="T109" fmla="*/ 252413 h 1612"/>
              <a:gd name="T110" fmla="*/ 730250 w 1612"/>
              <a:gd name="T111" fmla="*/ 295275 h 1612"/>
              <a:gd name="T112" fmla="*/ 785813 w 1612"/>
              <a:gd name="T113" fmla="*/ 85725 h 1612"/>
              <a:gd name="T114" fmla="*/ 973138 w 1612"/>
              <a:gd name="T115" fmla="*/ 195263 h 1612"/>
              <a:gd name="T116" fmla="*/ 1087438 w 1612"/>
              <a:gd name="T117" fmla="*/ 17463 h 1612"/>
              <a:gd name="T118" fmla="*/ 1138238 w 1612"/>
              <a:gd name="T119" fmla="*/ 11113 h 161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612">
                <a:moveTo>
                  <a:pt x="788" y="89"/>
                </a:moveTo>
                <a:lnTo>
                  <a:pt x="788" y="89"/>
                </a:lnTo>
                <a:lnTo>
                  <a:pt x="792" y="93"/>
                </a:lnTo>
                <a:lnTo>
                  <a:pt x="796" y="96"/>
                </a:lnTo>
                <a:lnTo>
                  <a:pt x="802" y="98"/>
                </a:lnTo>
                <a:lnTo>
                  <a:pt x="806" y="98"/>
                </a:lnTo>
                <a:lnTo>
                  <a:pt x="812" y="98"/>
                </a:lnTo>
                <a:lnTo>
                  <a:pt x="816" y="96"/>
                </a:lnTo>
                <a:lnTo>
                  <a:pt x="820" y="93"/>
                </a:lnTo>
                <a:lnTo>
                  <a:pt x="825" y="89"/>
                </a:lnTo>
                <a:lnTo>
                  <a:pt x="895" y="7"/>
                </a:lnTo>
                <a:lnTo>
                  <a:pt x="900" y="2"/>
                </a:lnTo>
                <a:lnTo>
                  <a:pt x="904" y="1"/>
                </a:lnTo>
                <a:lnTo>
                  <a:pt x="908" y="0"/>
                </a:lnTo>
                <a:lnTo>
                  <a:pt x="913" y="0"/>
                </a:lnTo>
                <a:lnTo>
                  <a:pt x="917" y="0"/>
                </a:lnTo>
                <a:lnTo>
                  <a:pt x="921" y="2"/>
                </a:lnTo>
                <a:lnTo>
                  <a:pt x="924" y="7"/>
                </a:lnTo>
                <a:lnTo>
                  <a:pt x="927" y="11"/>
                </a:lnTo>
                <a:lnTo>
                  <a:pt x="974" y="109"/>
                </a:lnTo>
                <a:lnTo>
                  <a:pt x="976" y="113"/>
                </a:lnTo>
                <a:lnTo>
                  <a:pt x="981" y="117"/>
                </a:lnTo>
                <a:lnTo>
                  <a:pt x="985" y="120"/>
                </a:lnTo>
                <a:lnTo>
                  <a:pt x="989" y="122"/>
                </a:lnTo>
                <a:lnTo>
                  <a:pt x="995" y="123"/>
                </a:lnTo>
                <a:lnTo>
                  <a:pt x="999" y="123"/>
                </a:lnTo>
                <a:lnTo>
                  <a:pt x="1005" y="120"/>
                </a:lnTo>
                <a:lnTo>
                  <a:pt x="1009" y="119"/>
                </a:lnTo>
                <a:lnTo>
                  <a:pt x="1100" y="58"/>
                </a:lnTo>
                <a:lnTo>
                  <a:pt x="1104" y="55"/>
                </a:lnTo>
                <a:lnTo>
                  <a:pt x="1108" y="54"/>
                </a:lnTo>
                <a:lnTo>
                  <a:pt x="1114" y="54"/>
                </a:lnTo>
                <a:lnTo>
                  <a:pt x="1117" y="54"/>
                </a:lnTo>
                <a:lnTo>
                  <a:pt x="1121" y="56"/>
                </a:lnTo>
                <a:lnTo>
                  <a:pt x="1124" y="59"/>
                </a:lnTo>
                <a:lnTo>
                  <a:pt x="1127" y="63"/>
                </a:lnTo>
                <a:lnTo>
                  <a:pt x="1128" y="69"/>
                </a:lnTo>
                <a:lnTo>
                  <a:pt x="1148" y="176"/>
                </a:lnTo>
                <a:lnTo>
                  <a:pt x="1150" y="181"/>
                </a:lnTo>
                <a:lnTo>
                  <a:pt x="1152" y="186"/>
                </a:lnTo>
                <a:lnTo>
                  <a:pt x="1157" y="190"/>
                </a:lnTo>
                <a:lnTo>
                  <a:pt x="1159" y="193"/>
                </a:lnTo>
                <a:lnTo>
                  <a:pt x="1165" y="194"/>
                </a:lnTo>
                <a:lnTo>
                  <a:pt x="1169" y="195"/>
                </a:lnTo>
                <a:lnTo>
                  <a:pt x="1175" y="195"/>
                </a:lnTo>
                <a:lnTo>
                  <a:pt x="1181" y="194"/>
                </a:lnTo>
                <a:lnTo>
                  <a:pt x="1283" y="159"/>
                </a:lnTo>
                <a:lnTo>
                  <a:pt x="1289" y="157"/>
                </a:lnTo>
                <a:lnTo>
                  <a:pt x="1293" y="157"/>
                </a:lnTo>
                <a:lnTo>
                  <a:pt x="1297" y="159"/>
                </a:lnTo>
                <a:lnTo>
                  <a:pt x="1301" y="160"/>
                </a:lnTo>
                <a:lnTo>
                  <a:pt x="1304" y="163"/>
                </a:lnTo>
                <a:lnTo>
                  <a:pt x="1307" y="167"/>
                </a:lnTo>
                <a:lnTo>
                  <a:pt x="1307" y="171"/>
                </a:lnTo>
                <a:lnTo>
                  <a:pt x="1307" y="177"/>
                </a:lnTo>
                <a:lnTo>
                  <a:pt x="1300" y="286"/>
                </a:lnTo>
                <a:lnTo>
                  <a:pt x="1300" y="292"/>
                </a:lnTo>
                <a:lnTo>
                  <a:pt x="1301" y="296"/>
                </a:lnTo>
                <a:lnTo>
                  <a:pt x="1303" y="301"/>
                </a:lnTo>
                <a:lnTo>
                  <a:pt x="1307" y="305"/>
                </a:lnTo>
                <a:lnTo>
                  <a:pt x="1310" y="308"/>
                </a:lnTo>
                <a:lnTo>
                  <a:pt x="1316" y="310"/>
                </a:lnTo>
                <a:lnTo>
                  <a:pt x="1320" y="312"/>
                </a:lnTo>
                <a:lnTo>
                  <a:pt x="1326" y="312"/>
                </a:lnTo>
                <a:lnTo>
                  <a:pt x="1435" y="303"/>
                </a:lnTo>
                <a:lnTo>
                  <a:pt x="1439" y="303"/>
                </a:lnTo>
                <a:lnTo>
                  <a:pt x="1445" y="305"/>
                </a:lnTo>
                <a:lnTo>
                  <a:pt x="1449" y="308"/>
                </a:lnTo>
                <a:lnTo>
                  <a:pt x="1452" y="310"/>
                </a:lnTo>
                <a:lnTo>
                  <a:pt x="1453" y="315"/>
                </a:lnTo>
                <a:lnTo>
                  <a:pt x="1455" y="319"/>
                </a:lnTo>
                <a:lnTo>
                  <a:pt x="1455" y="323"/>
                </a:lnTo>
                <a:lnTo>
                  <a:pt x="1453" y="329"/>
                </a:lnTo>
                <a:lnTo>
                  <a:pt x="1418" y="431"/>
                </a:lnTo>
                <a:lnTo>
                  <a:pt x="1416" y="437"/>
                </a:lnTo>
                <a:lnTo>
                  <a:pt x="1416" y="442"/>
                </a:lnTo>
                <a:lnTo>
                  <a:pt x="1416" y="447"/>
                </a:lnTo>
                <a:lnTo>
                  <a:pt x="1419" y="451"/>
                </a:lnTo>
                <a:lnTo>
                  <a:pt x="1422" y="455"/>
                </a:lnTo>
                <a:lnTo>
                  <a:pt x="1426" y="459"/>
                </a:lnTo>
                <a:lnTo>
                  <a:pt x="1431" y="462"/>
                </a:lnTo>
                <a:lnTo>
                  <a:pt x="1436" y="464"/>
                </a:lnTo>
                <a:lnTo>
                  <a:pt x="1543" y="484"/>
                </a:lnTo>
                <a:lnTo>
                  <a:pt x="1548" y="485"/>
                </a:lnTo>
                <a:lnTo>
                  <a:pt x="1553" y="488"/>
                </a:lnTo>
                <a:lnTo>
                  <a:pt x="1556" y="491"/>
                </a:lnTo>
                <a:lnTo>
                  <a:pt x="1558" y="494"/>
                </a:lnTo>
                <a:lnTo>
                  <a:pt x="1558" y="498"/>
                </a:lnTo>
                <a:lnTo>
                  <a:pt x="1558" y="503"/>
                </a:lnTo>
                <a:lnTo>
                  <a:pt x="1557" y="508"/>
                </a:lnTo>
                <a:lnTo>
                  <a:pt x="1554" y="512"/>
                </a:lnTo>
                <a:lnTo>
                  <a:pt x="1493" y="601"/>
                </a:lnTo>
                <a:lnTo>
                  <a:pt x="1490" y="607"/>
                </a:lnTo>
                <a:lnTo>
                  <a:pt x="1489" y="613"/>
                </a:lnTo>
                <a:lnTo>
                  <a:pt x="1489" y="617"/>
                </a:lnTo>
                <a:lnTo>
                  <a:pt x="1490" y="623"/>
                </a:lnTo>
                <a:lnTo>
                  <a:pt x="1492" y="627"/>
                </a:lnTo>
                <a:lnTo>
                  <a:pt x="1494" y="631"/>
                </a:lnTo>
                <a:lnTo>
                  <a:pt x="1499" y="635"/>
                </a:lnTo>
                <a:lnTo>
                  <a:pt x="1503" y="638"/>
                </a:lnTo>
                <a:lnTo>
                  <a:pt x="1601" y="685"/>
                </a:lnTo>
                <a:lnTo>
                  <a:pt x="1605" y="688"/>
                </a:lnTo>
                <a:lnTo>
                  <a:pt x="1609" y="691"/>
                </a:lnTo>
                <a:lnTo>
                  <a:pt x="1611" y="695"/>
                </a:lnTo>
                <a:lnTo>
                  <a:pt x="1612" y="699"/>
                </a:lnTo>
                <a:lnTo>
                  <a:pt x="1612" y="704"/>
                </a:lnTo>
                <a:lnTo>
                  <a:pt x="1611" y="708"/>
                </a:lnTo>
                <a:lnTo>
                  <a:pt x="1609" y="712"/>
                </a:lnTo>
                <a:lnTo>
                  <a:pt x="1605" y="716"/>
                </a:lnTo>
                <a:lnTo>
                  <a:pt x="1523" y="787"/>
                </a:lnTo>
                <a:lnTo>
                  <a:pt x="1519" y="792"/>
                </a:lnTo>
                <a:lnTo>
                  <a:pt x="1516" y="796"/>
                </a:lnTo>
                <a:lnTo>
                  <a:pt x="1514" y="800"/>
                </a:lnTo>
                <a:lnTo>
                  <a:pt x="1514" y="806"/>
                </a:lnTo>
                <a:lnTo>
                  <a:pt x="1514" y="810"/>
                </a:lnTo>
                <a:lnTo>
                  <a:pt x="1516" y="816"/>
                </a:lnTo>
                <a:lnTo>
                  <a:pt x="1519" y="820"/>
                </a:lnTo>
                <a:lnTo>
                  <a:pt x="1523" y="824"/>
                </a:lnTo>
                <a:lnTo>
                  <a:pt x="1605" y="895"/>
                </a:lnTo>
                <a:lnTo>
                  <a:pt x="1609" y="900"/>
                </a:lnTo>
                <a:lnTo>
                  <a:pt x="1611" y="904"/>
                </a:lnTo>
                <a:lnTo>
                  <a:pt x="1612" y="908"/>
                </a:lnTo>
                <a:lnTo>
                  <a:pt x="1612" y="912"/>
                </a:lnTo>
                <a:lnTo>
                  <a:pt x="1611" y="915"/>
                </a:lnTo>
                <a:lnTo>
                  <a:pt x="1609" y="919"/>
                </a:lnTo>
                <a:lnTo>
                  <a:pt x="1605" y="922"/>
                </a:lnTo>
                <a:lnTo>
                  <a:pt x="1601" y="925"/>
                </a:lnTo>
                <a:lnTo>
                  <a:pt x="1503" y="973"/>
                </a:lnTo>
                <a:lnTo>
                  <a:pt x="1499" y="976"/>
                </a:lnTo>
                <a:lnTo>
                  <a:pt x="1494" y="979"/>
                </a:lnTo>
                <a:lnTo>
                  <a:pt x="1492" y="983"/>
                </a:lnTo>
                <a:lnTo>
                  <a:pt x="1490" y="989"/>
                </a:lnTo>
                <a:lnTo>
                  <a:pt x="1489" y="993"/>
                </a:lnTo>
                <a:lnTo>
                  <a:pt x="1489" y="999"/>
                </a:lnTo>
                <a:lnTo>
                  <a:pt x="1490" y="1003"/>
                </a:lnTo>
                <a:lnTo>
                  <a:pt x="1493" y="1009"/>
                </a:lnTo>
                <a:lnTo>
                  <a:pt x="1554" y="1098"/>
                </a:lnTo>
                <a:lnTo>
                  <a:pt x="1557" y="1104"/>
                </a:lnTo>
                <a:lnTo>
                  <a:pt x="1558" y="1108"/>
                </a:lnTo>
                <a:lnTo>
                  <a:pt x="1558" y="1112"/>
                </a:lnTo>
                <a:lnTo>
                  <a:pt x="1558" y="1117"/>
                </a:lnTo>
                <a:lnTo>
                  <a:pt x="1556" y="1121"/>
                </a:lnTo>
                <a:lnTo>
                  <a:pt x="1553" y="1124"/>
                </a:lnTo>
                <a:lnTo>
                  <a:pt x="1548" y="1125"/>
                </a:lnTo>
                <a:lnTo>
                  <a:pt x="1543" y="1127"/>
                </a:lnTo>
                <a:lnTo>
                  <a:pt x="1436" y="1148"/>
                </a:lnTo>
                <a:lnTo>
                  <a:pt x="1431" y="1149"/>
                </a:lnTo>
                <a:lnTo>
                  <a:pt x="1426" y="1152"/>
                </a:lnTo>
                <a:lnTo>
                  <a:pt x="1422" y="1155"/>
                </a:lnTo>
                <a:lnTo>
                  <a:pt x="1419" y="1159"/>
                </a:lnTo>
                <a:lnTo>
                  <a:pt x="1416" y="1164"/>
                </a:lnTo>
                <a:lnTo>
                  <a:pt x="1416" y="1169"/>
                </a:lnTo>
                <a:lnTo>
                  <a:pt x="1416" y="1175"/>
                </a:lnTo>
                <a:lnTo>
                  <a:pt x="1418" y="1179"/>
                </a:lnTo>
                <a:lnTo>
                  <a:pt x="1453" y="1283"/>
                </a:lnTo>
                <a:lnTo>
                  <a:pt x="1455" y="1287"/>
                </a:lnTo>
                <a:lnTo>
                  <a:pt x="1455" y="1293"/>
                </a:lnTo>
                <a:lnTo>
                  <a:pt x="1453" y="1297"/>
                </a:lnTo>
                <a:lnTo>
                  <a:pt x="1452" y="1301"/>
                </a:lnTo>
                <a:lnTo>
                  <a:pt x="1449" y="1304"/>
                </a:lnTo>
                <a:lnTo>
                  <a:pt x="1445" y="1305"/>
                </a:lnTo>
                <a:lnTo>
                  <a:pt x="1439" y="1307"/>
                </a:lnTo>
                <a:lnTo>
                  <a:pt x="1435" y="1307"/>
                </a:lnTo>
                <a:lnTo>
                  <a:pt x="1326" y="1298"/>
                </a:lnTo>
                <a:lnTo>
                  <a:pt x="1320" y="1298"/>
                </a:lnTo>
                <a:lnTo>
                  <a:pt x="1316" y="1300"/>
                </a:lnTo>
                <a:lnTo>
                  <a:pt x="1310" y="1303"/>
                </a:lnTo>
                <a:lnTo>
                  <a:pt x="1307" y="1305"/>
                </a:lnTo>
                <a:lnTo>
                  <a:pt x="1303" y="1310"/>
                </a:lnTo>
                <a:lnTo>
                  <a:pt x="1301" y="1314"/>
                </a:lnTo>
                <a:lnTo>
                  <a:pt x="1300" y="1320"/>
                </a:lnTo>
                <a:lnTo>
                  <a:pt x="1300" y="1325"/>
                </a:lnTo>
                <a:lnTo>
                  <a:pt x="1307" y="1433"/>
                </a:lnTo>
                <a:lnTo>
                  <a:pt x="1307" y="1439"/>
                </a:lnTo>
                <a:lnTo>
                  <a:pt x="1307" y="1443"/>
                </a:lnTo>
                <a:lnTo>
                  <a:pt x="1304" y="1447"/>
                </a:lnTo>
                <a:lnTo>
                  <a:pt x="1301" y="1450"/>
                </a:lnTo>
                <a:lnTo>
                  <a:pt x="1297" y="1453"/>
                </a:lnTo>
                <a:lnTo>
                  <a:pt x="1293" y="1455"/>
                </a:lnTo>
                <a:lnTo>
                  <a:pt x="1289" y="1453"/>
                </a:lnTo>
                <a:lnTo>
                  <a:pt x="1283" y="1453"/>
                </a:lnTo>
                <a:lnTo>
                  <a:pt x="1181" y="1416"/>
                </a:lnTo>
                <a:lnTo>
                  <a:pt x="1175" y="1415"/>
                </a:lnTo>
                <a:lnTo>
                  <a:pt x="1169" y="1415"/>
                </a:lnTo>
                <a:lnTo>
                  <a:pt x="1165" y="1416"/>
                </a:lnTo>
                <a:lnTo>
                  <a:pt x="1159" y="1418"/>
                </a:lnTo>
                <a:lnTo>
                  <a:pt x="1157" y="1422"/>
                </a:lnTo>
                <a:lnTo>
                  <a:pt x="1152" y="1425"/>
                </a:lnTo>
                <a:lnTo>
                  <a:pt x="1150" y="1430"/>
                </a:lnTo>
                <a:lnTo>
                  <a:pt x="1148" y="1435"/>
                </a:lnTo>
                <a:lnTo>
                  <a:pt x="1128" y="1543"/>
                </a:lnTo>
                <a:lnTo>
                  <a:pt x="1127" y="1547"/>
                </a:lnTo>
                <a:lnTo>
                  <a:pt x="1124" y="1551"/>
                </a:lnTo>
                <a:lnTo>
                  <a:pt x="1121" y="1555"/>
                </a:lnTo>
                <a:lnTo>
                  <a:pt x="1117" y="1557"/>
                </a:lnTo>
                <a:lnTo>
                  <a:pt x="1114" y="1558"/>
                </a:lnTo>
                <a:lnTo>
                  <a:pt x="1108" y="1558"/>
                </a:lnTo>
                <a:lnTo>
                  <a:pt x="1104" y="1557"/>
                </a:lnTo>
                <a:lnTo>
                  <a:pt x="1100" y="1554"/>
                </a:lnTo>
                <a:lnTo>
                  <a:pt x="1009" y="1493"/>
                </a:lnTo>
                <a:lnTo>
                  <a:pt x="1005" y="1490"/>
                </a:lnTo>
                <a:lnTo>
                  <a:pt x="999" y="1489"/>
                </a:lnTo>
                <a:lnTo>
                  <a:pt x="995" y="1489"/>
                </a:lnTo>
                <a:lnTo>
                  <a:pt x="989" y="1489"/>
                </a:lnTo>
                <a:lnTo>
                  <a:pt x="985" y="1491"/>
                </a:lnTo>
                <a:lnTo>
                  <a:pt x="981" y="1494"/>
                </a:lnTo>
                <a:lnTo>
                  <a:pt x="976" y="1497"/>
                </a:lnTo>
                <a:lnTo>
                  <a:pt x="974" y="1503"/>
                </a:lnTo>
                <a:lnTo>
                  <a:pt x="927" y="1601"/>
                </a:lnTo>
                <a:lnTo>
                  <a:pt x="924" y="1605"/>
                </a:lnTo>
                <a:lnTo>
                  <a:pt x="921" y="1608"/>
                </a:lnTo>
                <a:lnTo>
                  <a:pt x="917" y="1611"/>
                </a:lnTo>
                <a:lnTo>
                  <a:pt x="913" y="1612"/>
                </a:lnTo>
                <a:lnTo>
                  <a:pt x="908" y="1612"/>
                </a:lnTo>
                <a:lnTo>
                  <a:pt x="904" y="1611"/>
                </a:lnTo>
                <a:lnTo>
                  <a:pt x="900" y="1608"/>
                </a:lnTo>
                <a:lnTo>
                  <a:pt x="895" y="1604"/>
                </a:lnTo>
                <a:lnTo>
                  <a:pt x="825" y="1521"/>
                </a:lnTo>
                <a:lnTo>
                  <a:pt x="820" y="1518"/>
                </a:lnTo>
                <a:lnTo>
                  <a:pt x="816" y="1516"/>
                </a:lnTo>
                <a:lnTo>
                  <a:pt x="812" y="1514"/>
                </a:lnTo>
                <a:lnTo>
                  <a:pt x="806" y="1513"/>
                </a:lnTo>
                <a:lnTo>
                  <a:pt x="802" y="1514"/>
                </a:lnTo>
                <a:lnTo>
                  <a:pt x="796" y="1516"/>
                </a:lnTo>
                <a:lnTo>
                  <a:pt x="792" y="1518"/>
                </a:lnTo>
                <a:lnTo>
                  <a:pt x="788" y="1521"/>
                </a:lnTo>
                <a:lnTo>
                  <a:pt x="717" y="1604"/>
                </a:lnTo>
                <a:lnTo>
                  <a:pt x="712" y="1608"/>
                </a:lnTo>
                <a:lnTo>
                  <a:pt x="708" y="1611"/>
                </a:lnTo>
                <a:lnTo>
                  <a:pt x="704" y="1612"/>
                </a:lnTo>
                <a:lnTo>
                  <a:pt x="700" y="1612"/>
                </a:lnTo>
                <a:lnTo>
                  <a:pt x="697" y="1611"/>
                </a:lnTo>
                <a:lnTo>
                  <a:pt x="693" y="1608"/>
                </a:lnTo>
                <a:lnTo>
                  <a:pt x="688" y="1605"/>
                </a:lnTo>
                <a:lnTo>
                  <a:pt x="685" y="1601"/>
                </a:lnTo>
                <a:lnTo>
                  <a:pt x="639" y="1503"/>
                </a:lnTo>
                <a:lnTo>
                  <a:pt x="636" y="1497"/>
                </a:lnTo>
                <a:lnTo>
                  <a:pt x="631" y="1494"/>
                </a:lnTo>
                <a:lnTo>
                  <a:pt x="627" y="1491"/>
                </a:lnTo>
                <a:lnTo>
                  <a:pt x="623" y="1489"/>
                </a:lnTo>
                <a:lnTo>
                  <a:pt x="619" y="1489"/>
                </a:lnTo>
                <a:lnTo>
                  <a:pt x="613" y="1489"/>
                </a:lnTo>
                <a:lnTo>
                  <a:pt x="607" y="1490"/>
                </a:lnTo>
                <a:lnTo>
                  <a:pt x="603" y="1493"/>
                </a:lnTo>
                <a:lnTo>
                  <a:pt x="514" y="1554"/>
                </a:lnTo>
                <a:lnTo>
                  <a:pt x="508" y="1557"/>
                </a:lnTo>
                <a:lnTo>
                  <a:pt x="504" y="1558"/>
                </a:lnTo>
                <a:lnTo>
                  <a:pt x="499" y="1558"/>
                </a:lnTo>
                <a:lnTo>
                  <a:pt x="495" y="1557"/>
                </a:lnTo>
                <a:lnTo>
                  <a:pt x="491" y="1555"/>
                </a:lnTo>
                <a:lnTo>
                  <a:pt x="488" y="1551"/>
                </a:lnTo>
                <a:lnTo>
                  <a:pt x="485" y="1547"/>
                </a:lnTo>
                <a:lnTo>
                  <a:pt x="484" y="1543"/>
                </a:lnTo>
                <a:lnTo>
                  <a:pt x="464" y="1435"/>
                </a:lnTo>
                <a:lnTo>
                  <a:pt x="463" y="1430"/>
                </a:lnTo>
                <a:lnTo>
                  <a:pt x="460" y="1425"/>
                </a:lnTo>
                <a:lnTo>
                  <a:pt x="457" y="1422"/>
                </a:lnTo>
                <a:lnTo>
                  <a:pt x="453" y="1418"/>
                </a:lnTo>
                <a:lnTo>
                  <a:pt x="448" y="1416"/>
                </a:lnTo>
                <a:lnTo>
                  <a:pt x="443" y="1415"/>
                </a:lnTo>
                <a:lnTo>
                  <a:pt x="437" y="1415"/>
                </a:lnTo>
                <a:lnTo>
                  <a:pt x="433" y="1416"/>
                </a:lnTo>
                <a:lnTo>
                  <a:pt x="329" y="1453"/>
                </a:lnTo>
                <a:lnTo>
                  <a:pt x="325" y="1453"/>
                </a:lnTo>
                <a:lnTo>
                  <a:pt x="319" y="1455"/>
                </a:lnTo>
                <a:lnTo>
                  <a:pt x="315" y="1453"/>
                </a:lnTo>
                <a:lnTo>
                  <a:pt x="311" y="1450"/>
                </a:lnTo>
                <a:lnTo>
                  <a:pt x="308" y="1447"/>
                </a:lnTo>
                <a:lnTo>
                  <a:pt x="306" y="1443"/>
                </a:lnTo>
                <a:lnTo>
                  <a:pt x="305" y="1439"/>
                </a:lnTo>
                <a:lnTo>
                  <a:pt x="305" y="1433"/>
                </a:lnTo>
                <a:lnTo>
                  <a:pt x="314" y="1325"/>
                </a:lnTo>
                <a:lnTo>
                  <a:pt x="312" y="1320"/>
                </a:lnTo>
                <a:lnTo>
                  <a:pt x="312" y="1314"/>
                </a:lnTo>
                <a:lnTo>
                  <a:pt x="309" y="1310"/>
                </a:lnTo>
                <a:lnTo>
                  <a:pt x="306" y="1305"/>
                </a:lnTo>
                <a:lnTo>
                  <a:pt x="302" y="1303"/>
                </a:lnTo>
                <a:lnTo>
                  <a:pt x="298" y="1300"/>
                </a:lnTo>
                <a:lnTo>
                  <a:pt x="292" y="1298"/>
                </a:lnTo>
                <a:lnTo>
                  <a:pt x="287" y="1298"/>
                </a:lnTo>
                <a:lnTo>
                  <a:pt x="179" y="1307"/>
                </a:lnTo>
                <a:lnTo>
                  <a:pt x="173" y="1307"/>
                </a:lnTo>
                <a:lnTo>
                  <a:pt x="169" y="1305"/>
                </a:lnTo>
                <a:lnTo>
                  <a:pt x="164" y="1304"/>
                </a:lnTo>
                <a:lnTo>
                  <a:pt x="162" y="1301"/>
                </a:lnTo>
                <a:lnTo>
                  <a:pt x="159" y="1297"/>
                </a:lnTo>
                <a:lnTo>
                  <a:pt x="157" y="1293"/>
                </a:lnTo>
                <a:lnTo>
                  <a:pt x="157" y="1287"/>
                </a:lnTo>
                <a:lnTo>
                  <a:pt x="159" y="1283"/>
                </a:lnTo>
                <a:lnTo>
                  <a:pt x="196" y="1179"/>
                </a:lnTo>
                <a:lnTo>
                  <a:pt x="197" y="1175"/>
                </a:lnTo>
                <a:lnTo>
                  <a:pt x="197" y="1169"/>
                </a:lnTo>
                <a:lnTo>
                  <a:pt x="196" y="1164"/>
                </a:lnTo>
                <a:lnTo>
                  <a:pt x="193" y="1159"/>
                </a:lnTo>
                <a:lnTo>
                  <a:pt x="190" y="1155"/>
                </a:lnTo>
                <a:lnTo>
                  <a:pt x="187" y="1152"/>
                </a:lnTo>
                <a:lnTo>
                  <a:pt x="182" y="1149"/>
                </a:lnTo>
                <a:lnTo>
                  <a:pt x="177" y="1148"/>
                </a:lnTo>
                <a:lnTo>
                  <a:pt x="69" y="1127"/>
                </a:lnTo>
                <a:lnTo>
                  <a:pt x="65" y="1125"/>
                </a:lnTo>
                <a:lnTo>
                  <a:pt x="61" y="1124"/>
                </a:lnTo>
                <a:lnTo>
                  <a:pt x="57" y="1121"/>
                </a:lnTo>
                <a:lnTo>
                  <a:pt x="55" y="1117"/>
                </a:lnTo>
                <a:lnTo>
                  <a:pt x="54" y="1112"/>
                </a:lnTo>
                <a:lnTo>
                  <a:pt x="54" y="1108"/>
                </a:lnTo>
                <a:lnTo>
                  <a:pt x="55" y="1104"/>
                </a:lnTo>
                <a:lnTo>
                  <a:pt x="58" y="1098"/>
                </a:lnTo>
                <a:lnTo>
                  <a:pt x="119" y="1009"/>
                </a:lnTo>
                <a:lnTo>
                  <a:pt x="122" y="1003"/>
                </a:lnTo>
                <a:lnTo>
                  <a:pt x="123" y="999"/>
                </a:lnTo>
                <a:lnTo>
                  <a:pt x="123" y="993"/>
                </a:lnTo>
                <a:lnTo>
                  <a:pt x="123" y="989"/>
                </a:lnTo>
                <a:lnTo>
                  <a:pt x="120" y="983"/>
                </a:lnTo>
                <a:lnTo>
                  <a:pt x="118" y="979"/>
                </a:lnTo>
                <a:lnTo>
                  <a:pt x="115" y="976"/>
                </a:lnTo>
                <a:lnTo>
                  <a:pt x="109" y="973"/>
                </a:lnTo>
                <a:lnTo>
                  <a:pt x="11" y="925"/>
                </a:lnTo>
                <a:lnTo>
                  <a:pt x="7" y="922"/>
                </a:lnTo>
                <a:lnTo>
                  <a:pt x="4" y="919"/>
                </a:lnTo>
                <a:lnTo>
                  <a:pt x="1" y="915"/>
                </a:lnTo>
                <a:lnTo>
                  <a:pt x="0" y="912"/>
                </a:lnTo>
                <a:lnTo>
                  <a:pt x="0" y="908"/>
                </a:lnTo>
                <a:lnTo>
                  <a:pt x="1" y="904"/>
                </a:lnTo>
                <a:lnTo>
                  <a:pt x="4" y="900"/>
                </a:lnTo>
                <a:lnTo>
                  <a:pt x="7" y="895"/>
                </a:lnTo>
                <a:lnTo>
                  <a:pt x="89" y="824"/>
                </a:lnTo>
                <a:lnTo>
                  <a:pt x="94" y="820"/>
                </a:lnTo>
                <a:lnTo>
                  <a:pt x="96" y="816"/>
                </a:lnTo>
                <a:lnTo>
                  <a:pt x="98" y="810"/>
                </a:lnTo>
                <a:lnTo>
                  <a:pt x="99" y="806"/>
                </a:lnTo>
                <a:lnTo>
                  <a:pt x="98" y="800"/>
                </a:lnTo>
                <a:lnTo>
                  <a:pt x="96" y="796"/>
                </a:lnTo>
                <a:lnTo>
                  <a:pt x="94" y="792"/>
                </a:lnTo>
                <a:lnTo>
                  <a:pt x="89" y="787"/>
                </a:lnTo>
                <a:lnTo>
                  <a:pt x="7" y="716"/>
                </a:lnTo>
                <a:lnTo>
                  <a:pt x="4" y="712"/>
                </a:lnTo>
                <a:lnTo>
                  <a:pt x="1" y="708"/>
                </a:lnTo>
                <a:lnTo>
                  <a:pt x="0" y="704"/>
                </a:lnTo>
                <a:lnTo>
                  <a:pt x="0" y="699"/>
                </a:lnTo>
                <a:lnTo>
                  <a:pt x="1" y="695"/>
                </a:lnTo>
                <a:lnTo>
                  <a:pt x="4" y="691"/>
                </a:lnTo>
                <a:lnTo>
                  <a:pt x="7" y="688"/>
                </a:lnTo>
                <a:lnTo>
                  <a:pt x="11" y="685"/>
                </a:lnTo>
                <a:lnTo>
                  <a:pt x="109" y="638"/>
                </a:lnTo>
                <a:lnTo>
                  <a:pt x="115" y="635"/>
                </a:lnTo>
                <a:lnTo>
                  <a:pt x="118" y="631"/>
                </a:lnTo>
                <a:lnTo>
                  <a:pt x="120" y="627"/>
                </a:lnTo>
                <a:lnTo>
                  <a:pt x="123" y="623"/>
                </a:lnTo>
                <a:lnTo>
                  <a:pt x="123" y="617"/>
                </a:lnTo>
                <a:lnTo>
                  <a:pt x="123" y="613"/>
                </a:lnTo>
                <a:lnTo>
                  <a:pt x="122" y="607"/>
                </a:lnTo>
                <a:lnTo>
                  <a:pt x="119" y="601"/>
                </a:lnTo>
                <a:lnTo>
                  <a:pt x="58" y="512"/>
                </a:lnTo>
                <a:lnTo>
                  <a:pt x="55" y="508"/>
                </a:lnTo>
                <a:lnTo>
                  <a:pt x="54" y="503"/>
                </a:lnTo>
                <a:lnTo>
                  <a:pt x="54" y="498"/>
                </a:lnTo>
                <a:lnTo>
                  <a:pt x="55" y="494"/>
                </a:lnTo>
                <a:lnTo>
                  <a:pt x="57" y="491"/>
                </a:lnTo>
                <a:lnTo>
                  <a:pt x="61" y="488"/>
                </a:lnTo>
                <a:lnTo>
                  <a:pt x="65" y="485"/>
                </a:lnTo>
                <a:lnTo>
                  <a:pt x="69" y="484"/>
                </a:lnTo>
                <a:lnTo>
                  <a:pt x="177" y="464"/>
                </a:lnTo>
                <a:lnTo>
                  <a:pt x="182" y="462"/>
                </a:lnTo>
                <a:lnTo>
                  <a:pt x="187" y="459"/>
                </a:lnTo>
                <a:lnTo>
                  <a:pt x="190" y="455"/>
                </a:lnTo>
                <a:lnTo>
                  <a:pt x="193" y="451"/>
                </a:lnTo>
                <a:lnTo>
                  <a:pt x="196" y="447"/>
                </a:lnTo>
                <a:lnTo>
                  <a:pt x="197" y="442"/>
                </a:lnTo>
                <a:lnTo>
                  <a:pt x="197" y="437"/>
                </a:lnTo>
                <a:lnTo>
                  <a:pt x="196" y="431"/>
                </a:lnTo>
                <a:lnTo>
                  <a:pt x="159" y="329"/>
                </a:lnTo>
                <a:lnTo>
                  <a:pt x="157" y="323"/>
                </a:lnTo>
                <a:lnTo>
                  <a:pt x="157" y="319"/>
                </a:lnTo>
                <a:lnTo>
                  <a:pt x="159" y="315"/>
                </a:lnTo>
                <a:lnTo>
                  <a:pt x="162" y="310"/>
                </a:lnTo>
                <a:lnTo>
                  <a:pt x="164" y="308"/>
                </a:lnTo>
                <a:lnTo>
                  <a:pt x="169" y="305"/>
                </a:lnTo>
                <a:lnTo>
                  <a:pt x="173" y="303"/>
                </a:lnTo>
                <a:lnTo>
                  <a:pt x="179" y="303"/>
                </a:lnTo>
                <a:lnTo>
                  <a:pt x="287" y="312"/>
                </a:lnTo>
                <a:lnTo>
                  <a:pt x="292" y="312"/>
                </a:lnTo>
                <a:lnTo>
                  <a:pt x="298" y="310"/>
                </a:lnTo>
                <a:lnTo>
                  <a:pt x="302" y="308"/>
                </a:lnTo>
                <a:lnTo>
                  <a:pt x="306" y="305"/>
                </a:lnTo>
                <a:lnTo>
                  <a:pt x="309" y="301"/>
                </a:lnTo>
                <a:lnTo>
                  <a:pt x="312" y="296"/>
                </a:lnTo>
                <a:lnTo>
                  <a:pt x="312" y="292"/>
                </a:lnTo>
                <a:lnTo>
                  <a:pt x="314" y="286"/>
                </a:lnTo>
                <a:lnTo>
                  <a:pt x="305" y="177"/>
                </a:lnTo>
                <a:lnTo>
                  <a:pt x="305" y="171"/>
                </a:lnTo>
                <a:lnTo>
                  <a:pt x="306" y="167"/>
                </a:lnTo>
                <a:lnTo>
                  <a:pt x="308" y="163"/>
                </a:lnTo>
                <a:lnTo>
                  <a:pt x="311" y="160"/>
                </a:lnTo>
                <a:lnTo>
                  <a:pt x="315" y="159"/>
                </a:lnTo>
                <a:lnTo>
                  <a:pt x="319" y="157"/>
                </a:lnTo>
                <a:lnTo>
                  <a:pt x="325" y="157"/>
                </a:lnTo>
                <a:lnTo>
                  <a:pt x="329" y="159"/>
                </a:lnTo>
                <a:lnTo>
                  <a:pt x="433" y="194"/>
                </a:lnTo>
                <a:lnTo>
                  <a:pt x="437" y="195"/>
                </a:lnTo>
                <a:lnTo>
                  <a:pt x="443" y="195"/>
                </a:lnTo>
                <a:lnTo>
                  <a:pt x="448" y="194"/>
                </a:lnTo>
                <a:lnTo>
                  <a:pt x="453" y="193"/>
                </a:lnTo>
                <a:lnTo>
                  <a:pt x="457" y="190"/>
                </a:lnTo>
                <a:lnTo>
                  <a:pt x="460" y="186"/>
                </a:lnTo>
                <a:lnTo>
                  <a:pt x="463" y="181"/>
                </a:lnTo>
                <a:lnTo>
                  <a:pt x="464" y="176"/>
                </a:lnTo>
                <a:lnTo>
                  <a:pt x="484" y="69"/>
                </a:lnTo>
                <a:lnTo>
                  <a:pt x="485" y="63"/>
                </a:lnTo>
                <a:lnTo>
                  <a:pt x="488" y="59"/>
                </a:lnTo>
                <a:lnTo>
                  <a:pt x="491" y="56"/>
                </a:lnTo>
                <a:lnTo>
                  <a:pt x="495" y="54"/>
                </a:lnTo>
                <a:lnTo>
                  <a:pt x="499" y="54"/>
                </a:lnTo>
                <a:lnTo>
                  <a:pt x="504" y="54"/>
                </a:lnTo>
                <a:lnTo>
                  <a:pt x="508" y="55"/>
                </a:lnTo>
                <a:lnTo>
                  <a:pt x="514" y="58"/>
                </a:lnTo>
                <a:lnTo>
                  <a:pt x="603" y="119"/>
                </a:lnTo>
                <a:lnTo>
                  <a:pt x="607" y="120"/>
                </a:lnTo>
                <a:lnTo>
                  <a:pt x="613" y="123"/>
                </a:lnTo>
                <a:lnTo>
                  <a:pt x="619" y="123"/>
                </a:lnTo>
                <a:lnTo>
                  <a:pt x="623" y="122"/>
                </a:lnTo>
                <a:lnTo>
                  <a:pt x="627" y="120"/>
                </a:lnTo>
                <a:lnTo>
                  <a:pt x="631" y="117"/>
                </a:lnTo>
                <a:lnTo>
                  <a:pt x="636" y="113"/>
                </a:lnTo>
                <a:lnTo>
                  <a:pt x="639" y="109"/>
                </a:lnTo>
                <a:lnTo>
                  <a:pt x="685" y="11"/>
                </a:lnTo>
                <a:lnTo>
                  <a:pt x="688" y="7"/>
                </a:lnTo>
                <a:lnTo>
                  <a:pt x="693" y="2"/>
                </a:lnTo>
                <a:lnTo>
                  <a:pt x="697" y="0"/>
                </a:lnTo>
                <a:lnTo>
                  <a:pt x="700" y="0"/>
                </a:lnTo>
                <a:lnTo>
                  <a:pt x="704" y="0"/>
                </a:lnTo>
                <a:lnTo>
                  <a:pt x="708" y="1"/>
                </a:lnTo>
                <a:lnTo>
                  <a:pt x="712" y="2"/>
                </a:lnTo>
                <a:lnTo>
                  <a:pt x="717" y="7"/>
                </a:lnTo>
                <a:lnTo>
                  <a:pt x="788" y="89"/>
                </a:lnTo>
                <a:close/>
              </a:path>
            </a:pathLst>
          </a:custGeom>
          <a:solidFill>
            <a:srgbClr val="47D147"/>
          </a:soli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875463" y="1622425"/>
            <a:ext cx="12112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104900" y="1622425"/>
            <a:ext cx="1211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062413" y="1622425"/>
            <a:ext cx="12112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635250" y="4265613"/>
            <a:ext cx="1211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B68E3"/>
                </a:solidFill>
              </a:rPr>
              <a:t>YOUR</a:t>
            </a:r>
            <a:br>
              <a:rPr lang="en-GB" altLang="en-US" sz="2800" b="1">
                <a:solidFill>
                  <a:srgbClr val="0B68E3"/>
                </a:solidFill>
              </a:rPr>
            </a:br>
            <a:r>
              <a:rPr lang="en-GB" altLang="en-US" sz="2800" b="1">
                <a:solidFill>
                  <a:srgbClr val="0B68E3"/>
                </a:solidFill>
              </a:rPr>
              <a:t>TEXT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478463" y="4265613"/>
            <a:ext cx="12112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TEXT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3487738" y="815975"/>
            <a:ext cx="2359025" cy="2359025"/>
          </a:xfrm>
          <a:custGeom>
            <a:avLst/>
            <a:gdLst>
              <a:gd name="T0" fmla="*/ 1177925 w 1486"/>
              <a:gd name="T1" fmla="*/ 107950 h 1486"/>
              <a:gd name="T2" fmla="*/ 1333500 w 1486"/>
              <a:gd name="T3" fmla="*/ 0 h 1486"/>
              <a:gd name="T4" fmla="*/ 1455738 w 1486"/>
              <a:gd name="T5" fmla="*/ 146050 h 1486"/>
              <a:gd name="T6" fmla="*/ 1633538 w 1486"/>
              <a:gd name="T7" fmla="*/ 80963 h 1486"/>
              <a:gd name="T8" fmla="*/ 1714500 w 1486"/>
              <a:gd name="T9" fmla="*/ 252413 h 1486"/>
              <a:gd name="T10" fmla="*/ 1903413 w 1486"/>
              <a:gd name="T11" fmla="*/ 236538 h 1486"/>
              <a:gd name="T12" fmla="*/ 1935163 w 1486"/>
              <a:gd name="T13" fmla="*/ 420688 h 1486"/>
              <a:gd name="T14" fmla="*/ 2122488 w 1486"/>
              <a:gd name="T15" fmla="*/ 454025 h 1486"/>
              <a:gd name="T16" fmla="*/ 2106613 w 1486"/>
              <a:gd name="T17" fmla="*/ 644525 h 1486"/>
              <a:gd name="T18" fmla="*/ 2278063 w 1486"/>
              <a:gd name="T19" fmla="*/ 722313 h 1486"/>
              <a:gd name="T20" fmla="*/ 2212975 w 1486"/>
              <a:gd name="T21" fmla="*/ 900113 h 1486"/>
              <a:gd name="T22" fmla="*/ 2359025 w 1486"/>
              <a:gd name="T23" fmla="*/ 1022350 h 1486"/>
              <a:gd name="T24" fmla="*/ 2247900 w 1486"/>
              <a:gd name="T25" fmla="*/ 1177925 h 1486"/>
              <a:gd name="T26" fmla="*/ 2359025 w 1486"/>
              <a:gd name="T27" fmla="*/ 1333500 h 1486"/>
              <a:gd name="T28" fmla="*/ 2212975 w 1486"/>
              <a:gd name="T29" fmla="*/ 1455738 h 1486"/>
              <a:gd name="T30" fmla="*/ 2278063 w 1486"/>
              <a:gd name="T31" fmla="*/ 1633538 h 1486"/>
              <a:gd name="T32" fmla="*/ 2106613 w 1486"/>
              <a:gd name="T33" fmla="*/ 1714500 h 1486"/>
              <a:gd name="T34" fmla="*/ 2122488 w 1486"/>
              <a:gd name="T35" fmla="*/ 1903413 h 1486"/>
              <a:gd name="T36" fmla="*/ 1935163 w 1486"/>
              <a:gd name="T37" fmla="*/ 1935163 h 1486"/>
              <a:gd name="T38" fmla="*/ 1903413 w 1486"/>
              <a:gd name="T39" fmla="*/ 2122488 h 1486"/>
              <a:gd name="T40" fmla="*/ 1714500 w 1486"/>
              <a:gd name="T41" fmla="*/ 2106613 h 1486"/>
              <a:gd name="T42" fmla="*/ 1633538 w 1486"/>
              <a:gd name="T43" fmla="*/ 2278063 h 1486"/>
              <a:gd name="T44" fmla="*/ 1455738 w 1486"/>
              <a:gd name="T45" fmla="*/ 2212975 h 1486"/>
              <a:gd name="T46" fmla="*/ 1333500 w 1486"/>
              <a:gd name="T47" fmla="*/ 2359025 h 1486"/>
              <a:gd name="T48" fmla="*/ 1177925 w 1486"/>
              <a:gd name="T49" fmla="*/ 2247900 h 1486"/>
              <a:gd name="T50" fmla="*/ 1022350 w 1486"/>
              <a:gd name="T51" fmla="*/ 2359025 h 1486"/>
              <a:gd name="T52" fmla="*/ 901700 w 1486"/>
              <a:gd name="T53" fmla="*/ 2212975 h 1486"/>
              <a:gd name="T54" fmla="*/ 722313 w 1486"/>
              <a:gd name="T55" fmla="*/ 2278063 h 1486"/>
              <a:gd name="T56" fmla="*/ 644525 w 1486"/>
              <a:gd name="T57" fmla="*/ 2106613 h 1486"/>
              <a:gd name="T58" fmla="*/ 455613 w 1486"/>
              <a:gd name="T59" fmla="*/ 2122488 h 1486"/>
              <a:gd name="T60" fmla="*/ 420688 w 1486"/>
              <a:gd name="T61" fmla="*/ 1935163 h 1486"/>
              <a:gd name="T62" fmla="*/ 236538 w 1486"/>
              <a:gd name="T63" fmla="*/ 1903413 h 1486"/>
              <a:gd name="T64" fmla="*/ 252413 w 1486"/>
              <a:gd name="T65" fmla="*/ 1714500 h 1486"/>
              <a:gd name="T66" fmla="*/ 80963 w 1486"/>
              <a:gd name="T67" fmla="*/ 1633538 h 1486"/>
              <a:gd name="T68" fmla="*/ 146050 w 1486"/>
              <a:gd name="T69" fmla="*/ 1455738 h 1486"/>
              <a:gd name="T70" fmla="*/ 0 w 1486"/>
              <a:gd name="T71" fmla="*/ 1333500 h 1486"/>
              <a:gd name="T72" fmla="*/ 107950 w 1486"/>
              <a:gd name="T73" fmla="*/ 1177925 h 1486"/>
              <a:gd name="T74" fmla="*/ 0 w 1486"/>
              <a:gd name="T75" fmla="*/ 1022350 h 1486"/>
              <a:gd name="T76" fmla="*/ 146050 w 1486"/>
              <a:gd name="T77" fmla="*/ 900113 h 1486"/>
              <a:gd name="T78" fmla="*/ 80963 w 1486"/>
              <a:gd name="T79" fmla="*/ 722313 h 1486"/>
              <a:gd name="T80" fmla="*/ 252413 w 1486"/>
              <a:gd name="T81" fmla="*/ 644525 h 1486"/>
              <a:gd name="T82" fmla="*/ 236538 w 1486"/>
              <a:gd name="T83" fmla="*/ 454025 h 1486"/>
              <a:gd name="T84" fmla="*/ 420688 w 1486"/>
              <a:gd name="T85" fmla="*/ 420688 h 1486"/>
              <a:gd name="T86" fmla="*/ 455613 w 1486"/>
              <a:gd name="T87" fmla="*/ 236538 h 1486"/>
              <a:gd name="T88" fmla="*/ 644525 w 1486"/>
              <a:gd name="T89" fmla="*/ 252413 h 1486"/>
              <a:gd name="T90" fmla="*/ 722313 w 1486"/>
              <a:gd name="T91" fmla="*/ 80963 h 1486"/>
              <a:gd name="T92" fmla="*/ 901700 w 1486"/>
              <a:gd name="T93" fmla="*/ 146050 h 1486"/>
              <a:gd name="T94" fmla="*/ 1022350 w 1486"/>
              <a:gd name="T95" fmla="*/ 0 h 1486"/>
              <a:gd name="T96" fmla="*/ 1177925 w 1486"/>
              <a:gd name="T97" fmla="*/ 107950 h 14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486" h="1486">
                <a:moveTo>
                  <a:pt x="742" y="68"/>
                </a:moveTo>
                <a:lnTo>
                  <a:pt x="840" y="0"/>
                </a:lnTo>
                <a:lnTo>
                  <a:pt x="917" y="92"/>
                </a:lnTo>
                <a:lnTo>
                  <a:pt x="1029" y="51"/>
                </a:lnTo>
                <a:lnTo>
                  <a:pt x="1080" y="159"/>
                </a:lnTo>
                <a:lnTo>
                  <a:pt x="1199" y="149"/>
                </a:lnTo>
                <a:lnTo>
                  <a:pt x="1219" y="265"/>
                </a:lnTo>
                <a:lnTo>
                  <a:pt x="1337" y="286"/>
                </a:lnTo>
                <a:lnTo>
                  <a:pt x="1327" y="406"/>
                </a:lnTo>
                <a:lnTo>
                  <a:pt x="1435" y="455"/>
                </a:lnTo>
                <a:lnTo>
                  <a:pt x="1394" y="567"/>
                </a:lnTo>
                <a:lnTo>
                  <a:pt x="1486" y="644"/>
                </a:lnTo>
                <a:lnTo>
                  <a:pt x="1416" y="742"/>
                </a:lnTo>
                <a:lnTo>
                  <a:pt x="1486" y="840"/>
                </a:lnTo>
                <a:lnTo>
                  <a:pt x="1394" y="917"/>
                </a:lnTo>
                <a:lnTo>
                  <a:pt x="1435" y="1029"/>
                </a:lnTo>
                <a:lnTo>
                  <a:pt x="1327" y="1080"/>
                </a:lnTo>
                <a:lnTo>
                  <a:pt x="1337" y="1199"/>
                </a:lnTo>
                <a:lnTo>
                  <a:pt x="1219" y="1219"/>
                </a:lnTo>
                <a:lnTo>
                  <a:pt x="1199" y="1337"/>
                </a:lnTo>
                <a:lnTo>
                  <a:pt x="1080" y="1327"/>
                </a:lnTo>
                <a:lnTo>
                  <a:pt x="1029" y="1435"/>
                </a:lnTo>
                <a:lnTo>
                  <a:pt x="917" y="1394"/>
                </a:lnTo>
                <a:lnTo>
                  <a:pt x="840" y="1486"/>
                </a:lnTo>
                <a:lnTo>
                  <a:pt x="742" y="1416"/>
                </a:lnTo>
                <a:lnTo>
                  <a:pt x="644" y="1486"/>
                </a:lnTo>
                <a:lnTo>
                  <a:pt x="568" y="1394"/>
                </a:lnTo>
                <a:lnTo>
                  <a:pt x="455" y="1435"/>
                </a:lnTo>
                <a:lnTo>
                  <a:pt x="406" y="1327"/>
                </a:lnTo>
                <a:lnTo>
                  <a:pt x="287" y="1337"/>
                </a:lnTo>
                <a:lnTo>
                  <a:pt x="265" y="1219"/>
                </a:lnTo>
                <a:lnTo>
                  <a:pt x="149" y="1199"/>
                </a:lnTo>
                <a:lnTo>
                  <a:pt x="159" y="1080"/>
                </a:lnTo>
                <a:lnTo>
                  <a:pt x="51" y="1029"/>
                </a:lnTo>
                <a:lnTo>
                  <a:pt x="92" y="917"/>
                </a:lnTo>
                <a:lnTo>
                  <a:pt x="0" y="840"/>
                </a:lnTo>
                <a:lnTo>
                  <a:pt x="68" y="742"/>
                </a:lnTo>
                <a:lnTo>
                  <a:pt x="0" y="644"/>
                </a:lnTo>
                <a:lnTo>
                  <a:pt x="92" y="567"/>
                </a:lnTo>
                <a:lnTo>
                  <a:pt x="51" y="455"/>
                </a:lnTo>
                <a:lnTo>
                  <a:pt x="159" y="406"/>
                </a:lnTo>
                <a:lnTo>
                  <a:pt x="149" y="286"/>
                </a:lnTo>
                <a:lnTo>
                  <a:pt x="265" y="265"/>
                </a:lnTo>
                <a:lnTo>
                  <a:pt x="287" y="149"/>
                </a:lnTo>
                <a:lnTo>
                  <a:pt x="406" y="159"/>
                </a:lnTo>
                <a:lnTo>
                  <a:pt x="455" y="51"/>
                </a:lnTo>
                <a:lnTo>
                  <a:pt x="568" y="92"/>
                </a:lnTo>
                <a:lnTo>
                  <a:pt x="644" y="0"/>
                </a:lnTo>
                <a:lnTo>
                  <a:pt x="742" y="68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6256338" y="815975"/>
            <a:ext cx="2449512" cy="2451100"/>
          </a:xfrm>
          <a:custGeom>
            <a:avLst/>
            <a:gdLst>
              <a:gd name="T0" fmla="*/ 1223962 w 1543"/>
              <a:gd name="T1" fmla="*/ 236538 h 1544"/>
              <a:gd name="T2" fmla="*/ 1385887 w 1543"/>
              <a:gd name="T3" fmla="*/ 0 h 1544"/>
              <a:gd name="T4" fmla="*/ 1481137 w 1543"/>
              <a:gd name="T5" fmla="*/ 269875 h 1544"/>
              <a:gd name="T6" fmla="*/ 1697037 w 1543"/>
              <a:gd name="T7" fmla="*/ 82550 h 1544"/>
              <a:gd name="T8" fmla="*/ 1719262 w 1543"/>
              <a:gd name="T9" fmla="*/ 368300 h 1544"/>
              <a:gd name="T10" fmla="*/ 1976437 w 1543"/>
              <a:gd name="T11" fmla="*/ 244475 h 1544"/>
              <a:gd name="T12" fmla="*/ 1924050 w 1543"/>
              <a:gd name="T13" fmla="*/ 527050 h 1544"/>
              <a:gd name="T14" fmla="*/ 2206625 w 1543"/>
              <a:gd name="T15" fmla="*/ 473075 h 1544"/>
              <a:gd name="T16" fmla="*/ 2079625 w 1543"/>
              <a:gd name="T17" fmla="*/ 730250 h 1544"/>
              <a:gd name="T18" fmla="*/ 2365375 w 1543"/>
              <a:gd name="T19" fmla="*/ 752475 h 1544"/>
              <a:gd name="T20" fmla="*/ 2179637 w 1543"/>
              <a:gd name="T21" fmla="*/ 968375 h 1544"/>
              <a:gd name="T22" fmla="*/ 2449512 w 1543"/>
              <a:gd name="T23" fmla="*/ 1063625 h 1544"/>
              <a:gd name="T24" fmla="*/ 2212975 w 1543"/>
              <a:gd name="T25" fmla="*/ 1225550 h 1544"/>
              <a:gd name="T26" fmla="*/ 2449512 w 1543"/>
              <a:gd name="T27" fmla="*/ 1385888 h 1544"/>
              <a:gd name="T28" fmla="*/ 2179637 w 1543"/>
              <a:gd name="T29" fmla="*/ 1479550 h 1544"/>
              <a:gd name="T30" fmla="*/ 2365375 w 1543"/>
              <a:gd name="T31" fmla="*/ 1698625 h 1544"/>
              <a:gd name="T32" fmla="*/ 2079625 w 1543"/>
              <a:gd name="T33" fmla="*/ 1719263 h 1544"/>
              <a:gd name="T34" fmla="*/ 2206625 w 1543"/>
              <a:gd name="T35" fmla="*/ 1978025 h 1544"/>
              <a:gd name="T36" fmla="*/ 1924050 w 1543"/>
              <a:gd name="T37" fmla="*/ 1924050 h 1544"/>
              <a:gd name="T38" fmla="*/ 1976437 w 1543"/>
              <a:gd name="T39" fmla="*/ 2205038 h 1544"/>
              <a:gd name="T40" fmla="*/ 1719262 w 1543"/>
              <a:gd name="T41" fmla="*/ 2081213 h 1544"/>
              <a:gd name="T42" fmla="*/ 1697037 w 1543"/>
              <a:gd name="T43" fmla="*/ 2366963 h 1544"/>
              <a:gd name="T44" fmla="*/ 1481137 w 1543"/>
              <a:gd name="T45" fmla="*/ 2181225 h 1544"/>
              <a:gd name="T46" fmla="*/ 1385887 w 1543"/>
              <a:gd name="T47" fmla="*/ 2451100 h 1544"/>
              <a:gd name="T48" fmla="*/ 1223962 w 1543"/>
              <a:gd name="T49" fmla="*/ 2214563 h 1544"/>
              <a:gd name="T50" fmla="*/ 1063625 w 1543"/>
              <a:gd name="T51" fmla="*/ 2451100 h 1544"/>
              <a:gd name="T52" fmla="*/ 968375 w 1543"/>
              <a:gd name="T53" fmla="*/ 2181225 h 1544"/>
              <a:gd name="T54" fmla="*/ 752475 w 1543"/>
              <a:gd name="T55" fmla="*/ 2366963 h 1544"/>
              <a:gd name="T56" fmla="*/ 730250 w 1543"/>
              <a:gd name="T57" fmla="*/ 2081213 h 1544"/>
              <a:gd name="T58" fmla="*/ 473075 w 1543"/>
              <a:gd name="T59" fmla="*/ 2205038 h 1544"/>
              <a:gd name="T60" fmla="*/ 525462 w 1543"/>
              <a:gd name="T61" fmla="*/ 1924050 h 1544"/>
              <a:gd name="T62" fmla="*/ 242887 w 1543"/>
              <a:gd name="T63" fmla="*/ 1978025 h 1544"/>
              <a:gd name="T64" fmla="*/ 366712 w 1543"/>
              <a:gd name="T65" fmla="*/ 1719263 h 1544"/>
              <a:gd name="T66" fmla="*/ 84137 w 1543"/>
              <a:gd name="T67" fmla="*/ 1698625 h 1544"/>
              <a:gd name="T68" fmla="*/ 269875 w 1543"/>
              <a:gd name="T69" fmla="*/ 1479550 h 1544"/>
              <a:gd name="T70" fmla="*/ 0 w 1543"/>
              <a:gd name="T71" fmla="*/ 1385888 h 1544"/>
              <a:gd name="T72" fmla="*/ 236537 w 1543"/>
              <a:gd name="T73" fmla="*/ 1225550 h 1544"/>
              <a:gd name="T74" fmla="*/ 0 w 1543"/>
              <a:gd name="T75" fmla="*/ 1063625 h 1544"/>
              <a:gd name="T76" fmla="*/ 269875 w 1543"/>
              <a:gd name="T77" fmla="*/ 968375 h 1544"/>
              <a:gd name="T78" fmla="*/ 84137 w 1543"/>
              <a:gd name="T79" fmla="*/ 752475 h 1544"/>
              <a:gd name="T80" fmla="*/ 366712 w 1543"/>
              <a:gd name="T81" fmla="*/ 730250 h 1544"/>
              <a:gd name="T82" fmla="*/ 242887 w 1543"/>
              <a:gd name="T83" fmla="*/ 473075 h 1544"/>
              <a:gd name="T84" fmla="*/ 525462 w 1543"/>
              <a:gd name="T85" fmla="*/ 527050 h 1544"/>
              <a:gd name="T86" fmla="*/ 473075 w 1543"/>
              <a:gd name="T87" fmla="*/ 244475 h 1544"/>
              <a:gd name="T88" fmla="*/ 730250 w 1543"/>
              <a:gd name="T89" fmla="*/ 368300 h 1544"/>
              <a:gd name="T90" fmla="*/ 752475 w 1543"/>
              <a:gd name="T91" fmla="*/ 82550 h 1544"/>
              <a:gd name="T92" fmla="*/ 968375 w 1543"/>
              <a:gd name="T93" fmla="*/ 269875 h 1544"/>
              <a:gd name="T94" fmla="*/ 1063625 w 1543"/>
              <a:gd name="T95" fmla="*/ 0 h 1544"/>
              <a:gd name="T96" fmla="*/ 1223962 w 1543"/>
              <a:gd name="T97" fmla="*/ 236538 h 154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543" h="1544">
                <a:moveTo>
                  <a:pt x="771" y="149"/>
                </a:moveTo>
                <a:lnTo>
                  <a:pt x="873" y="0"/>
                </a:lnTo>
                <a:lnTo>
                  <a:pt x="933" y="170"/>
                </a:lnTo>
                <a:lnTo>
                  <a:pt x="1069" y="52"/>
                </a:lnTo>
                <a:lnTo>
                  <a:pt x="1083" y="232"/>
                </a:lnTo>
                <a:lnTo>
                  <a:pt x="1245" y="154"/>
                </a:lnTo>
                <a:lnTo>
                  <a:pt x="1212" y="332"/>
                </a:lnTo>
                <a:lnTo>
                  <a:pt x="1390" y="298"/>
                </a:lnTo>
                <a:lnTo>
                  <a:pt x="1310" y="460"/>
                </a:lnTo>
                <a:lnTo>
                  <a:pt x="1490" y="474"/>
                </a:lnTo>
                <a:lnTo>
                  <a:pt x="1373" y="610"/>
                </a:lnTo>
                <a:lnTo>
                  <a:pt x="1543" y="670"/>
                </a:lnTo>
                <a:lnTo>
                  <a:pt x="1394" y="772"/>
                </a:lnTo>
                <a:lnTo>
                  <a:pt x="1543" y="873"/>
                </a:lnTo>
                <a:lnTo>
                  <a:pt x="1373" y="932"/>
                </a:lnTo>
                <a:lnTo>
                  <a:pt x="1490" y="1070"/>
                </a:lnTo>
                <a:lnTo>
                  <a:pt x="1310" y="1083"/>
                </a:lnTo>
                <a:lnTo>
                  <a:pt x="1390" y="1246"/>
                </a:lnTo>
                <a:lnTo>
                  <a:pt x="1212" y="1212"/>
                </a:lnTo>
                <a:lnTo>
                  <a:pt x="1245" y="1389"/>
                </a:lnTo>
                <a:lnTo>
                  <a:pt x="1083" y="1311"/>
                </a:lnTo>
                <a:lnTo>
                  <a:pt x="1069" y="1491"/>
                </a:lnTo>
                <a:lnTo>
                  <a:pt x="933" y="1374"/>
                </a:lnTo>
                <a:lnTo>
                  <a:pt x="873" y="1544"/>
                </a:lnTo>
                <a:lnTo>
                  <a:pt x="771" y="1395"/>
                </a:lnTo>
                <a:lnTo>
                  <a:pt x="670" y="1544"/>
                </a:lnTo>
                <a:lnTo>
                  <a:pt x="610" y="1374"/>
                </a:lnTo>
                <a:lnTo>
                  <a:pt x="474" y="1491"/>
                </a:lnTo>
                <a:lnTo>
                  <a:pt x="460" y="1311"/>
                </a:lnTo>
                <a:lnTo>
                  <a:pt x="298" y="1389"/>
                </a:lnTo>
                <a:lnTo>
                  <a:pt x="331" y="1212"/>
                </a:lnTo>
                <a:lnTo>
                  <a:pt x="153" y="1246"/>
                </a:lnTo>
                <a:lnTo>
                  <a:pt x="231" y="1083"/>
                </a:lnTo>
                <a:lnTo>
                  <a:pt x="53" y="1070"/>
                </a:lnTo>
                <a:lnTo>
                  <a:pt x="170" y="932"/>
                </a:lnTo>
                <a:lnTo>
                  <a:pt x="0" y="873"/>
                </a:lnTo>
                <a:lnTo>
                  <a:pt x="149" y="772"/>
                </a:lnTo>
                <a:lnTo>
                  <a:pt x="0" y="670"/>
                </a:lnTo>
                <a:lnTo>
                  <a:pt x="170" y="610"/>
                </a:lnTo>
                <a:lnTo>
                  <a:pt x="53" y="474"/>
                </a:lnTo>
                <a:lnTo>
                  <a:pt x="231" y="460"/>
                </a:lnTo>
                <a:lnTo>
                  <a:pt x="153" y="298"/>
                </a:lnTo>
                <a:lnTo>
                  <a:pt x="331" y="332"/>
                </a:lnTo>
                <a:lnTo>
                  <a:pt x="298" y="154"/>
                </a:lnTo>
                <a:lnTo>
                  <a:pt x="460" y="232"/>
                </a:lnTo>
                <a:lnTo>
                  <a:pt x="474" y="52"/>
                </a:lnTo>
                <a:lnTo>
                  <a:pt x="610" y="170"/>
                </a:lnTo>
                <a:lnTo>
                  <a:pt x="670" y="0"/>
                </a:lnTo>
                <a:lnTo>
                  <a:pt x="771" y="149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1938338" y="3438525"/>
            <a:ext cx="2603500" cy="2601913"/>
          </a:xfrm>
          <a:custGeom>
            <a:avLst/>
            <a:gdLst>
              <a:gd name="T0" fmla="*/ 1300163 w 1640"/>
              <a:gd name="T1" fmla="*/ 198438 h 1639"/>
              <a:gd name="T2" fmla="*/ 1471613 w 1640"/>
              <a:gd name="T3" fmla="*/ 0 h 1639"/>
              <a:gd name="T4" fmla="*/ 1587500 w 1640"/>
              <a:gd name="T5" fmla="*/ 236538 h 1639"/>
              <a:gd name="T6" fmla="*/ 1803400 w 1640"/>
              <a:gd name="T7" fmla="*/ 87313 h 1639"/>
              <a:gd name="T8" fmla="*/ 1852613 w 1640"/>
              <a:gd name="T9" fmla="*/ 346075 h 1639"/>
              <a:gd name="T10" fmla="*/ 2100263 w 1640"/>
              <a:gd name="T11" fmla="*/ 258763 h 1639"/>
              <a:gd name="T12" fmla="*/ 2082800 w 1640"/>
              <a:gd name="T13" fmla="*/ 520700 h 1639"/>
              <a:gd name="T14" fmla="*/ 2344738 w 1640"/>
              <a:gd name="T15" fmla="*/ 501650 h 1639"/>
              <a:gd name="T16" fmla="*/ 2255838 w 1640"/>
              <a:gd name="T17" fmla="*/ 750888 h 1639"/>
              <a:gd name="T18" fmla="*/ 2514600 w 1640"/>
              <a:gd name="T19" fmla="*/ 800100 h 1639"/>
              <a:gd name="T20" fmla="*/ 2366963 w 1640"/>
              <a:gd name="T21" fmla="*/ 1016000 h 1639"/>
              <a:gd name="T22" fmla="*/ 2603500 w 1640"/>
              <a:gd name="T23" fmla="*/ 1128713 h 1639"/>
              <a:gd name="T24" fmla="*/ 2405063 w 1640"/>
              <a:gd name="T25" fmla="*/ 1301750 h 1639"/>
              <a:gd name="T26" fmla="*/ 2603500 w 1640"/>
              <a:gd name="T27" fmla="*/ 1473200 h 1639"/>
              <a:gd name="T28" fmla="*/ 2366963 w 1640"/>
              <a:gd name="T29" fmla="*/ 1585913 h 1639"/>
              <a:gd name="T30" fmla="*/ 2514600 w 1640"/>
              <a:gd name="T31" fmla="*/ 1804988 h 1639"/>
              <a:gd name="T32" fmla="*/ 2255838 w 1640"/>
              <a:gd name="T33" fmla="*/ 1852613 h 1639"/>
              <a:gd name="T34" fmla="*/ 2344738 w 1640"/>
              <a:gd name="T35" fmla="*/ 2100263 h 1639"/>
              <a:gd name="T36" fmla="*/ 2082800 w 1640"/>
              <a:gd name="T37" fmla="*/ 2081213 h 1639"/>
              <a:gd name="T38" fmla="*/ 2100263 w 1640"/>
              <a:gd name="T39" fmla="*/ 2343150 h 1639"/>
              <a:gd name="T40" fmla="*/ 1852613 w 1640"/>
              <a:gd name="T41" fmla="*/ 2257425 h 1639"/>
              <a:gd name="T42" fmla="*/ 1803400 w 1640"/>
              <a:gd name="T43" fmla="*/ 2514600 h 1639"/>
              <a:gd name="T44" fmla="*/ 1587500 w 1640"/>
              <a:gd name="T45" fmla="*/ 2365375 h 1639"/>
              <a:gd name="T46" fmla="*/ 1471613 w 1640"/>
              <a:gd name="T47" fmla="*/ 2601913 h 1639"/>
              <a:gd name="T48" fmla="*/ 1300163 w 1640"/>
              <a:gd name="T49" fmla="*/ 2403475 h 1639"/>
              <a:gd name="T50" fmla="*/ 1128713 w 1640"/>
              <a:gd name="T51" fmla="*/ 2601913 h 1639"/>
              <a:gd name="T52" fmla="*/ 1017588 w 1640"/>
              <a:gd name="T53" fmla="*/ 2365375 h 1639"/>
              <a:gd name="T54" fmla="*/ 798513 w 1640"/>
              <a:gd name="T55" fmla="*/ 2514600 h 1639"/>
              <a:gd name="T56" fmla="*/ 750888 w 1640"/>
              <a:gd name="T57" fmla="*/ 2257425 h 1639"/>
              <a:gd name="T58" fmla="*/ 503238 w 1640"/>
              <a:gd name="T59" fmla="*/ 2343150 h 1639"/>
              <a:gd name="T60" fmla="*/ 520700 w 1640"/>
              <a:gd name="T61" fmla="*/ 2081213 h 1639"/>
              <a:gd name="T62" fmla="*/ 260350 w 1640"/>
              <a:gd name="T63" fmla="*/ 2100263 h 1639"/>
              <a:gd name="T64" fmla="*/ 346075 w 1640"/>
              <a:gd name="T65" fmla="*/ 1852613 h 1639"/>
              <a:gd name="T66" fmla="*/ 88900 w 1640"/>
              <a:gd name="T67" fmla="*/ 1804988 h 1639"/>
              <a:gd name="T68" fmla="*/ 234950 w 1640"/>
              <a:gd name="T69" fmla="*/ 1585913 h 1639"/>
              <a:gd name="T70" fmla="*/ 0 w 1640"/>
              <a:gd name="T71" fmla="*/ 1473200 h 1639"/>
              <a:gd name="T72" fmla="*/ 198438 w 1640"/>
              <a:gd name="T73" fmla="*/ 1301750 h 1639"/>
              <a:gd name="T74" fmla="*/ 0 w 1640"/>
              <a:gd name="T75" fmla="*/ 1128713 h 1639"/>
              <a:gd name="T76" fmla="*/ 234950 w 1640"/>
              <a:gd name="T77" fmla="*/ 1016000 h 1639"/>
              <a:gd name="T78" fmla="*/ 88900 w 1640"/>
              <a:gd name="T79" fmla="*/ 800100 h 1639"/>
              <a:gd name="T80" fmla="*/ 346075 w 1640"/>
              <a:gd name="T81" fmla="*/ 750888 h 1639"/>
              <a:gd name="T82" fmla="*/ 260350 w 1640"/>
              <a:gd name="T83" fmla="*/ 501650 h 1639"/>
              <a:gd name="T84" fmla="*/ 520700 w 1640"/>
              <a:gd name="T85" fmla="*/ 520700 h 1639"/>
              <a:gd name="T86" fmla="*/ 503238 w 1640"/>
              <a:gd name="T87" fmla="*/ 258763 h 1639"/>
              <a:gd name="T88" fmla="*/ 750888 w 1640"/>
              <a:gd name="T89" fmla="*/ 346075 h 1639"/>
              <a:gd name="T90" fmla="*/ 798513 w 1640"/>
              <a:gd name="T91" fmla="*/ 87313 h 1639"/>
              <a:gd name="T92" fmla="*/ 1017588 w 1640"/>
              <a:gd name="T93" fmla="*/ 236538 h 1639"/>
              <a:gd name="T94" fmla="*/ 1128713 w 1640"/>
              <a:gd name="T95" fmla="*/ 0 h 1639"/>
              <a:gd name="T96" fmla="*/ 1300163 w 1640"/>
              <a:gd name="T97" fmla="*/ 198438 h 163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640" h="1639">
                <a:moveTo>
                  <a:pt x="819" y="125"/>
                </a:moveTo>
                <a:lnTo>
                  <a:pt x="927" y="0"/>
                </a:lnTo>
                <a:lnTo>
                  <a:pt x="1000" y="149"/>
                </a:lnTo>
                <a:lnTo>
                  <a:pt x="1136" y="55"/>
                </a:lnTo>
                <a:lnTo>
                  <a:pt x="1167" y="218"/>
                </a:lnTo>
                <a:lnTo>
                  <a:pt x="1323" y="163"/>
                </a:lnTo>
                <a:lnTo>
                  <a:pt x="1312" y="328"/>
                </a:lnTo>
                <a:lnTo>
                  <a:pt x="1477" y="316"/>
                </a:lnTo>
                <a:lnTo>
                  <a:pt x="1421" y="473"/>
                </a:lnTo>
                <a:lnTo>
                  <a:pt x="1584" y="504"/>
                </a:lnTo>
                <a:lnTo>
                  <a:pt x="1491" y="640"/>
                </a:lnTo>
                <a:lnTo>
                  <a:pt x="1640" y="711"/>
                </a:lnTo>
                <a:lnTo>
                  <a:pt x="1515" y="820"/>
                </a:lnTo>
                <a:lnTo>
                  <a:pt x="1640" y="928"/>
                </a:lnTo>
                <a:lnTo>
                  <a:pt x="1491" y="999"/>
                </a:lnTo>
                <a:lnTo>
                  <a:pt x="1584" y="1137"/>
                </a:lnTo>
                <a:lnTo>
                  <a:pt x="1421" y="1167"/>
                </a:lnTo>
                <a:lnTo>
                  <a:pt x="1477" y="1323"/>
                </a:lnTo>
                <a:lnTo>
                  <a:pt x="1312" y="1311"/>
                </a:lnTo>
                <a:lnTo>
                  <a:pt x="1323" y="1476"/>
                </a:lnTo>
                <a:lnTo>
                  <a:pt x="1167" y="1422"/>
                </a:lnTo>
                <a:lnTo>
                  <a:pt x="1136" y="1584"/>
                </a:lnTo>
                <a:lnTo>
                  <a:pt x="1000" y="1490"/>
                </a:lnTo>
                <a:lnTo>
                  <a:pt x="927" y="1639"/>
                </a:lnTo>
                <a:lnTo>
                  <a:pt x="819" y="1514"/>
                </a:lnTo>
                <a:lnTo>
                  <a:pt x="711" y="1639"/>
                </a:lnTo>
                <a:lnTo>
                  <a:pt x="641" y="1490"/>
                </a:lnTo>
                <a:lnTo>
                  <a:pt x="503" y="1584"/>
                </a:lnTo>
                <a:lnTo>
                  <a:pt x="473" y="1422"/>
                </a:lnTo>
                <a:lnTo>
                  <a:pt x="317" y="1476"/>
                </a:lnTo>
                <a:lnTo>
                  <a:pt x="328" y="1311"/>
                </a:lnTo>
                <a:lnTo>
                  <a:pt x="164" y="1323"/>
                </a:lnTo>
                <a:lnTo>
                  <a:pt x="218" y="1167"/>
                </a:lnTo>
                <a:lnTo>
                  <a:pt x="56" y="1137"/>
                </a:lnTo>
                <a:lnTo>
                  <a:pt x="148" y="999"/>
                </a:lnTo>
                <a:lnTo>
                  <a:pt x="0" y="928"/>
                </a:lnTo>
                <a:lnTo>
                  <a:pt x="125" y="820"/>
                </a:lnTo>
                <a:lnTo>
                  <a:pt x="0" y="711"/>
                </a:lnTo>
                <a:lnTo>
                  <a:pt x="148" y="640"/>
                </a:lnTo>
                <a:lnTo>
                  <a:pt x="56" y="504"/>
                </a:lnTo>
                <a:lnTo>
                  <a:pt x="218" y="473"/>
                </a:lnTo>
                <a:lnTo>
                  <a:pt x="164" y="316"/>
                </a:lnTo>
                <a:lnTo>
                  <a:pt x="328" y="328"/>
                </a:lnTo>
                <a:lnTo>
                  <a:pt x="317" y="163"/>
                </a:lnTo>
                <a:lnTo>
                  <a:pt x="473" y="218"/>
                </a:lnTo>
                <a:lnTo>
                  <a:pt x="503" y="55"/>
                </a:lnTo>
                <a:lnTo>
                  <a:pt x="641" y="149"/>
                </a:lnTo>
                <a:lnTo>
                  <a:pt x="711" y="0"/>
                </a:lnTo>
                <a:lnTo>
                  <a:pt x="819" y="125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4794250" y="3438525"/>
            <a:ext cx="2516188" cy="2517775"/>
          </a:xfrm>
          <a:custGeom>
            <a:avLst/>
            <a:gdLst>
              <a:gd name="T0" fmla="*/ 1289050 w 1585"/>
              <a:gd name="T1" fmla="*/ 109538 h 1586"/>
              <a:gd name="T2" fmla="*/ 1423988 w 1585"/>
              <a:gd name="T3" fmla="*/ 0 h 1586"/>
              <a:gd name="T4" fmla="*/ 1525588 w 1585"/>
              <a:gd name="T5" fmla="*/ 139700 h 1586"/>
              <a:gd name="T6" fmla="*/ 1684338 w 1585"/>
              <a:gd name="T7" fmla="*/ 98425 h 1586"/>
              <a:gd name="T8" fmla="*/ 1778000 w 1585"/>
              <a:gd name="T9" fmla="*/ 133350 h 1586"/>
              <a:gd name="T10" fmla="*/ 1858963 w 1585"/>
              <a:gd name="T11" fmla="*/ 277813 h 1586"/>
              <a:gd name="T12" fmla="*/ 2030413 w 1585"/>
              <a:gd name="T13" fmla="*/ 252413 h 1586"/>
              <a:gd name="T14" fmla="*/ 2047875 w 1585"/>
              <a:gd name="T15" fmla="*/ 423863 h 1586"/>
              <a:gd name="T16" fmla="*/ 2209800 w 1585"/>
              <a:gd name="T17" fmla="*/ 466725 h 1586"/>
              <a:gd name="T18" fmla="*/ 2268538 w 1585"/>
              <a:gd name="T19" fmla="*/ 544513 h 1586"/>
              <a:gd name="T20" fmla="*/ 2268538 w 1585"/>
              <a:gd name="T21" fmla="*/ 711200 h 1586"/>
              <a:gd name="T22" fmla="*/ 2428875 w 1585"/>
              <a:gd name="T23" fmla="*/ 773113 h 1586"/>
              <a:gd name="T24" fmla="*/ 2360613 w 1585"/>
              <a:gd name="T25" fmla="*/ 931863 h 1586"/>
              <a:gd name="T26" fmla="*/ 2478088 w 1585"/>
              <a:gd name="T27" fmla="*/ 1049338 h 1586"/>
              <a:gd name="T28" fmla="*/ 2492375 w 1585"/>
              <a:gd name="T29" fmla="*/ 1146175 h 1586"/>
              <a:gd name="T30" fmla="*/ 2408238 w 1585"/>
              <a:gd name="T31" fmla="*/ 1289050 h 1586"/>
              <a:gd name="T32" fmla="*/ 2516188 w 1585"/>
              <a:gd name="T33" fmla="*/ 1425575 h 1586"/>
              <a:gd name="T34" fmla="*/ 2376488 w 1585"/>
              <a:gd name="T35" fmla="*/ 1525588 h 1586"/>
              <a:gd name="T36" fmla="*/ 2419350 w 1585"/>
              <a:gd name="T37" fmla="*/ 1685925 h 1586"/>
              <a:gd name="T38" fmla="*/ 2381250 w 1585"/>
              <a:gd name="T39" fmla="*/ 1778000 h 1586"/>
              <a:gd name="T40" fmla="*/ 2236788 w 1585"/>
              <a:gd name="T41" fmla="*/ 1862138 h 1586"/>
              <a:gd name="T42" fmla="*/ 2263775 w 1585"/>
              <a:gd name="T43" fmla="*/ 2030413 h 1586"/>
              <a:gd name="T44" fmla="*/ 2092325 w 1585"/>
              <a:gd name="T45" fmla="*/ 2051050 h 1586"/>
              <a:gd name="T46" fmla="*/ 2049463 w 1585"/>
              <a:gd name="T47" fmla="*/ 2211388 h 1586"/>
              <a:gd name="T48" fmla="*/ 1971675 w 1585"/>
              <a:gd name="T49" fmla="*/ 2271713 h 1586"/>
              <a:gd name="T50" fmla="*/ 1804988 w 1585"/>
              <a:gd name="T51" fmla="*/ 2271713 h 1586"/>
              <a:gd name="T52" fmla="*/ 1743075 w 1585"/>
              <a:gd name="T53" fmla="*/ 2432050 h 1586"/>
              <a:gd name="T54" fmla="*/ 1585913 w 1585"/>
              <a:gd name="T55" fmla="*/ 2362200 h 1586"/>
              <a:gd name="T56" fmla="*/ 1468438 w 1585"/>
              <a:gd name="T57" fmla="*/ 2479675 h 1586"/>
              <a:gd name="T58" fmla="*/ 1370013 w 1585"/>
              <a:gd name="T59" fmla="*/ 2492375 h 1586"/>
              <a:gd name="T60" fmla="*/ 1225550 w 1585"/>
              <a:gd name="T61" fmla="*/ 2409825 h 1586"/>
              <a:gd name="T62" fmla="*/ 1092200 w 1585"/>
              <a:gd name="T63" fmla="*/ 2517775 h 1586"/>
              <a:gd name="T64" fmla="*/ 989013 w 1585"/>
              <a:gd name="T65" fmla="*/ 2378075 h 1586"/>
              <a:gd name="T66" fmla="*/ 828675 w 1585"/>
              <a:gd name="T67" fmla="*/ 2420938 h 1586"/>
              <a:gd name="T68" fmla="*/ 738188 w 1585"/>
              <a:gd name="T69" fmla="*/ 2384425 h 1586"/>
              <a:gd name="T70" fmla="*/ 655638 w 1585"/>
              <a:gd name="T71" fmla="*/ 2239963 h 1586"/>
              <a:gd name="T72" fmla="*/ 484188 w 1585"/>
              <a:gd name="T73" fmla="*/ 2265363 h 1586"/>
              <a:gd name="T74" fmla="*/ 465138 w 1585"/>
              <a:gd name="T75" fmla="*/ 2093913 h 1586"/>
              <a:gd name="T76" fmla="*/ 306388 w 1585"/>
              <a:gd name="T77" fmla="*/ 2051050 h 1586"/>
              <a:gd name="T78" fmla="*/ 244475 w 1585"/>
              <a:gd name="T79" fmla="*/ 1971675 h 1586"/>
              <a:gd name="T80" fmla="*/ 244475 w 1585"/>
              <a:gd name="T81" fmla="*/ 1808163 h 1586"/>
              <a:gd name="T82" fmla="*/ 85725 w 1585"/>
              <a:gd name="T83" fmla="*/ 1744663 h 1586"/>
              <a:gd name="T84" fmla="*/ 155575 w 1585"/>
              <a:gd name="T85" fmla="*/ 1587500 h 1586"/>
              <a:gd name="T86" fmla="*/ 34925 w 1585"/>
              <a:gd name="T87" fmla="*/ 1470025 h 1586"/>
              <a:gd name="T88" fmla="*/ 23813 w 1585"/>
              <a:gd name="T89" fmla="*/ 1370013 h 1586"/>
              <a:gd name="T90" fmla="*/ 107950 w 1585"/>
              <a:gd name="T91" fmla="*/ 1228725 h 1586"/>
              <a:gd name="T92" fmla="*/ 0 w 1585"/>
              <a:gd name="T93" fmla="*/ 1093788 h 1586"/>
              <a:gd name="T94" fmla="*/ 136525 w 1585"/>
              <a:gd name="T95" fmla="*/ 992188 h 1586"/>
              <a:gd name="T96" fmla="*/ 93663 w 1585"/>
              <a:gd name="T97" fmla="*/ 830263 h 1586"/>
              <a:gd name="T98" fmla="*/ 131763 w 1585"/>
              <a:gd name="T99" fmla="*/ 739775 h 1586"/>
              <a:gd name="T100" fmla="*/ 276225 w 1585"/>
              <a:gd name="T101" fmla="*/ 657225 h 1586"/>
              <a:gd name="T102" fmla="*/ 249238 w 1585"/>
              <a:gd name="T103" fmla="*/ 487363 h 1586"/>
              <a:gd name="T104" fmla="*/ 420688 w 1585"/>
              <a:gd name="T105" fmla="*/ 466725 h 1586"/>
              <a:gd name="T106" fmla="*/ 463550 w 1585"/>
              <a:gd name="T107" fmla="*/ 307975 h 1586"/>
              <a:gd name="T108" fmla="*/ 542925 w 1585"/>
              <a:gd name="T109" fmla="*/ 246063 h 1586"/>
              <a:gd name="T110" fmla="*/ 709613 w 1585"/>
              <a:gd name="T111" fmla="*/ 246063 h 1586"/>
              <a:gd name="T112" fmla="*/ 773113 w 1585"/>
              <a:gd name="T113" fmla="*/ 85725 h 1586"/>
              <a:gd name="T114" fmla="*/ 930275 w 1585"/>
              <a:gd name="T115" fmla="*/ 155575 h 1586"/>
              <a:gd name="T116" fmla="*/ 1047750 w 1585"/>
              <a:gd name="T117" fmla="*/ 39688 h 1586"/>
              <a:gd name="T118" fmla="*/ 1144588 w 1585"/>
              <a:gd name="T119" fmla="*/ 25400 h 15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585" h="1586">
                <a:moveTo>
                  <a:pt x="755" y="56"/>
                </a:moveTo>
                <a:lnTo>
                  <a:pt x="755" y="56"/>
                </a:lnTo>
                <a:lnTo>
                  <a:pt x="763" y="63"/>
                </a:lnTo>
                <a:lnTo>
                  <a:pt x="772" y="69"/>
                </a:lnTo>
                <a:lnTo>
                  <a:pt x="782" y="71"/>
                </a:lnTo>
                <a:lnTo>
                  <a:pt x="792" y="73"/>
                </a:lnTo>
                <a:lnTo>
                  <a:pt x="802" y="71"/>
                </a:lnTo>
                <a:lnTo>
                  <a:pt x="812" y="69"/>
                </a:lnTo>
                <a:lnTo>
                  <a:pt x="822" y="63"/>
                </a:lnTo>
                <a:lnTo>
                  <a:pt x="829" y="56"/>
                </a:lnTo>
                <a:lnTo>
                  <a:pt x="863" y="16"/>
                </a:lnTo>
                <a:lnTo>
                  <a:pt x="871" y="9"/>
                </a:lnTo>
                <a:lnTo>
                  <a:pt x="880" y="3"/>
                </a:lnTo>
                <a:lnTo>
                  <a:pt x="888" y="0"/>
                </a:lnTo>
                <a:lnTo>
                  <a:pt x="897" y="0"/>
                </a:lnTo>
                <a:lnTo>
                  <a:pt x="904" y="3"/>
                </a:lnTo>
                <a:lnTo>
                  <a:pt x="912" y="8"/>
                </a:lnTo>
                <a:lnTo>
                  <a:pt x="919" y="15"/>
                </a:lnTo>
                <a:lnTo>
                  <a:pt x="925" y="25"/>
                </a:lnTo>
                <a:lnTo>
                  <a:pt x="948" y="71"/>
                </a:lnTo>
                <a:lnTo>
                  <a:pt x="954" y="80"/>
                </a:lnTo>
                <a:lnTo>
                  <a:pt x="961" y="88"/>
                </a:lnTo>
                <a:lnTo>
                  <a:pt x="969" y="94"/>
                </a:lnTo>
                <a:lnTo>
                  <a:pt x="978" y="97"/>
                </a:lnTo>
                <a:lnTo>
                  <a:pt x="989" y="98"/>
                </a:lnTo>
                <a:lnTo>
                  <a:pt x="999" y="98"/>
                </a:lnTo>
                <a:lnTo>
                  <a:pt x="1009" y="96"/>
                </a:lnTo>
                <a:lnTo>
                  <a:pt x="1019" y="90"/>
                </a:lnTo>
                <a:lnTo>
                  <a:pt x="1061" y="62"/>
                </a:lnTo>
                <a:lnTo>
                  <a:pt x="1071" y="56"/>
                </a:lnTo>
                <a:lnTo>
                  <a:pt x="1081" y="53"/>
                </a:lnTo>
                <a:lnTo>
                  <a:pt x="1090" y="53"/>
                </a:lnTo>
                <a:lnTo>
                  <a:pt x="1098" y="54"/>
                </a:lnTo>
                <a:lnTo>
                  <a:pt x="1105" y="59"/>
                </a:lnTo>
                <a:lnTo>
                  <a:pt x="1111" y="66"/>
                </a:lnTo>
                <a:lnTo>
                  <a:pt x="1117" y="74"/>
                </a:lnTo>
                <a:lnTo>
                  <a:pt x="1120" y="84"/>
                </a:lnTo>
                <a:lnTo>
                  <a:pt x="1130" y="135"/>
                </a:lnTo>
                <a:lnTo>
                  <a:pt x="1132" y="147"/>
                </a:lnTo>
                <a:lnTo>
                  <a:pt x="1137" y="155"/>
                </a:lnTo>
                <a:lnTo>
                  <a:pt x="1144" y="164"/>
                </a:lnTo>
                <a:lnTo>
                  <a:pt x="1152" y="169"/>
                </a:lnTo>
                <a:lnTo>
                  <a:pt x="1161" y="174"/>
                </a:lnTo>
                <a:lnTo>
                  <a:pt x="1171" y="175"/>
                </a:lnTo>
                <a:lnTo>
                  <a:pt x="1182" y="175"/>
                </a:lnTo>
                <a:lnTo>
                  <a:pt x="1193" y="172"/>
                </a:lnTo>
                <a:lnTo>
                  <a:pt x="1242" y="155"/>
                </a:lnTo>
                <a:lnTo>
                  <a:pt x="1253" y="152"/>
                </a:lnTo>
                <a:lnTo>
                  <a:pt x="1263" y="152"/>
                </a:lnTo>
                <a:lnTo>
                  <a:pt x="1271" y="155"/>
                </a:lnTo>
                <a:lnTo>
                  <a:pt x="1279" y="159"/>
                </a:lnTo>
                <a:lnTo>
                  <a:pt x="1284" y="165"/>
                </a:lnTo>
                <a:lnTo>
                  <a:pt x="1288" y="174"/>
                </a:lnTo>
                <a:lnTo>
                  <a:pt x="1291" y="182"/>
                </a:lnTo>
                <a:lnTo>
                  <a:pt x="1291" y="194"/>
                </a:lnTo>
                <a:lnTo>
                  <a:pt x="1287" y="245"/>
                </a:lnTo>
                <a:lnTo>
                  <a:pt x="1288" y="256"/>
                </a:lnTo>
                <a:lnTo>
                  <a:pt x="1290" y="267"/>
                </a:lnTo>
                <a:lnTo>
                  <a:pt x="1296" y="276"/>
                </a:lnTo>
                <a:lnTo>
                  <a:pt x="1301" y="284"/>
                </a:lnTo>
                <a:lnTo>
                  <a:pt x="1308" y="290"/>
                </a:lnTo>
                <a:lnTo>
                  <a:pt x="1318" y="294"/>
                </a:lnTo>
                <a:lnTo>
                  <a:pt x="1328" y="297"/>
                </a:lnTo>
                <a:lnTo>
                  <a:pt x="1340" y="297"/>
                </a:lnTo>
                <a:lnTo>
                  <a:pt x="1392" y="294"/>
                </a:lnTo>
                <a:lnTo>
                  <a:pt x="1402" y="294"/>
                </a:lnTo>
                <a:lnTo>
                  <a:pt x="1412" y="296"/>
                </a:lnTo>
                <a:lnTo>
                  <a:pt x="1420" y="300"/>
                </a:lnTo>
                <a:lnTo>
                  <a:pt x="1426" y="307"/>
                </a:lnTo>
                <a:lnTo>
                  <a:pt x="1430" y="314"/>
                </a:lnTo>
                <a:lnTo>
                  <a:pt x="1432" y="323"/>
                </a:lnTo>
                <a:lnTo>
                  <a:pt x="1432" y="333"/>
                </a:lnTo>
                <a:lnTo>
                  <a:pt x="1429" y="343"/>
                </a:lnTo>
                <a:lnTo>
                  <a:pt x="1412" y="392"/>
                </a:lnTo>
                <a:lnTo>
                  <a:pt x="1409" y="404"/>
                </a:lnTo>
                <a:lnTo>
                  <a:pt x="1409" y="414"/>
                </a:lnTo>
                <a:lnTo>
                  <a:pt x="1412" y="423"/>
                </a:lnTo>
                <a:lnTo>
                  <a:pt x="1416" y="433"/>
                </a:lnTo>
                <a:lnTo>
                  <a:pt x="1422" y="440"/>
                </a:lnTo>
                <a:lnTo>
                  <a:pt x="1429" y="448"/>
                </a:lnTo>
                <a:lnTo>
                  <a:pt x="1439" y="453"/>
                </a:lnTo>
                <a:lnTo>
                  <a:pt x="1449" y="456"/>
                </a:lnTo>
                <a:lnTo>
                  <a:pt x="1500" y="466"/>
                </a:lnTo>
                <a:lnTo>
                  <a:pt x="1511" y="469"/>
                </a:lnTo>
                <a:lnTo>
                  <a:pt x="1520" y="473"/>
                </a:lnTo>
                <a:lnTo>
                  <a:pt x="1526" y="480"/>
                </a:lnTo>
                <a:lnTo>
                  <a:pt x="1530" y="487"/>
                </a:lnTo>
                <a:lnTo>
                  <a:pt x="1533" y="496"/>
                </a:lnTo>
                <a:lnTo>
                  <a:pt x="1533" y="504"/>
                </a:lnTo>
                <a:lnTo>
                  <a:pt x="1530" y="514"/>
                </a:lnTo>
                <a:lnTo>
                  <a:pt x="1524" y="523"/>
                </a:lnTo>
                <a:lnTo>
                  <a:pt x="1496" y="567"/>
                </a:lnTo>
                <a:lnTo>
                  <a:pt x="1490" y="577"/>
                </a:lnTo>
                <a:lnTo>
                  <a:pt x="1487" y="587"/>
                </a:lnTo>
                <a:lnTo>
                  <a:pt x="1486" y="597"/>
                </a:lnTo>
                <a:lnTo>
                  <a:pt x="1487" y="607"/>
                </a:lnTo>
                <a:lnTo>
                  <a:pt x="1491" y="617"/>
                </a:lnTo>
                <a:lnTo>
                  <a:pt x="1497" y="625"/>
                </a:lnTo>
                <a:lnTo>
                  <a:pt x="1504" y="632"/>
                </a:lnTo>
                <a:lnTo>
                  <a:pt x="1514" y="638"/>
                </a:lnTo>
                <a:lnTo>
                  <a:pt x="1561" y="661"/>
                </a:lnTo>
                <a:lnTo>
                  <a:pt x="1571" y="666"/>
                </a:lnTo>
                <a:lnTo>
                  <a:pt x="1578" y="673"/>
                </a:lnTo>
                <a:lnTo>
                  <a:pt x="1582" y="680"/>
                </a:lnTo>
                <a:lnTo>
                  <a:pt x="1585" y="689"/>
                </a:lnTo>
                <a:lnTo>
                  <a:pt x="1584" y="697"/>
                </a:lnTo>
                <a:lnTo>
                  <a:pt x="1582" y="706"/>
                </a:lnTo>
                <a:lnTo>
                  <a:pt x="1577" y="714"/>
                </a:lnTo>
                <a:lnTo>
                  <a:pt x="1570" y="722"/>
                </a:lnTo>
                <a:lnTo>
                  <a:pt x="1530" y="756"/>
                </a:lnTo>
                <a:lnTo>
                  <a:pt x="1523" y="764"/>
                </a:lnTo>
                <a:lnTo>
                  <a:pt x="1517" y="774"/>
                </a:lnTo>
                <a:lnTo>
                  <a:pt x="1513" y="783"/>
                </a:lnTo>
                <a:lnTo>
                  <a:pt x="1513" y="793"/>
                </a:lnTo>
                <a:lnTo>
                  <a:pt x="1513" y="804"/>
                </a:lnTo>
                <a:lnTo>
                  <a:pt x="1517" y="812"/>
                </a:lnTo>
                <a:lnTo>
                  <a:pt x="1523" y="822"/>
                </a:lnTo>
                <a:lnTo>
                  <a:pt x="1530" y="831"/>
                </a:lnTo>
                <a:lnTo>
                  <a:pt x="1570" y="863"/>
                </a:lnTo>
                <a:lnTo>
                  <a:pt x="1577" y="872"/>
                </a:lnTo>
                <a:lnTo>
                  <a:pt x="1582" y="881"/>
                </a:lnTo>
                <a:lnTo>
                  <a:pt x="1584" y="889"/>
                </a:lnTo>
                <a:lnTo>
                  <a:pt x="1585" y="898"/>
                </a:lnTo>
                <a:lnTo>
                  <a:pt x="1582" y="906"/>
                </a:lnTo>
                <a:lnTo>
                  <a:pt x="1578" y="913"/>
                </a:lnTo>
                <a:lnTo>
                  <a:pt x="1571" y="920"/>
                </a:lnTo>
                <a:lnTo>
                  <a:pt x="1561" y="926"/>
                </a:lnTo>
                <a:lnTo>
                  <a:pt x="1514" y="949"/>
                </a:lnTo>
                <a:lnTo>
                  <a:pt x="1504" y="954"/>
                </a:lnTo>
                <a:lnTo>
                  <a:pt x="1497" y="961"/>
                </a:lnTo>
                <a:lnTo>
                  <a:pt x="1491" y="970"/>
                </a:lnTo>
                <a:lnTo>
                  <a:pt x="1487" y="980"/>
                </a:lnTo>
                <a:lnTo>
                  <a:pt x="1486" y="990"/>
                </a:lnTo>
                <a:lnTo>
                  <a:pt x="1487" y="1000"/>
                </a:lnTo>
                <a:lnTo>
                  <a:pt x="1490" y="1010"/>
                </a:lnTo>
                <a:lnTo>
                  <a:pt x="1496" y="1020"/>
                </a:lnTo>
                <a:lnTo>
                  <a:pt x="1524" y="1062"/>
                </a:lnTo>
                <a:lnTo>
                  <a:pt x="1530" y="1072"/>
                </a:lnTo>
                <a:lnTo>
                  <a:pt x="1533" y="1082"/>
                </a:lnTo>
                <a:lnTo>
                  <a:pt x="1533" y="1091"/>
                </a:lnTo>
                <a:lnTo>
                  <a:pt x="1530" y="1099"/>
                </a:lnTo>
                <a:lnTo>
                  <a:pt x="1526" y="1106"/>
                </a:lnTo>
                <a:lnTo>
                  <a:pt x="1520" y="1112"/>
                </a:lnTo>
                <a:lnTo>
                  <a:pt x="1511" y="1118"/>
                </a:lnTo>
                <a:lnTo>
                  <a:pt x="1500" y="1120"/>
                </a:lnTo>
                <a:lnTo>
                  <a:pt x="1449" y="1130"/>
                </a:lnTo>
                <a:lnTo>
                  <a:pt x="1439" y="1133"/>
                </a:lnTo>
                <a:lnTo>
                  <a:pt x="1429" y="1139"/>
                </a:lnTo>
                <a:lnTo>
                  <a:pt x="1422" y="1145"/>
                </a:lnTo>
                <a:lnTo>
                  <a:pt x="1416" y="1153"/>
                </a:lnTo>
                <a:lnTo>
                  <a:pt x="1412" y="1163"/>
                </a:lnTo>
                <a:lnTo>
                  <a:pt x="1409" y="1173"/>
                </a:lnTo>
                <a:lnTo>
                  <a:pt x="1409" y="1183"/>
                </a:lnTo>
                <a:lnTo>
                  <a:pt x="1412" y="1194"/>
                </a:lnTo>
                <a:lnTo>
                  <a:pt x="1429" y="1242"/>
                </a:lnTo>
                <a:lnTo>
                  <a:pt x="1432" y="1254"/>
                </a:lnTo>
                <a:lnTo>
                  <a:pt x="1432" y="1264"/>
                </a:lnTo>
                <a:lnTo>
                  <a:pt x="1430" y="1272"/>
                </a:lnTo>
                <a:lnTo>
                  <a:pt x="1426" y="1279"/>
                </a:lnTo>
                <a:lnTo>
                  <a:pt x="1420" y="1285"/>
                </a:lnTo>
                <a:lnTo>
                  <a:pt x="1412" y="1289"/>
                </a:lnTo>
                <a:lnTo>
                  <a:pt x="1402" y="1292"/>
                </a:lnTo>
                <a:lnTo>
                  <a:pt x="1392" y="1292"/>
                </a:lnTo>
                <a:lnTo>
                  <a:pt x="1340" y="1289"/>
                </a:lnTo>
                <a:lnTo>
                  <a:pt x="1328" y="1289"/>
                </a:lnTo>
                <a:lnTo>
                  <a:pt x="1318" y="1292"/>
                </a:lnTo>
                <a:lnTo>
                  <a:pt x="1308" y="1296"/>
                </a:lnTo>
                <a:lnTo>
                  <a:pt x="1301" y="1302"/>
                </a:lnTo>
                <a:lnTo>
                  <a:pt x="1296" y="1311"/>
                </a:lnTo>
                <a:lnTo>
                  <a:pt x="1290" y="1319"/>
                </a:lnTo>
                <a:lnTo>
                  <a:pt x="1288" y="1330"/>
                </a:lnTo>
                <a:lnTo>
                  <a:pt x="1287" y="1342"/>
                </a:lnTo>
                <a:lnTo>
                  <a:pt x="1291" y="1393"/>
                </a:lnTo>
                <a:lnTo>
                  <a:pt x="1291" y="1404"/>
                </a:lnTo>
                <a:lnTo>
                  <a:pt x="1288" y="1413"/>
                </a:lnTo>
                <a:lnTo>
                  <a:pt x="1284" y="1421"/>
                </a:lnTo>
                <a:lnTo>
                  <a:pt x="1279" y="1427"/>
                </a:lnTo>
                <a:lnTo>
                  <a:pt x="1271" y="1431"/>
                </a:lnTo>
                <a:lnTo>
                  <a:pt x="1263" y="1434"/>
                </a:lnTo>
                <a:lnTo>
                  <a:pt x="1253" y="1433"/>
                </a:lnTo>
                <a:lnTo>
                  <a:pt x="1242" y="1431"/>
                </a:lnTo>
                <a:lnTo>
                  <a:pt x="1193" y="1414"/>
                </a:lnTo>
                <a:lnTo>
                  <a:pt x="1182" y="1411"/>
                </a:lnTo>
                <a:lnTo>
                  <a:pt x="1171" y="1411"/>
                </a:lnTo>
                <a:lnTo>
                  <a:pt x="1161" y="1413"/>
                </a:lnTo>
                <a:lnTo>
                  <a:pt x="1152" y="1417"/>
                </a:lnTo>
                <a:lnTo>
                  <a:pt x="1144" y="1423"/>
                </a:lnTo>
                <a:lnTo>
                  <a:pt x="1137" y="1431"/>
                </a:lnTo>
                <a:lnTo>
                  <a:pt x="1132" y="1440"/>
                </a:lnTo>
                <a:lnTo>
                  <a:pt x="1130" y="1451"/>
                </a:lnTo>
                <a:lnTo>
                  <a:pt x="1120" y="1502"/>
                </a:lnTo>
                <a:lnTo>
                  <a:pt x="1117" y="1512"/>
                </a:lnTo>
                <a:lnTo>
                  <a:pt x="1111" y="1521"/>
                </a:lnTo>
                <a:lnTo>
                  <a:pt x="1105" y="1528"/>
                </a:lnTo>
                <a:lnTo>
                  <a:pt x="1098" y="1532"/>
                </a:lnTo>
                <a:lnTo>
                  <a:pt x="1090" y="1533"/>
                </a:lnTo>
                <a:lnTo>
                  <a:pt x="1081" y="1533"/>
                </a:lnTo>
                <a:lnTo>
                  <a:pt x="1071" y="1531"/>
                </a:lnTo>
                <a:lnTo>
                  <a:pt x="1061" y="1525"/>
                </a:lnTo>
                <a:lnTo>
                  <a:pt x="1019" y="1497"/>
                </a:lnTo>
                <a:lnTo>
                  <a:pt x="1009" y="1491"/>
                </a:lnTo>
                <a:lnTo>
                  <a:pt x="999" y="1488"/>
                </a:lnTo>
                <a:lnTo>
                  <a:pt x="989" y="1487"/>
                </a:lnTo>
                <a:lnTo>
                  <a:pt x="978" y="1489"/>
                </a:lnTo>
                <a:lnTo>
                  <a:pt x="969" y="1492"/>
                </a:lnTo>
                <a:lnTo>
                  <a:pt x="961" y="1498"/>
                </a:lnTo>
                <a:lnTo>
                  <a:pt x="954" y="1506"/>
                </a:lnTo>
                <a:lnTo>
                  <a:pt x="948" y="1515"/>
                </a:lnTo>
                <a:lnTo>
                  <a:pt x="925" y="1562"/>
                </a:lnTo>
                <a:lnTo>
                  <a:pt x="919" y="1572"/>
                </a:lnTo>
                <a:lnTo>
                  <a:pt x="912" y="1579"/>
                </a:lnTo>
                <a:lnTo>
                  <a:pt x="904" y="1583"/>
                </a:lnTo>
                <a:lnTo>
                  <a:pt x="897" y="1586"/>
                </a:lnTo>
                <a:lnTo>
                  <a:pt x="888" y="1586"/>
                </a:lnTo>
                <a:lnTo>
                  <a:pt x="880" y="1583"/>
                </a:lnTo>
                <a:lnTo>
                  <a:pt x="871" y="1577"/>
                </a:lnTo>
                <a:lnTo>
                  <a:pt x="863" y="1570"/>
                </a:lnTo>
                <a:lnTo>
                  <a:pt x="829" y="1531"/>
                </a:lnTo>
                <a:lnTo>
                  <a:pt x="822" y="1524"/>
                </a:lnTo>
                <a:lnTo>
                  <a:pt x="812" y="1518"/>
                </a:lnTo>
                <a:lnTo>
                  <a:pt x="802" y="1515"/>
                </a:lnTo>
                <a:lnTo>
                  <a:pt x="792" y="1514"/>
                </a:lnTo>
                <a:lnTo>
                  <a:pt x="782" y="1515"/>
                </a:lnTo>
                <a:lnTo>
                  <a:pt x="772" y="1518"/>
                </a:lnTo>
                <a:lnTo>
                  <a:pt x="763" y="1524"/>
                </a:lnTo>
                <a:lnTo>
                  <a:pt x="755" y="1531"/>
                </a:lnTo>
                <a:lnTo>
                  <a:pt x="721" y="1570"/>
                </a:lnTo>
                <a:lnTo>
                  <a:pt x="714" y="1577"/>
                </a:lnTo>
                <a:lnTo>
                  <a:pt x="705" y="1583"/>
                </a:lnTo>
                <a:lnTo>
                  <a:pt x="697" y="1586"/>
                </a:lnTo>
                <a:lnTo>
                  <a:pt x="688" y="1586"/>
                </a:lnTo>
                <a:lnTo>
                  <a:pt x="680" y="1583"/>
                </a:lnTo>
                <a:lnTo>
                  <a:pt x="672" y="1579"/>
                </a:lnTo>
                <a:lnTo>
                  <a:pt x="665" y="1572"/>
                </a:lnTo>
                <a:lnTo>
                  <a:pt x="660" y="1562"/>
                </a:lnTo>
                <a:lnTo>
                  <a:pt x="637" y="1515"/>
                </a:lnTo>
                <a:lnTo>
                  <a:pt x="631" y="1506"/>
                </a:lnTo>
                <a:lnTo>
                  <a:pt x="623" y="1498"/>
                </a:lnTo>
                <a:lnTo>
                  <a:pt x="614" y="1492"/>
                </a:lnTo>
                <a:lnTo>
                  <a:pt x="606" y="1489"/>
                </a:lnTo>
                <a:lnTo>
                  <a:pt x="596" y="1487"/>
                </a:lnTo>
                <a:lnTo>
                  <a:pt x="586" y="1488"/>
                </a:lnTo>
                <a:lnTo>
                  <a:pt x="575" y="1491"/>
                </a:lnTo>
                <a:lnTo>
                  <a:pt x="565" y="1497"/>
                </a:lnTo>
                <a:lnTo>
                  <a:pt x="522" y="1525"/>
                </a:lnTo>
                <a:lnTo>
                  <a:pt x="512" y="1531"/>
                </a:lnTo>
                <a:lnTo>
                  <a:pt x="504" y="1533"/>
                </a:lnTo>
                <a:lnTo>
                  <a:pt x="494" y="1533"/>
                </a:lnTo>
                <a:lnTo>
                  <a:pt x="487" y="1532"/>
                </a:lnTo>
                <a:lnTo>
                  <a:pt x="479" y="1528"/>
                </a:lnTo>
                <a:lnTo>
                  <a:pt x="472" y="1521"/>
                </a:lnTo>
                <a:lnTo>
                  <a:pt x="468" y="1512"/>
                </a:lnTo>
                <a:lnTo>
                  <a:pt x="465" y="1502"/>
                </a:lnTo>
                <a:lnTo>
                  <a:pt x="455" y="1451"/>
                </a:lnTo>
                <a:lnTo>
                  <a:pt x="452" y="1440"/>
                </a:lnTo>
                <a:lnTo>
                  <a:pt x="447" y="1431"/>
                </a:lnTo>
                <a:lnTo>
                  <a:pt x="440" y="1423"/>
                </a:lnTo>
                <a:lnTo>
                  <a:pt x="431" y="1417"/>
                </a:lnTo>
                <a:lnTo>
                  <a:pt x="423" y="1413"/>
                </a:lnTo>
                <a:lnTo>
                  <a:pt x="413" y="1411"/>
                </a:lnTo>
                <a:lnTo>
                  <a:pt x="401" y="1411"/>
                </a:lnTo>
                <a:lnTo>
                  <a:pt x="391" y="1414"/>
                </a:lnTo>
                <a:lnTo>
                  <a:pt x="342" y="1431"/>
                </a:lnTo>
                <a:lnTo>
                  <a:pt x="332" y="1433"/>
                </a:lnTo>
                <a:lnTo>
                  <a:pt x="322" y="1434"/>
                </a:lnTo>
                <a:lnTo>
                  <a:pt x="313" y="1431"/>
                </a:lnTo>
                <a:lnTo>
                  <a:pt x="305" y="1427"/>
                </a:lnTo>
                <a:lnTo>
                  <a:pt x="299" y="1421"/>
                </a:lnTo>
                <a:lnTo>
                  <a:pt x="295" y="1413"/>
                </a:lnTo>
                <a:lnTo>
                  <a:pt x="293" y="1404"/>
                </a:lnTo>
                <a:lnTo>
                  <a:pt x="292" y="1393"/>
                </a:lnTo>
                <a:lnTo>
                  <a:pt x="296" y="1342"/>
                </a:lnTo>
                <a:lnTo>
                  <a:pt x="296" y="1330"/>
                </a:lnTo>
                <a:lnTo>
                  <a:pt x="293" y="1319"/>
                </a:lnTo>
                <a:lnTo>
                  <a:pt x="289" y="1311"/>
                </a:lnTo>
                <a:lnTo>
                  <a:pt x="282" y="1302"/>
                </a:lnTo>
                <a:lnTo>
                  <a:pt x="275" y="1296"/>
                </a:lnTo>
                <a:lnTo>
                  <a:pt x="265" y="1292"/>
                </a:lnTo>
                <a:lnTo>
                  <a:pt x="255" y="1289"/>
                </a:lnTo>
                <a:lnTo>
                  <a:pt x="244" y="1289"/>
                </a:lnTo>
                <a:lnTo>
                  <a:pt x="193" y="1292"/>
                </a:lnTo>
                <a:lnTo>
                  <a:pt x="181" y="1292"/>
                </a:lnTo>
                <a:lnTo>
                  <a:pt x="171" y="1289"/>
                </a:lnTo>
                <a:lnTo>
                  <a:pt x="164" y="1285"/>
                </a:lnTo>
                <a:lnTo>
                  <a:pt x="157" y="1279"/>
                </a:lnTo>
                <a:lnTo>
                  <a:pt x="153" y="1272"/>
                </a:lnTo>
                <a:lnTo>
                  <a:pt x="152" y="1264"/>
                </a:lnTo>
                <a:lnTo>
                  <a:pt x="152" y="1254"/>
                </a:lnTo>
                <a:lnTo>
                  <a:pt x="154" y="1242"/>
                </a:lnTo>
                <a:lnTo>
                  <a:pt x="171" y="1194"/>
                </a:lnTo>
                <a:lnTo>
                  <a:pt x="174" y="1183"/>
                </a:lnTo>
                <a:lnTo>
                  <a:pt x="174" y="1173"/>
                </a:lnTo>
                <a:lnTo>
                  <a:pt x="173" y="1163"/>
                </a:lnTo>
                <a:lnTo>
                  <a:pt x="169" y="1153"/>
                </a:lnTo>
                <a:lnTo>
                  <a:pt x="163" y="1145"/>
                </a:lnTo>
                <a:lnTo>
                  <a:pt x="154" y="1139"/>
                </a:lnTo>
                <a:lnTo>
                  <a:pt x="146" y="1133"/>
                </a:lnTo>
                <a:lnTo>
                  <a:pt x="135" y="1130"/>
                </a:lnTo>
                <a:lnTo>
                  <a:pt x="83" y="1120"/>
                </a:lnTo>
                <a:lnTo>
                  <a:pt x="73" y="1118"/>
                </a:lnTo>
                <a:lnTo>
                  <a:pt x="65" y="1112"/>
                </a:lnTo>
                <a:lnTo>
                  <a:pt x="58" y="1106"/>
                </a:lnTo>
                <a:lnTo>
                  <a:pt x="54" y="1099"/>
                </a:lnTo>
                <a:lnTo>
                  <a:pt x="51" y="1091"/>
                </a:lnTo>
                <a:lnTo>
                  <a:pt x="52" y="1082"/>
                </a:lnTo>
                <a:lnTo>
                  <a:pt x="55" y="1072"/>
                </a:lnTo>
                <a:lnTo>
                  <a:pt x="59" y="1062"/>
                </a:lnTo>
                <a:lnTo>
                  <a:pt x="89" y="1020"/>
                </a:lnTo>
                <a:lnTo>
                  <a:pt x="95" y="1010"/>
                </a:lnTo>
                <a:lnTo>
                  <a:pt x="98" y="1000"/>
                </a:lnTo>
                <a:lnTo>
                  <a:pt x="98" y="990"/>
                </a:lnTo>
                <a:lnTo>
                  <a:pt x="96" y="980"/>
                </a:lnTo>
                <a:lnTo>
                  <a:pt x="93" y="970"/>
                </a:lnTo>
                <a:lnTo>
                  <a:pt x="86" y="961"/>
                </a:lnTo>
                <a:lnTo>
                  <a:pt x="79" y="954"/>
                </a:lnTo>
                <a:lnTo>
                  <a:pt x="69" y="949"/>
                </a:lnTo>
                <a:lnTo>
                  <a:pt x="22" y="926"/>
                </a:lnTo>
                <a:lnTo>
                  <a:pt x="14" y="920"/>
                </a:lnTo>
                <a:lnTo>
                  <a:pt x="7" y="913"/>
                </a:lnTo>
                <a:lnTo>
                  <a:pt x="1" y="906"/>
                </a:lnTo>
                <a:lnTo>
                  <a:pt x="0" y="898"/>
                </a:lnTo>
                <a:lnTo>
                  <a:pt x="0" y="889"/>
                </a:lnTo>
                <a:lnTo>
                  <a:pt x="3" y="881"/>
                </a:lnTo>
                <a:lnTo>
                  <a:pt x="7" y="872"/>
                </a:lnTo>
                <a:lnTo>
                  <a:pt x="15" y="863"/>
                </a:lnTo>
                <a:lnTo>
                  <a:pt x="54" y="831"/>
                </a:lnTo>
                <a:lnTo>
                  <a:pt x="62" y="822"/>
                </a:lnTo>
                <a:lnTo>
                  <a:pt x="68" y="812"/>
                </a:lnTo>
                <a:lnTo>
                  <a:pt x="71" y="804"/>
                </a:lnTo>
                <a:lnTo>
                  <a:pt x="72" y="793"/>
                </a:lnTo>
                <a:lnTo>
                  <a:pt x="71" y="783"/>
                </a:lnTo>
                <a:lnTo>
                  <a:pt x="68" y="774"/>
                </a:lnTo>
                <a:lnTo>
                  <a:pt x="62" y="764"/>
                </a:lnTo>
                <a:lnTo>
                  <a:pt x="54" y="756"/>
                </a:lnTo>
                <a:lnTo>
                  <a:pt x="15" y="722"/>
                </a:lnTo>
                <a:lnTo>
                  <a:pt x="7" y="714"/>
                </a:lnTo>
                <a:lnTo>
                  <a:pt x="3" y="706"/>
                </a:lnTo>
                <a:lnTo>
                  <a:pt x="0" y="697"/>
                </a:lnTo>
                <a:lnTo>
                  <a:pt x="0" y="689"/>
                </a:lnTo>
                <a:lnTo>
                  <a:pt x="1" y="680"/>
                </a:lnTo>
                <a:lnTo>
                  <a:pt x="7" y="673"/>
                </a:lnTo>
                <a:lnTo>
                  <a:pt x="14" y="666"/>
                </a:lnTo>
                <a:lnTo>
                  <a:pt x="22" y="661"/>
                </a:lnTo>
                <a:lnTo>
                  <a:pt x="69" y="638"/>
                </a:lnTo>
                <a:lnTo>
                  <a:pt x="79" y="632"/>
                </a:lnTo>
                <a:lnTo>
                  <a:pt x="86" y="625"/>
                </a:lnTo>
                <a:lnTo>
                  <a:pt x="93" y="617"/>
                </a:lnTo>
                <a:lnTo>
                  <a:pt x="96" y="607"/>
                </a:lnTo>
                <a:lnTo>
                  <a:pt x="98" y="597"/>
                </a:lnTo>
                <a:lnTo>
                  <a:pt x="98" y="587"/>
                </a:lnTo>
                <a:lnTo>
                  <a:pt x="95" y="577"/>
                </a:lnTo>
                <a:lnTo>
                  <a:pt x="89" y="567"/>
                </a:lnTo>
                <a:lnTo>
                  <a:pt x="59" y="523"/>
                </a:lnTo>
                <a:lnTo>
                  <a:pt x="55" y="514"/>
                </a:lnTo>
                <a:lnTo>
                  <a:pt x="52" y="504"/>
                </a:lnTo>
                <a:lnTo>
                  <a:pt x="51" y="496"/>
                </a:lnTo>
                <a:lnTo>
                  <a:pt x="54" y="487"/>
                </a:lnTo>
                <a:lnTo>
                  <a:pt x="58" y="480"/>
                </a:lnTo>
                <a:lnTo>
                  <a:pt x="65" y="473"/>
                </a:lnTo>
                <a:lnTo>
                  <a:pt x="73" y="469"/>
                </a:lnTo>
                <a:lnTo>
                  <a:pt x="83" y="466"/>
                </a:lnTo>
                <a:lnTo>
                  <a:pt x="135" y="456"/>
                </a:lnTo>
                <a:lnTo>
                  <a:pt x="146" y="453"/>
                </a:lnTo>
                <a:lnTo>
                  <a:pt x="154" y="448"/>
                </a:lnTo>
                <a:lnTo>
                  <a:pt x="163" y="440"/>
                </a:lnTo>
                <a:lnTo>
                  <a:pt x="169" y="433"/>
                </a:lnTo>
                <a:lnTo>
                  <a:pt x="173" y="423"/>
                </a:lnTo>
                <a:lnTo>
                  <a:pt x="174" y="414"/>
                </a:lnTo>
                <a:lnTo>
                  <a:pt x="174" y="404"/>
                </a:lnTo>
                <a:lnTo>
                  <a:pt x="171" y="392"/>
                </a:lnTo>
                <a:lnTo>
                  <a:pt x="154" y="343"/>
                </a:lnTo>
                <a:lnTo>
                  <a:pt x="152" y="333"/>
                </a:lnTo>
                <a:lnTo>
                  <a:pt x="152" y="323"/>
                </a:lnTo>
                <a:lnTo>
                  <a:pt x="153" y="314"/>
                </a:lnTo>
                <a:lnTo>
                  <a:pt x="157" y="307"/>
                </a:lnTo>
                <a:lnTo>
                  <a:pt x="164" y="300"/>
                </a:lnTo>
                <a:lnTo>
                  <a:pt x="171" y="296"/>
                </a:lnTo>
                <a:lnTo>
                  <a:pt x="181" y="294"/>
                </a:lnTo>
                <a:lnTo>
                  <a:pt x="193" y="294"/>
                </a:lnTo>
                <a:lnTo>
                  <a:pt x="244" y="297"/>
                </a:lnTo>
                <a:lnTo>
                  <a:pt x="255" y="297"/>
                </a:lnTo>
                <a:lnTo>
                  <a:pt x="265" y="294"/>
                </a:lnTo>
                <a:lnTo>
                  <a:pt x="275" y="290"/>
                </a:lnTo>
                <a:lnTo>
                  <a:pt x="282" y="284"/>
                </a:lnTo>
                <a:lnTo>
                  <a:pt x="289" y="276"/>
                </a:lnTo>
                <a:lnTo>
                  <a:pt x="293" y="267"/>
                </a:lnTo>
                <a:lnTo>
                  <a:pt x="296" y="256"/>
                </a:lnTo>
                <a:lnTo>
                  <a:pt x="296" y="245"/>
                </a:lnTo>
                <a:lnTo>
                  <a:pt x="292" y="194"/>
                </a:lnTo>
                <a:lnTo>
                  <a:pt x="293" y="182"/>
                </a:lnTo>
                <a:lnTo>
                  <a:pt x="295" y="174"/>
                </a:lnTo>
                <a:lnTo>
                  <a:pt x="299" y="165"/>
                </a:lnTo>
                <a:lnTo>
                  <a:pt x="305" y="159"/>
                </a:lnTo>
                <a:lnTo>
                  <a:pt x="313" y="155"/>
                </a:lnTo>
                <a:lnTo>
                  <a:pt x="322" y="152"/>
                </a:lnTo>
                <a:lnTo>
                  <a:pt x="332" y="152"/>
                </a:lnTo>
                <a:lnTo>
                  <a:pt x="342" y="155"/>
                </a:lnTo>
                <a:lnTo>
                  <a:pt x="391" y="172"/>
                </a:lnTo>
                <a:lnTo>
                  <a:pt x="401" y="175"/>
                </a:lnTo>
                <a:lnTo>
                  <a:pt x="413" y="175"/>
                </a:lnTo>
                <a:lnTo>
                  <a:pt x="423" y="174"/>
                </a:lnTo>
                <a:lnTo>
                  <a:pt x="431" y="169"/>
                </a:lnTo>
                <a:lnTo>
                  <a:pt x="440" y="164"/>
                </a:lnTo>
                <a:lnTo>
                  <a:pt x="447" y="155"/>
                </a:lnTo>
                <a:lnTo>
                  <a:pt x="452" y="147"/>
                </a:lnTo>
                <a:lnTo>
                  <a:pt x="455" y="135"/>
                </a:lnTo>
                <a:lnTo>
                  <a:pt x="465" y="84"/>
                </a:lnTo>
                <a:lnTo>
                  <a:pt x="468" y="74"/>
                </a:lnTo>
                <a:lnTo>
                  <a:pt x="472" y="66"/>
                </a:lnTo>
                <a:lnTo>
                  <a:pt x="479" y="59"/>
                </a:lnTo>
                <a:lnTo>
                  <a:pt x="487" y="54"/>
                </a:lnTo>
                <a:lnTo>
                  <a:pt x="494" y="53"/>
                </a:lnTo>
                <a:lnTo>
                  <a:pt x="504" y="53"/>
                </a:lnTo>
                <a:lnTo>
                  <a:pt x="512" y="56"/>
                </a:lnTo>
                <a:lnTo>
                  <a:pt x="522" y="62"/>
                </a:lnTo>
                <a:lnTo>
                  <a:pt x="565" y="90"/>
                </a:lnTo>
                <a:lnTo>
                  <a:pt x="575" y="96"/>
                </a:lnTo>
                <a:lnTo>
                  <a:pt x="586" y="98"/>
                </a:lnTo>
                <a:lnTo>
                  <a:pt x="596" y="98"/>
                </a:lnTo>
                <a:lnTo>
                  <a:pt x="606" y="97"/>
                </a:lnTo>
                <a:lnTo>
                  <a:pt x="614" y="94"/>
                </a:lnTo>
                <a:lnTo>
                  <a:pt x="623" y="88"/>
                </a:lnTo>
                <a:lnTo>
                  <a:pt x="631" y="80"/>
                </a:lnTo>
                <a:lnTo>
                  <a:pt x="637" y="71"/>
                </a:lnTo>
                <a:lnTo>
                  <a:pt x="660" y="25"/>
                </a:lnTo>
                <a:lnTo>
                  <a:pt x="665" y="15"/>
                </a:lnTo>
                <a:lnTo>
                  <a:pt x="672" y="8"/>
                </a:lnTo>
                <a:lnTo>
                  <a:pt x="680" y="3"/>
                </a:lnTo>
                <a:lnTo>
                  <a:pt x="688" y="0"/>
                </a:lnTo>
                <a:lnTo>
                  <a:pt x="697" y="0"/>
                </a:lnTo>
                <a:lnTo>
                  <a:pt x="705" y="3"/>
                </a:lnTo>
                <a:lnTo>
                  <a:pt x="714" y="9"/>
                </a:lnTo>
                <a:lnTo>
                  <a:pt x="721" y="16"/>
                </a:lnTo>
                <a:lnTo>
                  <a:pt x="755" y="56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431800" y="815975"/>
            <a:ext cx="2559050" cy="2559050"/>
          </a:xfrm>
          <a:custGeom>
            <a:avLst/>
            <a:gdLst>
              <a:gd name="T0" fmla="*/ 1295400 w 1612"/>
              <a:gd name="T1" fmla="*/ 152400 h 1612"/>
              <a:gd name="T2" fmla="*/ 1449388 w 1612"/>
              <a:gd name="T3" fmla="*/ 0 h 1612"/>
              <a:gd name="T4" fmla="*/ 1557338 w 1612"/>
              <a:gd name="T5" fmla="*/ 185738 h 1612"/>
              <a:gd name="T6" fmla="*/ 1746250 w 1612"/>
              <a:gd name="T7" fmla="*/ 92075 h 1612"/>
              <a:gd name="T8" fmla="*/ 1790700 w 1612"/>
              <a:gd name="T9" fmla="*/ 109538 h 1612"/>
              <a:gd name="T10" fmla="*/ 1855788 w 1612"/>
              <a:gd name="T11" fmla="*/ 309563 h 1612"/>
              <a:gd name="T12" fmla="*/ 2065338 w 1612"/>
              <a:gd name="T13" fmla="*/ 254000 h 1612"/>
              <a:gd name="T14" fmla="*/ 2065338 w 1612"/>
              <a:gd name="T15" fmla="*/ 469900 h 1612"/>
              <a:gd name="T16" fmla="*/ 2278063 w 1612"/>
              <a:gd name="T17" fmla="*/ 481013 h 1612"/>
              <a:gd name="T18" fmla="*/ 2306638 w 1612"/>
              <a:gd name="T19" fmla="*/ 522288 h 1612"/>
              <a:gd name="T20" fmla="*/ 2263775 w 1612"/>
              <a:gd name="T21" fmla="*/ 728663 h 1612"/>
              <a:gd name="T22" fmla="*/ 2473325 w 1612"/>
              <a:gd name="T23" fmla="*/ 784225 h 1612"/>
              <a:gd name="T24" fmla="*/ 2363788 w 1612"/>
              <a:gd name="T25" fmla="*/ 973138 h 1612"/>
              <a:gd name="T26" fmla="*/ 2541588 w 1612"/>
              <a:gd name="T27" fmla="*/ 1087438 h 1612"/>
              <a:gd name="T28" fmla="*/ 2547938 w 1612"/>
              <a:gd name="T29" fmla="*/ 1136650 h 1612"/>
              <a:gd name="T30" fmla="*/ 2406650 w 1612"/>
              <a:gd name="T31" fmla="*/ 1295400 h 1612"/>
              <a:gd name="T32" fmla="*/ 2559050 w 1612"/>
              <a:gd name="T33" fmla="*/ 1447800 h 1612"/>
              <a:gd name="T34" fmla="*/ 2371725 w 1612"/>
              <a:gd name="T35" fmla="*/ 1554163 h 1612"/>
              <a:gd name="T36" fmla="*/ 2466975 w 1612"/>
              <a:gd name="T37" fmla="*/ 1743075 h 1612"/>
              <a:gd name="T38" fmla="*/ 2449513 w 1612"/>
              <a:gd name="T39" fmla="*/ 1789113 h 1612"/>
              <a:gd name="T40" fmla="*/ 2247900 w 1612"/>
              <a:gd name="T41" fmla="*/ 1855788 h 1612"/>
              <a:gd name="T42" fmla="*/ 2305050 w 1612"/>
              <a:gd name="T43" fmla="*/ 2065338 h 1612"/>
              <a:gd name="T44" fmla="*/ 2089150 w 1612"/>
              <a:gd name="T45" fmla="*/ 2063750 h 1612"/>
              <a:gd name="T46" fmla="*/ 2074863 w 1612"/>
              <a:gd name="T47" fmla="*/ 2274888 h 1612"/>
              <a:gd name="T48" fmla="*/ 2036763 w 1612"/>
              <a:gd name="T49" fmla="*/ 2306638 h 1612"/>
              <a:gd name="T50" fmla="*/ 1828800 w 1612"/>
              <a:gd name="T51" fmla="*/ 2262188 h 1612"/>
              <a:gd name="T52" fmla="*/ 1773238 w 1612"/>
              <a:gd name="T53" fmla="*/ 2471738 h 1612"/>
              <a:gd name="T54" fmla="*/ 1585913 w 1612"/>
              <a:gd name="T55" fmla="*/ 2363788 h 1612"/>
              <a:gd name="T56" fmla="*/ 1471613 w 1612"/>
              <a:gd name="T57" fmla="*/ 2541588 h 1612"/>
              <a:gd name="T58" fmla="*/ 1420813 w 1612"/>
              <a:gd name="T59" fmla="*/ 2546350 h 1612"/>
              <a:gd name="T60" fmla="*/ 1263650 w 1612"/>
              <a:gd name="T61" fmla="*/ 2406650 h 1612"/>
              <a:gd name="T62" fmla="*/ 1111250 w 1612"/>
              <a:gd name="T63" fmla="*/ 2559050 h 1612"/>
              <a:gd name="T64" fmla="*/ 1001713 w 1612"/>
              <a:gd name="T65" fmla="*/ 2371725 h 1612"/>
              <a:gd name="T66" fmla="*/ 815975 w 1612"/>
              <a:gd name="T67" fmla="*/ 2466975 h 1612"/>
              <a:gd name="T68" fmla="*/ 768350 w 1612"/>
              <a:gd name="T69" fmla="*/ 2449513 h 1612"/>
              <a:gd name="T70" fmla="*/ 703263 w 1612"/>
              <a:gd name="T71" fmla="*/ 2246313 h 1612"/>
              <a:gd name="T72" fmla="*/ 493713 w 1612"/>
              <a:gd name="T73" fmla="*/ 2301875 h 1612"/>
              <a:gd name="T74" fmla="*/ 495300 w 1612"/>
              <a:gd name="T75" fmla="*/ 2085975 h 1612"/>
              <a:gd name="T76" fmla="*/ 284163 w 1612"/>
              <a:gd name="T77" fmla="*/ 2074863 h 1612"/>
              <a:gd name="T78" fmla="*/ 252413 w 1612"/>
              <a:gd name="T79" fmla="*/ 2036763 h 1612"/>
              <a:gd name="T80" fmla="*/ 296863 w 1612"/>
              <a:gd name="T81" fmla="*/ 1828800 h 1612"/>
              <a:gd name="T82" fmla="*/ 87313 w 1612"/>
              <a:gd name="T83" fmla="*/ 1773238 h 1612"/>
              <a:gd name="T84" fmla="*/ 195263 w 1612"/>
              <a:gd name="T85" fmla="*/ 1585913 h 1612"/>
              <a:gd name="T86" fmla="*/ 17463 w 1612"/>
              <a:gd name="T87" fmla="*/ 1468438 h 1612"/>
              <a:gd name="T88" fmla="*/ 11113 w 1612"/>
              <a:gd name="T89" fmla="*/ 1420813 h 1612"/>
              <a:gd name="T90" fmla="*/ 152400 w 1612"/>
              <a:gd name="T91" fmla="*/ 1263650 h 1612"/>
              <a:gd name="T92" fmla="*/ 0 w 1612"/>
              <a:gd name="T93" fmla="*/ 1109663 h 1612"/>
              <a:gd name="T94" fmla="*/ 187325 w 1612"/>
              <a:gd name="T95" fmla="*/ 1001713 h 1612"/>
              <a:gd name="T96" fmla="*/ 92075 w 1612"/>
              <a:gd name="T97" fmla="*/ 812800 h 1612"/>
              <a:gd name="T98" fmla="*/ 109538 w 1612"/>
              <a:gd name="T99" fmla="*/ 768350 h 1612"/>
              <a:gd name="T100" fmla="*/ 312738 w 1612"/>
              <a:gd name="T101" fmla="*/ 701675 h 1612"/>
              <a:gd name="T102" fmla="*/ 257175 w 1612"/>
              <a:gd name="T103" fmla="*/ 492125 h 1612"/>
              <a:gd name="T104" fmla="*/ 473075 w 1612"/>
              <a:gd name="T105" fmla="*/ 492125 h 1612"/>
              <a:gd name="T106" fmla="*/ 484188 w 1612"/>
              <a:gd name="T107" fmla="*/ 280988 h 1612"/>
              <a:gd name="T108" fmla="*/ 522288 w 1612"/>
              <a:gd name="T109" fmla="*/ 252413 h 1612"/>
              <a:gd name="T110" fmla="*/ 730250 w 1612"/>
              <a:gd name="T111" fmla="*/ 295275 h 1612"/>
              <a:gd name="T112" fmla="*/ 785813 w 1612"/>
              <a:gd name="T113" fmla="*/ 85725 h 1612"/>
              <a:gd name="T114" fmla="*/ 973138 w 1612"/>
              <a:gd name="T115" fmla="*/ 195263 h 1612"/>
              <a:gd name="T116" fmla="*/ 1087438 w 1612"/>
              <a:gd name="T117" fmla="*/ 17463 h 1612"/>
              <a:gd name="T118" fmla="*/ 1138238 w 1612"/>
              <a:gd name="T119" fmla="*/ 11113 h 161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612">
                <a:moveTo>
                  <a:pt x="788" y="89"/>
                </a:moveTo>
                <a:lnTo>
                  <a:pt x="788" y="89"/>
                </a:lnTo>
                <a:lnTo>
                  <a:pt x="792" y="93"/>
                </a:lnTo>
                <a:lnTo>
                  <a:pt x="796" y="96"/>
                </a:lnTo>
                <a:lnTo>
                  <a:pt x="802" y="98"/>
                </a:lnTo>
                <a:lnTo>
                  <a:pt x="806" y="98"/>
                </a:lnTo>
                <a:lnTo>
                  <a:pt x="812" y="98"/>
                </a:lnTo>
                <a:lnTo>
                  <a:pt x="816" y="96"/>
                </a:lnTo>
                <a:lnTo>
                  <a:pt x="820" y="93"/>
                </a:lnTo>
                <a:lnTo>
                  <a:pt x="825" y="89"/>
                </a:lnTo>
                <a:lnTo>
                  <a:pt x="895" y="7"/>
                </a:lnTo>
                <a:lnTo>
                  <a:pt x="900" y="2"/>
                </a:lnTo>
                <a:lnTo>
                  <a:pt x="904" y="1"/>
                </a:lnTo>
                <a:lnTo>
                  <a:pt x="908" y="0"/>
                </a:lnTo>
                <a:lnTo>
                  <a:pt x="913" y="0"/>
                </a:lnTo>
                <a:lnTo>
                  <a:pt x="917" y="0"/>
                </a:lnTo>
                <a:lnTo>
                  <a:pt x="921" y="2"/>
                </a:lnTo>
                <a:lnTo>
                  <a:pt x="924" y="7"/>
                </a:lnTo>
                <a:lnTo>
                  <a:pt x="927" y="11"/>
                </a:lnTo>
                <a:lnTo>
                  <a:pt x="974" y="109"/>
                </a:lnTo>
                <a:lnTo>
                  <a:pt x="976" y="113"/>
                </a:lnTo>
                <a:lnTo>
                  <a:pt x="981" y="117"/>
                </a:lnTo>
                <a:lnTo>
                  <a:pt x="985" y="120"/>
                </a:lnTo>
                <a:lnTo>
                  <a:pt x="989" y="122"/>
                </a:lnTo>
                <a:lnTo>
                  <a:pt x="995" y="123"/>
                </a:lnTo>
                <a:lnTo>
                  <a:pt x="999" y="123"/>
                </a:lnTo>
                <a:lnTo>
                  <a:pt x="1005" y="120"/>
                </a:lnTo>
                <a:lnTo>
                  <a:pt x="1009" y="119"/>
                </a:lnTo>
                <a:lnTo>
                  <a:pt x="1100" y="58"/>
                </a:lnTo>
                <a:lnTo>
                  <a:pt x="1104" y="55"/>
                </a:lnTo>
                <a:lnTo>
                  <a:pt x="1108" y="54"/>
                </a:lnTo>
                <a:lnTo>
                  <a:pt x="1114" y="54"/>
                </a:lnTo>
                <a:lnTo>
                  <a:pt x="1117" y="54"/>
                </a:lnTo>
                <a:lnTo>
                  <a:pt x="1121" y="56"/>
                </a:lnTo>
                <a:lnTo>
                  <a:pt x="1124" y="59"/>
                </a:lnTo>
                <a:lnTo>
                  <a:pt x="1127" y="63"/>
                </a:lnTo>
                <a:lnTo>
                  <a:pt x="1128" y="69"/>
                </a:lnTo>
                <a:lnTo>
                  <a:pt x="1148" y="176"/>
                </a:lnTo>
                <a:lnTo>
                  <a:pt x="1150" y="181"/>
                </a:lnTo>
                <a:lnTo>
                  <a:pt x="1152" y="186"/>
                </a:lnTo>
                <a:lnTo>
                  <a:pt x="1157" y="190"/>
                </a:lnTo>
                <a:lnTo>
                  <a:pt x="1159" y="193"/>
                </a:lnTo>
                <a:lnTo>
                  <a:pt x="1165" y="194"/>
                </a:lnTo>
                <a:lnTo>
                  <a:pt x="1169" y="195"/>
                </a:lnTo>
                <a:lnTo>
                  <a:pt x="1175" y="195"/>
                </a:lnTo>
                <a:lnTo>
                  <a:pt x="1181" y="194"/>
                </a:lnTo>
                <a:lnTo>
                  <a:pt x="1283" y="159"/>
                </a:lnTo>
                <a:lnTo>
                  <a:pt x="1289" y="157"/>
                </a:lnTo>
                <a:lnTo>
                  <a:pt x="1293" y="157"/>
                </a:lnTo>
                <a:lnTo>
                  <a:pt x="1297" y="159"/>
                </a:lnTo>
                <a:lnTo>
                  <a:pt x="1301" y="160"/>
                </a:lnTo>
                <a:lnTo>
                  <a:pt x="1304" y="163"/>
                </a:lnTo>
                <a:lnTo>
                  <a:pt x="1307" y="167"/>
                </a:lnTo>
                <a:lnTo>
                  <a:pt x="1307" y="171"/>
                </a:lnTo>
                <a:lnTo>
                  <a:pt x="1307" y="177"/>
                </a:lnTo>
                <a:lnTo>
                  <a:pt x="1300" y="286"/>
                </a:lnTo>
                <a:lnTo>
                  <a:pt x="1300" y="292"/>
                </a:lnTo>
                <a:lnTo>
                  <a:pt x="1301" y="296"/>
                </a:lnTo>
                <a:lnTo>
                  <a:pt x="1303" y="301"/>
                </a:lnTo>
                <a:lnTo>
                  <a:pt x="1307" y="305"/>
                </a:lnTo>
                <a:lnTo>
                  <a:pt x="1310" y="308"/>
                </a:lnTo>
                <a:lnTo>
                  <a:pt x="1316" y="310"/>
                </a:lnTo>
                <a:lnTo>
                  <a:pt x="1320" y="312"/>
                </a:lnTo>
                <a:lnTo>
                  <a:pt x="1326" y="312"/>
                </a:lnTo>
                <a:lnTo>
                  <a:pt x="1435" y="303"/>
                </a:lnTo>
                <a:lnTo>
                  <a:pt x="1439" y="303"/>
                </a:lnTo>
                <a:lnTo>
                  <a:pt x="1445" y="305"/>
                </a:lnTo>
                <a:lnTo>
                  <a:pt x="1449" y="308"/>
                </a:lnTo>
                <a:lnTo>
                  <a:pt x="1452" y="310"/>
                </a:lnTo>
                <a:lnTo>
                  <a:pt x="1453" y="315"/>
                </a:lnTo>
                <a:lnTo>
                  <a:pt x="1455" y="319"/>
                </a:lnTo>
                <a:lnTo>
                  <a:pt x="1455" y="323"/>
                </a:lnTo>
                <a:lnTo>
                  <a:pt x="1453" y="329"/>
                </a:lnTo>
                <a:lnTo>
                  <a:pt x="1418" y="431"/>
                </a:lnTo>
                <a:lnTo>
                  <a:pt x="1416" y="437"/>
                </a:lnTo>
                <a:lnTo>
                  <a:pt x="1416" y="442"/>
                </a:lnTo>
                <a:lnTo>
                  <a:pt x="1416" y="447"/>
                </a:lnTo>
                <a:lnTo>
                  <a:pt x="1419" y="451"/>
                </a:lnTo>
                <a:lnTo>
                  <a:pt x="1422" y="455"/>
                </a:lnTo>
                <a:lnTo>
                  <a:pt x="1426" y="459"/>
                </a:lnTo>
                <a:lnTo>
                  <a:pt x="1431" y="462"/>
                </a:lnTo>
                <a:lnTo>
                  <a:pt x="1436" y="464"/>
                </a:lnTo>
                <a:lnTo>
                  <a:pt x="1543" y="484"/>
                </a:lnTo>
                <a:lnTo>
                  <a:pt x="1548" y="485"/>
                </a:lnTo>
                <a:lnTo>
                  <a:pt x="1553" y="488"/>
                </a:lnTo>
                <a:lnTo>
                  <a:pt x="1556" y="491"/>
                </a:lnTo>
                <a:lnTo>
                  <a:pt x="1558" y="494"/>
                </a:lnTo>
                <a:lnTo>
                  <a:pt x="1558" y="498"/>
                </a:lnTo>
                <a:lnTo>
                  <a:pt x="1558" y="503"/>
                </a:lnTo>
                <a:lnTo>
                  <a:pt x="1557" y="508"/>
                </a:lnTo>
                <a:lnTo>
                  <a:pt x="1554" y="512"/>
                </a:lnTo>
                <a:lnTo>
                  <a:pt x="1493" y="601"/>
                </a:lnTo>
                <a:lnTo>
                  <a:pt x="1490" y="607"/>
                </a:lnTo>
                <a:lnTo>
                  <a:pt x="1489" y="613"/>
                </a:lnTo>
                <a:lnTo>
                  <a:pt x="1489" y="617"/>
                </a:lnTo>
                <a:lnTo>
                  <a:pt x="1490" y="623"/>
                </a:lnTo>
                <a:lnTo>
                  <a:pt x="1492" y="627"/>
                </a:lnTo>
                <a:lnTo>
                  <a:pt x="1494" y="631"/>
                </a:lnTo>
                <a:lnTo>
                  <a:pt x="1499" y="635"/>
                </a:lnTo>
                <a:lnTo>
                  <a:pt x="1503" y="638"/>
                </a:lnTo>
                <a:lnTo>
                  <a:pt x="1601" y="685"/>
                </a:lnTo>
                <a:lnTo>
                  <a:pt x="1605" y="688"/>
                </a:lnTo>
                <a:lnTo>
                  <a:pt x="1609" y="691"/>
                </a:lnTo>
                <a:lnTo>
                  <a:pt x="1611" y="695"/>
                </a:lnTo>
                <a:lnTo>
                  <a:pt x="1612" y="699"/>
                </a:lnTo>
                <a:lnTo>
                  <a:pt x="1612" y="704"/>
                </a:lnTo>
                <a:lnTo>
                  <a:pt x="1611" y="708"/>
                </a:lnTo>
                <a:lnTo>
                  <a:pt x="1609" y="712"/>
                </a:lnTo>
                <a:lnTo>
                  <a:pt x="1605" y="716"/>
                </a:lnTo>
                <a:lnTo>
                  <a:pt x="1523" y="787"/>
                </a:lnTo>
                <a:lnTo>
                  <a:pt x="1519" y="792"/>
                </a:lnTo>
                <a:lnTo>
                  <a:pt x="1516" y="796"/>
                </a:lnTo>
                <a:lnTo>
                  <a:pt x="1514" y="800"/>
                </a:lnTo>
                <a:lnTo>
                  <a:pt x="1514" y="806"/>
                </a:lnTo>
                <a:lnTo>
                  <a:pt x="1514" y="810"/>
                </a:lnTo>
                <a:lnTo>
                  <a:pt x="1516" y="816"/>
                </a:lnTo>
                <a:lnTo>
                  <a:pt x="1519" y="820"/>
                </a:lnTo>
                <a:lnTo>
                  <a:pt x="1523" y="824"/>
                </a:lnTo>
                <a:lnTo>
                  <a:pt x="1605" y="895"/>
                </a:lnTo>
                <a:lnTo>
                  <a:pt x="1609" y="900"/>
                </a:lnTo>
                <a:lnTo>
                  <a:pt x="1611" y="904"/>
                </a:lnTo>
                <a:lnTo>
                  <a:pt x="1612" y="908"/>
                </a:lnTo>
                <a:lnTo>
                  <a:pt x="1612" y="912"/>
                </a:lnTo>
                <a:lnTo>
                  <a:pt x="1611" y="915"/>
                </a:lnTo>
                <a:lnTo>
                  <a:pt x="1609" y="919"/>
                </a:lnTo>
                <a:lnTo>
                  <a:pt x="1605" y="922"/>
                </a:lnTo>
                <a:lnTo>
                  <a:pt x="1601" y="925"/>
                </a:lnTo>
                <a:lnTo>
                  <a:pt x="1503" y="973"/>
                </a:lnTo>
                <a:lnTo>
                  <a:pt x="1499" y="976"/>
                </a:lnTo>
                <a:lnTo>
                  <a:pt x="1494" y="979"/>
                </a:lnTo>
                <a:lnTo>
                  <a:pt x="1492" y="983"/>
                </a:lnTo>
                <a:lnTo>
                  <a:pt x="1490" y="989"/>
                </a:lnTo>
                <a:lnTo>
                  <a:pt x="1489" y="993"/>
                </a:lnTo>
                <a:lnTo>
                  <a:pt x="1489" y="999"/>
                </a:lnTo>
                <a:lnTo>
                  <a:pt x="1490" y="1003"/>
                </a:lnTo>
                <a:lnTo>
                  <a:pt x="1493" y="1009"/>
                </a:lnTo>
                <a:lnTo>
                  <a:pt x="1554" y="1098"/>
                </a:lnTo>
                <a:lnTo>
                  <a:pt x="1557" y="1104"/>
                </a:lnTo>
                <a:lnTo>
                  <a:pt x="1558" y="1108"/>
                </a:lnTo>
                <a:lnTo>
                  <a:pt x="1558" y="1112"/>
                </a:lnTo>
                <a:lnTo>
                  <a:pt x="1558" y="1117"/>
                </a:lnTo>
                <a:lnTo>
                  <a:pt x="1556" y="1121"/>
                </a:lnTo>
                <a:lnTo>
                  <a:pt x="1553" y="1124"/>
                </a:lnTo>
                <a:lnTo>
                  <a:pt x="1548" y="1125"/>
                </a:lnTo>
                <a:lnTo>
                  <a:pt x="1543" y="1127"/>
                </a:lnTo>
                <a:lnTo>
                  <a:pt x="1436" y="1148"/>
                </a:lnTo>
                <a:lnTo>
                  <a:pt x="1431" y="1149"/>
                </a:lnTo>
                <a:lnTo>
                  <a:pt x="1426" y="1152"/>
                </a:lnTo>
                <a:lnTo>
                  <a:pt x="1422" y="1155"/>
                </a:lnTo>
                <a:lnTo>
                  <a:pt x="1419" y="1159"/>
                </a:lnTo>
                <a:lnTo>
                  <a:pt x="1416" y="1164"/>
                </a:lnTo>
                <a:lnTo>
                  <a:pt x="1416" y="1169"/>
                </a:lnTo>
                <a:lnTo>
                  <a:pt x="1416" y="1175"/>
                </a:lnTo>
                <a:lnTo>
                  <a:pt x="1418" y="1179"/>
                </a:lnTo>
                <a:lnTo>
                  <a:pt x="1453" y="1283"/>
                </a:lnTo>
                <a:lnTo>
                  <a:pt x="1455" y="1287"/>
                </a:lnTo>
                <a:lnTo>
                  <a:pt x="1455" y="1293"/>
                </a:lnTo>
                <a:lnTo>
                  <a:pt x="1453" y="1297"/>
                </a:lnTo>
                <a:lnTo>
                  <a:pt x="1452" y="1301"/>
                </a:lnTo>
                <a:lnTo>
                  <a:pt x="1449" y="1304"/>
                </a:lnTo>
                <a:lnTo>
                  <a:pt x="1445" y="1305"/>
                </a:lnTo>
                <a:lnTo>
                  <a:pt x="1439" y="1307"/>
                </a:lnTo>
                <a:lnTo>
                  <a:pt x="1435" y="1307"/>
                </a:lnTo>
                <a:lnTo>
                  <a:pt x="1326" y="1298"/>
                </a:lnTo>
                <a:lnTo>
                  <a:pt x="1320" y="1298"/>
                </a:lnTo>
                <a:lnTo>
                  <a:pt x="1316" y="1300"/>
                </a:lnTo>
                <a:lnTo>
                  <a:pt x="1310" y="1303"/>
                </a:lnTo>
                <a:lnTo>
                  <a:pt x="1307" y="1305"/>
                </a:lnTo>
                <a:lnTo>
                  <a:pt x="1303" y="1310"/>
                </a:lnTo>
                <a:lnTo>
                  <a:pt x="1301" y="1314"/>
                </a:lnTo>
                <a:lnTo>
                  <a:pt x="1300" y="1320"/>
                </a:lnTo>
                <a:lnTo>
                  <a:pt x="1300" y="1325"/>
                </a:lnTo>
                <a:lnTo>
                  <a:pt x="1307" y="1433"/>
                </a:lnTo>
                <a:lnTo>
                  <a:pt x="1307" y="1439"/>
                </a:lnTo>
                <a:lnTo>
                  <a:pt x="1307" y="1443"/>
                </a:lnTo>
                <a:lnTo>
                  <a:pt x="1304" y="1447"/>
                </a:lnTo>
                <a:lnTo>
                  <a:pt x="1301" y="1450"/>
                </a:lnTo>
                <a:lnTo>
                  <a:pt x="1297" y="1453"/>
                </a:lnTo>
                <a:lnTo>
                  <a:pt x="1293" y="1455"/>
                </a:lnTo>
                <a:lnTo>
                  <a:pt x="1289" y="1453"/>
                </a:lnTo>
                <a:lnTo>
                  <a:pt x="1283" y="1453"/>
                </a:lnTo>
                <a:lnTo>
                  <a:pt x="1181" y="1416"/>
                </a:lnTo>
                <a:lnTo>
                  <a:pt x="1175" y="1415"/>
                </a:lnTo>
                <a:lnTo>
                  <a:pt x="1169" y="1415"/>
                </a:lnTo>
                <a:lnTo>
                  <a:pt x="1165" y="1416"/>
                </a:lnTo>
                <a:lnTo>
                  <a:pt x="1159" y="1418"/>
                </a:lnTo>
                <a:lnTo>
                  <a:pt x="1157" y="1422"/>
                </a:lnTo>
                <a:lnTo>
                  <a:pt x="1152" y="1425"/>
                </a:lnTo>
                <a:lnTo>
                  <a:pt x="1150" y="1430"/>
                </a:lnTo>
                <a:lnTo>
                  <a:pt x="1148" y="1435"/>
                </a:lnTo>
                <a:lnTo>
                  <a:pt x="1128" y="1543"/>
                </a:lnTo>
                <a:lnTo>
                  <a:pt x="1127" y="1547"/>
                </a:lnTo>
                <a:lnTo>
                  <a:pt x="1124" y="1551"/>
                </a:lnTo>
                <a:lnTo>
                  <a:pt x="1121" y="1555"/>
                </a:lnTo>
                <a:lnTo>
                  <a:pt x="1117" y="1557"/>
                </a:lnTo>
                <a:lnTo>
                  <a:pt x="1114" y="1558"/>
                </a:lnTo>
                <a:lnTo>
                  <a:pt x="1108" y="1558"/>
                </a:lnTo>
                <a:lnTo>
                  <a:pt x="1104" y="1557"/>
                </a:lnTo>
                <a:lnTo>
                  <a:pt x="1100" y="1554"/>
                </a:lnTo>
                <a:lnTo>
                  <a:pt x="1009" y="1493"/>
                </a:lnTo>
                <a:lnTo>
                  <a:pt x="1005" y="1490"/>
                </a:lnTo>
                <a:lnTo>
                  <a:pt x="999" y="1489"/>
                </a:lnTo>
                <a:lnTo>
                  <a:pt x="995" y="1489"/>
                </a:lnTo>
                <a:lnTo>
                  <a:pt x="989" y="1489"/>
                </a:lnTo>
                <a:lnTo>
                  <a:pt x="985" y="1491"/>
                </a:lnTo>
                <a:lnTo>
                  <a:pt x="981" y="1494"/>
                </a:lnTo>
                <a:lnTo>
                  <a:pt x="976" y="1497"/>
                </a:lnTo>
                <a:lnTo>
                  <a:pt x="974" y="1503"/>
                </a:lnTo>
                <a:lnTo>
                  <a:pt x="927" y="1601"/>
                </a:lnTo>
                <a:lnTo>
                  <a:pt x="924" y="1605"/>
                </a:lnTo>
                <a:lnTo>
                  <a:pt x="921" y="1608"/>
                </a:lnTo>
                <a:lnTo>
                  <a:pt x="917" y="1611"/>
                </a:lnTo>
                <a:lnTo>
                  <a:pt x="913" y="1612"/>
                </a:lnTo>
                <a:lnTo>
                  <a:pt x="908" y="1612"/>
                </a:lnTo>
                <a:lnTo>
                  <a:pt x="904" y="1611"/>
                </a:lnTo>
                <a:lnTo>
                  <a:pt x="900" y="1608"/>
                </a:lnTo>
                <a:lnTo>
                  <a:pt x="895" y="1604"/>
                </a:lnTo>
                <a:lnTo>
                  <a:pt x="825" y="1521"/>
                </a:lnTo>
                <a:lnTo>
                  <a:pt x="820" y="1518"/>
                </a:lnTo>
                <a:lnTo>
                  <a:pt x="816" y="1516"/>
                </a:lnTo>
                <a:lnTo>
                  <a:pt x="812" y="1514"/>
                </a:lnTo>
                <a:lnTo>
                  <a:pt x="806" y="1513"/>
                </a:lnTo>
                <a:lnTo>
                  <a:pt x="802" y="1514"/>
                </a:lnTo>
                <a:lnTo>
                  <a:pt x="796" y="1516"/>
                </a:lnTo>
                <a:lnTo>
                  <a:pt x="792" y="1518"/>
                </a:lnTo>
                <a:lnTo>
                  <a:pt x="788" y="1521"/>
                </a:lnTo>
                <a:lnTo>
                  <a:pt x="717" y="1604"/>
                </a:lnTo>
                <a:lnTo>
                  <a:pt x="712" y="1608"/>
                </a:lnTo>
                <a:lnTo>
                  <a:pt x="708" y="1611"/>
                </a:lnTo>
                <a:lnTo>
                  <a:pt x="704" y="1612"/>
                </a:lnTo>
                <a:lnTo>
                  <a:pt x="700" y="1612"/>
                </a:lnTo>
                <a:lnTo>
                  <a:pt x="697" y="1611"/>
                </a:lnTo>
                <a:lnTo>
                  <a:pt x="693" y="1608"/>
                </a:lnTo>
                <a:lnTo>
                  <a:pt x="688" y="1605"/>
                </a:lnTo>
                <a:lnTo>
                  <a:pt x="685" y="1601"/>
                </a:lnTo>
                <a:lnTo>
                  <a:pt x="639" y="1503"/>
                </a:lnTo>
                <a:lnTo>
                  <a:pt x="636" y="1497"/>
                </a:lnTo>
                <a:lnTo>
                  <a:pt x="631" y="1494"/>
                </a:lnTo>
                <a:lnTo>
                  <a:pt x="627" y="1491"/>
                </a:lnTo>
                <a:lnTo>
                  <a:pt x="623" y="1489"/>
                </a:lnTo>
                <a:lnTo>
                  <a:pt x="619" y="1489"/>
                </a:lnTo>
                <a:lnTo>
                  <a:pt x="613" y="1489"/>
                </a:lnTo>
                <a:lnTo>
                  <a:pt x="607" y="1490"/>
                </a:lnTo>
                <a:lnTo>
                  <a:pt x="603" y="1493"/>
                </a:lnTo>
                <a:lnTo>
                  <a:pt x="514" y="1554"/>
                </a:lnTo>
                <a:lnTo>
                  <a:pt x="508" y="1557"/>
                </a:lnTo>
                <a:lnTo>
                  <a:pt x="504" y="1558"/>
                </a:lnTo>
                <a:lnTo>
                  <a:pt x="499" y="1558"/>
                </a:lnTo>
                <a:lnTo>
                  <a:pt x="495" y="1557"/>
                </a:lnTo>
                <a:lnTo>
                  <a:pt x="491" y="1555"/>
                </a:lnTo>
                <a:lnTo>
                  <a:pt x="488" y="1551"/>
                </a:lnTo>
                <a:lnTo>
                  <a:pt x="485" y="1547"/>
                </a:lnTo>
                <a:lnTo>
                  <a:pt x="484" y="1543"/>
                </a:lnTo>
                <a:lnTo>
                  <a:pt x="464" y="1435"/>
                </a:lnTo>
                <a:lnTo>
                  <a:pt x="463" y="1430"/>
                </a:lnTo>
                <a:lnTo>
                  <a:pt x="460" y="1425"/>
                </a:lnTo>
                <a:lnTo>
                  <a:pt x="457" y="1422"/>
                </a:lnTo>
                <a:lnTo>
                  <a:pt x="453" y="1418"/>
                </a:lnTo>
                <a:lnTo>
                  <a:pt x="448" y="1416"/>
                </a:lnTo>
                <a:lnTo>
                  <a:pt x="443" y="1415"/>
                </a:lnTo>
                <a:lnTo>
                  <a:pt x="437" y="1415"/>
                </a:lnTo>
                <a:lnTo>
                  <a:pt x="433" y="1416"/>
                </a:lnTo>
                <a:lnTo>
                  <a:pt x="329" y="1453"/>
                </a:lnTo>
                <a:lnTo>
                  <a:pt x="325" y="1453"/>
                </a:lnTo>
                <a:lnTo>
                  <a:pt x="319" y="1455"/>
                </a:lnTo>
                <a:lnTo>
                  <a:pt x="315" y="1453"/>
                </a:lnTo>
                <a:lnTo>
                  <a:pt x="311" y="1450"/>
                </a:lnTo>
                <a:lnTo>
                  <a:pt x="308" y="1447"/>
                </a:lnTo>
                <a:lnTo>
                  <a:pt x="306" y="1443"/>
                </a:lnTo>
                <a:lnTo>
                  <a:pt x="305" y="1439"/>
                </a:lnTo>
                <a:lnTo>
                  <a:pt x="305" y="1433"/>
                </a:lnTo>
                <a:lnTo>
                  <a:pt x="314" y="1325"/>
                </a:lnTo>
                <a:lnTo>
                  <a:pt x="312" y="1320"/>
                </a:lnTo>
                <a:lnTo>
                  <a:pt x="312" y="1314"/>
                </a:lnTo>
                <a:lnTo>
                  <a:pt x="309" y="1310"/>
                </a:lnTo>
                <a:lnTo>
                  <a:pt x="306" y="1305"/>
                </a:lnTo>
                <a:lnTo>
                  <a:pt x="302" y="1303"/>
                </a:lnTo>
                <a:lnTo>
                  <a:pt x="298" y="1300"/>
                </a:lnTo>
                <a:lnTo>
                  <a:pt x="292" y="1298"/>
                </a:lnTo>
                <a:lnTo>
                  <a:pt x="287" y="1298"/>
                </a:lnTo>
                <a:lnTo>
                  <a:pt x="179" y="1307"/>
                </a:lnTo>
                <a:lnTo>
                  <a:pt x="173" y="1307"/>
                </a:lnTo>
                <a:lnTo>
                  <a:pt x="169" y="1305"/>
                </a:lnTo>
                <a:lnTo>
                  <a:pt x="164" y="1304"/>
                </a:lnTo>
                <a:lnTo>
                  <a:pt x="162" y="1301"/>
                </a:lnTo>
                <a:lnTo>
                  <a:pt x="159" y="1297"/>
                </a:lnTo>
                <a:lnTo>
                  <a:pt x="157" y="1293"/>
                </a:lnTo>
                <a:lnTo>
                  <a:pt x="157" y="1287"/>
                </a:lnTo>
                <a:lnTo>
                  <a:pt x="159" y="1283"/>
                </a:lnTo>
                <a:lnTo>
                  <a:pt x="196" y="1179"/>
                </a:lnTo>
                <a:lnTo>
                  <a:pt x="197" y="1175"/>
                </a:lnTo>
                <a:lnTo>
                  <a:pt x="197" y="1169"/>
                </a:lnTo>
                <a:lnTo>
                  <a:pt x="196" y="1164"/>
                </a:lnTo>
                <a:lnTo>
                  <a:pt x="193" y="1159"/>
                </a:lnTo>
                <a:lnTo>
                  <a:pt x="190" y="1155"/>
                </a:lnTo>
                <a:lnTo>
                  <a:pt x="187" y="1152"/>
                </a:lnTo>
                <a:lnTo>
                  <a:pt x="182" y="1149"/>
                </a:lnTo>
                <a:lnTo>
                  <a:pt x="177" y="1148"/>
                </a:lnTo>
                <a:lnTo>
                  <a:pt x="69" y="1127"/>
                </a:lnTo>
                <a:lnTo>
                  <a:pt x="65" y="1125"/>
                </a:lnTo>
                <a:lnTo>
                  <a:pt x="61" y="1124"/>
                </a:lnTo>
                <a:lnTo>
                  <a:pt x="57" y="1121"/>
                </a:lnTo>
                <a:lnTo>
                  <a:pt x="55" y="1117"/>
                </a:lnTo>
                <a:lnTo>
                  <a:pt x="54" y="1112"/>
                </a:lnTo>
                <a:lnTo>
                  <a:pt x="54" y="1108"/>
                </a:lnTo>
                <a:lnTo>
                  <a:pt x="55" y="1104"/>
                </a:lnTo>
                <a:lnTo>
                  <a:pt x="58" y="1098"/>
                </a:lnTo>
                <a:lnTo>
                  <a:pt x="119" y="1009"/>
                </a:lnTo>
                <a:lnTo>
                  <a:pt x="122" y="1003"/>
                </a:lnTo>
                <a:lnTo>
                  <a:pt x="123" y="999"/>
                </a:lnTo>
                <a:lnTo>
                  <a:pt x="123" y="993"/>
                </a:lnTo>
                <a:lnTo>
                  <a:pt x="123" y="989"/>
                </a:lnTo>
                <a:lnTo>
                  <a:pt x="120" y="983"/>
                </a:lnTo>
                <a:lnTo>
                  <a:pt x="118" y="979"/>
                </a:lnTo>
                <a:lnTo>
                  <a:pt x="115" y="976"/>
                </a:lnTo>
                <a:lnTo>
                  <a:pt x="109" y="973"/>
                </a:lnTo>
                <a:lnTo>
                  <a:pt x="11" y="925"/>
                </a:lnTo>
                <a:lnTo>
                  <a:pt x="7" y="922"/>
                </a:lnTo>
                <a:lnTo>
                  <a:pt x="4" y="919"/>
                </a:lnTo>
                <a:lnTo>
                  <a:pt x="1" y="915"/>
                </a:lnTo>
                <a:lnTo>
                  <a:pt x="0" y="912"/>
                </a:lnTo>
                <a:lnTo>
                  <a:pt x="0" y="908"/>
                </a:lnTo>
                <a:lnTo>
                  <a:pt x="1" y="904"/>
                </a:lnTo>
                <a:lnTo>
                  <a:pt x="4" y="900"/>
                </a:lnTo>
                <a:lnTo>
                  <a:pt x="7" y="895"/>
                </a:lnTo>
                <a:lnTo>
                  <a:pt x="89" y="824"/>
                </a:lnTo>
                <a:lnTo>
                  <a:pt x="94" y="820"/>
                </a:lnTo>
                <a:lnTo>
                  <a:pt x="96" y="816"/>
                </a:lnTo>
                <a:lnTo>
                  <a:pt x="98" y="810"/>
                </a:lnTo>
                <a:lnTo>
                  <a:pt x="99" y="806"/>
                </a:lnTo>
                <a:lnTo>
                  <a:pt x="98" y="800"/>
                </a:lnTo>
                <a:lnTo>
                  <a:pt x="96" y="796"/>
                </a:lnTo>
                <a:lnTo>
                  <a:pt x="94" y="792"/>
                </a:lnTo>
                <a:lnTo>
                  <a:pt x="89" y="787"/>
                </a:lnTo>
                <a:lnTo>
                  <a:pt x="7" y="716"/>
                </a:lnTo>
                <a:lnTo>
                  <a:pt x="4" y="712"/>
                </a:lnTo>
                <a:lnTo>
                  <a:pt x="1" y="708"/>
                </a:lnTo>
                <a:lnTo>
                  <a:pt x="0" y="704"/>
                </a:lnTo>
                <a:lnTo>
                  <a:pt x="0" y="699"/>
                </a:lnTo>
                <a:lnTo>
                  <a:pt x="1" y="695"/>
                </a:lnTo>
                <a:lnTo>
                  <a:pt x="4" y="691"/>
                </a:lnTo>
                <a:lnTo>
                  <a:pt x="7" y="688"/>
                </a:lnTo>
                <a:lnTo>
                  <a:pt x="11" y="685"/>
                </a:lnTo>
                <a:lnTo>
                  <a:pt x="109" y="638"/>
                </a:lnTo>
                <a:lnTo>
                  <a:pt x="115" y="635"/>
                </a:lnTo>
                <a:lnTo>
                  <a:pt x="118" y="631"/>
                </a:lnTo>
                <a:lnTo>
                  <a:pt x="120" y="627"/>
                </a:lnTo>
                <a:lnTo>
                  <a:pt x="123" y="623"/>
                </a:lnTo>
                <a:lnTo>
                  <a:pt x="123" y="617"/>
                </a:lnTo>
                <a:lnTo>
                  <a:pt x="123" y="613"/>
                </a:lnTo>
                <a:lnTo>
                  <a:pt x="122" y="607"/>
                </a:lnTo>
                <a:lnTo>
                  <a:pt x="119" y="601"/>
                </a:lnTo>
                <a:lnTo>
                  <a:pt x="58" y="512"/>
                </a:lnTo>
                <a:lnTo>
                  <a:pt x="55" y="508"/>
                </a:lnTo>
                <a:lnTo>
                  <a:pt x="54" y="503"/>
                </a:lnTo>
                <a:lnTo>
                  <a:pt x="54" y="498"/>
                </a:lnTo>
                <a:lnTo>
                  <a:pt x="55" y="494"/>
                </a:lnTo>
                <a:lnTo>
                  <a:pt x="57" y="491"/>
                </a:lnTo>
                <a:lnTo>
                  <a:pt x="61" y="488"/>
                </a:lnTo>
                <a:lnTo>
                  <a:pt x="65" y="485"/>
                </a:lnTo>
                <a:lnTo>
                  <a:pt x="69" y="484"/>
                </a:lnTo>
                <a:lnTo>
                  <a:pt x="177" y="464"/>
                </a:lnTo>
                <a:lnTo>
                  <a:pt x="182" y="462"/>
                </a:lnTo>
                <a:lnTo>
                  <a:pt x="187" y="459"/>
                </a:lnTo>
                <a:lnTo>
                  <a:pt x="190" y="455"/>
                </a:lnTo>
                <a:lnTo>
                  <a:pt x="193" y="451"/>
                </a:lnTo>
                <a:lnTo>
                  <a:pt x="196" y="447"/>
                </a:lnTo>
                <a:lnTo>
                  <a:pt x="197" y="442"/>
                </a:lnTo>
                <a:lnTo>
                  <a:pt x="197" y="437"/>
                </a:lnTo>
                <a:lnTo>
                  <a:pt x="196" y="431"/>
                </a:lnTo>
                <a:lnTo>
                  <a:pt x="159" y="329"/>
                </a:lnTo>
                <a:lnTo>
                  <a:pt x="157" y="323"/>
                </a:lnTo>
                <a:lnTo>
                  <a:pt x="157" y="319"/>
                </a:lnTo>
                <a:lnTo>
                  <a:pt x="159" y="315"/>
                </a:lnTo>
                <a:lnTo>
                  <a:pt x="162" y="310"/>
                </a:lnTo>
                <a:lnTo>
                  <a:pt x="164" y="308"/>
                </a:lnTo>
                <a:lnTo>
                  <a:pt x="169" y="305"/>
                </a:lnTo>
                <a:lnTo>
                  <a:pt x="173" y="303"/>
                </a:lnTo>
                <a:lnTo>
                  <a:pt x="179" y="303"/>
                </a:lnTo>
                <a:lnTo>
                  <a:pt x="287" y="312"/>
                </a:lnTo>
                <a:lnTo>
                  <a:pt x="292" y="312"/>
                </a:lnTo>
                <a:lnTo>
                  <a:pt x="298" y="310"/>
                </a:lnTo>
                <a:lnTo>
                  <a:pt x="302" y="308"/>
                </a:lnTo>
                <a:lnTo>
                  <a:pt x="306" y="305"/>
                </a:lnTo>
                <a:lnTo>
                  <a:pt x="309" y="301"/>
                </a:lnTo>
                <a:lnTo>
                  <a:pt x="312" y="296"/>
                </a:lnTo>
                <a:lnTo>
                  <a:pt x="312" y="292"/>
                </a:lnTo>
                <a:lnTo>
                  <a:pt x="314" y="286"/>
                </a:lnTo>
                <a:lnTo>
                  <a:pt x="305" y="177"/>
                </a:lnTo>
                <a:lnTo>
                  <a:pt x="305" y="171"/>
                </a:lnTo>
                <a:lnTo>
                  <a:pt x="306" y="167"/>
                </a:lnTo>
                <a:lnTo>
                  <a:pt x="308" y="163"/>
                </a:lnTo>
                <a:lnTo>
                  <a:pt x="311" y="160"/>
                </a:lnTo>
                <a:lnTo>
                  <a:pt x="315" y="159"/>
                </a:lnTo>
                <a:lnTo>
                  <a:pt x="319" y="157"/>
                </a:lnTo>
                <a:lnTo>
                  <a:pt x="325" y="157"/>
                </a:lnTo>
                <a:lnTo>
                  <a:pt x="329" y="159"/>
                </a:lnTo>
                <a:lnTo>
                  <a:pt x="433" y="194"/>
                </a:lnTo>
                <a:lnTo>
                  <a:pt x="437" y="195"/>
                </a:lnTo>
                <a:lnTo>
                  <a:pt x="443" y="195"/>
                </a:lnTo>
                <a:lnTo>
                  <a:pt x="448" y="194"/>
                </a:lnTo>
                <a:lnTo>
                  <a:pt x="453" y="193"/>
                </a:lnTo>
                <a:lnTo>
                  <a:pt x="457" y="190"/>
                </a:lnTo>
                <a:lnTo>
                  <a:pt x="460" y="186"/>
                </a:lnTo>
                <a:lnTo>
                  <a:pt x="463" y="181"/>
                </a:lnTo>
                <a:lnTo>
                  <a:pt x="464" y="176"/>
                </a:lnTo>
                <a:lnTo>
                  <a:pt x="484" y="69"/>
                </a:lnTo>
                <a:lnTo>
                  <a:pt x="485" y="63"/>
                </a:lnTo>
                <a:lnTo>
                  <a:pt x="488" y="59"/>
                </a:lnTo>
                <a:lnTo>
                  <a:pt x="491" y="56"/>
                </a:lnTo>
                <a:lnTo>
                  <a:pt x="495" y="54"/>
                </a:lnTo>
                <a:lnTo>
                  <a:pt x="499" y="54"/>
                </a:lnTo>
                <a:lnTo>
                  <a:pt x="504" y="54"/>
                </a:lnTo>
                <a:lnTo>
                  <a:pt x="508" y="55"/>
                </a:lnTo>
                <a:lnTo>
                  <a:pt x="514" y="58"/>
                </a:lnTo>
                <a:lnTo>
                  <a:pt x="603" y="119"/>
                </a:lnTo>
                <a:lnTo>
                  <a:pt x="607" y="120"/>
                </a:lnTo>
                <a:lnTo>
                  <a:pt x="613" y="123"/>
                </a:lnTo>
                <a:lnTo>
                  <a:pt x="619" y="123"/>
                </a:lnTo>
                <a:lnTo>
                  <a:pt x="623" y="122"/>
                </a:lnTo>
                <a:lnTo>
                  <a:pt x="627" y="120"/>
                </a:lnTo>
                <a:lnTo>
                  <a:pt x="631" y="117"/>
                </a:lnTo>
                <a:lnTo>
                  <a:pt x="636" y="113"/>
                </a:lnTo>
                <a:lnTo>
                  <a:pt x="639" y="109"/>
                </a:lnTo>
                <a:lnTo>
                  <a:pt x="685" y="11"/>
                </a:lnTo>
                <a:lnTo>
                  <a:pt x="688" y="7"/>
                </a:lnTo>
                <a:lnTo>
                  <a:pt x="693" y="2"/>
                </a:lnTo>
                <a:lnTo>
                  <a:pt x="697" y="0"/>
                </a:lnTo>
                <a:lnTo>
                  <a:pt x="700" y="0"/>
                </a:lnTo>
                <a:lnTo>
                  <a:pt x="704" y="0"/>
                </a:lnTo>
                <a:lnTo>
                  <a:pt x="708" y="1"/>
                </a:lnTo>
                <a:lnTo>
                  <a:pt x="712" y="2"/>
                </a:lnTo>
                <a:lnTo>
                  <a:pt x="717" y="7"/>
                </a:lnTo>
                <a:lnTo>
                  <a:pt x="788" y="89"/>
                </a:lnTo>
                <a:close/>
              </a:path>
            </a:pathLst>
          </a:custGeom>
          <a:solidFill>
            <a:srgbClr val="33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 cmpd="sng">
                <a:solidFill>
                  <a:schemeClr val="accent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5570538" y="909638"/>
            <a:ext cx="2916237" cy="3336925"/>
          </a:xfrm>
          <a:custGeom>
            <a:avLst/>
            <a:gdLst>
              <a:gd name="T0" fmla="*/ 2867327 w 2862"/>
              <a:gd name="T1" fmla="*/ 27010 h 2718"/>
              <a:gd name="T2" fmla="*/ 2743015 w 2862"/>
              <a:gd name="T3" fmla="*/ 100672 h 2718"/>
              <a:gd name="T4" fmla="*/ 2610552 w 2862"/>
              <a:gd name="T5" fmla="*/ 159603 h 2718"/>
              <a:gd name="T6" fmla="*/ 2474012 w 2862"/>
              <a:gd name="T7" fmla="*/ 201345 h 2718"/>
              <a:gd name="T8" fmla="*/ 2331359 w 2862"/>
              <a:gd name="T9" fmla="*/ 228355 h 2718"/>
              <a:gd name="T10" fmla="*/ 2184630 w 2862"/>
              <a:gd name="T11" fmla="*/ 235721 h 2718"/>
              <a:gd name="T12" fmla="*/ 2086811 w 2862"/>
              <a:gd name="T13" fmla="*/ 233266 h 2718"/>
              <a:gd name="T14" fmla="*/ 1942120 w 2862"/>
              <a:gd name="T15" fmla="*/ 211167 h 2718"/>
              <a:gd name="T16" fmla="*/ 1803543 w 2862"/>
              <a:gd name="T17" fmla="*/ 174335 h 2718"/>
              <a:gd name="T18" fmla="*/ 1669041 w 2862"/>
              <a:gd name="T19" fmla="*/ 122771 h 2718"/>
              <a:gd name="T20" fmla="*/ 1542691 w 2862"/>
              <a:gd name="T21" fmla="*/ 54019 h 2718"/>
              <a:gd name="T22" fmla="*/ 1459137 w 2862"/>
              <a:gd name="T23" fmla="*/ 0 h 2718"/>
              <a:gd name="T24" fmla="*/ 1377621 w 2862"/>
              <a:gd name="T25" fmla="*/ 54019 h 2718"/>
              <a:gd name="T26" fmla="*/ 1249234 w 2862"/>
              <a:gd name="T27" fmla="*/ 122771 h 2718"/>
              <a:gd name="T28" fmla="*/ 1116770 w 2862"/>
              <a:gd name="T29" fmla="*/ 174335 h 2718"/>
              <a:gd name="T30" fmla="*/ 976155 w 2862"/>
              <a:gd name="T31" fmla="*/ 211167 h 2718"/>
              <a:gd name="T32" fmla="*/ 833502 w 2862"/>
              <a:gd name="T33" fmla="*/ 233266 h 2718"/>
              <a:gd name="T34" fmla="*/ 735682 w 2862"/>
              <a:gd name="T35" fmla="*/ 235721 h 2718"/>
              <a:gd name="T36" fmla="*/ 588954 w 2862"/>
              <a:gd name="T37" fmla="*/ 228355 h 2718"/>
              <a:gd name="T38" fmla="*/ 446300 w 2862"/>
              <a:gd name="T39" fmla="*/ 201345 h 2718"/>
              <a:gd name="T40" fmla="*/ 307723 w 2862"/>
              <a:gd name="T41" fmla="*/ 159603 h 2718"/>
              <a:gd name="T42" fmla="*/ 177297 w 2862"/>
              <a:gd name="T43" fmla="*/ 100672 h 2718"/>
              <a:gd name="T44" fmla="*/ 50948 w 2862"/>
              <a:gd name="T45" fmla="*/ 27010 h 2718"/>
              <a:gd name="T46" fmla="*/ 8152 w 2862"/>
              <a:gd name="T47" fmla="*/ 0 h 2718"/>
              <a:gd name="T48" fmla="*/ 0 w 2862"/>
              <a:gd name="T49" fmla="*/ 250454 h 2718"/>
              <a:gd name="T50" fmla="*/ 6114 w 2862"/>
              <a:gd name="T51" fmla="*/ 530372 h 2718"/>
              <a:gd name="T52" fmla="*/ 30569 w 2862"/>
              <a:gd name="T53" fmla="*/ 879043 h 2718"/>
              <a:gd name="T54" fmla="*/ 85592 w 2862"/>
              <a:gd name="T55" fmla="*/ 1279277 h 2718"/>
              <a:gd name="T56" fmla="*/ 163032 w 2862"/>
              <a:gd name="T57" fmla="*/ 1630403 h 2718"/>
              <a:gd name="T58" fmla="*/ 224169 w 2862"/>
              <a:gd name="T59" fmla="*/ 1846481 h 2718"/>
              <a:gd name="T60" fmla="*/ 299572 w 2862"/>
              <a:gd name="T61" fmla="*/ 2057648 h 2718"/>
              <a:gd name="T62" fmla="*/ 389239 w 2862"/>
              <a:gd name="T63" fmla="*/ 2266359 h 2718"/>
              <a:gd name="T64" fmla="*/ 495210 w 2862"/>
              <a:gd name="T65" fmla="*/ 2470159 h 2718"/>
              <a:gd name="T66" fmla="*/ 617484 w 2862"/>
              <a:gd name="T67" fmla="*/ 2661683 h 2718"/>
              <a:gd name="T68" fmla="*/ 758099 w 2862"/>
              <a:gd name="T69" fmla="*/ 2838473 h 2718"/>
              <a:gd name="T70" fmla="*/ 921131 w 2862"/>
              <a:gd name="T71" fmla="*/ 3002987 h 2718"/>
              <a:gd name="T72" fmla="*/ 1102505 w 2862"/>
              <a:gd name="T73" fmla="*/ 3147857 h 2718"/>
              <a:gd name="T74" fmla="*/ 1306295 w 2862"/>
              <a:gd name="T75" fmla="*/ 3270628 h 2718"/>
              <a:gd name="T76" fmla="*/ 1459137 w 2862"/>
              <a:gd name="T77" fmla="*/ 3336925 h 2718"/>
              <a:gd name="T78" fmla="*/ 1609942 w 2862"/>
              <a:gd name="T79" fmla="*/ 3270628 h 2718"/>
              <a:gd name="T80" fmla="*/ 1813732 w 2862"/>
              <a:gd name="T81" fmla="*/ 3147857 h 2718"/>
              <a:gd name="T82" fmla="*/ 1995106 w 2862"/>
              <a:gd name="T83" fmla="*/ 3002987 h 2718"/>
              <a:gd name="T84" fmla="*/ 2158138 w 2862"/>
              <a:gd name="T85" fmla="*/ 2838473 h 2718"/>
              <a:gd name="T86" fmla="*/ 2298753 w 2862"/>
              <a:gd name="T87" fmla="*/ 2661683 h 2718"/>
              <a:gd name="T88" fmla="*/ 2421027 w 2862"/>
              <a:gd name="T89" fmla="*/ 2470159 h 2718"/>
              <a:gd name="T90" fmla="*/ 2526998 w 2862"/>
              <a:gd name="T91" fmla="*/ 2266359 h 2718"/>
              <a:gd name="T92" fmla="*/ 2616665 w 2862"/>
              <a:gd name="T93" fmla="*/ 2057648 h 2718"/>
              <a:gd name="T94" fmla="*/ 2692068 w 2862"/>
              <a:gd name="T95" fmla="*/ 1846481 h 2718"/>
              <a:gd name="T96" fmla="*/ 2753205 w 2862"/>
              <a:gd name="T97" fmla="*/ 1630403 h 2718"/>
              <a:gd name="T98" fmla="*/ 2830645 w 2862"/>
              <a:gd name="T99" fmla="*/ 1279277 h 2718"/>
              <a:gd name="T100" fmla="*/ 2885668 w 2862"/>
              <a:gd name="T101" fmla="*/ 879043 h 2718"/>
              <a:gd name="T102" fmla="*/ 2910123 w 2862"/>
              <a:gd name="T103" fmla="*/ 530372 h 2718"/>
              <a:gd name="T104" fmla="*/ 2916237 w 2862"/>
              <a:gd name="T105" fmla="*/ 250454 h 2718"/>
              <a:gd name="T106" fmla="*/ 2908085 w 2862"/>
              <a:gd name="T107" fmla="*/ 0 h 271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862" h="2718">
                <a:moveTo>
                  <a:pt x="2854" y="0"/>
                </a:moveTo>
                <a:lnTo>
                  <a:pt x="2854" y="0"/>
                </a:lnTo>
                <a:lnTo>
                  <a:pt x="2814" y="22"/>
                </a:lnTo>
                <a:lnTo>
                  <a:pt x="2774" y="44"/>
                </a:lnTo>
                <a:lnTo>
                  <a:pt x="2734" y="64"/>
                </a:lnTo>
                <a:lnTo>
                  <a:pt x="2692" y="82"/>
                </a:lnTo>
                <a:lnTo>
                  <a:pt x="2648" y="100"/>
                </a:lnTo>
                <a:lnTo>
                  <a:pt x="2606" y="116"/>
                </a:lnTo>
                <a:lnTo>
                  <a:pt x="2562" y="130"/>
                </a:lnTo>
                <a:lnTo>
                  <a:pt x="2518" y="142"/>
                </a:lnTo>
                <a:lnTo>
                  <a:pt x="2472" y="154"/>
                </a:lnTo>
                <a:lnTo>
                  <a:pt x="2428" y="164"/>
                </a:lnTo>
                <a:lnTo>
                  <a:pt x="2382" y="172"/>
                </a:lnTo>
                <a:lnTo>
                  <a:pt x="2334" y="180"/>
                </a:lnTo>
                <a:lnTo>
                  <a:pt x="2288" y="186"/>
                </a:lnTo>
                <a:lnTo>
                  <a:pt x="2240" y="190"/>
                </a:lnTo>
                <a:lnTo>
                  <a:pt x="2192" y="192"/>
                </a:lnTo>
                <a:lnTo>
                  <a:pt x="2144" y="192"/>
                </a:lnTo>
                <a:lnTo>
                  <a:pt x="2096" y="192"/>
                </a:lnTo>
                <a:lnTo>
                  <a:pt x="2048" y="190"/>
                </a:lnTo>
                <a:lnTo>
                  <a:pt x="2000" y="186"/>
                </a:lnTo>
                <a:lnTo>
                  <a:pt x="1952" y="180"/>
                </a:lnTo>
                <a:lnTo>
                  <a:pt x="1906" y="172"/>
                </a:lnTo>
                <a:lnTo>
                  <a:pt x="1860" y="164"/>
                </a:lnTo>
                <a:lnTo>
                  <a:pt x="1814" y="154"/>
                </a:lnTo>
                <a:lnTo>
                  <a:pt x="1770" y="142"/>
                </a:lnTo>
                <a:lnTo>
                  <a:pt x="1726" y="130"/>
                </a:lnTo>
                <a:lnTo>
                  <a:pt x="1682" y="116"/>
                </a:lnTo>
                <a:lnTo>
                  <a:pt x="1638" y="100"/>
                </a:lnTo>
                <a:lnTo>
                  <a:pt x="1596" y="82"/>
                </a:lnTo>
                <a:lnTo>
                  <a:pt x="1554" y="64"/>
                </a:lnTo>
                <a:lnTo>
                  <a:pt x="1514" y="44"/>
                </a:lnTo>
                <a:lnTo>
                  <a:pt x="1472" y="22"/>
                </a:lnTo>
                <a:lnTo>
                  <a:pt x="1434" y="0"/>
                </a:lnTo>
                <a:lnTo>
                  <a:pt x="1432" y="0"/>
                </a:lnTo>
                <a:lnTo>
                  <a:pt x="1392" y="22"/>
                </a:lnTo>
                <a:lnTo>
                  <a:pt x="1352" y="44"/>
                </a:lnTo>
                <a:lnTo>
                  <a:pt x="1310" y="64"/>
                </a:lnTo>
                <a:lnTo>
                  <a:pt x="1268" y="82"/>
                </a:lnTo>
                <a:lnTo>
                  <a:pt x="1226" y="100"/>
                </a:lnTo>
                <a:lnTo>
                  <a:pt x="1184" y="116"/>
                </a:lnTo>
                <a:lnTo>
                  <a:pt x="1140" y="130"/>
                </a:lnTo>
                <a:lnTo>
                  <a:pt x="1096" y="142"/>
                </a:lnTo>
                <a:lnTo>
                  <a:pt x="1050" y="154"/>
                </a:lnTo>
                <a:lnTo>
                  <a:pt x="1004" y="164"/>
                </a:lnTo>
                <a:lnTo>
                  <a:pt x="958" y="172"/>
                </a:lnTo>
                <a:lnTo>
                  <a:pt x="912" y="180"/>
                </a:lnTo>
                <a:lnTo>
                  <a:pt x="864" y="186"/>
                </a:lnTo>
                <a:lnTo>
                  <a:pt x="818" y="190"/>
                </a:lnTo>
                <a:lnTo>
                  <a:pt x="770" y="192"/>
                </a:lnTo>
                <a:lnTo>
                  <a:pt x="722" y="192"/>
                </a:lnTo>
                <a:lnTo>
                  <a:pt x="672" y="192"/>
                </a:lnTo>
                <a:lnTo>
                  <a:pt x="624" y="190"/>
                </a:lnTo>
                <a:lnTo>
                  <a:pt x="578" y="186"/>
                </a:lnTo>
                <a:lnTo>
                  <a:pt x="530" y="180"/>
                </a:lnTo>
                <a:lnTo>
                  <a:pt x="484" y="172"/>
                </a:lnTo>
                <a:lnTo>
                  <a:pt x="438" y="164"/>
                </a:lnTo>
                <a:lnTo>
                  <a:pt x="392" y="154"/>
                </a:lnTo>
                <a:lnTo>
                  <a:pt x="346" y="142"/>
                </a:lnTo>
                <a:lnTo>
                  <a:pt x="302" y="130"/>
                </a:lnTo>
                <a:lnTo>
                  <a:pt x="258" y="116"/>
                </a:lnTo>
                <a:lnTo>
                  <a:pt x="216" y="100"/>
                </a:lnTo>
                <a:lnTo>
                  <a:pt x="174" y="82"/>
                </a:lnTo>
                <a:lnTo>
                  <a:pt x="132" y="64"/>
                </a:lnTo>
                <a:lnTo>
                  <a:pt x="90" y="44"/>
                </a:lnTo>
                <a:lnTo>
                  <a:pt x="50" y="22"/>
                </a:lnTo>
                <a:lnTo>
                  <a:pt x="10" y="0"/>
                </a:lnTo>
                <a:lnTo>
                  <a:pt x="8" y="0"/>
                </a:lnTo>
                <a:lnTo>
                  <a:pt x="6" y="26"/>
                </a:lnTo>
                <a:lnTo>
                  <a:pt x="2" y="96"/>
                </a:lnTo>
                <a:lnTo>
                  <a:pt x="0" y="204"/>
                </a:lnTo>
                <a:lnTo>
                  <a:pt x="0" y="272"/>
                </a:lnTo>
                <a:lnTo>
                  <a:pt x="2" y="348"/>
                </a:lnTo>
                <a:lnTo>
                  <a:pt x="6" y="432"/>
                </a:lnTo>
                <a:lnTo>
                  <a:pt x="12" y="522"/>
                </a:lnTo>
                <a:lnTo>
                  <a:pt x="20" y="616"/>
                </a:lnTo>
                <a:lnTo>
                  <a:pt x="30" y="716"/>
                </a:lnTo>
                <a:lnTo>
                  <a:pt x="44" y="822"/>
                </a:lnTo>
                <a:lnTo>
                  <a:pt x="62" y="930"/>
                </a:lnTo>
                <a:lnTo>
                  <a:pt x="84" y="1042"/>
                </a:lnTo>
                <a:lnTo>
                  <a:pt x="110" y="1156"/>
                </a:lnTo>
                <a:lnTo>
                  <a:pt x="142" y="1270"/>
                </a:lnTo>
                <a:lnTo>
                  <a:pt x="160" y="1328"/>
                </a:lnTo>
                <a:lnTo>
                  <a:pt x="178" y="1386"/>
                </a:lnTo>
                <a:lnTo>
                  <a:pt x="198" y="1446"/>
                </a:lnTo>
                <a:lnTo>
                  <a:pt x="220" y="1504"/>
                </a:lnTo>
                <a:lnTo>
                  <a:pt x="244" y="1562"/>
                </a:lnTo>
                <a:lnTo>
                  <a:pt x="268" y="1620"/>
                </a:lnTo>
                <a:lnTo>
                  <a:pt x="294" y="1676"/>
                </a:lnTo>
                <a:lnTo>
                  <a:pt x="322" y="1734"/>
                </a:lnTo>
                <a:lnTo>
                  <a:pt x="350" y="1790"/>
                </a:lnTo>
                <a:lnTo>
                  <a:pt x="382" y="1846"/>
                </a:lnTo>
                <a:lnTo>
                  <a:pt x="414" y="1902"/>
                </a:lnTo>
                <a:lnTo>
                  <a:pt x="450" y="1958"/>
                </a:lnTo>
                <a:lnTo>
                  <a:pt x="486" y="2012"/>
                </a:lnTo>
                <a:lnTo>
                  <a:pt x="524" y="2064"/>
                </a:lnTo>
                <a:lnTo>
                  <a:pt x="564" y="2116"/>
                </a:lnTo>
                <a:lnTo>
                  <a:pt x="606" y="2168"/>
                </a:lnTo>
                <a:lnTo>
                  <a:pt x="650" y="2216"/>
                </a:lnTo>
                <a:lnTo>
                  <a:pt x="696" y="2266"/>
                </a:lnTo>
                <a:lnTo>
                  <a:pt x="744" y="2312"/>
                </a:lnTo>
                <a:lnTo>
                  <a:pt x="796" y="2358"/>
                </a:lnTo>
                <a:lnTo>
                  <a:pt x="848" y="2402"/>
                </a:lnTo>
                <a:lnTo>
                  <a:pt x="904" y="2446"/>
                </a:lnTo>
                <a:lnTo>
                  <a:pt x="960" y="2486"/>
                </a:lnTo>
                <a:lnTo>
                  <a:pt x="1020" y="2526"/>
                </a:lnTo>
                <a:lnTo>
                  <a:pt x="1082" y="2564"/>
                </a:lnTo>
                <a:lnTo>
                  <a:pt x="1146" y="2598"/>
                </a:lnTo>
                <a:lnTo>
                  <a:pt x="1214" y="2632"/>
                </a:lnTo>
                <a:lnTo>
                  <a:pt x="1282" y="2664"/>
                </a:lnTo>
                <a:lnTo>
                  <a:pt x="1354" y="2692"/>
                </a:lnTo>
                <a:lnTo>
                  <a:pt x="1430" y="2718"/>
                </a:lnTo>
                <a:lnTo>
                  <a:pt x="1432" y="2718"/>
                </a:lnTo>
                <a:lnTo>
                  <a:pt x="1508" y="2692"/>
                </a:lnTo>
                <a:lnTo>
                  <a:pt x="1580" y="2664"/>
                </a:lnTo>
                <a:lnTo>
                  <a:pt x="1648" y="2632"/>
                </a:lnTo>
                <a:lnTo>
                  <a:pt x="1716" y="2598"/>
                </a:lnTo>
                <a:lnTo>
                  <a:pt x="1780" y="2564"/>
                </a:lnTo>
                <a:lnTo>
                  <a:pt x="1842" y="2526"/>
                </a:lnTo>
                <a:lnTo>
                  <a:pt x="1902" y="2486"/>
                </a:lnTo>
                <a:lnTo>
                  <a:pt x="1958" y="2446"/>
                </a:lnTo>
                <a:lnTo>
                  <a:pt x="2014" y="2402"/>
                </a:lnTo>
                <a:lnTo>
                  <a:pt x="2066" y="2358"/>
                </a:lnTo>
                <a:lnTo>
                  <a:pt x="2118" y="2312"/>
                </a:lnTo>
                <a:lnTo>
                  <a:pt x="2166" y="2266"/>
                </a:lnTo>
                <a:lnTo>
                  <a:pt x="2212" y="2216"/>
                </a:lnTo>
                <a:lnTo>
                  <a:pt x="2256" y="2168"/>
                </a:lnTo>
                <a:lnTo>
                  <a:pt x="2298" y="2116"/>
                </a:lnTo>
                <a:lnTo>
                  <a:pt x="2338" y="2064"/>
                </a:lnTo>
                <a:lnTo>
                  <a:pt x="2376" y="2012"/>
                </a:lnTo>
                <a:lnTo>
                  <a:pt x="2412" y="1958"/>
                </a:lnTo>
                <a:lnTo>
                  <a:pt x="2448" y="1902"/>
                </a:lnTo>
                <a:lnTo>
                  <a:pt x="2480" y="1846"/>
                </a:lnTo>
                <a:lnTo>
                  <a:pt x="2512" y="1790"/>
                </a:lnTo>
                <a:lnTo>
                  <a:pt x="2540" y="1734"/>
                </a:lnTo>
                <a:lnTo>
                  <a:pt x="2568" y="1676"/>
                </a:lnTo>
                <a:lnTo>
                  <a:pt x="2594" y="1620"/>
                </a:lnTo>
                <a:lnTo>
                  <a:pt x="2618" y="1562"/>
                </a:lnTo>
                <a:lnTo>
                  <a:pt x="2642" y="1504"/>
                </a:lnTo>
                <a:lnTo>
                  <a:pt x="2664" y="1446"/>
                </a:lnTo>
                <a:lnTo>
                  <a:pt x="2684" y="1386"/>
                </a:lnTo>
                <a:lnTo>
                  <a:pt x="2702" y="1328"/>
                </a:lnTo>
                <a:lnTo>
                  <a:pt x="2720" y="1270"/>
                </a:lnTo>
                <a:lnTo>
                  <a:pt x="2752" y="1156"/>
                </a:lnTo>
                <a:lnTo>
                  <a:pt x="2778" y="1042"/>
                </a:lnTo>
                <a:lnTo>
                  <a:pt x="2800" y="930"/>
                </a:lnTo>
                <a:lnTo>
                  <a:pt x="2818" y="822"/>
                </a:lnTo>
                <a:lnTo>
                  <a:pt x="2832" y="716"/>
                </a:lnTo>
                <a:lnTo>
                  <a:pt x="2842" y="616"/>
                </a:lnTo>
                <a:lnTo>
                  <a:pt x="2850" y="522"/>
                </a:lnTo>
                <a:lnTo>
                  <a:pt x="2856" y="432"/>
                </a:lnTo>
                <a:lnTo>
                  <a:pt x="2860" y="348"/>
                </a:lnTo>
                <a:lnTo>
                  <a:pt x="2862" y="272"/>
                </a:lnTo>
                <a:lnTo>
                  <a:pt x="2862" y="204"/>
                </a:lnTo>
                <a:lnTo>
                  <a:pt x="2860" y="96"/>
                </a:lnTo>
                <a:lnTo>
                  <a:pt x="2856" y="26"/>
                </a:lnTo>
                <a:lnTo>
                  <a:pt x="2854" y="0"/>
                </a:lnTo>
                <a:close/>
              </a:path>
            </a:pathLst>
          </a:custGeom>
          <a:gradFill rotWithShape="1">
            <a:gsLst>
              <a:gs pos="0">
                <a:srgbClr val="0B68E3"/>
              </a:gs>
              <a:gs pos="100000">
                <a:srgbClr val="2B82F5"/>
              </a:gs>
            </a:gsLst>
            <a:lin ang="2700000" scaled="1"/>
          </a:gra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93688" y="3265488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1081088" y="1128713"/>
            <a:ext cx="2705100" cy="2543175"/>
          </a:xfrm>
          <a:custGeom>
            <a:avLst/>
            <a:gdLst>
              <a:gd name="T0" fmla="*/ 2190750 w 1704"/>
              <a:gd name="T1" fmla="*/ 158750 h 1602"/>
              <a:gd name="T2" fmla="*/ 1968500 w 1704"/>
              <a:gd name="T3" fmla="*/ 149225 h 1602"/>
              <a:gd name="T4" fmla="*/ 1752600 w 1704"/>
              <a:gd name="T5" fmla="*/ 117475 h 1602"/>
              <a:gd name="T6" fmla="*/ 1546225 w 1704"/>
              <a:gd name="T7" fmla="*/ 69850 h 1602"/>
              <a:gd name="T8" fmla="*/ 1352550 w 1704"/>
              <a:gd name="T9" fmla="*/ 0 h 1602"/>
              <a:gd name="T10" fmla="*/ 1257300 w 1704"/>
              <a:gd name="T11" fmla="*/ 38100 h 1602"/>
              <a:gd name="T12" fmla="*/ 1057275 w 1704"/>
              <a:gd name="T13" fmla="*/ 95250 h 1602"/>
              <a:gd name="T14" fmla="*/ 847725 w 1704"/>
              <a:gd name="T15" fmla="*/ 136525 h 1602"/>
              <a:gd name="T16" fmla="*/ 628650 w 1704"/>
              <a:gd name="T17" fmla="*/ 158750 h 1602"/>
              <a:gd name="T18" fmla="*/ 514350 w 1704"/>
              <a:gd name="T19" fmla="*/ 158750 h 1602"/>
              <a:gd name="T20" fmla="*/ 361950 w 1704"/>
              <a:gd name="T21" fmla="*/ 152400 h 1602"/>
              <a:gd name="T22" fmla="*/ 57150 w 1704"/>
              <a:gd name="T23" fmla="*/ 111125 h 1602"/>
              <a:gd name="T24" fmla="*/ 0 w 1704"/>
              <a:gd name="T25" fmla="*/ 101600 h 1602"/>
              <a:gd name="T26" fmla="*/ 28575 w 1704"/>
              <a:gd name="T27" fmla="*/ 358775 h 1602"/>
              <a:gd name="T28" fmla="*/ 76200 w 1704"/>
              <a:gd name="T29" fmla="*/ 650875 h 1602"/>
              <a:gd name="T30" fmla="*/ 155575 w 1704"/>
              <a:gd name="T31" fmla="*/ 1003300 h 1602"/>
              <a:gd name="T32" fmla="*/ 209550 w 1704"/>
              <a:gd name="T33" fmla="*/ 1190625 h 1602"/>
              <a:gd name="T34" fmla="*/ 276225 w 1704"/>
              <a:gd name="T35" fmla="*/ 1384300 h 1602"/>
              <a:gd name="T36" fmla="*/ 352425 w 1704"/>
              <a:gd name="T37" fmla="*/ 1571625 h 1602"/>
              <a:gd name="T38" fmla="*/ 444500 w 1704"/>
              <a:gd name="T39" fmla="*/ 1758950 h 1602"/>
              <a:gd name="T40" fmla="*/ 549275 w 1704"/>
              <a:gd name="T41" fmla="*/ 1933575 h 1602"/>
              <a:gd name="T42" fmla="*/ 669925 w 1704"/>
              <a:gd name="T43" fmla="*/ 2095500 h 1602"/>
              <a:gd name="T44" fmla="*/ 806450 w 1704"/>
              <a:gd name="T45" fmla="*/ 2241550 h 1602"/>
              <a:gd name="T46" fmla="*/ 958850 w 1704"/>
              <a:gd name="T47" fmla="*/ 2365375 h 1602"/>
              <a:gd name="T48" fmla="*/ 1044575 w 1704"/>
              <a:gd name="T49" fmla="*/ 2419350 h 1602"/>
              <a:gd name="T50" fmla="*/ 1133475 w 1704"/>
              <a:gd name="T51" fmla="*/ 2463800 h 1602"/>
              <a:gd name="T52" fmla="*/ 1184275 w 1704"/>
              <a:gd name="T53" fmla="*/ 2489200 h 1602"/>
              <a:gd name="T54" fmla="*/ 1295400 w 1704"/>
              <a:gd name="T55" fmla="*/ 2527300 h 1602"/>
              <a:gd name="T56" fmla="*/ 1352550 w 1704"/>
              <a:gd name="T57" fmla="*/ 2543175 h 1602"/>
              <a:gd name="T58" fmla="*/ 1466850 w 1704"/>
              <a:gd name="T59" fmla="*/ 2508250 h 1602"/>
              <a:gd name="T60" fmla="*/ 1574800 w 1704"/>
              <a:gd name="T61" fmla="*/ 2463800 h 1602"/>
              <a:gd name="T62" fmla="*/ 1619250 w 1704"/>
              <a:gd name="T63" fmla="*/ 2441575 h 1602"/>
              <a:gd name="T64" fmla="*/ 1704975 w 1704"/>
              <a:gd name="T65" fmla="*/ 2393950 h 1602"/>
              <a:gd name="T66" fmla="*/ 1825625 w 1704"/>
              <a:gd name="T67" fmla="*/ 2305050 h 1602"/>
              <a:gd name="T68" fmla="*/ 1971675 w 1704"/>
              <a:gd name="T69" fmla="*/ 2171700 h 1602"/>
              <a:gd name="T70" fmla="*/ 2098675 w 1704"/>
              <a:gd name="T71" fmla="*/ 2016125 h 1602"/>
              <a:gd name="T72" fmla="*/ 2212975 w 1704"/>
              <a:gd name="T73" fmla="*/ 1847850 h 1602"/>
              <a:gd name="T74" fmla="*/ 2308225 w 1704"/>
              <a:gd name="T75" fmla="*/ 1666875 h 1602"/>
              <a:gd name="T76" fmla="*/ 2393950 w 1704"/>
              <a:gd name="T77" fmla="*/ 1479550 h 1602"/>
              <a:gd name="T78" fmla="*/ 2466975 w 1704"/>
              <a:gd name="T79" fmla="*/ 1285875 h 1602"/>
              <a:gd name="T80" fmla="*/ 2527300 w 1704"/>
              <a:gd name="T81" fmla="*/ 1098550 h 1602"/>
              <a:gd name="T82" fmla="*/ 2597150 w 1704"/>
              <a:gd name="T83" fmla="*/ 822325 h 1602"/>
              <a:gd name="T84" fmla="*/ 2657475 w 1704"/>
              <a:gd name="T85" fmla="*/ 495300 h 1602"/>
              <a:gd name="T86" fmla="*/ 2692400 w 1704"/>
              <a:gd name="T87" fmla="*/ 244475 h 1602"/>
              <a:gd name="T88" fmla="*/ 2705100 w 1704"/>
              <a:gd name="T89" fmla="*/ 101600 h 1602"/>
              <a:gd name="T90" fmla="*/ 2511425 w 1704"/>
              <a:gd name="T91" fmla="*/ 130175 h 1602"/>
              <a:gd name="T92" fmla="*/ 2263775 w 1704"/>
              <a:gd name="T93" fmla="*/ 158750 h 1602"/>
              <a:gd name="T94" fmla="*/ 2190750 w 1704"/>
              <a:gd name="T95" fmla="*/ 158750 h 160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704" h="1602">
                <a:moveTo>
                  <a:pt x="1380" y="100"/>
                </a:moveTo>
                <a:lnTo>
                  <a:pt x="1380" y="100"/>
                </a:lnTo>
                <a:lnTo>
                  <a:pt x="1310" y="100"/>
                </a:lnTo>
                <a:lnTo>
                  <a:pt x="1240" y="94"/>
                </a:lnTo>
                <a:lnTo>
                  <a:pt x="1172" y="86"/>
                </a:lnTo>
                <a:lnTo>
                  <a:pt x="1104" y="74"/>
                </a:lnTo>
                <a:lnTo>
                  <a:pt x="1038" y="60"/>
                </a:lnTo>
                <a:lnTo>
                  <a:pt x="974" y="44"/>
                </a:lnTo>
                <a:lnTo>
                  <a:pt x="912" y="24"/>
                </a:lnTo>
                <a:lnTo>
                  <a:pt x="852" y="0"/>
                </a:lnTo>
                <a:lnTo>
                  <a:pt x="792" y="24"/>
                </a:lnTo>
                <a:lnTo>
                  <a:pt x="730" y="44"/>
                </a:lnTo>
                <a:lnTo>
                  <a:pt x="666" y="60"/>
                </a:lnTo>
                <a:lnTo>
                  <a:pt x="600" y="74"/>
                </a:lnTo>
                <a:lnTo>
                  <a:pt x="534" y="86"/>
                </a:lnTo>
                <a:lnTo>
                  <a:pt x="466" y="94"/>
                </a:lnTo>
                <a:lnTo>
                  <a:pt x="396" y="100"/>
                </a:lnTo>
                <a:lnTo>
                  <a:pt x="324" y="100"/>
                </a:lnTo>
                <a:lnTo>
                  <a:pt x="280" y="100"/>
                </a:lnTo>
                <a:lnTo>
                  <a:pt x="228" y="96"/>
                </a:lnTo>
                <a:lnTo>
                  <a:pt x="122" y="82"/>
                </a:lnTo>
                <a:lnTo>
                  <a:pt x="36" y="70"/>
                </a:lnTo>
                <a:lnTo>
                  <a:pt x="0" y="64"/>
                </a:lnTo>
                <a:lnTo>
                  <a:pt x="8" y="154"/>
                </a:lnTo>
                <a:lnTo>
                  <a:pt x="18" y="226"/>
                </a:lnTo>
                <a:lnTo>
                  <a:pt x="30" y="312"/>
                </a:lnTo>
                <a:lnTo>
                  <a:pt x="48" y="410"/>
                </a:lnTo>
                <a:lnTo>
                  <a:pt x="70" y="518"/>
                </a:lnTo>
                <a:lnTo>
                  <a:pt x="98" y="632"/>
                </a:lnTo>
                <a:lnTo>
                  <a:pt x="114" y="692"/>
                </a:lnTo>
                <a:lnTo>
                  <a:pt x="132" y="750"/>
                </a:lnTo>
                <a:lnTo>
                  <a:pt x="152" y="810"/>
                </a:lnTo>
                <a:lnTo>
                  <a:pt x="174" y="872"/>
                </a:lnTo>
                <a:lnTo>
                  <a:pt x="198" y="932"/>
                </a:lnTo>
                <a:lnTo>
                  <a:pt x="222" y="990"/>
                </a:lnTo>
                <a:lnTo>
                  <a:pt x="250" y="1050"/>
                </a:lnTo>
                <a:lnTo>
                  <a:pt x="280" y="1108"/>
                </a:lnTo>
                <a:lnTo>
                  <a:pt x="312" y="1164"/>
                </a:lnTo>
                <a:lnTo>
                  <a:pt x="346" y="1218"/>
                </a:lnTo>
                <a:lnTo>
                  <a:pt x="384" y="1270"/>
                </a:lnTo>
                <a:lnTo>
                  <a:pt x="422" y="1320"/>
                </a:lnTo>
                <a:lnTo>
                  <a:pt x="464" y="1368"/>
                </a:lnTo>
                <a:lnTo>
                  <a:pt x="508" y="1412"/>
                </a:lnTo>
                <a:lnTo>
                  <a:pt x="556" y="1452"/>
                </a:lnTo>
                <a:lnTo>
                  <a:pt x="604" y="1490"/>
                </a:lnTo>
                <a:lnTo>
                  <a:pt x="630" y="1508"/>
                </a:lnTo>
                <a:lnTo>
                  <a:pt x="658" y="1524"/>
                </a:lnTo>
                <a:lnTo>
                  <a:pt x="686" y="1538"/>
                </a:lnTo>
                <a:lnTo>
                  <a:pt x="714" y="1552"/>
                </a:lnTo>
                <a:lnTo>
                  <a:pt x="746" y="1568"/>
                </a:lnTo>
                <a:lnTo>
                  <a:pt x="780" y="1580"/>
                </a:lnTo>
                <a:lnTo>
                  <a:pt x="816" y="1592"/>
                </a:lnTo>
                <a:lnTo>
                  <a:pt x="852" y="1602"/>
                </a:lnTo>
                <a:lnTo>
                  <a:pt x="888" y="1592"/>
                </a:lnTo>
                <a:lnTo>
                  <a:pt x="924" y="1580"/>
                </a:lnTo>
                <a:lnTo>
                  <a:pt x="958" y="1568"/>
                </a:lnTo>
                <a:lnTo>
                  <a:pt x="992" y="1552"/>
                </a:lnTo>
                <a:lnTo>
                  <a:pt x="1020" y="1538"/>
                </a:lnTo>
                <a:lnTo>
                  <a:pt x="1048" y="1524"/>
                </a:lnTo>
                <a:lnTo>
                  <a:pt x="1074" y="1508"/>
                </a:lnTo>
                <a:lnTo>
                  <a:pt x="1100" y="1490"/>
                </a:lnTo>
                <a:lnTo>
                  <a:pt x="1150" y="1452"/>
                </a:lnTo>
                <a:lnTo>
                  <a:pt x="1196" y="1412"/>
                </a:lnTo>
                <a:lnTo>
                  <a:pt x="1242" y="1368"/>
                </a:lnTo>
                <a:lnTo>
                  <a:pt x="1282" y="1320"/>
                </a:lnTo>
                <a:lnTo>
                  <a:pt x="1322" y="1270"/>
                </a:lnTo>
                <a:lnTo>
                  <a:pt x="1358" y="1218"/>
                </a:lnTo>
                <a:lnTo>
                  <a:pt x="1394" y="1164"/>
                </a:lnTo>
                <a:lnTo>
                  <a:pt x="1426" y="1108"/>
                </a:lnTo>
                <a:lnTo>
                  <a:pt x="1454" y="1050"/>
                </a:lnTo>
                <a:lnTo>
                  <a:pt x="1482" y="990"/>
                </a:lnTo>
                <a:lnTo>
                  <a:pt x="1508" y="932"/>
                </a:lnTo>
                <a:lnTo>
                  <a:pt x="1532" y="872"/>
                </a:lnTo>
                <a:lnTo>
                  <a:pt x="1554" y="810"/>
                </a:lnTo>
                <a:lnTo>
                  <a:pt x="1574" y="750"/>
                </a:lnTo>
                <a:lnTo>
                  <a:pt x="1592" y="692"/>
                </a:lnTo>
                <a:lnTo>
                  <a:pt x="1608" y="632"/>
                </a:lnTo>
                <a:lnTo>
                  <a:pt x="1636" y="518"/>
                </a:lnTo>
                <a:lnTo>
                  <a:pt x="1658" y="410"/>
                </a:lnTo>
                <a:lnTo>
                  <a:pt x="1674" y="312"/>
                </a:lnTo>
                <a:lnTo>
                  <a:pt x="1688" y="226"/>
                </a:lnTo>
                <a:lnTo>
                  <a:pt x="1696" y="154"/>
                </a:lnTo>
                <a:lnTo>
                  <a:pt x="1704" y="64"/>
                </a:lnTo>
                <a:lnTo>
                  <a:pt x="1668" y="70"/>
                </a:lnTo>
                <a:lnTo>
                  <a:pt x="1582" y="82"/>
                </a:lnTo>
                <a:lnTo>
                  <a:pt x="1476" y="96"/>
                </a:lnTo>
                <a:lnTo>
                  <a:pt x="1426" y="100"/>
                </a:lnTo>
                <a:lnTo>
                  <a:pt x="1380" y="100"/>
                </a:lnTo>
                <a:close/>
              </a:path>
            </a:pathLst>
          </a:custGeom>
          <a:gradFill rotWithShape="1">
            <a:gsLst>
              <a:gs pos="0">
                <a:srgbClr val="69D969"/>
              </a:gs>
              <a:gs pos="100000">
                <a:srgbClr val="33CC33"/>
              </a:gs>
            </a:gsLst>
            <a:lin ang="2700000" scaled="1"/>
          </a:gradFill>
          <a:ln w="76200" cap="flat" cmpd="sng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93688" y="3265488"/>
            <a:ext cx="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18" name="Freeform 6"/>
          <p:cNvSpPr>
            <a:spLocks/>
          </p:cNvSpPr>
          <p:nvPr/>
        </p:nvSpPr>
        <p:spPr bwMode="auto">
          <a:xfrm>
            <a:off x="3149600" y="4187825"/>
            <a:ext cx="2317750" cy="2276475"/>
          </a:xfrm>
          <a:custGeom>
            <a:avLst/>
            <a:gdLst>
              <a:gd name="T0" fmla="*/ 1158875 w 1676"/>
              <a:gd name="T1" fmla="*/ 0 h 1434"/>
              <a:gd name="T2" fmla="*/ 564226 w 1676"/>
              <a:gd name="T3" fmla="*/ 12700 h 1434"/>
              <a:gd name="T4" fmla="*/ 0 w 1676"/>
              <a:gd name="T5" fmla="*/ 47625 h 1434"/>
              <a:gd name="T6" fmla="*/ 19361 w 1676"/>
              <a:gd name="T7" fmla="*/ 206375 h 1434"/>
              <a:gd name="T8" fmla="*/ 66379 w 1676"/>
              <a:gd name="T9" fmla="*/ 498475 h 1434"/>
              <a:gd name="T10" fmla="*/ 110632 w 1676"/>
              <a:gd name="T11" fmla="*/ 717550 h 1434"/>
              <a:gd name="T12" fmla="*/ 168714 w 1676"/>
              <a:gd name="T13" fmla="*/ 946150 h 1434"/>
              <a:gd name="T14" fmla="*/ 240626 w 1676"/>
              <a:gd name="T15" fmla="*/ 1181100 h 1434"/>
              <a:gd name="T16" fmla="*/ 331897 w 1676"/>
              <a:gd name="T17" fmla="*/ 1409700 h 1434"/>
              <a:gd name="T18" fmla="*/ 436998 w 1676"/>
              <a:gd name="T19" fmla="*/ 1628775 h 1434"/>
              <a:gd name="T20" fmla="*/ 497846 w 1676"/>
              <a:gd name="T21" fmla="*/ 1730375 h 1434"/>
              <a:gd name="T22" fmla="*/ 547631 w 1676"/>
              <a:gd name="T23" fmla="*/ 1803400 h 1434"/>
              <a:gd name="T24" fmla="*/ 649966 w 1676"/>
              <a:gd name="T25" fmla="*/ 1939925 h 1434"/>
              <a:gd name="T26" fmla="*/ 768896 w 1676"/>
              <a:gd name="T27" fmla="*/ 2057400 h 1434"/>
              <a:gd name="T28" fmla="*/ 896123 w 1676"/>
              <a:gd name="T29" fmla="*/ 2155825 h 1434"/>
              <a:gd name="T30" fmla="*/ 965268 w 1676"/>
              <a:gd name="T31" fmla="*/ 2197100 h 1434"/>
              <a:gd name="T32" fmla="*/ 1059306 w 1676"/>
              <a:gd name="T33" fmla="*/ 2241550 h 1434"/>
              <a:gd name="T34" fmla="*/ 1158875 w 1676"/>
              <a:gd name="T35" fmla="*/ 2276475 h 1434"/>
              <a:gd name="T36" fmla="*/ 1208660 w 1676"/>
              <a:gd name="T37" fmla="*/ 2260600 h 1434"/>
              <a:gd name="T38" fmla="*/ 1305463 w 1676"/>
              <a:gd name="T39" fmla="*/ 2222500 h 1434"/>
              <a:gd name="T40" fmla="*/ 1352482 w 1676"/>
              <a:gd name="T41" fmla="*/ 2197100 h 1434"/>
              <a:gd name="T42" fmla="*/ 1488007 w 1676"/>
              <a:gd name="T43" fmla="*/ 2108200 h 1434"/>
              <a:gd name="T44" fmla="*/ 1609702 w 1676"/>
              <a:gd name="T45" fmla="*/ 2000250 h 1434"/>
              <a:gd name="T46" fmla="*/ 1720335 w 1676"/>
              <a:gd name="T47" fmla="*/ 1873250 h 1434"/>
              <a:gd name="T48" fmla="*/ 1819904 w 1676"/>
              <a:gd name="T49" fmla="*/ 1730375 h 1434"/>
              <a:gd name="T50" fmla="*/ 1850328 w 1676"/>
              <a:gd name="T51" fmla="*/ 1679575 h 1434"/>
              <a:gd name="T52" fmla="*/ 1936068 w 1676"/>
              <a:gd name="T53" fmla="*/ 1520825 h 1434"/>
              <a:gd name="T54" fmla="*/ 2032871 w 1676"/>
              <a:gd name="T55" fmla="*/ 1295400 h 1434"/>
              <a:gd name="T56" fmla="*/ 2115846 w 1676"/>
              <a:gd name="T57" fmla="*/ 1063625 h 1434"/>
              <a:gd name="T58" fmla="*/ 2179459 w 1676"/>
              <a:gd name="T59" fmla="*/ 831850 h 1434"/>
              <a:gd name="T60" fmla="*/ 2232010 w 1676"/>
              <a:gd name="T61" fmla="*/ 606425 h 1434"/>
              <a:gd name="T62" fmla="*/ 2270731 w 1676"/>
              <a:gd name="T63" fmla="*/ 393700 h 1434"/>
              <a:gd name="T64" fmla="*/ 2317750 w 1676"/>
              <a:gd name="T65" fmla="*/ 47625 h 1434"/>
              <a:gd name="T66" fmla="*/ 2041169 w 1676"/>
              <a:gd name="T67" fmla="*/ 25400 h 1434"/>
              <a:gd name="T68" fmla="*/ 1460348 w 1676"/>
              <a:gd name="T69" fmla="*/ 3175 h 1434"/>
              <a:gd name="T70" fmla="*/ 1158875 w 1676"/>
              <a:gd name="T71" fmla="*/ 0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676" h="1434">
                <a:moveTo>
                  <a:pt x="838" y="0"/>
                </a:moveTo>
                <a:lnTo>
                  <a:pt x="838" y="0"/>
                </a:lnTo>
                <a:lnTo>
                  <a:pt x="620" y="2"/>
                </a:lnTo>
                <a:lnTo>
                  <a:pt x="408" y="8"/>
                </a:lnTo>
                <a:lnTo>
                  <a:pt x="200" y="16"/>
                </a:lnTo>
                <a:lnTo>
                  <a:pt x="0" y="30"/>
                </a:lnTo>
                <a:lnTo>
                  <a:pt x="14" y="130"/>
                </a:lnTo>
                <a:lnTo>
                  <a:pt x="34" y="248"/>
                </a:lnTo>
                <a:lnTo>
                  <a:pt x="48" y="314"/>
                </a:lnTo>
                <a:lnTo>
                  <a:pt x="62" y="382"/>
                </a:lnTo>
                <a:lnTo>
                  <a:pt x="80" y="452"/>
                </a:lnTo>
                <a:lnTo>
                  <a:pt x="100" y="524"/>
                </a:lnTo>
                <a:lnTo>
                  <a:pt x="122" y="596"/>
                </a:lnTo>
                <a:lnTo>
                  <a:pt x="146" y="670"/>
                </a:lnTo>
                <a:lnTo>
                  <a:pt x="174" y="744"/>
                </a:lnTo>
                <a:lnTo>
                  <a:pt x="206" y="816"/>
                </a:lnTo>
                <a:lnTo>
                  <a:pt x="240" y="888"/>
                </a:lnTo>
                <a:lnTo>
                  <a:pt x="276" y="958"/>
                </a:lnTo>
                <a:lnTo>
                  <a:pt x="316" y="1026"/>
                </a:lnTo>
                <a:lnTo>
                  <a:pt x="338" y="1058"/>
                </a:lnTo>
                <a:lnTo>
                  <a:pt x="360" y="1090"/>
                </a:lnTo>
                <a:lnTo>
                  <a:pt x="396" y="1136"/>
                </a:lnTo>
                <a:lnTo>
                  <a:pt x="432" y="1180"/>
                </a:lnTo>
                <a:lnTo>
                  <a:pt x="470" y="1222"/>
                </a:lnTo>
                <a:lnTo>
                  <a:pt x="512" y="1260"/>
                </a:lnTo>
                <a:lnTo>
                  <a:pt x="556" y="1296"/>
                </a:lnTo>
                <a:lnTo>
                  <a:pt x="600" y="1328"/>
                </a:lnTo>
                <a:lnTo>
                  <a:pt x="648" y="1358"/>
                </a:lnTo>
                <a:lnTo>
                  <a:pt x="698" y="1384"/>
                </a:lnTo>
                <a:lnTo>
                  <a:pt x="732" y="1400"/>
                </a:lnTo>
                <a:lnTo>
                  <a:pt x="766" y="1412"/>
                </a:lnTo>
                <a:lnTo>
                  <a:pt x="802" y="1424"/>
                </a:lnTo>
                <a:lnTo>
                  <a:pt x="838" y="1434"/>
                </a:lnTo>
                <a:lnTo>
                  <a:pt x="874" y="1424"/>
                </a:lnTo>
                <a:lnTo>
                  <a:pt x="910" y="1412"/>
                </a:lnTo>
                <a:lnTo>
                  <a:pt x="944" y="1400"/>
                </a:lnTo>
                <a:lnTo>
                  <a:pt x="978" y="1384"/>
                </a:lnTo>
                <a:lnTo>
                  <a:pt x="1028" y="1358"/>
                </a:lnTo>
                <a:lnTo>
                  <a:pt x="1076" y="1328"/>
                </a:lnTo>
                <a:lnTo>
                  <a:pt x="1122" y="1296"/>
                </a:lnTo>
                <a:lnTo>
                  <a:pt x="1164" y="1260"/>
                </a:lnTo>
                <a:lnTo>
                  <a:pt x="1206" y="1222"/>
                </a:lnTo>
                <a:lnTo>
                  <a:pt x="1244" y="1180"/>
                </a:lnTo>
                <a:lnTo>
                  <a:pt x="1282" y="1136"/>
                </a:lnTo>
                <a:lnTo>
                  <a:pt x="1316" y="1090"/>
                </a:lnTo>
                <a:lnTo>
                  <a:pt x="1338" y="1058"/>
                </a:lnTo>
                <a:lnTo>
                  <a:pt x="1360" y="1026"/>
                </a:lnTo>
                <a:lnTo>
                  <a:pt x="1400" y="958"/>
                </a:lnTo>
                <a:lnTo>
                  <a:pt x="1438" y="888"/>
                </a:lnTo>
                <a:lnTo>
                  <a:pt x="1470" y="816"/>
                </a:lnTo>
                <a:lnTo>
                  <a:pt x="1502" y="744"/>
                </a:lnTo>
                <a:lnTo>
                  <a:pt x="1530" y="670"/>
                </a:lnTo>
                <a:lnTo>
                  <a:pt x="1554" y="596"/>
                </a:lnTo>
                <a:lnTo>
                  <a:pt x="1576" y="524"/>
                </a:lnTo>
                <a:lnTo>
                  <a:pt x="1596" y="452"/>
                </a:lnTo>
                <a:lnTo>
                  <a:pt x="1614" y="382"/>
                </a:lnTo>
                <a:lnTo>
                  <a:pt x="1630" y="314"/>
                </a:lnTo>
                <a:lnTo>
                  <a:pt x="1642" y="248"/>
                </a:lnTo>
                <a:lnTo>
                  <a:pt x="1662" y="130"/>
                </a:lnTo>
                <a:lnTo>
                  <a:pt x="1676" y="30"/>
                </a:lnTo>
                <a:lnTo>
                  <a:pt x="1476" y="16"/>
                </a:lnTo>
                <a:lnTo>
                  <a:pt x="1268" y="8"/>
                </a:lnTo>
                <a:lnTo>
                  <a:pt x="1056" y="2"/>
                </a:lnTo>
                <a:lnTo>
                  <a:pt x="838" y="0"/>
                </a:lnTo>
                <a:close/>
              </a:path>
            </a:pathLst>
          </a:custGeom>
          <a:gradFill rotWithShape="1">
            <a:gsLst>
              <a:gs pos="0">
                <a:srgbClr val="FFFF66"/>
              </a:gs>
              <a:gs pos="100000">
                <a:srgbClr val="FCF600"/>
              </a:gs>
            </a:gsLst>
            <a:lin ang="2700000" scaled="1"/>
          </a:gradFill>
          <a:ln w="76200" cap="flat" cmpd="sng">
            <a:solidFill>
              <a:srgbClr val="2B82F5"/>
            </a:solidFill>
            <a:prstDash val="solid"/>
            <a:round/>
            <a:headEnd type="none" w="med" len="med"/>
            <a:tailEnd type="none" w="med" len="med"/>
          </a:ln>
          <a:effectLst>
            <a:outerShdw dist="63500" dir="3187806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919788" y="1863725"/>
            <a:ext cx="2217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325563" y="1743075"/>
            <a:ext cx="22177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chemeClr val="bg1"/>
                </a:solidFill>
              </a:rPr>
              <a:t>YOUR TEXT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702050" y="4556125"/>
            <a:ext cx="12112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0B68E3"/>
                </a:solidFill>
              </a:rPr>
              <a:t>YOUR</a:t>
            </a:r>
            <a:br>
              <a:rPr lang="en-GB" altLang="en-US" sz="2800" b="1">
                <a:solidFill>
                  <a:srgbClr val="0B68E3"/>
                </a:solidFill>
              </a:rPr>
            </a:br>
            <a:r>
              <a:rPr lang="en-GB" altLang="en-US" sz="2800" b="1">
                <a:solidFill>
                  <a:srgbClr val="0B68E3"/>
                </a:solidFill>
              </a:rPr>
              <a:t>TEXT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182</Words>
  <Application>Microsoft Office PowerPoint</Application>
  <PresentationFormat>On-screen Show (4:3)</PresentationFormat>
  <Paragraphs>32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Default Design</vt:lpstr>
      <vt:lpstr>PowerPoint Buttons and Badges Can be coloured and scaled in size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Buttons and Badges</dc:title>
  <dc:creator>Presentation Magazine</dc:creator>
  <cp:lastModifiedBy>Jonty Pearce</cp:lastModifiedBy>
  <cp:revision>9</cp:revision>
  <dcterms:created xsi:type="dcterms:W3CDTF">2009-11-03T13:35:13Z</dcterms:created>
  <dcterms:modified xsi:type="dcterms:W3CDTF">2015-02-22T11:13:08Z</dcterms:modified>
</cp:coreProperties>
</file>