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69" r:id="rId4"/>
    <p:sldId id="27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F6D1A55-5ADE-4390-B6D6-690D8312E8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988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1E7211-0F6D-48DE-B41A-EB0EA8B46A1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057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C30B7D-8639-40E4-8193-5C2C6286793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8555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45223-3F4D-46DF-A91F-7F2F3746B91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2462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5B7ABE-1165-4165-969F-D7ED26CC578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0491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0C6496-1810-4DED-A8AD-2FBA0090769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535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BBE1A-AC27-463E-A6BE-AB3EAC4254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85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55490-9891-457E-B61F-D13880B57F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843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178EC-FD8A-4E80-BBC2-C34FDF3A53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72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0D37-AC1D-4158-B7A9-7520673756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386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D868-169F-4063-BC0F-0FA9A74882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905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8F6C-06BD-4D8A-9927-E7360F824D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253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FD428-C38E-4985-8B66-E437162C27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938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91EF8-1249-4A2E-B5BE-8330206126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889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75AD9-31BE-4200-B232-CAEA8D0EBE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964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01283-CB34-466C-A7AA-910F78E1AC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78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7CE14-D34A-44D1-9D59-A35579CF00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7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CDB3839-949F-4382-B871-18586C2D65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5484813" y="2066925"/>
            <a:ext cx="2519362" cy="2519363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Add in your own text here</a:t>
            </a: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5705475" y="1990725"/>
            <a:ext cx="2078038" cy="1190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425575" y="2074863"/>
            <a:ext cx="2519363" cy="2519362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Add in your own text here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-2725215">
            <a:off x="1073150" y="2247901"/>
            <a:ext cx="2016125" cy="914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925513" y="4762500"/>
            <a:ext cx="3519487" cy="1009650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4984750" y="4764088"/>
            <a:ext cx="3519488" cy="1009650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41425" y="6116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3d spheres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735013" y="2962275"/>
            <a:ext cx="1200150" cy="1200150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839788" y="2925763"/>
            <a:ext cx="990600" cy="5667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96888" y="4246563"/>
            <a:ext cx="1676400" cy="481012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41425" y="6116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392363" y="2962275"/>
            <a:ext cx="1200150" cy="12001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497138" y="2925763"/>
            <a:ext cx="990600" cy="5667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154238" y="4246563"/>
            <a:ext cx="1676400" cy="481012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4048125" y="2962275"/>
            <a:ext cx="1200150" cy="1200150"/>
          </a:xfrm>
          <a:prstGeom prst="ellipse">
            <a:avLst/>
          </a:prstGeom>
          <a:gradFill rotWithShape="1">
            <a:gsLst>
              <a:gs pos="0">
                <a:srgbClr val="007600"/>
              </a:gs>
              <a:gs pos="100000">
                <a:srgbClr val="00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 b="1"/>
              <a:t>Your Text</a:t>
            </a: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4152900" y="2925763"/>
            <a:ext cx="990600" cy="5667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810000" y="4246563"/>
            <a:ext cx="1676400" cy="481012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5703888" y="2962275"/>
            <a:ext cx="1200150" cy="1200150"/>
          </a:xfrm>
          <a:prstGeom prst="ellipse">
            <a:avLst/>
          </a:prstGeom>
          <a:gradFill rotWithShape="1">
            <a:gsLst>
              <a:gs pos="0">
                <a:srgbClr val="7676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 b="1">
                <a:solidFill>
                  <a:srgbClr val="0000FF"/>
                </a:solidFill>
              </a:rPr>
              <a:t>Your Text</a:t>
            </a: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5808663" y="2925763"/>
            <a:ext cx="990600" cy="5667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5465763" y="4246563"/>
            <a:ext cx="1676400" cy="481012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7359650" y="2962275"/>
            <a:ext cx="1200150" cy="1200150"/>
          </a:xfrm>
          <a:prstGeom prst="ellipse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7464425" y="2925763"/>
            <a:ext cx="990600" cy="5667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7121525" y="4246563"/>
            <a:ext cx="1676400" cy="481012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Your own colours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8"/>
          <p:cNvGrpSpPr>
            <a:grpSpLocks/>
          </p:cNvGrpSpPr>
          <p:nvPr/>
        </p:nvGrpSpPr>
        <p:grpSpPr bwMode="auto">
          <a:xfrm>
            <a:off x="3859213" y="3033713"/>
            <a:ext cx="1530350" cy="1530350"/>
            <a:chOff x="2431" y="1885"/>
            <a:chExt cx="964" cy="964"/>
          </a:xfrm>
        </p:grpSpPr>
        <p:sp>
          <p:nvSpPr>
            <p:cNvPr id="7184" name="Oval 15"/>
            <p:cNvSpPr>
              <a:spLocks noChangeArrowheads="1"/>
            </p:cNvSpPr>
            <p:nvPr/>
          </p:nvSpPr>
          <p:spPr bwMode="auto">
            <a:xfrm>
              <a:off x="2431" y="1885"/>
              <a:ext cx="964" cy="964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14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solidFill>
                    <a:schemeClr val="bg1"/>
                  </a:solidFill>
                </a:rPr>
                <a:t>Add in your own text here</a:t>
              </a:r>
            </a:p>
          </p:txBody>
        </p:sp>
        <p:sp>
          <p:nvSpPr>
            <p:cNvPr id="7185" name="Oval 16"/>
            <p:cNvSpPr>
              <a:spLocks noChangeArrowheads="1"/>
            </p:cNvSpPr>
            <p:nvPr/>
          </p:nvSpPr>
          <p:spPr bwMode="auto">
            <a:xfrm>
              <a:off x="2526" y="1886"/>
              <a:ext cx="794" cy="45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2582863" y="1779588"/>
            <a:ext cx="4108450" cy="4108450"/>
          </a:xfrm>
          <a:prstGeom prst="ellips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Oval 3"/>
          <p:cNvSpPr>
            <a:spLocks noChangeArrowheads="1"/>
          </p:cNvSpPr>
          <p:nvPr/>
        </p:nvSpPr>
        <p:spPr bwMode="auto">
          <a:xfrm>
            <a:off x="2236788" y="2336800"/>
            <a:ext cx="1200150" cy="1200150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7173" name="Oval 4"/>
          <p:cNvSpPr>
            <a:spLocks noChangeArrowheads="1"/>
          </p:cNvSpPr>
          <p:nvPr/>
        </p:nvSpPr>
        <p:spPr bwMode="auto">
          <a:xfrm>
            <a:off x="2341563" y="2308225"/>
            <a:ext cx="990600" cy="5667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2236788" y="4171950"/>
            <a:ext cx="1200150" cy="1200150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7175" name="Oval 6"/>
          <p:cNvSpPr>
            <a:spLocks noChangeArrowheads="1"/>
          </p:cNvSpPr>
          <p:nvPr/>
        </p:nvSpPr>
        <p:spPr bwMode="auto">
          <a:xfrm>
            <a:off x="2341563" y="4171950"/>
            <a:ext cx="990600" cy="5667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Oval 7"/>
          <p:cNvSpPr>
            <a:spLocks noChangeArrowheads="1"/>
          </p:cNvSpPr>
          <p:nvPr/>
        </p:nvSpPr>
        <p:spPr bwMode="auto">
          <a:xfrm>
            <a:off x="4024313" y="5187950"/>
            <a:ext cx="1200150" cy="1200150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7177" name="Oval 8"/>
          <p:cNvSpPr>
            <a:spLocks noChangeArrowheads="1"/>
          </p:cNvSpPr>
          <p:nvPr/>
        </p:nvSpPr>
        <p:spPr bwMode="auto">
          <a:xfrm>
            <a:off x="4129088" y="5151438"/>
            <a:ext cx="990600" cy="5667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Oval 9"/>
          <p:cNvSpPr>
            <a:spLocks noChangeArrowheads="1"/>
          </p:cNvSpPr>
          <p:nvPr/>
        </p:nvSpPr>
        <p:spPr bwMode="auto">
          <a:xfrm>
            <a:off x="5849938" y="4171950"/>
            <a:ext cx="1200150" cy="1200150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7179" name="Oval 10"/>
          <p:cNvSpPr>
            <a:spLocks noChangeArrowheads="1"/>
          </p:cNvSpPr>
          <p:nvPr/>
        </p:nvSpPr>
        <p:spPr bwMode="auto">
          <a:xfrm>
            <a:off x="5954713" y="4171950"/>
            <a:ext cx="990600" cy="5667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Oval 11"/>
          <p:cNvSpPr>
            <a:spLocks noChangeArrowheads="1"/>
          </p:cNvSpPr>
          <p:nvPr/>
        </p:nvSpPr>
        <p:spPr bwMode="auto">
          <a:xfrm>
            <a:off x="5851525" y="2336800"/>
            <a:ext cx="1200150" cy="1200150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7181" name="Oval 12"/>
          <p:cNvSpPr>
            <a:spLocks noChangeArrowheads="1"/>
          </p:cNvSpPr>
          <p:nvPr/>
        </p:nvSpPr>
        <p:spPr bwMode="auto">
          <a:xfrm>
            <a:off x="5956300" y="2308225"/>
            <a:ext cx="990600" cy="5667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Oval 13"/>
          <p:cNvSpPr>
            <a:spLocks noChangeArrowheads="1"/>
          </p:cNvSpPr>
          <p:nvPr/>
        </p:nvSpPr>
        <p:spPr bwMode="auto">
          <a:xfrm>
            <a:off x="4024313" y="1203325"/>
            <a:ext cx="1200150" cy="1200150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7183" name="Oval 14"/>
          <p:cNvSpPr>
            <a:spLocks noChangeArrowheads="1"/>
          </p:cNvSpPr>
          <p:nvPr/>
        </p:nvSpPr>
        <p:spPr bwMode="auto">
          <a:xfrm>
            <a:off x="4129088" y="1166813"/>
            <a:ext cx="990600" cy="5667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7"/>
          <p:cNvSpPr>
            <a:spLocks noChangeArrowheads="1"/>
          </p:cNvSpPr>
          <p:nvPr/>
        </p:nvSpPr>
        <p:spPr bwMode="auto">
          <a:xfrm>
            <a:off x="4229100" y="2224088"/>
            <a:ext cx="2519363" cy="2519362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Add in your own text here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to change colours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14350" y="2043113"/>
            <a:ext cx="2519363" cy="2519362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14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Add in your own text here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735013" y="1966913"/>
            <a:ext cx="2078037" cy="1190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4288" y="4740275"/>
            <a:ext cx="3519487" cy="1009650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4449763" y="1176338"/>
            <a:ext cx="2078037" cy="1190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3729038" y="4738688"/>
            <a:ext cx="3519487" cy="1009650"/>
          </a:xfrm>
          <a:prstGeom prst="ellipse">
            <a:avLst/>
          </a:prstGeom>
          <a:gradFill rotWithShape="1">
            <a:gsLst>
              <a:gs pos="0">
                <a:srgbClr val="4D4D4D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7119938" y="1436688"/>
            <a:ext cx="18192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/>
              <a:t>The sphere is made up of three parts</a:t>
            </a:r>
          </a:p>
          <a:p>
            <a:pPr eaLnBrk="1" hangingPunct="1">
              <a:buFontTx/>
              <a:buChar char="-"/>
            </a:pPr>
            <a:r>
              <a:rPr lang="en-GB" altLang="en-US" sz="1400"/>
              <a:t> The circle</a:t>
            </a:r>
          </a:p>
          <a:p>
            <a:pPr eaLnBrk="1" hangingPunct="1">
              <a:buFontTx/>
              <a:buChar char="-"/>
            </a:pPr>
            <a:r>
              <a:rPr lang="en-GB" altLang="en-US" sz="1400"/>
              <a:t> The shadow</a:t>
            </a:r>
          </a:p>
          <a:p>
            <a:pPr eaLnBrk="1" hangingPunct="1">
              <a:buFontTx/>
              <a:buChar char="-"/>
            </a:pPr>
            <a:r>
              <a:rPr lang="en-GB" altLang="en-US" sz="1400"/>
              <a:t> The glow</a:t>
            </a:r>
          </a:p>
          <a:p>
            <a:pPr eaLnBrk="1" hangingPunct="1"/>
            <a:r>
              <a:rPr lang="en-GB" altLang="en-US" sz="1400"/>
              <a:t>All of these have been filled with gradient colour using the Fill Effects function </a:t>
            </a:r>
          </a:p>
        </p:txBody>
      </p:sp>
      <p:pic>
        <p:nvPicPr>
          <p:cNvPr id="922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9" t="81844" r="72984" b="3937"/>
          <a:stretch>
            <a:fillRect/>
          </a:stretch>
        </p:blipFill>
        <p:spPr bwMode="auto">
          <a:xfrm>
            <a:off x="7232650" y="3732213"/>
            <a:ext cx="1444625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5976938" y="5773738"/>
            <a:ext cx="270351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/>
              <a:t>You can change the colour in any of these elements by using the Fill Effects function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269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3d spheres</vt:lpstr>
      <vt:lpstr>Your own colours</vt:lpstr>
      <vt:lpstr>PowerPoint Presentation</vt:lpstr>
      <vt:lpstr>How to change colours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5</cp:revision>
  <dcterms:created xsi:type="dcterms:W3CDTF">2009-11-03T13:35:13Z</dcterms:created>
  <dcterms:modified xsi:type="dcterms:W3CDTF">2015-02-22T11:13:07Z</dcterms:modified>
</cp:coreProperties>
</file>