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sldIdLst>
    <p:sldId id="295" r:id="rId2"/>
    <p:sldId id="296" r:id="rId3"/>
    <p:sldId id="276" r:id="rId4"/>
    <p:sldId id="277" r:id="rId5"/>
    <p:sldId id="278" r:id="rId6"/>
    <p:sldId id="279" r:id="rId7"/>
    <p:sldId id="283" r:id="rId8"/>
    <p:sldId id="284" r:id="rId9"/>
    <p:sldId id="285" r:id="rId10"/>
    <p:sldId id="286" r:id="rId11"/>
    <p:sldId id="287" r:id="rId12"/>
    <p:sldId id="288" r:id="rId13"/>
    <p:sldId id="289" r:id="rId14"/>
    <p:sldId id="290" r:id="rId15"/>
    <p:sldId id="281" r:id="rId16"/>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33" autoAdjust="0"/>
    <p:restoredTop sz="94472" autoAdjust="0"/>
  </p:normalViewPr>
  <p:slideViewPr>
    <p:cSldViewPr snapToGrid="0" snapToObjects="1">
      <p:cViewPr>
        <p:scale>
          <a:sx n="100" d="100"/>
          <a:sy n="100" d="100"/>
        </p:scale>
        <p:origin x="-462" y="-72"/>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smtClean="0"/>
            </a:lvl1pPr>
          </a:lstStyle>
          <a:p>
            <a:pPr>
              <a:defRPr/>
            </a:pPr>
            <a:endParaRPr lang="en-GB" altLang="en-US"/>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smtClean="0"/>
            </a:lvl1pPr>
          </a:lstStyle>
          <a:p>
            <a:pPr>
              <a:defRPr/>
            </a:pPr>
            <a:endParaRPr lang="en-GB"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smtClean="0"/>
            </a:lvl1pPr>
          </a:lstStyle>
          <a:p>
            <a:pPr>
              <a:defRPr/>
            </a:pPr>
            <a:endParaRPr lang="en-GB" alt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0E13820B-8A96-44F7-8999-D1043B420386}" type="slidenum">
              <a:rPr lang="en-GB" altLang="en-US"/>
              <a:pPr>
                <a:defRPr/>
              </a:pPr>
              <a:t>‹#›</a:t>
            </a:fld>
            <a:endParaRPr lang="en-GB" altLang="en-US"/>
          </a:p>
        </p:txBody>
      </p:sp>
    </p:spTree>
    <p:extLst>
      <p:ext uri="{BB962C8B-B14F-4D97-AF65-F5344CB8AC3E}">
        <p14:creationId xmlns:p14="http://schemas.microsoft.com/office/powerpoint/2010/main" val="23688321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2F9BEA7D-99D1-4701-BD28-6BD8B0DEA322}" type="slidenum">
              <a:rPr lang="en-GB" altLang="en-US" sz="1200" b="0"/>
              <a:pPr/>
              <a:t>1</a:t>
            </a:fld>
            <a:endParaRPr lang="en-GB" altLang="en-US" sz="1200" b="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07911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89650DAE-B375-479B-911F-8F8DCAA433F5}" type="slidenum">
              <a:rPr lang="en-GB" altLang="en-US" sz="1200" b="0"/>
              <a:pPr/>
              <a:t>10</a:t>
            </a:fld>
            <a:endParaRPr lang="en-GB" altLang="en-US" sz="1200"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40512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F8677B08-6F11-4C33-8392-994DF9EEF70E}" type="slidenum">
              <a:rPr lang="en-GB" altLang="en-US" sz="1200" b="0"/>
              <a:pPr/>
              <a:t>11</a:t>
            </a:fld>
            <a:endParaRPr lang="en-GB" altLang="en-US" sz="1200" b="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78270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386CEFB-6B9E-42A4-BFCA-3A32EA2C5FAC}" type="slidenum">
              <a:rPr lang="en-GB" altLang="en-US" sz="1200" b="0"/>
              <a:pPr/>
              <a:t>12</a:t>
            </a:fld>
            <a:endParaRPr lang="en-GB" altLang="en-US" sz="1200" b="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750610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A1444939-2BDC-4145-9187-9C0189484F2D}" type="slidenum">
              <a:rPr lang="en-GB" altLang="en-US" sz="1200" b="0"/>
              <a:pPr/>
              <a:t>13</a:t>
            </a:fld>
            <a:endParaRPr lang="en-GB" altLang="en-US" sz="1200" b="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10415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8468C08F-EFA6-4375-A944-B5D20759DE61}" type="slidenum">
              <a:rPr lang="en-GB" altLang="en-US" sz="1200" b="0"/>
              <a:pPr/>
              <a:t>14</a:t>
            </a:fld>
            <a:endParaRPr lang="en-GB" altLang="en-US" sz="1200" b="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400364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577041B7-EEAC-47A1-8BCC-FBA62A23128D}" type="slidenum">
              <a:rPr lang="en-GB" altLang="en-US" sz="1200" b="0"/>
              <a:pPr/>
              <a:t>15</a:t>
            </a:fld>
            <a:endParaRPr lang="en-GB" altLang="en-US" sz="1200" b="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6412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1AC28E5D-3B67-450D-A47A-CE0C957275BF}" type="slidenum">
              <a:rPr lang="en-GB" altLang="en-US" sz="1200" b="0"/>
              <a:pPr/>
              <a:t>2</a:t>
            </a:fld>
            <a:endParaRPr lang="en-GB" altLang="en-US" sz="1200"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9946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0719C120-CC7C-4EE3-B920-1288BC3CF867}" type="slidenum">
              <a:rPr lang="en-GB" altLang="en-US" sz="1200" b="0"/>
              <a:pPr/>
              <a:t>3</a:t>
            </a:fld>
            <a:endParaRPr lang="en-GB" altLang="en-US" sz="1200"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4671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FA2FD060-5016-4C48-852F-F09FC913ABD7}" type="slidenum">
              <a:rPr lang="en-GB" altLang="en-US" sz="1200" b="0"/>
              <a:pPr/>
              <a:t>4</a:t>
            </a:fld>
            <a:endParaRPr lang="en-GB" altLang="en-US" sz="1200"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31655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36F6B02-682E-4DD0-B5B3-7ECFAE8C6EA2}" type="slidenum">
              <a:rPr lang="en-GB" altLang="en-US" sz="1200" b="0"/>
              <a:pPr/>
              <a:t>5</a:t>
            </a:fld>
            <a:endParaRPr lang="en-GB" altLang="en-US" sz="1200"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60624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CD5A5710-3F00-4D16-87C8-8B83FB69DE3D}" type="slidenum">
              <a:rPr lang="en-GB" altLang="en-US" sz="1200" b="0"/>
              <a:pPr/>
              <a:t>6</a:t>
            </a:fld>
            <a:endParaRPr lang="en-GB" altLang="en-US" sz="1200"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94799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D6749F1-B2AB-467E-8CBE-5A474583B4E7}" type="slidenum">
              <a:rPr lang="en-GB" altLang="en-US" sz="1200" b="0"/>
              <a:pPr/>
              <a:t>7</a:t>
            </a:fld>
            <a:endParaRPr lang="en-GB" altLang="en-US" sz="1200"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01994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7B3494E-D08F-494C-9C85-77EF48ACBA6C}" type="slidenum">
              <a:rPr lang="en-GB" altLang="en-US" sz="1200" b="0"/>
              <a:pPr/>
              <a:t>8</a:t>
            </a:fld>
            <a:endParaRPr lang="en-GB" altLang="en-US" sz="1200"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72301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3A4B3815-1372-4F2D-AE3C-FB1A8CDDCF84}" type="slidenum">
              <a:rPr lang="en-GB" altLang="en-US" sz="1200" b="0"/>
              <a:pPr/>
              <a:t>9</a:t>
            </a:fld>
            <a:endParaRPr lang="en-GB" altLang="en-US" sz="1200"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46338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CF39306-E42A-4D10-92C2-30A3565B048E}" type="slidenum">
              <a:rPr lang="en-US" altLang="en-US"/>
              <a:pPr>
                <a:defRPr/>
              </a:pPr>
              <a:t>‹#›</a:t>
            </a:fld>
            <a:endParaRPr lang="en-US" altLang="en-US"/>
          </a:p>
        </p:txBody>
      </p:sp>
    </p:spTree>
    <p:extLst>
      <p:ext uri="{BB962C8B-B14F-4D97-AF65-F5344CB8AC3E}">
        <p14:creationId xmlns:p14="http://schemas.microsoft.com/office/powerpoint/2010/main" val="1152467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D696D8D-051F-4838-9C78-D4B2B35795DD}" type="slidenum">
              <a:rPr lang="en-US" altLang="en-US"/>
              <a:pPr>
                <a:defRPr/>
              </a:pPr>
              <a:t>‹#›</a:t>
            </a:fld>
            <a:endParaRPr lang="en-US" altLang="en-US"/>
          </a:p>
        </p:txBody>
      </p:sp>
    </p:spTree>
    <p:extLst>
      <p:ext uri="{BB962C8B-B14F-4D97-AF65-F5344CB8AC3E}">
        <p14:creationId xmlns:p14="http://schemas.microsoft.com/office/powerpoint/2010/main" val="3891536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2745BE6-A7E5-481D-B5F9-17DAB3AFC692}" type="slidenum">
              <a:rPr lang="en-US" altLang="en-US"/>
              <a:pPr>
                <a:defRPr/>
              </a:pPr>
              <a:t>‹#›</a:t>
            </a:fld>
            <a:endParaRPr lang="en-US" altLang="en-US"/>
          </a:p>
        </p:txBody>
      </p:sp>
    </p:spTree>
    <p:extLst>
      <p:ext uri="{BB962C8B-B14F-4D97-AF65-F5344CB8AC3E}">
        <p14:creationId xmlns:p14="http://schemas.microsoft.com/office/powerpoint/2010/main" val="780322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A3BE73B4-A9AE-4130-A7A4-A45F397FDC39}" type="slidenum">
              <a:rPr lang="en-US" altLang="en-US"/>
              <a:pPr>
                <a:defRPr/>
              </a:pPr>
              <a:t>‹#›</a:t>
            </a:fld>
            <a:endParaRPr lang="en-US" altLang="en-US"/>
          </a:p>
        </p:txBody>
      </p:sp>
    </p:spTree>
    <p:extLst>
      <p:ext uri="{BB962C8B-B14F-4D97-AF65-F5344CB8AC3E}">
        <p14:creationId xmlns:p14="http://schemas.microsoft.com/office/powerpoint/2010/main" val="3620150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4FBBA55-6BA6-4428-8C06-5503E3F13297}" type="slidenum">
              <a:rPr lang="en-US" altLang="en-US"/>
              <a:pPr>
                <a:defRPr/>
              </a:pPr>
              <a:t>‹#›</a:t>
            </a:fld>
            <a:endParaRPr lang="en-US" altLang="en-US"/>
          </a:p>
        </p:txBody>
      </p:sp>
    </p:spTree>
    <p:extLst>
      <p:ext uri="{BB962C8B-B14F-4D97-AF65-F5344CB8AC3E}">
        <p14:creationId xmlns:p14="http://schemas.microsoft.com/office/powerpoint/2010/main" val="3767781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FFDAE83-62A6-4F2A-934A-201D0904FB77}" type="slidenum">
              <a:rPr lang="en-US" altLang="en-US"/>
              <a:pPr>
                <a:defRPr/>
              </a:pPr>
              <a:t>‹#›</a:t>
            </a:fld>
            <a:endParaRPr lang="en-US" altLang="en-US"/>
          </a:p>
        </p:txBody>
      </p:sp>
    </p:spTree>
    <p:extLst>
      <p:ext uri="{BB962C8B-B14F-4D97-AF65-F5344CB8AC3E}">
        <p14:creationId xmlns:p14="http://schemas.microsoft.com/office/powerpoint/2010/main" val="2820252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1FD7ACB-90FB-4502-9409-08E438612869}" type="slidenum">
              <a:rPr lang="en-US" altLang="en-US"/>
              <a:pPr>
                <a:defRPr/>
              </a:pPr>
              <a:t>‹#›</a:t>
            </a:fld>
            <a:endParaRPr lang="en-US" altLang="en-US"/>
          </a:p>
        </p:txBody>
      </p:sp>
    </p:spTree>
    <p:extLst>
      <p:ext uri="{BB962C8B-B14F-4D97-AF65-F5344CB8AC3E}">
        <p14:creationId xmlns:p14="http://schemas.microsoft.com/office/powerpoint/2010/main" val="3785307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F4EC2C6-7B9F-449B-B503-F6355F599D79}" type="slidenum">
              <a:rPr lang="en-US" altLang="en-US"/>
              <a:pPr>
                <a:defRPr/>
              </a:pPr>
              <a:t>‹#›</a:t>
            </a:fld>
            <a:endParaRPr lang="en-US" altLang="en-US"/>
          </a:p>
        </p:txBody>
      </p:sp>
    </p:spTree>
    <p:extLst>
      <p:ext uri="{BB962C8B-B14F-4D97-AF65-F5344CB8AC3E}">
        <p14:creationId xmlns:p14="http://schemas.microsoft.com/office/powerpoint/2010/main" val="746070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C67E857-CADE-4484-BC15-191B05BCCD4E}" type="slidenum">
              <a:rPr lang="en-US" altLang="en-US"/>
              <a:pPr>
                <a:defRPr/>
              </a:pPr>
              <a:t>‹#›</a:t>
            </a:fld>
            <a:endParaRPr lang="en-US" altLang="en-US"/>
          </a:p>
        </p:txBody>
      </p:sp>
    </p:spTree>
    <p:extLst>
      <p:ext uri="{BB962C8B-B14F-4D97-AF65-F5344CB8AC3E}">
        <p14:creationId xmlns:p14="http://schemas.microsoft.com/office/powerpoint/2010/main" val="2662006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73E601B-61AA-4FFD-BE3A-FCFF2E03D758}" type="slidenum">
              <a:rPr lang="en-US" altLang="en-US"/>
              <a:pPr>
                <a:defRPr/>
              </a:pPr>
              <a:t>‹#›</a:t>
            </a:fld>
            <a:endParaRPr lang="en-US" altLang="en-US"/>
          </a:p>
        </p:txBody>
      </p:sp>
    </p:spTree>
    <p:extLst>
      <p:ext uri="{BB962C8B-B14F-4D97-AF65-F5344CB8AC3E}">
        <p14:creationId xmlns:p14="http://schemas.microsoft.com/office/powerpoint/2010/main" val="2633378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132C8B0-C871-46EE-B09F-CF66F425A200}" type="slidenum">
              <a:rPr lang="en-US" altLang="en-US"/>
              <a:pPr>
                <a:defRPr/>
              </a:pPr>
              <a:t>‹#›</a:t>
            </a:fld>
            <a:endParaRPr lang="en-US" altLang="en-US"/>
          </a:p>
        </p:txBody>
      </p:sp>
    </p:spTree>
    <p:extLst>
      <p:ext uri="{BB962C8B-B14F-4D97-AF65-F5344CB8AC3E}">
        <p14:creationId xmlns:p14="http://schemas.microsoft.com/office/powerpoint/2010/main" val="902067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79D5473-69D7-46C1-8577-68ED7E17B3F1}" type="slidenum">
              <a:rPr lang="en-US" altLang="en-US"/>
              <a:pPr>
                <a:defRPr/>
              </a:pPr>
              <a:t>‹#›</a:t>
            </a:fld>
            <a:endParaRPr lang="en-US" altLang="en-US"/>
          </a:p>
        </p:txBody>
      </p:sp>
    </p:spTree>
    <p:extLst>
      <p:ext uri="{BB962C8B-B14F-4D97-AF65-F5344CB8AC3E}">
        <p14:creationId xmlns:p14="http://schemas.microsoft.com/office/powerpoint/2010/main" val="1722267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850B2C69-6F12-4636-B22F-6E2F97034D5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075" name="Rectangle 3"/>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076" name="Rectangle 4"/>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077" name="Rectangle 5"/>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078" name="Rectangle 6"/>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079" name="Rectangle 7"/>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080" name="Rectangle 8"/>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3081" name="Rectangle 9"/>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August 2010</a:t>
            </a:r>
          </a:p>
        </p:txBody>
      </p:sp>
      <p:sp>
        <p:nvSpPr>
          <p:cNvPr id="3082" name="Rectangle 10"/>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3083" name="Rectangle 11"/>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3084" name="Rectangle 12"/>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3085" name="Rectangle 13"/>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3086" name="Rectangle 14"/>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3087" name="Rectangle 15"/>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3088" name="Rectangle 16"/>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3089" name="Rectangle 17"/>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3090" name="Rectangle 18"/>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3091" name="Rectangle 19"/>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3092" name="Rectangle 20"/>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3093" name="Rectangle 2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3094" name="Rectangle 22"/>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3095" name="Rectangle 23"/>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3096" name="Rectangle 24"/>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3097" name="Rectangle 25"/>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3098" name="Rectangle 2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3099" name="Rectangle 27"/>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3100" name="Rectangle 28"/>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3101" name="Rectangle 29"/>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3102" name="Rectangle 30"/>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3103" name="Rectangle 3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3104" name="Rectangle 32"/>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3105" name="Rectangle 33"/>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3106" name="Rectangle 34"/>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3107" name="Rectangle 35"/>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3108" name="Rectangle 3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3109" name="Rectangle 37"/>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3110" name="Rectangle 38"/>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3111" name="Rectangle 39"/>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3112" name="Rectangle 40"/>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3113" name="Rectangle 4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3114" name="Rectangle 42"/>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3115" name="Rectangle 43"/>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3116" name="Rectangle 44"/>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3117" name="Rectangle 45"/>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3118" name="Rectangle 4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3119" name="Rectangle 47"/>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3120" name="Rectangle 48"/>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3121" name="Rectangle 49"/>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3122" name="Rectangle 50"/>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
        <p:nvSpPr>
          <p:cNvPr id="3123" name="Rectangle 5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26</a:t>
            </a:r>
            <a:endParaRPr lang="en-US" altLang="en-US" sz="1600" b="0"/>
          </a:p>
        </p:txBody>
      </p:sp>
      <p:sp>
        <p:nvSpPr>
          <p:cNvPr id="3124" name="Text Box 52"/>
          <p:cNvSpPr txBox="1">
            <a:spLocks noChangeArrowheads="1"/>
          </p:cNvSpPr>
          <p:nvPr/>
        </p:nvSpPr>
        <p:spPr bwMode="auto">
          <a:xfrm>
            <a:off x="1946275" y="5767388"/>
            <a:ext cx="5202238" cy="831850"/>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r>
              <a:rPr lang="en-GB" altLang="en-US"/>
              <a:t>One month per page </a:t>
            </a:r>
          </a:p>
          <a:p>
            <a:r>
              <a:rPr lang="en-GB" altLang="en-US"/>
              <a:t>Space to write on your own events</a:t>
            </a:r>
          </a:p>
        </p:txBody>
      </p:sp>
      <p:sp>
        <p:nvSpPr>
          <p:cNvPr id="3125" name="Rectangle 53"/>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algn="ctr" eaLnBrk="1" hangingPunct="1"/>
            <a:r>
              <a:rPr lang="en-GB" altLang="en-US" sz="4000" b="0">
                <a:solidFill>
                  <a:schemeClr val="tx2"/>
                </a:solidFill>
              </a:rPr>
              <a:t>2010 monthly </a:t>
            </a:r>
            <a:br>
              <a:rPr lang="en-GB" altLang="en-US" sz="4000" b="0">
                <a:solidFill>
                  <a:schemeClr val="tx2"/>
                </a:solidFill>
              </a:rPr>
            </a:br>
            <a:r>
              <a:rPr lang="en-GB" altLang="en-US" sz="4000" b="0">
                <a:solidFill>
                  <a:schemeClr val="tx2"/>
                </a:solidFill>
              </a:rPr>
              <a:t>Academic calendar template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1507" name="Rectangle 3"/>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1508" name="Rectangle 4"/>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1509" name="Rectangle 5"/>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1510" name="Rectangle 6"/>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1511" name="Rectangle 7"/>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1512" name="Rectangle 8"/>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1513" name="Rectangle 9"/>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April 2011</a:t>
            </a:r>
          </a:p>
        </p:txBody>
      </p:sp>
      <p:sp>
        <p:nvSpPr>
          <p:cNvPr id="2151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2151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151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151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151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151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152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152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152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152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152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152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152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152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152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152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153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153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153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153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153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153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153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153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153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153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154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154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154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154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154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21545" name="Rectangle 84"/>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21546" name="Rectangle 83"/>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21547" name="Rectangle 82"/>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21548" name="Rectangle 81"/>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3555" name="Rectangle 3"/>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3556" name="Rectangle 4"/>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3557" name="Rectangle 5"/>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3558" name="Rectangle 6"/>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3559" name="Rectangle 7"/>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3560" name="Rectangle 8"/>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3561" name="Rectangle 9"/>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May 2011</a:t>
            </a:r>
          </a:p>
        </p:txBody>
      </p:sp>
      <p:sp>
        <p:nvSpPr>
          <p:cNvPr id="23562" name="Rectangle 136"/>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23563" name="Rectangle 135"/>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23564" name="Rectangle 134"/>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23565" name="Rectangle 133"/>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23566" name="Rectangle 132"/>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23567" name="Rectangle 131"/>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23568" name="Rectangle 130"/>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3569" name="Rectangle 129"/>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3570" name="Rectangle 128"/>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3571" name="Rectangle 127"/>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3572" name="Rectangle 126"/>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3573" name="Rectangle 125"/>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3574" name="Rectangle 124"/>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3575" name="Rectangle 123"/>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3576" name="Rectangle 122"/>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3577" name="Rectangle 121"/>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3578" name="Rectangle 120"/>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3579" name="Rectangle 119"/>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3580" name="Rectangle 118"/>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3581" name="Rectangle 117"/>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3582" name="Rectangle 116"/>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3583" name="Rectangle 115"/>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3584" name="Rectangle 114"/>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3585" name="Rectangle 113"/>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3586" name="Rectangle 112"/>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3587" name="Rectangle 111"/>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3588" name="Rectangle 110"/>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3589" name="Rectangle 109"/>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3590" name="Rectangle 108"/>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3591" name="Rectangle 107"/>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3592" name="Rectangle 106"/>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3593" name="Rectangle 105"/>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3594" name="Rectangle 104"/>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3595" name="Rectangle 103"/>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3596" name="Rectangle 102"/>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3597" name="Rectangle 101"/>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23598" name="Rectangle 100"/>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23599" name="Rectangle 99"/>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23600" name="Rectangle 98"/>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23601" name="Rectangle 97"/>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
        <p:nvSpPr>
          <p:cNvPr id="23602" name="Rectangle 96"/>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26</a:t>
            </a:r>
            <a:endParaRPr lang="en-US" altLang="en-US" sz="1600" b="0"/>
          </a:p>
        </p:txBody>
      </p:sp>
      <p:sp>
        <p:nvSpPr>
          <p:cNvPr id="23603" name="Rectangle 95"/>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25</a:t>
            </a:r>
            <a:endParaRPr lang="en-US" altLang="en-US" sz="1600" b="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5603" name="Rectangle 3"/>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5604" name="Rectangle 4"/>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5605" name="Rectangle 5"/>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5606" name="Rectangle 6"/>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5607" name="Rectangle 7"/>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5608" name="Rectangle 8"/>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5609" name="Rectangle 9"/>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June 2011</a:t>
            </a:r>
          </a:p>
        </p:txBody>
      </p:sp>
      <p:sp>
        <p:nvSpPr>
          <p:cNvPr id="25610" name="Rectangle 11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25611" name="Rectangle 11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25612" name="Rectangle 113"/>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25613" name="Rectangle 112"/>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5614" name="Rectangle 11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5615" name="Rectangle 110"/>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5616" name="Rectangle 10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5617" name="Rectangle 108"/>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5618" name="Rectangle 107"/>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5619" name="Rectangle 10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5620" name="Rectangle 10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5621" name="Rectangle 10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5622" name="Rectangle 103"/>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5623" name="Rectangle 102"/>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5624" name="Rectangle 10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5625" name="Rectangle 10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5626" name="Rectangle 9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5627" name="Rectangle 98"/>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5628" name="Rectangle 97"/>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5629" name="Rectangle 9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5630" name="Rectangle 95"/>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5631" name="Rectangle 9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5632" name="Rectangle 93"/>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5633" name="Rectangle 92"/>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5634" name="Rectangle 9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5635" name="Rectangle 9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5636" name="Rectangle 8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5637" name="Rectangle 88"/>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5638" name="Rectangle 87"/>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5639" name="Rectangle 8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5640" name="Rectangle 8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5641" name="Rectangle 8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5642" name="Rectangle 8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25643" name="Rectangle 82"/>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25644"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7651" name="Rectangle 3"/>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7652" name="Rectangle 4"/>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7653" name="Rectangle 5"/>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7654" name="Rectangle 6"/>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7655" name="Rectangle 7"/>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7656" name="Rectangle 8"/>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7657" name="Rectangle 9"/>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July 2011</a:t>
            </a:r>
          </a:p>
        </p:txBody>
      </p:sp>
      <p:sp>
        <p:nvSpPr>
          <p:cNvPr id="27658" name="Rectangle 11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27659" name="Rectangle 11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7660" name="Rectangle 113"/>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7661" name="Rectangle 112"/>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7662" name="Rectangle 11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7663" name="Rectangle 110"/>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7664" name="Rectangle 10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7665" name="Rectangle 108"/>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7666" name="Rectangle 107"/>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7667" name="Rectangle 10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7668" name="Rectangle 10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7669" name="Rectangle 10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7670" name="Rectangle 103"/>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7671" name="Rectangle 102"/>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7672" name="Rectangle 10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7673" name="Rectangle 10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7674" name="Rectangle 9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7675" name="Rectangle 98"/>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7676" name="Rectangle 97"/>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7677" name="Rectangle 9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7678" name="Rectangle 95"/>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7679" name="Rectangle 9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7680" name="Rectangle 93"/>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7681" name="Rectangle 92"/>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7682" name="Rectangle 9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7683" name="Rectangle 9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7684" name="Rectangle 8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7685" name="Rectangle 88"/>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7686" name="Rectangle 87"/>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7687" name="Rectangle 8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7688" name="Rectangle 8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27689" name="Rectangle 8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27690" name="Rectangle 8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27691" name="Rectangle 82"/>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27692"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9699" name="Rectangle 3"/>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9700" name="Rectangle 4"/>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9701" name="Rectangle 5"/>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9702" name="Rectangle 6"/>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9703" name="Rectangle 7"/>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9704" name="Rectangle 8"/>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9705" name="Rectangle 9"/>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August 2011</a:t>
            </a:r>
          </a:p>
        </p:txBody>
      </p:sp>
      <p:sp>
        <p:nvSpPr>
          <p:cNvPr id="29706" name="Rectangle 12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29707" name="Rectangle 12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29708" name="Rectangle 120"/>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29709" name="Rectangle 119"/>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29710" name="Rectangle 118"/>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29711" name="Rectangle 117"/>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9712" name="Rectangle 1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9713" name="Rectangle 115"/>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9714" name="Rectangle 114"/>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9715" name="Rectangle 113"/>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9716" name="Rectangle 112"/>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9717" name="Rectangle 11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9718" name="Rectangle 110"/>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9719" name="Rectangle 109"/>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9720" name="Rectangle 108"/>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9721" name="Rectangle 107"/>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9722" name="Rectangle 10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9723" name="Rectangle 105"/>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9724" name="Rectangle 104"/>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9725" name="Rectangle 103"/>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9726" name="Rectangle 102"/>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9727" name="Rectangle 10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9728" name="Rectangle 100"/>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9729" name="Rectangle 99"/>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9730" name="Rectangle 98"/>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9731" name="Rectangle 97"/>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9732" name="Rectangle 9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9733" name="Rectangle 95"/>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9734" name="Rectangle 94"/>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9735" name="Rectangle 9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9736" name="Rectangle 92"/>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9737" name="Rectangle 9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9738" name="Rectangle 90"/>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9739" name="Rectangle 89"/>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9740" name="Rectangle 88"/>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1747" name="Rectangle 3"/>
          <p:cNvSpPr>
            <a:spLocks noGrp="1" noChangeArrowheads="1"/>
          </p:cNvSpPr>
          <p:nvPr>
            <p:ph type="title"/>
          </p:nvPr>
        </p:nvSpPr>
        <p:spPr>
          <a:xfrm>
            <a:off x="685800" y="438150"/>
            <a:ext cx="7772400" cy="1143000"/>
          </a:xfrm>
        </p:spPr>
        <p:txBody>
          <a:bodyPr/>
          <a:lstStyle/>
          <a:p>
            <a:pPr eaLnBrk="1" hangingPunct="1"/>
            <a:r>
              <a:rPr lang="en-GB" altLang="en-US" smtClean="0"/>
              <a:t>Use of templates</a:t>
            </a:r>
            <a:endParaRPr lang="en-US" altLang="en-US" smtClean="0"/>
          </a:p>
        </p:txBody>
      </p:sp>
      <p:sp>
        <p:nvSpPr>
          <p:cNvPr id="3174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a:cs typeface="Arial" panose="020B0604020202020204" pitchFamily="34" charset="0"/>
              </a:rPr>
              <a:t>You are free to use these templates for your personal and business presentations.</a:t>
            </a:r>
          </a:p>
        </p:txBody>
      </p:sp>
      <p:sp>
        <p:nvSpPr>
          <p:cNvPr id="3174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u="sng">
                <a:cs typeface="Arial" panose="020B0604020202020204" pitchFamily="34" charset="0"/>
              </a:rPr>
              <a:t>Do</a:t>
            </a:r>
          </a:p>
          <a:p>
            <a:pPr eaLnBrk="1" hangingPunct="1">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b="0">
              <a:cs typeface="Arial" panose="020B0604020202020204" pitchFamily="34" charset="0"/>
            </a:endParaRPr>
          </a:p>
        </p:txBody>
      </p:sp>
      <p:sp>
        <p:nvSpPr>
          <p:cNvPr id="3175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u="sng">
                <a:cs typeface="Arial" panose="020B0604020202020204" pitchFamily="34" charset="0"/>
              </a:rPr>
              <a:t>Don’t</a:t>
            </a:r>
          </a:p>
          <a:p>
            <a:pPr eaLnBrk="1" hangingPunct="1">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3175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b="1">
                <a:solidFill>
                  <a:schemeClr val="tx1"/>
                </a:solidFill>
                <a:latin typeface="Arial" panose="020B0604020202020204" pitchFamily="34" charset="0"/>
                <a:ea typeface="MS PGothic" panose="020B0600070205080204" pitchFamily="34" charset="-128"/>
              </a:defRPr>
            </a:lvl1pPr>
            <a:lvl2pPr>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3175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123" name="Rectangle 3"/>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5124" name="Rectangle 4"/>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5125" name="Rectangle 5"/>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5126" name="Rectangle 6"/>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5127" name="Rectangle 7"/>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5128" name="Rectangle 8"/>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5129" name="Rectangle 9"/>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August 2010</a:t>
            </a:r>
          </a:p>
        </p:txBody>
      </p:sp>
      <p:sp>
        <p:nvSpPr>
          <p:cNvPr id="5130" name="Rectangle 10"/>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5131" name="Rectangle 11"/>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5132" name="Rectangle 12"/>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5133" name="Rectangle 13"/>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5134" name="Rectangle 14"/>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5135" name="Rectangle 15"/>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5136" name="Rectangle 16"/>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5137" name="Rectangle 17"/>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5138" name="Rectangle 18"/>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5139" name="Rectangle 19"/>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5140" name="Rectangle 20"/>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5141" name="Rectangle 2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5142" name="Rectangle 22"/>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5143" name="Rectangle 23"/>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5144" name="Rectangle 24"/>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5145" name="Rectangle 25"/>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5146" name="Rectangle 2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5147" name="Rectangle 27"/>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5148" name="Rectangle 28"/>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5149" name="Rectangle 29"/>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5150" name="Rectangle 30"/>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5151" name="Rectangle 3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5152" name="Rectangle 32"/>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5153" name="Rectangle 33"/>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5154" name="Rectangle 34"/>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5155" name="Rectangle 35"/>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5156" name="Rectangle 3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5157" name="Rectangle 37"/>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5158" name="Rectangle 38"/>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5159" name="Rectangle 39"/>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5160" name="Rectangle 40"/>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5161" name="Rectangle 4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5162" name="Rectangle 42"/>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5163" name="Rectangle 43"/>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5164" name="Rectangle 44"/>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5165" name="Rectangle 45"/>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5166" name="Rectangle 4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5167" name="Rectangle 47"/>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5168" name="Rectangle 48"/>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5169" name="Rectangle 49"/>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5170" name="Rectangle 50"/>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
        <p:nvSpPr>
          <p:cNvPr id="5171" name="Rectangle 5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26</a:t>
            </a:r>
            <a:endParaRPr lang="en-US" altLang="en-US" sz="1600" b="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7171"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7172"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173"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7174"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7175"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7176"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7177"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September 2010</a:t>
            </a:r>
          </a:p>
        </p:txBody>
      </p:sp>
      <p:sp>
        <p:nvSpPr>
          <p:cNvPr id="7178" name="Rectangle 151"/>
          <p:cNvSpPr>
            <a:spLocks noChangeArrowheads="1"/>
          </p:cNvSpPr>
          <p:nvPr/>
        </p:nvSpPr>
        <p:spPr bwMode="auto">
          <a:xfrm>
            <a:off x="7750175"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7179" name="Rectangle 150"/>
          <p:cNvSpPr>
            <a:spLocks noChangeArrowheads="1"/>
          </p:cNvSpPr>
          <p:nvPr/>
        </p:nvSpPr>
        <p:spPr bwMode="auto">
          <a:xfrm>
            <a:off x="6491288"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7180" name="Rectangle 149"/>
          <p:cNvSpPr>
            <a:spLocks noChangeArrowheads="1"/>
          </p:cNvSpPr>
          <p:nvPr/>
        </p:nvSpPr>
        <p:spPr bwMode="auto">
          <a:xfrm>
            <a:off x="5232400"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7181" name="Rectangle 148"/>
          <p:cNvSpPr>
            <a:spLocks noChangeArrowheads="1"/>
          </p:cNvSpPr>
          <p:nvPr/>
        </p:nvSpPr>
        <p:spPr bwMode="auto">
          <a:xfrm>
            <a:off x="3973513"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7182" name="Rectangle 147"/>
          <p:cNvSpPr>
            <a:spLocks noChangeArrowheads="1"/>
          </p:cNvSpPr>
          <p:nvPr/>
        </p:nvSpPr>
        <p:spPr bwMode="auto">
          <a:xfrm>
            <a:off x="2714625"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7183" name="Rectangle 146"/>
          <p:cNvSpPr>
            <a:spLocks noChangeArrowheads="1"/>
          </p:cNvSpPr>
          <p:nvPr/>
        </p:nvSpPr>
        <p:spPr bwMode="auto">
          <a:xfrm>
            <a:off x="1455738"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7184" name="Rectangle 145"/>
          <p:cNvSpPr>
            <a:spLocks noChangeArrowheads="1"/>
          </p:cNvSpPr>
          <p:nvPr/>
        </p:nvSpPr>
        <p:spPr bwMode="auto">
          <a:xfrm>
            <a:off x="196850"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7185" name="Rectangle 144"/>
          <p:cNvSpPr>
            <a:spLocks noChangeArrowheads="1"/>
          </p:cNvSpPr>
          <p:nvPr/>
        </p:nvSpPr>
        <p:spPr bwMode="auto">
          <a:xfrm>
            <a:off x="7750175"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7186" name="Rectangle 143"/>
          <p:cNvSpPr>
            <a:spLocks noChangeArrowheads="1"/>
          </p:cNvSpPr>
          <p:nvPr/>
        </p:nvSpPr>
        <p:spPr bwMode="auto">
          <a:xfrm>
            <a:off x="6491288"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7187" name="Rectangle 142"/>
          <p:cNvSpPr>
            <a:spLocks noChangeArrowheads="1"/>
          </p:cNvSpPr>
          <p:nvPr/>
        </p:nvSpPr>
        <p:spPr bwMode="auto">
          <a:xfrm>
            <a:off x="5232400"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7188" name="Rectangle 141"/>
          <p:cNvSpPr>
            <a:spLocks noChangeArrowheads="1"/>
          </p:cNvSpPr>
          <p:nvPr/>
        </p:nvSpPr>
        <p:spPr bwMode="auto">
          <a:xfrm>
            <a:off x="3973513"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7189" name="Rectangle 140"/>
          <p:cNvSpPr>
            <a:spLocks noChangeArrowheads="1"/>
          </p:cNvSpPr>
          <p:nvPr/>
        </p:nvSpPr>
        <p:spPr bwMode="auto">
          <a:xfrm>
            <a:off x="2714625"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7190" name="Rectangle 139"/>
          <p:cNvSpPr>
            <a:spLocks noChangeArrowheads="1"/>
          </p:cNvSpPr>
          <p:nvPr/>
        </p:nvSpPr>
        <p:spPr bwMode="auto">
          <a:xfrm>
            <a:off x="1455738"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7191" name="Rectangle 138"/>
          <p:cNvSpPr>
            <a:spLocks noChangeArrowheads="1"/>
          </p:cNvSpPr>
          <p:nvPr/>
        </p:nvSpPr>
        <p:spPr bwMode="auto">
          <a:xfrm>
            <a:off x="196850"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7192" name="Rectangle 137"/>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7193" name="Rectangle 136"/>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7194" name="Rectangle 135"/>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7195" name="Rectangle 134"/>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7196" name="Rectangle 133"/>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7197" name="Rectangle 132"/>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7198" name="Rectangle 131"/>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7199" name="Rectangle 130"/>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7200" name="Rectangle 129"/>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7201" name="Rectangle 128"/>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7202" name="Rectangle 127"/>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7203" name="Rectangle 126"/>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7204" name="Rectangle 125"/>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7205" name="Rectangle 124"/>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7206" name="Rectangle 123"/>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7207" name="Rectangle 122"/>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7208" name="Rectangle 121"/>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7209" name="Rectangle 120"/>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7210" name="Rectangle 119"/>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7211" name="Rectangle 118"/>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7212" name="Rectangle 117"/>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9219"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9220"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9221"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9222"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223"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9224"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9225"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October 2010</a:t>
            </a:r>
          </a:p>
        </p:txBody>
      </p:sp>
      <p:sp>
        <p:nvSpPr>
          <p:cNvPr id="9226" name="Rectangle 158"/>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9227" name="Rectangle 157"/>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9228" name="Rectangle 156"/>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9229" name="Rectangle 155"/>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9230" name="Rectangle 15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9231" name="Rectangle 153"/>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9232" name="Rectangle 152"/>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9233" name="Rectangle 151"/>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9234" name="Rectangle 150"/>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9235" name="Rectangle 14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9236" name="Rectangle 148"/>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9237" name="Rectangle 147"/>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9238" name="Rectangle 146"/>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9239" name="Rectangle 145"/>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9240" name="Rectangle 14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9241" name="Rectangle 143"/>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9242" name="Rectangle 142"/>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9243" name="Rectangle 141"/>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9244" name="Rectangle 140"/>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9245" name="Rectangle 13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9246" name="Rectangle 138"/>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9247" name="Rectangle 137"/>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9248" name="Rectangle 136"/>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9249" name="Rectangle 135"/>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9250" name="Rectangle 13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9251" name="Rectangle 133"/>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9252" name="Rectangle 132"/>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9253" name="Rectangle 131"/>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9254" name="Rectangle 130"/>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9255" name="Rectangle 12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9256" name="Rectangle 128"/>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9257" name="Rectangle 127"/>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9258" name="Rectangle 126"/>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9259" name="Rectangle 125"/>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9260" name="Rectangle 12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November 2010</a:t>
            </a:r>
          </a:p>
        </p:txBody>
      </p:sp>
      <p:sp>
        <p:nvSpPr>
          <p:cNvPr id="11274" name="Rectangle 166"/>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11275" name="Rectangle 165"/>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11276" name="Rectangle 164"/>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11277" name="Rectangle 16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11278" name="Rectangle 162"/>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1279" name="Rectangle 161"/>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1280" name="Rectangle 160"/>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1281" name="Rectangle 159"/>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1282" name="Rectangle 15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1283" name="Rectangle 157"/>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1284" name="Rectangle 156"/>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1285" name="Rectangle 155"/>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1286" name="Rectangle 154"/>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1287" name="Rectangle 15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1288" name="Rectangle 152"/>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1289" name="Rectangle 151"/>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1290" name="Rectangle 150"/>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1291" name="Rectangle 149"/>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1292" name="Rectangle 14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1293" name="Rectangle 147"/>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1294" name="Rectangle 146"/>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1295" name="Rectangle 145"/>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1296" name="Rectangle 144"/>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1297" name="Rectangle 14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1298" name="Rectangle 142"/>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1299" name="Rectangle 141"/>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1300" name="Rectangle 140"/>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1301" name="Rectangle 139"/>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1302" name="Rectangle 1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1303" name="Rectangle 137"/>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1304" name="Rectangle 136"/>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1305" name="Rectangle 135"/>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1306" name="Rectangle 134"/>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1307" name="Rectangle 13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1308" name="Rectangle 132"/>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7"/>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3315" name="Rectangle 38"/>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3316" name="Rectangle 39"/>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3317" name="Rectangle 40"/>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3318" name="Rectangle 41"/>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3319" name="Rectangle 42"/>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3320" name="Rectangle 43"/>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3321" name="Rectangle 44"/>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December 2010</a:t>
            </a:r>
          </a:p>
        </p:txBody>
      </p:sp>
      <p:sp>
        <p:nvSpPr>
          <p:cNvPr id="13322" name="Rectangle 166"/>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13323" name="Rectangle 165"/>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3324" name="Rectangle 164"/>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13325" name="Rectangle 16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3326" name="Rectangle 162"/>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3327" name="Rectangle 161"/>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3328" name="Rectangle 160"/>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3329" name="Rectangle 159"/>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3330" name="Rectangle 15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3331" name="Rectangle 157"/>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3332" name="Rectangle 156"/>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3333" name="Rectangle 155"/>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3334" name="Rectangle 154"/>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3335" name="Rectangle 15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3336" name="Rectangle 152"/>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3337" name="Rectangle 151"/>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3338" name="Rectangle 150"/>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3339" name="Rectangle 149"/>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3340" name="Rectangle 14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3341" name="Rectangle 147"/>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3342" name="Rectangle 146"/>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3343" name="Rectangle 145"/>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3344" name="Rectangle 144"/>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3345" name="Rectangle 14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3346" name="Rectangle 142"/>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3347" name="Rectangle 141"/>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3348" name="Rectangle 140"/>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3349" name="Rectangle 139"/>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3350" name="Rectangle 1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3351" name="Rectangle 137"/>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3352" name="Rectangle 136"/>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3353" name="Rectangle 135"/>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3354" name="Rectangle 134"/>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13355" name="Rectangle 13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13356" name="Rectangle 132"/>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5363" name="Rectangle 3"/>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5364" name="Rectangle 4"/>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5365" name="Rectangle 5"/>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5366" name="Rectangle 6"/>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5367" name="Rectangle 7"/>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5368" name="Rectangle 8"/>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5369" name="Rectangle 9"/>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2011</a:t>
            </a:r>
          </a:p>
        </p:txBody>
      </p:sp>
      <p:sp>
        <p:nvSpPr>
          <p:cNvPr id="15370" name="Rectangle 129"/>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6</a:t>
            </a:r>
            <a:endParaRPr lang="en-US" altLang="en-US" sz="1600" b="0"/>
          </a:p>
        </p:txBody>
      </p:sp>
      <p:sp>
        <p:nvSpPr>
          <p:cNvPr id="15371" name="Rectangle 128"/>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15372" name="Rectangle 127"/>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15373" name="Rectangle 126"/>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15374" name="Rectangle 125"/>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15375" name="Rectangle 124"/>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5376" name="Rectangle 123"/>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15377" name="Rectangle 12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5378" name="Rectangle 12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5379" name="Rectangle 120"/>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5380" name="Rectangle 119"/>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5381" name="Rectangle 118"/>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5382" name="Rectangle 117"/>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5383" name="Rectangle 1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5384" name="Rectangle 115"/>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5385" name="Rectangle 114"/>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5386" name="Rectangle 113"/>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5387" name="Rectangle 112"/>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5388" name="Rectangle 11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5389" name="Rectangle 110"/>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5390" name="Rectangle 109"/>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5391" name="Rectangle 108"/>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5392" name="Rectangle 107"/>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5393" name="Rectangle 10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5394" name="Rectangle 105"/>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5395" name="Rectangle 104"/>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5396" name="Rectangle 103"/>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5397" name="Rectangle 102"/>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5398" name="Rectangle 10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5399" name="Rectangle 100"/>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5400" name="Rectangle 99"/>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5401" name="Rectangle 98"/>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5402" name="Rectangle 97"/>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5403" name="Rectangle 9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5404" name="Rectangle 95"/>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5405" name="Rectangle 94"/>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5406" name="Rectangle 9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15407" name="Rectangle 92"/>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15408" name="Rectangle 9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15409" name="Rectangle 90"/>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15410" name="Rectangle 89"/>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15411" name="Rectangle 88"/>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7411" name="Rectangle 3"/>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7412" name="Rectangle 4"/>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7413" name="Rectangle 5"/>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7414" name="Rectangle 6"/>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7415" name="Rectangle 7"/>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7416" name="Rectangle 8"/>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7417" name="Rectangle 9"/>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February 2011</a:t>
            </a:r>
          </a:p>
        </p:txBody>
      </p:sp>
      <p:sp>
        <p:nvSpPr>
          <p:cNvPr id="17418" name="Rectangle 108"/>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6</a:t>
            </a:r>
            <a:endParaRPr lang="en-US" altLang="en-US" sz="1600" b="0"/>
          </a:p>
        </p:txBody>
      </p:sp>
      <p:sp>
        <p:nvSpPr>
          <p:cNvPr id="17419" name="Rectangle 107"/>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17420" name="Rectangle 106"/>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17421" name="Rectangle 105"/>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17422" name="Rectangle 10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17423" name="Rectangle 103"/>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7424" name="Rectangle 102"/>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7425" name="Rectangle 101"/>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7426" name="Rectangle 100"/>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7427" name="Rectangle 9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7428" name="Rectangle 98"/>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7429" name="Rectangle 97"/>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7430" name="Rectangle 96"/>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7431" name="Rectangle 95"/>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7432" name="Rectangle 9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7433" name="Rectangle 93"/>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7434" name="Rectangle 92"/>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7435" name="Rectangle 91"/>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7436" name="Rectangle 90"/>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7437" name="Rectangle 8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7438" name="Rectangle 88"/>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7439" name="Rectangle 87"/>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7440" name="Rectangle 86"/>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7441" name="Rectangle 85"/>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7442" name="Rectangle 8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7443" name="Rectangle 83"/>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7444" name="Rectangle 82"/>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7445" name="Rectangle 81"/>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7446" name="Rectangle 80"/>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7447" name="Rectangle 7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7448" name="Rectangle 78"/>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7449" name="Rectangle 77"/>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7450" name="Rectangle 76"/>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7451" name="Rectangle 75"/>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17452" name="Rectangle 7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775017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9459" name="Rectangle 3"/>
          <p:cNvSpPr>
            <a:spLocks noChangeArrowheads="1"/>
          </p:cNvSpPr>
          <p:nvPr/>
        </p:nvSpPr>
        <p:spPr bwMode="auto">
          <a:xfrm>
            <a:off x="649128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9460" name="Rectangle 4"/>
          <p:cNvSpPr>
            <a:spLocks noChangeArrowheads="1"/>
          </p:cNvSpPr>
          <p:nvPr/>
        </p:nvSpPr>
        <p:spPr bwMode="auto">
          <a:xfrm>
            <a:off x="523240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9461" name="Rectangle 5"/>
          <p:cNvSpPr>
            <a:spLocks noChangeArrowheads="1"/>
          </p:cNvSpPr>
          <p:nvPr/>
        </p:nvSpPr>
        <p:spPr bwMode="auto">
          <a:xfrm>
            <a:off x="3973513"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9462" name="Rectangle 6"/>
          <p:cNvSpPr>
            <a:spLocks noChangeArrowheads="1"/>
          </p:cNvSpPr>
          <p:nvPr/>
        </p:nvSpPr>
        <p:spPr bwMode="auto">
          <a:xfrm>
            <a:off x="2714625"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9463" name="Rectangle 7"/>
          <p:cNvSpPr>
            <a:spLocks noChangeArrowheads="1"/>
          </p:cNvSpPr>
          <p:nvPr/>
        </p:nvSpPr>
        <p:spPr bwMode="auto">
          <a:xfrm>
            <a:off x="1455738" y="960438"/>
            <a:ext cx="1258887"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9464" name="Rectangle 8"/>
          <p:cNvSpPr>
            <a:spLocks noChangeArrowheads="1"/>
          </p:cNvSpPr>
          <p:nvPr/>
        </p:nvSpPr>
        <p:spPr bwMode="auto">
          <a:xfrm>
            <a:off x="196850" y="960438"/>
            <a:ext cx="1258888" cy="44926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9465" name="Rectangle 9"/>
          <p:cNvSpPr>
            <a:spLocks noChangeArrowheads="1"/>
          </p:cNvSpPr>
          <p:nvPr/>
        </p:nvSpPr>
        <p:spPr bwMode="auto">
          <a:xfrm>
            <a:off x="196850" y="511175"/>
            <a:ext cx="8812213" cy="449263"/>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March 2011</a:t>
            </a:r>
          </a:p>
        </p:txBody>
      </p:sp>
      <p:sp>
        <p:nvSpPr>
          <p:cNvPr id="19466" name="Rectangle 11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19467" name="Rectangle 11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19468" name="Rectangle 113"/>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9469" name="Rectangle 112"/>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19470" name="Rectangle 11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9471" name="Rectangle 110"/>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9472" name="Rectangle 10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9473" name="Rectangle 108"/>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9474" name="Rectangle 107"/>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9475" name="Rectangle 10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9476" name="Rectangle 10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9477" name="Rectangle 10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9478" name="Rectangle 103"/>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9479" name="Rectangle 102"/>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9480" name="Rectangle 10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9481" name="Rectangle 10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9482" name="Rectangle 9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9483" name="Rectangle 98"/>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9484" name="Rectangle 97"/>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9485" name="Rectangle 9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9486" name="Rectangle 95"/>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9487" name="Rectangle 9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9488" name="Rectangle 93"/>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9489" name="Rectangle 92"/>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9490" name="Rectangle 9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9491" name="Rectangle 9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9492" name="Rectangle 8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9493" name="Rectangle 88"/>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9494" name="Rectangle 87"/>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9495" name="Rectangle 8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9496" name="Rectangle 8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9497" name="Rectangle 8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9498" name="Rectangle 8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9499" name="Rectangle 82"/>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19500"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627</TotalTime>
  <Words>834</Words>
  <Application>Microsoft Office PowerPoint</Application>
  <PresentationFormat>On-screen Show (4:3)</PresentationFormat>
  <Paragraphs>660</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MS PGothic</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monthly academic calendar template</dc:title>
  <dc:creator>Presentation Magazine</dc:creator>
  <cp:lastModifiedBy>Jonty Pearce</cp:lastModifiedBy>
  <cp:revision>45</cp:revision>
  <dcterms:created xsi:type="dcterms:W3CDTF">2007-10-25T13:20:16Z</dcterms:created>
  <dcterms:modified xsi:type="dcterms:W3CDTF">2015-02-22T11:12:53Z</dcterms:modified>
</cp:coreProperties>
</file>