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95" r:id="rId2"/>
    <p:sldId id="296" r:id="rId3"/>
    <p:sldId id="276" r:id="rId4"/>
    <p:sldId id="277" r:id="rId5"/>
    <p:sldId id="278" r:id="rId6"/>
    <p:sldId id="279" r:id="rId7"/>
    <p:sldId id="283" r:id="rId8"/>
    <p:sldId id="284" r:id="rId9"/>
    <p:sldId id="285" r:id="rId10"/>
    <p:sldId id="286" r:id="rId11"/>
    <p:sldId id="287" r:id="rId12"/>
    <p:sldId id="288" r:id="rId13"/>
    <p:sldId id="289" r:id="rId14"/>
    <p:sldId id="290" r:id="rId15"/>
    <p:sldId id="281" r:id="rId1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472" autoAdjust="0"/>
  </p:normalViewPr>
  <p:slideViewPr>
    <p:cSldViewPr snapToGrid="0" snapToObjects="1">
      <p:cViewPr>
        <p:scale>
          <a:sx n="100" d="100"/>
          <a:sy n="100" d="100"/>
        </p:scale>
        <p:origin x="-462"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0E13820B-8A96-44F7-8999-D1043B420386}" type="slidenum">
              <a:rPr lang="en-GB" altLang="en-US"/>
              <a:pPr>
                <a:defRPr/>
              </a:pPr>
              <a:t>‹#›</a:t>
            </a:fld>
            <a:endParaRPr lang="en-GB" altLang="en-US"/>
          </a:p>
        </p:txBody>
      </p:sp>
    </p:spTree>
    <p:extLst>
      <p:ext uri="{BB962C8B-B14F-4D97-AF65-F5344CB8AC3E}">
        <p14:creationId xmlns:p14="http://schemas.microsoft.com/office/powerpoint/2010/main" val="2368832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F9BEA7D-99D1-4701-BD28-6BD8B0DEA322}"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7911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9650DAE-B375-479B-911F-8F8DCAA433F5}"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40512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8677B08-6F11-4C33-8392-994DF9EEF70E}"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8270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386CEFB-6B9E-42A4-BFCA-3A32EA2C5FAC}"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506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A1444939-2BDC-4145-9187-9C0189484F2D}"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0415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468C08F-EFA6-4375-A944-B5D20759DE61}"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40036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77041B7-EEAC-47A1-8BCC-FBA62A23128D}" type="slidenum">
              <a:rPr lang="en-GB" altLang="en-US" sz="1200" b="0"/>
              <a:pPr/>
              <a:t>15</a:t>
            </a:fld>
            <a:endParaRPr lang="en-GB" altLang="en-US" sz="1200" b="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41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AC28E5D-3B67-450D-A47A-CE0C957275BF}"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9946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719C120-CC7C-4EE3-B920-1288BC3CF867}"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67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A2FD060-5016-4C48-852F-F09FC913ABD7}"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165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36F6B02-682E-4DD0-B5B3-7ECFAE8C6EA2}"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6062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D5A5710-3F00-4D16-87C8-8B83FB69DE3D}"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94799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D6749F1-B2AB-467E-8CBE-5A474583B4E7}"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1994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7B3494E-D08F-494C-9C85-77EF48ACBA6C}"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230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A4B3815-1372-4F2D-AE3C-FB1A8CDDCF84}"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46338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CF39306-E42A-4D10-92C2-30A3565B048E}" type="slidenum">
              <a:rPr lang="en-US" altLang="en-US"/>
              <a:pPr>
                <a:defRPr/>
              </a:pPr>
              <a:t>‹#›</a:t>
            </a:fld>
            <a:endParaRPr lang="en-US" altLang="en-US"/>
          </a:p>
        </p:txBody>
      </p:sp>
    </p:spTree>
    <p:extLst>
      <p:ext uri="{BB962C8B-B14F-4D97-AF65-F5344CB8AC3E}">
        <p14:creationId xmlns:p14="http://schemas.microsoft.com/office/powerpoint/2010/main" val="115246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696D8D-051F-4838-9C78-D4B2B35795DD}" type="slidenum">
              <a:rPr lang="en-US" altLang="en-US"/>
              <a:pPr>
                <a:defRPr/>
              </a:pPr>
              <a:t>‹#›</a:t>
            </a:fld>
            <a:endParaRPr lang="en-US" altLang="en-US"/>
          </a:p>
        </p:txBody>
      </p:sp>
    </p:spTree>
    <p:extLst>
      <p:ext uri="{BB962C8B-B14F-4D97-AF65-F5344CB8AC3E}">
        <p14:creationId xmlns:p14="http://schemas.microsoft.com/office/powerpoint/2010/main" val="389153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745BE6-A7E5-481D-B5F9-17DAB3AFC692}" type="slidenum">
              <a:rPr lang="en-US" altLang="en-US"/>
              <a:pPr>
                <a:defRPr/>
              </a:pPr>
              <a:t>‹#›</a:t>
            </a:fld>
            <a:endParaRPr lang="en-US" altLang="en-US"/>
          </a:p>
        </p:txBody>
      </p:sp>
    </p:spTree>
    <p:extLst>
      <p:ext uri="{BB962C8B-B14F-4D97-AF65-F5344CB8AC3E}">
        <p14:creationId xmlns:p14="http://schemas.microsoft.com/office/powerpoint/2010/main" val="780322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BE73B4-A9AE-4130-A7A4-A45F397FDC39}" type="slidenum">
              <a:rPr lang="en-US" altLang="en-US"/>
              <a:pPr>
                <a:defRPr/>
              </a:pPr>
              <a:t>‹#›</a:t>
            </a:fld>
            <a:endParaRPr lang="en-US" altLang="en-US"/>
          </a:p>
        </p:txBody>
      </p:sp>
    </p:spTree>
    <p:extLst>
      <p:ext uri="{BB962C8B-B14F-4D97-AF65-F5344CB8AC3E}">
        <p14:creationId xmlns:p14="http://schemas.microsoft.com/office/powerpoint/2010/main" val="36201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FBBA55-6BA6-4428-8C06-5503E3F13297}" type="slidenum">
              <a:rPr lang="en-US" altLang="en-US"/>
              <a:pPr>
                <a:defRPr/>
              </a:pPr>
              <a:t>‹#›</a:t>
            </a:fld>
            <a:endParaRPr lang="en-US" altLang="en-US"/>
          </a:p>
        </p:txBody>
      </p:sp>
    </p:spTree>
    <p:extLst>
      <p:ext uri="{BB962C8B-B14F-4D97-AF65-F5344CB8AC3E}">
        <p14:creationId xmlns:p14="http://schemas.microsoft.com/office/powerpoint/2010/main" val="376778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FDAE83-62A6-4F2A-934A-201D0904FB77}" type="slidenum">
              <a:rPr lang="en-US" altLang="en-US"/>
              <a:pPr>
                <a:defRPr/>
              </a:pPr>
              <a:t>‹#›</a:t>
            </a:fld>
            <a:endParaRPr lang="en-US" altLang="en-US"/>
          </a:p>
        </p:txBody>
      </p:sp>
    </p:spTree>
    <p:extLst>
      <p:ext uri="{BB962C8B-B14F-4D97-AF65-F5344CB8AC3E}">
        <p14:creationId xmlns:p14="http://schemas.microsoft.com/office/powerpoint/2010/main" val="282025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FD7ACB-90FB-4502-9409-08E438612869}" type="slidenum">
              <a:rPr lang="en-US" altLang="en-US"/>
              <a:pPr>
                <a:defRPr/>
              </a:pPr>
              <a:t>‹#›</a:t>
            </a:fld>
            <a:endParaRPr lang="en-US" altLang="en-US"/>
          </a:p>
        </p:txBody>
      </p:sp>
    </p:spTree>
    <p:extLst>
      <p:ext uri="{BB962C8B-B14F-4D97-AF65-F5344CB8AC3E}">
        <p14:creationId xmlns:p14="http://schemas.microsoft.com/office/powerpoint/2010/main" val="378530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F4EC2C6-7B9F-449B-B503-F6355F599D79}" type="slidenum">
              <a:rPr lang="en-US" altLang="en-US"/>
              <a:pPr>
                <a:defRPr/>
              </a:pPr>
              <a:t>‹#›</a:t>
            </a:fld>
            <a:endParaRPr lang="en-US" altLang="en-US"/>
          </a:p>
        </p:txBody>
      </p:sp>
    </p:spTree>
    <p:extLst>
      <p:ext uri="{BB962C8B-B14F-4D97-AF65-F5344CB8AC3E}">
        <p14:creationId xmlns:p14="http://schemas.microsoft.com/office/powerpoint/2010/main" val="74607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C67E857-CADE-4484-BC15-191B05BCCD4E}" type="slidenum">
              <a:rPr lang="en-US" altLang="en-US"/>
              <a:pPr>
                <a:defRPr/>
              </a:pPr>
              <a:t>‹#›</a:t>
            </a:fld>
            <a:endParaRPr lang="en-US" altLang="en-US"/>
          </a:p>
        </p:txBody>
      </p:sp>
    </p:spTree>
    <p:extLst>
      <p:ext uri="{BB962C8B-B14F-4D97-AF65-F5344CB8AC3E}">
        <p14:creationId xmlns:p14="http://schemas.microsoft.com/office/powerpoint/2010/main" val="266200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73E601B-61AA-4FFD-BE3A-FCFF2E03D758}" type="slidenum">
              <a:rPr lang="en-US" altLang="en-US"/>
              <a:pPr>
                <a:defRPr/>
              </a:pPr>
              <a:t>‹#›</a:t>
            </a:fld>
            <a:endParaRPr lang="en-US" altLang="en-US"/>
          </a:p>
        </p:txBody>
      </p:sp>
    </p:spTree>
    <p:extLst>
      <p:ext uri="{BB962C8B-B14F-4D97-AF65-F5344CB8AC3E}">
        <p14:creationId xmlns:p14="http://schemas.microsoft.com/office/powerpoint/2010/main" val="263337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32C8B0-C871-46EE-B09F-CF66F425A200}" type="slidenum">
              <a:rPr lang="en-US" altLang="en-US"/>
              <a:pPr>
                <a:defRPr/>
              </a:pPr>
              <a:t>‹#›</a:t>
            </a:fld>
            <a:endParaRPr lang="en-US" altLang="en-US"/>
          </a:p>
        </p:txBody>
      </p:sp>
    </p:spTree>
    <p:extLst>
      <p:ext uri="{BB962C8B-B14F-4D97-AF65-F5344CB8AC3E}">
        <p14:creationId xmlns:p14="http://schemas.microsoft.com/office/powerpoint/2010/main" val="90206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9D5473-69D7-46C1-8577-68ED7E17B3F1}" type="slidenum">
              <a:rPr lang="en-US" altLang="en-US"/>
              <a:pPr>
                <a:defRPr/>
              </a:pPr>
              <a:t>‹#›</a:t>
            </a:fld>
            <a:endParaRPr lang="en-US" altLang="en-US"/>
          </a:p>
        </p:txBody>
      </p:sp>
    </p:spTree>
    <p:extLst>
      <p:ext uri="{BB962C8B-B14F-4D97-AF65-F5344CB8AC3E}">
        <p14:creationId xmlns:p14="http://schemas.microsoft.com/office/powerpoint/2010/main" val="172226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850B2C69-6F12-4636-B22F-6E2F97034D5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2010</a:t>
            </a:r>
          </a:p>
        </p:txBody>
      </p:sp>
      <p:sp>
        <p:nvSpPr>
          <p:cNvPr id="3082" name="Rectangle 10"/>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3083" name="Rectangle 1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3084" name="Rectangle 1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3085" name="Rectangle 1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086" name="Rectangle 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087" name="Rectangle 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3088" name="Rectangle 1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089" name="Rectangle 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090" name="Rectangle 1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091" name="Rectangle 1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092" name="Rectangle 2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093" name="Rectangle 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094" name="Rectangle 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095" name="Rectangle 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096" name="Rectangle 2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097" name="Rectangle 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098" name="Rectangle 2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099" name="Rectangle 2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100" name="Rectangle 2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101" name="Rectangle 2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102" name="Rectangle 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103" name="Rectangle 3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104" name="Rectangle 3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105" name="Rectangle 3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106" name="Rectangle 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107" name="Rectangle 3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108" name="Rectangle 3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109" name="Rectangle 3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110" name="Rectangle 3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111" name="Rectangle 3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112" name="Rectangle 4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113" name="Rectangle 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114" name="Rectangle 4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115" name="Rectangle 4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116" name="Rectangle 4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117" name="Rectangle 4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118" name="Rectangle 4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3119" name="Rectangle 4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3120" name="Rectangle 4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3121" name="Rectangle 4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3122" name="Rectangle 5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3123" name="Rectangle 5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
        <p:nvSpPr>
          <p:cNvPr id="3124" name="Text Box 52"/>
          <p:cNvSpPr txBox="1">
            <a:spLocks noChangeArrowheads="1"/>
          </p:cNvSpPr>
          <p:nvPr/>
        </p:nvSpPr>
        <p:spPr bwMode="auto">
          <a:xfrm>
            <a:off x="1946275" y="5767388"/>
            <a:ext cx="5202238" cy="83185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r>
              <a:rPr lang="en-GB" altLang="en-US"/>
              <a:t>One month per page </a:t>
            </a:r>
          </a:p>
          <a:p>
            <a:r>
              <a:rPr lang="en-GB" altLang="en-US"/>
              <a:t>Space to write on your own events</a:t>
            </a:r>
          </a:p>
        </p:txBody>
      </p:sp>
      <p:sp>
        <p:nvSpPr>
          <p:cNvPr id="3125" name="Rectangle 53"/>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sz="4000" b="0">
                <a:solidFill>
                  <a:schemeClr val="tx2"/>
                </a:solidFill>
              </a:rPr>
              <a:t>2010 monthly </a:t>
            </a:r>
            <a:br>
              <a:rPr lang="en-GB" altLang="en-US" sz="4000" b="0">
                <a:solidFill>
                  <a:schemeClr val="tx2"/>
                </a:solidFill>
              </a:rPr>
            </a:br>
            <a:r>
              <a:rPr lang="en-GB" altLang="en-US" sz="4000" b="0">
                <a:solidFill>
                  <a:schemeClr val="tx2"/>
                </a:solidFill>
              </a:rPr>
              <a:t>Academic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2011</a:t>
            </a:r>
          </a:p>
        </p:txBody>
      </p:sp>
      <p:sp>
        <p:nvSpPr>
          <p:cNvPr id="2151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151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151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151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151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151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152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152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152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152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152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152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152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152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152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152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153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153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153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153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153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153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153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153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153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153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154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154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154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154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154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1545" name="Rectangle 84"/>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21546" name="Rectangle 83"/>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1547" name="Rectangle 82"/>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1548" name="Rectangle 81"/>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2011</a:t>
            </a:r>
          </a:p>
        </p:txBody>
      </p:sp>
      <p:sp>
        <p:nvSpPr>
          <p:cNvPr id="23562" name="Rectangle 136"/>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23563" name="Rectangle 135"/>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23564" name="Rectangle 134"/>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3565" name="Rectangle 13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3566" name="Rectangle 132"/>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3567" name="Rectangle 131"/>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3568" name="Rectangle 130"/>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3569" name="Rectangle 129"/>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3570" name="Rectangle 12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3571" name="Rectangle 127"/>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3572" name="Rectangle 126"/>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3573" name="Rectangle 125"/>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3574" name="Rectangle 124"/>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3575" name="Rectangle 1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3576" name="Rectangle 122"/>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3577" name="Rectangle 121"/>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3578" name="Rectangle 120"/>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3579" name="Rectangle 119"/>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3580" name="Rectangle 11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3581" name="Rectangle 117"/>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3582" name="Rectangle 116"/>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3583" name="Rectangle 115"/>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3584" name="Rectangle 114"/>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3585" name="Rectangle 11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3586" name="Rectangle 112"/>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3587" name="Rectangle 111"/>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3588" name="Rectangle 110"/>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3589" name="Rectangle 109"/>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3590" name="Rectangle 10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3591" name="Rectangle 107"/>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3592" name="Rectangle 106"/>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3593" name="Rectangle 105"/>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3594" name="Rectangle 104"/>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3595" name="Rectangle 10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3596" name="Rectangle 102"/>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3597" name="Rectangle 101"/>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3598" name="Rectangle 100"/>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3599" name="Rectangle 99"/>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3600" name="Rectangle 9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23601" name="Rectangle 97"/>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23602" name="Rectangle 9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
        <p:nvSpPr>
          <p:cNvPr id="23603" name="Rectangle 95"/>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25</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2011</a:t>
            </a:r>
          </a:p>
        </p:txBody>
      </p:sp>
      <p:sp>
        <p:nvSpPr>
          <p:cNvPr id="25610"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5611"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5612"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5613"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5614"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5615"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5616"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5617"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5618"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5619"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5620"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5621"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5622"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5623"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5624"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5625"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5626"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5627"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5628"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5629"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5630"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5631"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5632"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5633"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5634"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5635"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5636"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5637"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5638"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5639"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5640"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5641"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5642"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5643"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25644"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2011</a:t>
            </a:r>
          </a:p>
        </p:txBody>
      </p:sp>
      <p:sp>
        <p:nvSpPr>
          <p:cNvPr id="27658"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7659"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7660"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7661"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7662"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7663"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7664"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7665"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7666"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7667"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7668"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7669"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7670"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7671"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7672"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7673"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7674"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7675"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7676"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7677"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7678"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7679"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7680"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7681"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7682"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7683"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7684"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7685"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7686"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7687"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7688"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7689"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7690"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7691"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27692"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9699"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9700"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9701"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9702"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9703"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9704"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9705"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2011</a:t>
            </a:r>
          </a:p>
        </p:txBody>
      </p:sp>
      <p:sp>
        <p:nvSpPr>
          <p:cNvPr id="29706" name="Rectangle 12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29707" name="Rectangle 12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9708" name="Rectangle 1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9709" name="Rectangle 11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9710" name="Rectangle 1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9711" name="Rectangle 11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9712" name="Rectangle 1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9713" name="Rectangle 11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9714" name="Rectangle 11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9715" name="Rectangle 11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9716" name="Rectangle 11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9717" name="Rectangle 11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9718" name="Rectangle 11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9719" name="Rectangle 10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9720" name="Rectangle 10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9721" name="Rectangle 10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9722" name="Rectangle 10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9723" name="Rectangle 10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9724" name="Rectangle 10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9725" name="Rectangle 10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9726" name="Rectangle 10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9727" name="Rectangle 10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9728" name="Rectangle 10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9729" name="Rectangle 9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9730" name="Rectangle 9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9731" name="Rectangle 9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9732" name="Rectangle 9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9733" name="Rectangle 9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9734" name="Rectangle 9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9735" name="Rectangle 9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9736" name="Rectangle 9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9737" name="Rectangle 9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9738" name="Rectangle 9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9739" name="Rectangle 89"/>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9740" name="Rectangle 8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1747"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3174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3174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3175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3175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MS PGothic" panose="020B0600070205080204" pitchFamily="34" charset="-128"/>
              </a:defRPr>
            </a:lvl1pPr>
            <a:lvl2pPr>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3175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2010</a:t>
            </a:r>
          </a:p>
        </p:txBody>
      </p:sp>
      <p:sp>
        <p:nvSpPr>
          <p:cNvPr id="5130" name="Rectangle 10"/>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5131" name="Rectangle 1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5132" name="Rectangle 1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5133" name="Rectangle 1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5134" name="Rectangle 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5135" name="Rectangle 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5136" name="Rectangle 1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5137" name="Rectangle 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5138" name="Rectangle 1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5139" name="Rectangle 1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5140" name="Rectangle 2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5141" name="Rectangle 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5142" name="Rectangle 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5143" name="Rectangle 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5144" name="Rectangle 2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5145" name="Rectangle 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5146" name="Rectangle 2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5147" name="Rectangle 2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5148" name="Rectangle 2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5149" name="Rectangle 2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5150" name="Rectangle 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5151" name="Rectangle 3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5152" name="Rectangle 3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5153" name="Rectangle 3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5154" name="Rectangle 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5155" name="Rectangle 3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5156" name="Rectangle 3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5157" name="Rectangle 3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5158" name="Rectangle 3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5159" name="Rectangle 3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5160" name="Rectangle 4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5161" name="Rectangle 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5162" name="Rectangle 4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5163" name="Rectangle 4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5164" name="Rectangle 4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5165" name="Rectangle 4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5166" name="Rectangle 4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5167" name="Rectangle 4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5168" name="Rectangle 4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5169" name="Rectangle 4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5170" name="Rectangle 5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5171" name="Rectangle 5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2010</a:t>
            </a:r>
          </a:p>
        </p:txBody>
      </p:sp>
      <p:sp>
        <p:nvSpPr>
          <p:cNvPr id="7178" name="Rectangle 151"/>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7179" name="Rectangle 150"/>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7180" name="Rectangle 149"/>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7181" name="Rectangle 148"/>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7182" name="Rectangle 147"/>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7183" name="Rectangle 146"/>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7184" name="Rectangle 145"/>
          <p:cNvSpPr>
            <a:spLocks noChangeArrowheads="1"/>
          </p:cNvSpPr>
          <p:nvPr/>
        </p:nvSpPr>
        <p:spPr bwMode="auto">
          <a:xfrm>
            <a:off x="19685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7185" name="Rectangle 144"/>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7186" name="Rectangle 143"/>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7187" name="Rectangle 142"/>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7188" name="Rectangle 141"/>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7189" name="Rectangle 140"/>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7190" name="Rectangle 139"/>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7191" name="Rectangle 138"/>
          <p:cNvSpPr>
            <a:spLocks noChangeArrowheads="1"/>
          </p:cNvSpPr>
          <p:nvPr/>
        </p:nvSpPr>
        <p:spPr bwMode="auto">
          <a:xfrm>
            <a:off x="19685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7192" name="Rectangle 13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7193" name="Rectangle 13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7194" name="Rectangle 13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7195" name="Rectangle 1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7196" name="Rectangle 13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7197" name="Rectangle 13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7198" name="Rectangle 131"/>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7199" name="Rectangle 13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7200" name="Rectangle 12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7201" name="Rectangle 12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7202" name="Rectangle 12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7203" name="Rectangle 126"/>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7204" name="Rectangle 125"/>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7205" name="Rectangle 12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7206" name="Rectangle 12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7207" name="Rectangle 12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7208" name="Rectangle 12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7209" name="Rectangle 120"/>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7210" name="Rectangle 11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7211" name="Rectangle 118"/>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7212" name="Rectangle 11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2010</a:t>
            </a:r>
          </a:p>
        </p:txBody>
      </p:sp>
      <p:sp>
        <p:nvSpPr>
          <p:cNvPr id="9226" name="Rectangle 15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9227" name="Rectangle 15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9228" name="Rectangle 15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9229" name="Rectangle 15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9230" name="Rectangle 15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9231" name="Rectangle 15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9232" name="Rectangle 15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9233" name="Rectangle 15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9234" name="Rectangle 15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9235" name="Rectangle 14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9236" name="Rectangle 14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9237" name="Rectangle 14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9238" name="Rectangle 14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9239" name="Rectangle 14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9240" name="Rectangle 14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9241" name="Rectangle 14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9242" name="Rectangle 14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9243" name="Rectangle 14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9244" name="Rectangle 14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9245" name="Rectangle 13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9246" name="Rectangle 13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9247" name="Rectangle 13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9248" name="Rectangle 13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9249" name="Rectangle 13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9250" name="Rectangle 1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9251" name="Rectangle 13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9252" name="Rectangle 13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9253" name="Rectangle 13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9254" name="Rectangle 13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9255" name="Rectangle 12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9256" name="Rectangle 12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9257" name="Rectangle 12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9258" name="Rectangle 12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9259" name="Rectangle 12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9260" name="Rectangle 12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2010</a:t>
            </a:r>
          </a:p>
        </p:txBody>
      </p:sp>
      <p:sp>
        <p:nvSpPr>
          <p:cNvPr id="11274" name="Rectangle 166"/>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1275" name="Rectangle 16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1276" name="Rectangle 164"/>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1277" name="Rectangle 16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1278" name="Rectangle 16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1279" name="Rectangle 161"/>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1280" name="Rectangle 160"/>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1281" name="Rectangle 159"/>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1282" name="Rectangle 15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1283" name="Rectangle 15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1284" name="Rectangle 156"/>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1285" name="Rectangle 15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1286" name="Rectangle 154"/>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1287" name="Rectangle 15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1288" name="Rectangle 15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1289" name="Rectangle 151"/>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1290" name="Rectangle 15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1291" name="Rectangle 149"/>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1292" name="Rectangle 14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1293" name="Rectangle 14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1294" name="Rectangle 146"/>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1295" name="Rectangle 14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1296" name="Rectangle 144"/>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1297" name="Rectangle 14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1298" name="Rectangle 1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1299" name="Rectangle 141"/>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1300" name="Rectangle 1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1301" name="Rectangle 139"/>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1302" name="Rectangle 1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1303" name="Rectangle 13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1304" name="Rectangle 136"/>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1305" name="Rectangle 13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1306" name="Rectangle 13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1307" name="Rectangle 13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1308" name="Rectangle 132"/>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2010</a:t>
            </a:r>
          </a:p>
        </p:txBody>
      </p:sp>
      <p:sp>
        <p:nvSpPr>
          <p:cNvPr id="13322" name="Rectangle 166"/>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3323" name="Rectangle 16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3324" name="Rectangle 164"/>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3325" name="Rectangle 16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3326" name="Rectangle 16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3327" name="Rectangle 161"/>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3328" name="Rectangle 160"/>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3329" name="Rectangle 159"/>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3330" name="Rectangle 15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3331" name="Rectangle 15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3332" name="Rectangle 156"/>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3333" name="Rectangle 15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3334" name="Rectangle 154"/>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3335" name="Rectangle 15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3336" name="Rectangle 15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3337" name="Rectangle 151"/>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3338" name="Rectangle 15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3339" name="Rectangle 149"/>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3340" name="Rectangle 14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3341" name="Rectangle 14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3342" name="Rectangle 146"/>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3343" name="Rectangle 14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3344" name="Rectangle 144"/>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3345" name="Rectangle 14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3346" name="Rectangle 1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3347" name="Rectangle 141"/>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3348" name="Rectangle 1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3349" name="Rectangle 139"/>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3350" name="Rectangle 1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3351" name="Rectangle 13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3352" name="Rectangle 136"/>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3353" name="Rectangle 13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3354" name="Rectangle 13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3355" name="Rectangle 13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3356" name="Rectangle 132"/>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2011</a:t>
            </a:r>
          </a:p>
        </p:txBody>
      </p:sp>
      <p:sp>
        <p:nvSpPr>
          <p:cNvPr id="15370" name="Rectangle 129"/>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15371" name="Rectangle 128"/>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5372" name="Rectangle 127"/>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5373" name="Rectangle 126"/>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5374" name="Rectangle 12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5375" name="Rectangle 124"/>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5376" name="Rectangle 123"/>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5377" name="Rectangle 12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5378" name="Rectangle 12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5379" name="Rectangle 1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5380" name="Rectangle 11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5381" name="Rectangle 1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5382" name="Rectangle 11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5383" name="Rectangle 1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5384" name="Rectangle 11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5385" name="Rectangle 11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5386" name="Rectangle 11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5387" name="Rectangle 11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5388" name="Rectangle 11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5389" name="Rectangle 11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5390" name="Rectangle 10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5391" name="Rectangle 10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5392" name="Rectangle 10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5393" name="Rectangle 10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5394" name="Rectangle 10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5395" name="Rectangle 10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5396" name="Rectangle 10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5397" name="Rectangle 10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5398" name="Rectangle 10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5399" name="Rectangle 10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5400" name="Rectangle 9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5401" name="Rectangle 9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5402" name="Rectangle 9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5403" name="Rectangle 9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5404" name="Rectangle 9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5405" name="Rectangle 9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5406" name="Rectangle 9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5407" name="Rectangle 9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15408" name="Rectangle 9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5409" name="Rectangle 9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5410" name="Rectangle 89"/>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15411" name="Rectangle 8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2011</a:t>
            </a:r>
          </a:p>
        </p:txBody>
      </p:sp>
      <p:sp>
        <p:nvSpPr>
          <p:cNvPr id="17418" name="Rectangle 10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17419" name="Rectangle 10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7420" name="Rectangle 10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7421" name="Rectangle 10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7422" name="Rectangle 10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7423" name="Rectangle 10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7424" name="Rectangle 10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7425" name="Rectangle 10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7426" name="Rectangle 10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7427" name="Rectangle 9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7428" name="Rectangle 9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7429" name="Rectangle 9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7430" name="Rectangle 9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7431" name="Rectangle 9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7432" name="Rectangle 9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7433" name="Rectangle 9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7434" name="Rectangle 9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7435" name="Rectangle 9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7436" name="Rectangle 9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7437" name="Rectangle 8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7438" name="Rectangle 8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7439" name="Rectangle 8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7440" name="Rectangle 8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7441" name="Rectangle 8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7442" name="Rectangle 8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7443" name="Rectangle 8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7444" name="Rectangle 8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7445" name="Rectangle 8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7446" name="Rectangle 8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7447" name="Rectangle 7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7448" name="Rectangle 7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7449" name="Rectangle 7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7450" name="Rectangle 7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7451" name="Rectangle 7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7452" name="Rectangle 7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2011</a:t>
            </a:r>
          </a:p>
        </p:txBody>
      </p:sp>
      <p:sp>
        <p:nvSpPr>
          <p:cNvPr id="19466"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9467"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9468"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9469"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9470"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9471"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9472"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9473"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9474"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9475"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9476"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9477"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9478"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9479"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9480"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9481"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9482"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9483"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9484"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9485"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9486"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9487"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9488"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9489"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9490"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9491"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9492"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9493"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9494"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9495"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9496"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9497"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9498"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9499"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9500"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834</Words>
  <Application>Microsoft Office PowerPoint</Application>
  <PresentationFormat>On-screen Show (4:3)</PresentationFormat>
  <Paragraphs>660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monthly academic calendar template</dc:title>
  <dc:creator>Presentation Magazine</dc:creator>
  <cp:lastModifiedBy>Jonty Pearce</cp:lastModifiedBy>
  <cp:revision>45</cp:revision>
  <dcterms:created xsi:type="dcterms:W3CDTF">2007-10-25T13:20:16Z</dcterms:created>
  <dcterms:modified xsi:type="dcterms:W3CDTF">2015-02-22T11:12:53Z</dcterms:modified>
</cp:coreProperties>
</file>