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60" r:id="rId3"/>
    <p:sldId id="259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  <a:srgbClr val="009900"/>
    <a:srgbClr val="7FD7F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01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3D311D9-2ED4-4F58-A677-8C58DFFE41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8429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44D7EFD-FC23-40B5-BDAB-B0387303606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809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6085D26-7114-46A5-8034-C30241452C2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22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BCD3452-14BD-4CC9-8DD1-55A1792C3110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989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6B4EDBD-5415-4A03-81EF-18137231F500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637D013-631D-4063-A008-F579FD0D2B4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39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E5996-2CA8-46E3-A1AA-0F49ABE96F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255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C906C-BA4D-43E7-A7DB-4CCC59F213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46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14932-9725-48F3-9EF1-523CFA3D6E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463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1819C-9061-412A-9457-76F2AE57E0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5318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CF5B7-4860-4999-8D2E-2AF18405DF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764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FF83B-5E2C-4595-9190-00B94E7F28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56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37738-AE23-406C-BCF4-A17A3A203D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5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C9C36-ACE0-40CF-9AA0-8CC890FA25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26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DCD45-8FAA-42E8-8D55-C583530E11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80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68F6A-7DAE-40A7-8E01-6BEA8AC4A1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381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ADD9D-DB80-4055-B83F-93FEBA1A31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708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26BC-9A45-435A-B196-134A312CB1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624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BD78D-5555-4198-8CB3-571F68729A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00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66089D0-EA19-418C-9E49-06DC9D526A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3"/>
          <p:cNvSpPr txBox="1">
            <a:spLocks noChangeArrowheads="1"/>
          </p:cNvSpPr>
          <p:nvPr/>
        </p:nvSpPr>
        <p:spPr bwMode="auto">
          <a:xfrm>
            <a:off x="2581275" y="165100"/>
            <a:ext cx="3981450" cy="554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 sz="3000" b="1">
                <a:solidFill>
                  <a:srgbClr val="000000"/>
                </a:solidFill>
              </a:rPr>
              <a:t>Easter Egg Outline</a:t>
            </a:r>
          </a:p>
        </p:txBody>
      </p:sp>
      <p:sp>
        <p:nvSpPr>
          <p:cNvPr id="3075" name="Rectangle 280"/>
          <p:cNvSpPr>
            <a:spLocks noChangeArrowheads="1"/>
          </p:cNvSpPr>
          <p:nvPr/>
        </p:nvSpPr>
        <p:spPr bwMode="auto">
          <a:xfrm>
            <a:off x="604838" y="3643313"/>
            <a:ext cx="3098800" cy="2795587"/>
          </a:xfrm>
          <a:prstGeom prst="rect">
            <a:avLst/>
          </a:prstGeom>
          <a:solidFill>
            <a:srgbClr val="CAE6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Rectangle 281"/>
          <p:cNvSpPr>
            <a:spLocks noChangeArrowheads="1"/>
          </p:cNvSpPr>
          <p:nvPr/>
        </p:nvSpPr>
        <p:spPr bwMode="auto">
          <a:xfrm>
            <a:off x="609600" y="901700"/>
            <a:ext cx="8005763" cy="2630488"/>
          </a:xfrm>
          <a:prstGeom prst="rect">
            <a:avLst/>
          </a:prstGeom>
          <a:solidFill>
            <a:srgbClr val="FDE9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Freeform 284"/>
          <p:cNvSpPr>
            <a:spLocks noEditPoints="1"/>
          </p:cNvSpPr>
          <p:nvPr/>
        </p:nvSpPr>
        <p:spPr bwMode="auto">
          <a:xfrm>
            <a:off x="6626225" y="1190625"/>
            <a:ext cx="1447800" cy="2020888"/>
          </a:xfrm>
          <a:custGeom>
            <a:avLst/>
            <a:gdLst>
              <a:gd name="T0" fmla="*/ 15066 w 961"/>
              <a:gd name="T1" fmla="*/ 1389455 h 1341"/>
              <a:gd name="T2" fmla="*/ 998846 w 961"/>
              <a:gd name="T3" fmla="*/ 88913 h 1341"/>
              <a:gd name="T4" fmla="*/ 16572 w 961"/>
              <a:gd name="T5" fmla="*/ 1045859 h 1341"/>
              <a:gd name="T6" fmla="*/ 81354 w 961"/>
              <a:gd name="T7" fmla="*/ 1071478 h 1341"/>
              <a:gd name="T8" fmla="*/ 122031 w 961"/>
              <a:gd name="T9" fmla="*/ 1077506 h 1341"/>
              <a:gd name="T10" fmla="*/ 158188 w 961"/>
              <a:gd name="T11" fmla="*/ 1088055 h 1341"/>
              <a:gd name="T12" fmla="*/ 227490 w 961"/>
              <a:gd name="T13" fmla="*/ 1104632 h 1341"/>
              <a:gd name="T14" fmla="*/ 254608 w 961"/>
              <a:gd name="T15" fmla="*/ 1170940 h 1341"/>
              <a:gd name="T16" fmla="*/ 329936 w 961"/>
              <a:gd name="T17" fmla="*/ 1178475 h 1341"/>
              <a:gd name="T18" fmla="*/ 363080 w 961"/>
              <a:gd name="T19" fmla="*/ 1182996 h 1341"/>
              <a:gd name="T20" fmla="*/ 406770 w 961"/>
              <a:gd name="T21" fmla="*/ 1181489 h 1341"/>
              <a:gd name="T22" fmla="*/ 467032 w 961"/>
              <a:gd name="T23" fmla="*/ 1192038 h 1341"/>
              <a:gd name="T24" fmla="*/ 513735 w 961"/>
              <a:gd name="T25" fmla="*/ 1246290 h 1341"/>
              <a:gd name="T26" fmla="*/ 566465 w 961"/>
              <a:gd name="T27" fmla="*/ 1186010 h 1341"/>
              <a:gd name="T28" fmla="*/ 619194 w 961"/>
              <a:gd name="T29" fmla="*/ 1226699 h 1341"/>
              <a:gd name="T30" fmla="*/ 688496 w 961"/>
              <a:gd name="T31" fmla="*/ 1225192 h 1341"/>
              <a:gd name="T32" fmla="*/ 723147 w 961"/>
              <a:gd name="T33" fmla="*/ 1210122 h 1341"/>
              <a:gd name="T34" fmla="*/ 762317 w 961"/>
              <a:gd name="T35" fmla="*/ 1204094 h 1341"/>
              <a:gd name="T36" fmla="*/ 824086 w 961"/>
              <a:gd name="T37" fmla="*/ 1187517 h 1341"/>
              <a:gd name="T38" fmla="*/ 879829 w 961"/>
              <a:gd name="T39" fmla="*/ 1229713 h 1341"/>
              <a:gd name="T40" fmla="*/ 955156 w 961"/>
              <a:gd name="T41" fmla="*/ 1207108 h 1341"/>
              <a:gd name="T42" fmla="*/ 983781 w 961"/>
              <a:gd name="T43" fmla="*/ 1195052 h 1341"/>
              <a:gd name="T44" fmla="*/ 1024458 w 961"/>
              <a:gd name="T45" fmla="*/ 1175461 h 1341"/>
              <a:gd name="T46" fmla="*/ 1083214 w 961"/>
              <a:gd name="T47" fmla="*/ 1160391 h 1341"/>
              <a:gd name="T48" fmla="*/ 1147995 w 961"/>
              <a:gd name="T49" fmla="*/ 1178475 h 1341"/>
              <a:gd name="T50" fmla="*/ 1182646 w 961"/>
              <a:gd name="T51" fmla="*/ 1104632 h 1341"/>
              <a:gd name="T52" fmla="*/ 1239895 w 961"/>
              <a:gd name="T53" fmla="*/ 1119702 h 1341"/>
              <a:gd name="T54" fmla="*/ 1304677 w 961"/>
              <a:gd name="T55" fmla="*/ 1092576 h 1341"/>
              <a:gd name="T56" fmla="*/ 1328782 w 961"/>
              <a:gd name="T57" fmla="*/ 1065450 h 1341"/>
              <a:gd name="T58" fmla="*/ 1358913 w 961"/>
              <a:gd name="T59" fmla="*/ 1041338 h 1341"/>
              <a:gd name="T60" fmla="*/ 1417669 w 961"/>
              <a:gd name="T61" fmla="*/ 994620 h 1341"/>
              <a:gd name="T62" fmla="*/ 43690 w 961"/>
              <a:gd name="T63" fmla="*/ 1190531 h 1341"/>
              <a:gd name="T64" fmla="*/ 82861 w 961"/>
              <a:gd name="T65" fmla="*/ 1198066 h 1341"/>
              <a:gd name="T66" fmla="*/ 120524 w 961"/>
              <a:gd name="T67" fmla="*/ 1208615 h 1341"/>
              <a:gd name="T68" fmla="*/ 188319 w 961"/>
              <a:gd name="T69" fmla="*/ 1226699 h 1341"/>
              <a:gd name="T70" fmla="*/ 212424 w 961"/>
              <a:gd name="T71" fmla="*/ 1294514 h 1341"/>
              <a:gd name="T72" fmla="*/ 287752 w 961"/>
              <a:gd name="T73" fmla="*/ 1303556 h 1341"/>
              <a:gd name="T74" fmla="*/ 322403 w 961"/>
              <a:gd name="T75" fmla="*/ 1309584 h 1341"/>
              <a:gd name="T76" fmla="*/ 367600 w 961"/>
              <a:gd name="T77" fmla="*/ 1308077 h 1341"/>
              <a:gd name="T78" fmla="*/ 427862 w 961"/>
              <a:gd name="T79" fmla="*/ 1321640 h 1341"/>
              <a:gd name="T80" fmla="*/ 471552 w 961"/>
              <a:gd name="T81" fmla="*/ 1375892 h 1341"/>
              <a:gd name="T82" fmla="*/ 525788 w 961"/>
              <a:gd name="T83" fmla="*/ 1318626 h 1341"/>
              <a:gd name="T84" fmla="*/ 577011 w 961"/>
              <a:gd name="T85" fmla="*/ 1359315 h 1341"/>
              <a:gd name="T86" fmla="*/ 646312 w 961"/>
              <a:gd name="T87" fmla="*/ 1360822 h 1341"/>
              <a:gd name="T88" fmla="*/ 682470 w 961"/>
              <a:gd name="T89" fmla="*/ 1347259 h 1341"/>
              <a:gd name="T90" fmla="*/ 720134 w 961"/>
              <a:gd name="T91" fmla="*/ 1342738 h 1341"/>
              <a:gd name="T92" fmla="*/ 783409 w 961"/>
              <a:gd name="T93" fmla="*/ 1326161 h 1341"/>
              <a:gd name="T94" fmla="*/ 837645 w 961"/>
              <a:gd name="T95" fmla="*/ 1369864 h 1341"/>
              <a:gd name="T96" fmla="*/ 914479 w 961"/>
              <a:gd name="T97" fmla="*/ 1351780 h 1341"/>
              <a:gd name="T98" fmla="*/ 941597 w 961"/>
              <a:gd name="T99" fmla="*/ 1339724 h 1341"/>
              <a:gd name="T100" fmla="*/ 983781 w 961"/>
              <a:gd name="T101" fmla="*/ 1320133 h 1341"/>
              <a:gd name="T102" fmla="*/ 1044043 w 961"/>
              <a:gd name="T103" fmla="*/ 1306570 h 1341"/>
              <a:gd name="T104" fmla="*/ 1108825 w 961"/>
              <a:gd name="T105" fmla="*/ 1326161 h 1341"/>
              <a:gd name="T106" fmla="*/ 1141969 w 961"/>
              <a:gd name="T107" fmla="*/ 1253825 h 1341"/>
              <a:gd name="T108" fmla="*/ 1200725 w 961"/>
              <a:gd name="T109" fmla="*/ 1270402 h 1341"/>
              <a:gd name="T110" fmla="*/ 1265507 w 961"/>
              <a:gd name="T111" fmla="*/ 1244783 h 1341"/>
              <a:gd name="T112" fmla="*/ 1291118 w 961"/>
              <a:gd name="T113" fmla="*/ 1219164 h 1341"/>
              <a:gd name="T114" fmla="*/ 1321249 w 961"/>
              <a:gd name="T115" fmla="*/ 1193545 h 1341"/>
              <a:gd name="T116" fmla="*/ 1381512 w 961"/>
              <a:gd name="T117" fmla="*/ 1148335 h 1341"/>
              <a:gd name="T118" fmla="*/ 1443280 w 961"/>
              <a:gd name="T119" fmla="*/ 1163405 h 1341"/>
              <a:gd name="T120" fmla="*/ 444434 w 961"/>
              <a:gd name="T121" fmla="*/ 1232727 h 1341"/>
              <a:gd name="T122" fmla="*/ 745745 w 961"/>
              <a:gd name="T123" fmla="*/ 1356301 h 134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961"/>
              <a:gd name="T187" fmla="*/ 0 h 1341"/>
              <a:gd name="T188" fmla="*/ 961 w 961"/>
              <a:gd name="T189" fmla="*/ 1341 h 134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961" h="1341">
                <a:moveTo>
                  <a:pt x="844" y="1166"/>
                </a:moveTo>
                <a:lnTo>
                  <a:pt x="844" y="1166"/>
                </a:lnTo>
                <a:lnTo>
                  <a:pt x="825" y="1190"/>
                </a:lnTo>
                <a:lnTo>
                  <a:pt x="805" y="1210"/>
                </a:lnTo>
                <a:lnTo>
                  <a:pt x="786" y="1230"/>
                </a:lnTo>
                <a:lnTo>
                  <a:pt x="765" y="1247"/>
                </a:lnTo>
                <a:lnTo>
                  <a:pt x="745" y="1263"/>
                </a:lnTo>
                <a:lnTo>
                  <a:pt x="724" y="1277"/>
                </a:lnTo>
                <a:lnTo>
                  <a:pt x="703" y="1289"/>
                </a:lnTo>
                <a:lnTo>
                  <a:pt x="682" y="1300"/>
                </a:lnTo>
                <a:lnTo>
                  <a:pt x="661" y="1309"/>
                </a:lnTo>
                <a:lnTo>
                  <a:pt x="639" y="1317"/>
                </a:lnTo>
                <a:lnTo>
                  <a:pt x="618" y="1323"/>
                </a:lnTo>
                <a:lnTo>
                  <a:pt x="595" y="1329"/>
                </a:lnTo>
                <a:lnTo>
                  <a:pt x="574" y="1333"/>
                </a:lnTo>
                <a:lnTo>
                  <a:pt x="552" y="1337"/>
                </a:lnTo>
                <a:lnTo>
                  <a:pt x="530" y="1339"/>
                </a:lnTo>
                <a:lnTo>
                  <a:pt x="508" y="1340"/>
                </a:lnTo>
                <a:lnTo>
                  <a:pt x="506" y="1341"/>
                </a:lnTo>
                <a:lnTo>
                  <a:pt x="481" y="1341"/>
                </a:lnTo>
                <a:lnTo>
                  <a:pt x="456" y="1341"/>
                </a:lnTo>
                <a:lnTo>
                  <a:pt x="431" y="1340"/>
                </a:lnTo>
                <a:lnTo>
                  <a:pt x="407" y="1338"/>
                </a:lnTo>
                <a:lnTo>
                  <a:pt x="381" y="1335"/>
                </a:lnTo>
                <a:lnTo>
                  <a:pt x="356" y="1330"/>
                </a:lnTo>
                <a:lnTo>
                  <a:pt x="332" y="1325"/>
                </a:lnTo>
                <a:lnTo>
                  <a:pt x="306" y="1318"/>
                </a:lnTo>
                <a:lnTo>
                  <a:pt x="283" y="1309"/>
                </a:lnTo>
                <a:lnTo>
                  <a:pt x="258" y="1298"/>
                </a:lnTo>
                <a:lnTo>
                  <a:pt x="233" y="1285"/>
                </a:lnTo>
                <a:lnTo>
                  <a:pt x="210" y="1270"/>
                </a:lnTo>
                <a:lnTo>
                  <a:pt x="187" y="1253"/>
                </a:lnTo>
                <a:lnTo>
                  <a:pt x="164" y="1232"/>
                </a:lnTo>
                <a:lnTo>
                  <a:pt x="142" y="1209"/>
                </a:lnTo>
                <a:lnTo>
                  <a:pt x="120" y="1183"/>
                </a:lnTo>
                <a:lnTo>
                  <a:pt x="108" y="1168"/>
                </a:lnTo>
                <a:lnTo>
                  <a:pt x="98" y="1153"/>
                </a:lnTo>
                <a:lnTo>
                  <a:pt x="88" y="1138"/>
                </a:lnTo>
                <a:lnTo>
                  <a:pt x="79" y="1122"/>
                </a:lnTo>
                <a:lnTo>
                  <a:pt x="70" y="1106"/>
                </a:lnTo>
                <a:lnTo>
                  <a:pt x="62" y="1091"/>
                </a:lnTo>
                <a:lnTo>
                  <a:pt x="48" y="1058"/>
                </a:lnTo>
                <a:lnTo>
                  <a:pt x="36" y="1024"/>
                </a:lnTo>
                <a:lnTo>
                  <a:pt x="25" y="991"/>
                </a:lnTo>
                <a:lnTo>
                  <a:pt x="16" y="956"/>
                </a:lnTo>
                <a:lnTo>
                  <a:pt x="10" y="922"/>
                </a:lnTo>
                <a:lnTo>
                  <a:pt x="5" y="888"/>
                </a:lnTo>
                <a:lnTo>
                  <a:pt x="2" y="854"/>
                </a:lnTo>
                <a:lnTo>
                  <a:pt x="0" y="819"/>
                </a:lnTo>
                <a:lnTo>
                  <a:pt x="0" y="785"/>
                </a:lnTo>
                <a:lnTo>
                  <a:pt x="1" y="751"/>
                </a:lnTo>
                <a:lnTo>
                  <a:pt x="2" y="718"/>
                </a:lnTo>
                <a:lnTo>
                  <a:pt x="5" y="686"/>
                </a:lnTo>
                <a:lnTo>
                  <a:pt x="8" y="654"/>
                </a:lnTo>
                <a:lnTo>
                  <a:pt x="13" y="624"/>
                </a:lnTo>
                <a:lnTo>
                  <a:pt x="17" y="594"/>
                </a:lnTo>
                <a:lnTo>
                  <a:pt x="23" y="566"/>
                </a:lnTo>
                <a:lnTo>
                  <a:pt x="28" y="538"/>
                </a:lnTo>
                <a:lnTo>
                  <a:pt x="41" y="489"/>
                </a:lnTo>
                <a:lnTo>
                  <a:pt x="53" y="446"/>
                </a:lnTo>
                <a:lnTo>
                  <a:pt x="64" y="410"/>
                </a:lnTo>
                <a:lnTo>
                  <a:pt x="73" y="383"/>
                </a:lnTo>
                <a:lnTo>
                  <a:pt x="82" y="361"/>
                </a:lnTo>
                <a:lnTo>
                  <a:pt x="104" y="314"/>
                </a:lnTo>
                <a:lnTo>
                  <a:pt x="127" y="271"/>
                </a:lnTo>
                <a:lnTo>
                  <a:pt x="150" y="232"/>
                </a:lnTo>
                <a:lnTo>
                  <a:pt x="174" y="198"/>
                </a:lnTo>
                <a:lnTo>
                  <a:pt x="199" y="166"/>
                </a:lnTo>
                <a:lnTo>
                  <a:pt x="223" y="137"/>
                </a:lnTo>
                <a:lnTo>
                  <a:pt x="248" y="111"/>
                </a:lnTo>
                <a:lnTo>
                  <a:pt x="272" y="89"/>
                </a:lnTo>
                <a:lnTo>
                  <a:pt x="297" y="69"/>
                </a:lnTo>
                <a:lnTo>
                  <a:pt x="322" y="53"/>
                </a:lnTo>
                <a:lnTo>
                  <a:pt x="347" y="39"/>
                </a:lnTo>
                <a:lnTo>
                  <a:pt x="372" y="27"/>
                </a:lnTo>
                <a:lnTo>
                  <a:pt x="395" y="17"/>
                </a:lnTo>
                <a:lnTo>
                  <a:pt x="420" y="10"/>
                </a:lnTo>
                <a:lnTo>
                  <a:pt x="444" y="5"/>
                </a:lnTo>
                <a:lnTo>
                  <a:pt x="467" y="2"/>
                </a:lnTo>
                <a:lnTo>
                  <a:pt x="473" y="1"/>
                </a:lnTo>
                <a:lnTo>
                  <a:pt x="497" y="0"/>
                </a:lnTo>
                <a:lnTo>
                  <a:pt x="520" y="2"/>
                </a:lnTo>
                <a:lnTo>
                  <a:pt x="545" y="6"/>
                </a:lnTo>
                <a:lnTo>
                  <a:pt x="558" y="9"/>
                </a:lnTo>
                <a:lnTo>
                  <a:pt x="571" y="13"/>
                </a:lnTo>
                <a:lnTo>
                  <a:pt x="584" y="17"/>
                </a:lnTo>
                <a:lnTo>
                  <a:pt x="596" y="22"/>
                </a:lnTo>
                <a:lnTo>
                  <a:pt x="610" y="28"/>
                </a:lnTo>
                <a:lnTo>
                  <a:pt x="623" y="35"/>
                </a:lnTo>
                <a:lnTo>
                  <a:pt x="636" y="42"/>
                </a:lnTo>
                <a:lnTo>
                  <a:pt x="650" y="50"/>
                </a:lnTo>
                <a:lnTo>
                  <a:pt x="663" y="59"/>
                </a:lnTo>
                <a:lnTo>
                  <a:pt x="676" y="69"/>
                </a:lnTo>
                <a:lnTo>
                  <a:pt x="690" y="80"/>
                </a:lnTo>
                <a:lnTo>
                  <a:pt x="703" y="91"/>
                </a:lnTo>
                <a:lnTo>
                  <a:pt x="716" y="104"/>
                </a:lnTo>
                <a:lnTo>
                  <a:pt x="730" y="118"/>
                </a:lnTo>
                <a:lnTo>
                  <a:pt x="743" y="132"/>
                </a:lnTo>
                <a:lnTo>
                  <a:pt x="756" y="147"/>
                </a:lnTo>
                <a:lnTo>
                  <a:pt x="770" y="164"/>
                </a:lnTo>
                <a:lnTo>
                  <a:pt x="783" y="181"/>
                </a:lnTo>
                <a:lnTo>
                  <a:pt x="795" y="200"/>
                </a:lnTo>
                <a:lnTo>
                  <a:pt x="809" y="219"/>
                </a:lnTo>
                <a:lnTo>
                  <a:pt x="822" y="240"/>
                </a:lnTo>
                <a:lnTo>
                  <a:pt x="834" y="262"/>
                </a:lnTo>
                <a:lnTo>
                  <a:pt x="847" y="285"/>
                </a:lnTo>
                <a:lnTo>
                  <a:pt x="860" y="309"/>
                </a:lnTo>
                <a:lnTo>
                  <a:pt x="872" y="335"/>
                </a:lnTo>
                <a:lnTo>
                  <a:pt x="884" y="361"/>
                </a:lnTo>
                <a:lnTo>
                  <a:pt x="892" y="383"/>
                </a:lnTo>
                <a:lnTo>
                  <a:pt x="901" y="409"/>
                </a:lnTo>
                <a:lnTo>
                  <a:pt x="911" y="444"/>
                </a:lnTo>
                <a:lnTo>
                  <a:pt x="922" y="486"/>
                </a:lnTo>
                <a:lnTo>
                  <a:pt x="934" y="535"/>
                </a:lnTo>
                <a:lnTo>
                  <a:pt x="945" y="589"/>
                </a:lnTo>
                <a:lnTo>
                  <a:pt x="949" y="619"/>
                </a:lnTo>
                <a:lnTo>
                  <a:pt x="953" y="649"/>
                </a:lnTo>
                <a:lnTo>
                  <a:pt x="956" y="679"/>
                </a:lnTo>
                <a:lnTo>
                  <a:pt x="959" y="711"/>
                </a:lnTo>
                <a:lnTo>
                  <a:pt x="960" y="744"/>
                </a:lnTo>
                <a:lnTo>
                  <a:pt x="961" y="777"/>
                </a:lnTo>
                <a:lnTo>
                  <a:pt x="960" y="810"/>
                </a:lnTo>
                <a:lnTo>
                  <a:pt x="958" y="843"/>
                </a:lnTo>
                <a:lnTo>
                  <a:pt x="955" y="877"/>
                </a:lnTo>
                <a:lnTo>
                  <a:pt x="950" y="911"/>
                </a:lnTo>
                <a:lnTo>
                  <a:pt x="944" y="945"/>
                </a:lnTo>
                <a:lnTo>
                  <a:pt x="936" y="978"/>
                </a:lnTo>
                <a:lnTo>
                  <a:pt x="925" y="1012"/>
                </a:lnTo>
                <a:lnTo>
                  <a:pt x="914" y="1043"/>
                </a:lnTo>
                <a:lnTo>
                  <a:pt x="900" y="1076"/>
                </a:lnTo>
                <a:lnTo>
                  <a:pt x="883" y="1107"/>
                </a:lnTo>
                <a:lnTo>
                  <a:pt x="874" y="1122"/>
                </a:lnTo>
                <a:lnTo>
                  <a:pt x="865" y="1138"/>
                </a:lnTo>
                <a:lnTo>
                  <a:pt x="855" y="1152"/>
                </a:lnTo>
                <a:lnTo>
                  <a:pt x="844" y="1166"/>
                </a:lnTo>
                <a:close/>
                <a:moveTo>
                  <a:pt x="14" y="692"/>
                </a:moveTo>
                <a:lnTo>
                  <a:pt x="14" y="692"/>
                </a:lnTo>
                <a:lnTo>
                  <a:pt x="12" y="692"/>
                </a:lnTo>
                <a:lnTo>
                  <a:pt x="11" y="694"/>
                </a:lnTo>
                <a:lnTo>
                  <a:pt x="12" y="696"/>
                </a:lnTo>
                <a:lnTo>
                  <a:pt x="13" y="697"/>
                </a:lnTo>
                <a:lnTo>
                  <a:pt x="15" y="696"/>
                </a:lnTo>
                <a:lnTo>
                  <a:pt x="16" y="695"/>
                </a:lnTo>
                <a:lnTo>
                  <a:pt x="16" y="693"/>
                </a:lnTo>
                <a:lnTo>
                  <a:pt x="14" y="692"/>
                </a:lnTo>
                <a:close/>
                <a:moveTo>
                  <a:pt x="27" y="687"/>
                </a:moveTo>
                <a:lnTo>
                  <a:pt x="27" y="687"/>
                </a:lnTo>
                <a:lnTo>
                  <a:pt x="25" y="687"/>
                </a:lnTo>
                <a:lnTo>
                  <a:pt x="24" y="689"/>
                </a:lnTo>
                <a:lnTo>
                  <a:pt x="25" y="691"/>
                </a:lnTo>
                <a:lnTo>
                  <a:pt x="26" y="692"/>
                </a:lnTo>
                <a:lnTo>
                  <a:pt x="28" y="691"/>
                </a:lnTo>
                <a:lnTo>
                  <a:pt x="29" y="689"/>
                </a:lnTo>
                <a:lnTo>
                  <a:pt x="28" y="688"/>
                </a:lnTo>
                <a:lnTo>
                  <a:pt x="27" y="687"/>
                </a:lnTo>
                <a:close/>
                <a:moveTo>
                  <a:pt x="43" y="679"/>
                </a:moveTo>
                <a:lnTo>
                  <a:pt x="43" y="679"/>
                </a:lnTo>
                <a:lnTo>
                  <a:pt x="41" y="679"/>
                </a:lnTo>
                <a:lnTo>
                  <a:pt x="40" y="681"/>
                </a:lnTo>
                <a:lnTo>
                  <a:pt x="41" y="684"/>
                </a:lnTo>
                <a:lnTo>
                  <a:pt x="42" y="685"/>
                </a:lnTo>
                <a:lnTo>
                  <a:pt x="44" y="684"/>
                </a:lnTo>
                <a:lnTo>
                  <a:pt x="45" y="683"/>
                </a:lnTo>
                <a:lnTo>
                  <a:pt x="44" y="680"/>
                </a:lnTo>
                <a:lnTo>
                  <a:pt x="43" y="679"/>
                </a:lnTo>
                <a:close/>
                <a:moveTo>
                  <a:pt x="51" y="711"/>
                </a:moveTo>
                <a:lnTo>
                  <a:pt x="51" y="711"/>
                </a:lnTo>
                <a:lnTo>
                  <a:pt x="50" y="712"/>
                </a:lnTo>
                <a:lnTo>
                  <a:pt x="51" y="714"/>
                </a:lnTo>
                <a:lnTo>
                  <a:pt x="52" y="715"/>
                </a:lnTo>
                <a:lnTo>
                  <a:pt x="54" y="714"/>
                </a:lnTo>
                <a:lnTo>
                  <a:pt x="55" y="713"/>
                </a:lnTo>
                <a:lnTo>
                  <a:pt x="54" y="711"/>
                </a:lnTo>
                <a:lnTo>
                  <a:pt x="53" y="710"/>
                </a:lnTo>
                <a:lnTo>
                  <a:pt x="51" y="711"/>
                </a:lnTo>
                <a:close/>
                <a:moveTo>
                  <a:pt x="46" y="695"/>
                </a:moveTo>
                <a:lnTo>
                  <a:pt x="46" y="695"/>
                </a:lnTo>
                <a:lnTo>
                  <a:pt x="45" y="697"/>
                </a:lnTo>
                <a:lnTo>
                  <a:pt x="46" y="698"/>
                </a:lnTo>
                <a:lnTo>
                  <a:pt x="47" y="699"/>
                </a:lnTo>
                <a:lnTo>
                  <a:pt x="49" y="699"/>
                </a:lnTo>
                <a:lnTo>
                  <a:pt x="50" y="697"/>
                </a:lnTo>
                <a:lnTo>
                  <a:pt x="49" y="695"/>
                </a:lnTo>
                <a:lnTo>
                  <a:pt x="48" y="694"/>
                </a:lnTo>
                <a:lnTo>
                  <a:pt x="46" y="695"/>
                </a:lnTo>
                <a:close/>
                <a:moveTo>
                  <a:pt x="54" y="726"/>
                </a:moveTo>
                <a:lnTo>
                  <a:pt x="54" y="726"/>
                </a:lnTo>
                <a:lnTo>
                  <a:pt x="53" y="728"/>
                </a:lnTo>
                <a:lnTo>
                  <a:pt x="54" y="729"/>
                </a:lnTo>
                <a:lnTo>
                  <a:pt x="55" y="730"/>
                </a:lnTo>
                <a:lnTo>
                  <a:pt x="57" y="730"/>
                </a:lnTo>
                <a:lnTo>
                  <a:pt x="58" y="728"/>
                </a:lnTo>
                <a:lnTo>
                  <a:pt x="57" y="726"/>
                </a:lnTo>
                <a:lnTo>
                  <a:pt x="56" y="725"/>
                </a:lnTo>
                <a:lnTo>
                  <a:pt x="54" y="726"/>
                </a:lnTo>
                <a:close/>
                <a:moveTo>
                  <a:pt x="70" y="718"/>
                </a:moveTo>
                <a:lnTo>
                  <a:pt x="70" y="718"/>
                </a:lnTo>
                <a:lnTo>
                  <a:pt x="68" y="719"/>
                </a:lnTo>
                <a:lnTo>
                  <a:pt x="67" y="720"/>
                </a:lnTo>
                <a:lnTo>
                  <a:pt x="68" y="722"/>
                </a:lnTo>
                <a:lnTo>
                  <a:pt x="69" y="724"/>
                </a:lnTo>
                <a:lnTo>
                  <a:pt x="71" y="724"/>
                </a:lnTo>
                <a:lnTo>
                  <a:pt x="72" y="721"/>
                </a:lnTo>
                <a:lnTo>
                  <a:pt x="71" y="719"/>
                </a:lnTo>
                <a:lnTo>
                  <a:pt x="70" y="718"/>
                </a:lnTo>
                <a:close/>
                <a:moveTo>
                  <a:pt x="84" y="713"/>
                </a:moveTo>
                <a:lnTo>
                  <a:pt x="84" y="713"/>
                </a:lnTo>
                <a:lnTo>
                  <a:pt x="82" y="714"/>
                </a:lnTo>
                <a:lnTo>
                  <a:pt x="81" y="715"/>
                </a:lnTo>
                <a:lnTo>
                  <a:pt x="81" y="717"/>
                </a:lnTo>
                <a:lnTo>
                  <a:pt x="83" y="718"/>
                </a:lnTo>
                <a:lnTo>
                  <a:pt x="85" y="717"/>
                </a:lnTo>
                <a:lnTo>
                  <a:pt x="86" y="716"/>
                </a:lnTo>
                <a:lnTo>
                  <a:pt x="85" y="714"/>
                </a:lnTo>
                <a:lnTo>
                  <a:pt x="84" y="713"/>
                </a:lnTo>
                <a:close/>
                <a:moveTo>
                  <a:pt x="99" y="706"/>
                </a:moveTo>
                <a:lnTo>
                  <a:pt x="99" y="706"/>
                </a:lnTo>
                <a:lnTo>
                  <a:pt x="97" y="707"/>
                </a:lnTo>
                <a:lnTo>
                  <a:pt x="96" y="708"/>
                </a:lnTo>
                <a:lnTo>
                  <a:pt x="96" y="710"/>
                </a:lnTo>
                <a:lnTo>
                  <a:pt x="98" y="711"/>
                </a:lnTo>
                <a:lnTo>
                  <a:pt x="100" y="711"/>
                </a:lnTo>
                <a:lnTo>
                  <a:pt x="101" y="709"/>
                </a:lnTo>
                <a:lnTo>
                  <a:pt x="100" y="707"/>
                </a:lnTo>
                <a:lnTo>
                  <a:pt x="99" y="706"/>
                </a:lnTo>
                <a:close/>
                <a:moveTo>
                  <a:pt x="107" y="738"/>
                </a:moveTo>
                <a:lnTo>
                  <a:pt x="107" y="738"/>
                </a:lnTo>
                <a:lnTo>
                  <a:pt x="106" y="740"/>
                </a:lnTo>
                <a:lnTo>
                  <a:pt x="106" y="741"/>
                </a:lnTo>
                <a:lnTo>
                  <a:pt x="108" y="742"/>
                </a:lnTo>
                <a:lnTo>
                  <a:pt x="110" y="742"/>
                </a:lnTo>
                <a:lnTo>
                  <a:pt x="111" y="740"/>
                </a:lnTo>
                <a:lnTo>
                  <a:pt x="110" y="738"/>
                </a:lnTo>
                <a:lnTo>
                  <a:pt x="109" y="737"/>
                </a:lnTo>
                <a:lnTo>
                  <a:pt x="107" y="738"/>
                </a:lnTo>
                <a:close/>
                <a:moveTo>
                  <a:pt x="102" y="721"/>
                </a:moveTo>
                <a:lnTo>
                  <a:pt x="102" y="721"/>
                </a:lnTo>
                <a:lnTo>
                  <a:pt x="101" y="724"/>
                </a:lnTo>
                <a:lnTo>
                  <a:pt x="102" y="726"/>
                </a:lnTo>
                <a:lnTo>
                  <a:pt x="103" y="727"/>
                </a:lnTo>
                <a:lnTo>
                  <a:pt x="105" y="726"/>
                </a:lnTo>
                <a:lnTo>
                  <a:pt x="106" y="724"/>
                </a:lnTo>
                <a:lnTo>
                  <a:pt x="105" y="722"/>
                </a:lnTo>
                <a:lnTo>
                  <a:pt x="104" y="721"/>
                </a:lnTo>
                <a:lnTo>
                  <a:pt x="102" y="721"/>
                </a:lnTo>
                <a:close/>
                <a:moveTo>
                  <a:pt x="110" y="752"/>
                </a:moveTo>
                <a:lnTo>
                  <a:pt x="110" y="752"/>
                </a:lnTo>
                <a:lnTo>
                  <a:pt x="109" y="754"/>
                </a:lnTo>
                <a:lnTo>
                  <a:pt x="109" y="756"/>
                </a:lnTo>
                <a:lnTo>
                  <a:pt x="111" y="757"/>
                </a:lnTo>
                <a:lnTo>
                  <a:pt x="113" y="756"/>
                </a:lnTo>
                <a:lnTo>
                  <a:pt x="114" y="754"/>
                </a:lnTo>
                <a:lnTo>
                  <a:pt x="113" y="753"/>
                </a:lnTo>
                <a:lnTo>
                  <a:pt x="111" y="752"/>
                </a:lnTo>
                <a:lnTo>
                  <a:pt x="110" y="752"/>
                </a:lnTo>
                <a:close/>
                <a:moveTo>
                  <a:pt x="125" y="742"/>
                </a:moveTo>
                <a:lnTo>
                  <a:pt x="125" y="742"/>
                </a:lnTo>
                <a:lnTo>
                  <a:pt x="124" y="743"/>
                </a:lnTo>
                <a:lnTo>
                  <a:pt x="123" y="744"/>
                </a:lnTo>
                <a:lnTo>
                  <a:pt x="123" y="746"/>
                </a:lnTo>
                <a:lnTo>
                  <a:pt x="125" y="747"/>
                </a:lnTo>
                <a:lnTo>
                  <a:pt x="126" y="747"/>
                </a:lnTo>
                <a:lnTo>
                  <a:pt x="127" y="745"/>
                </a:lnTo>
                <a:lnTo>
                  <a:pt x="127" y="743"/>
                </a:lnTo>
                <a:lnTo>
                  <a:pt x="125" y="742"/>
                </a:lnTo>
                <a:close/>
                <a:moveTo>
                  <a:pt x="138" y="737"/>
                </a:moveTo>
                <a:lnTo>
                  <a:pt x="138" y="737"/>
                </a:lnTo>
                <a:lnTo>
                  <a:pt x="136" y="738"/>
                </a:lnTo>
                <a:lnTo>
                  <a:pt x="136" y="739"/>
                </a:lnTo>
                <a:lnTo>
                  <a:pt x="136" y="741"/>
                </a:lnTo>
                <a:lnTo>
                  <a:pt x="138" y="742"/>
                </a:lnTo>
                <a:lnTo>
                  <a:pt x="139" y="742"/>
                </a:lnTo>
                <a:lnTo>
                  <a:pt x="140" y="740"/>
                </a:lnTo>
                <a:lnTo>
                  <a:pt x="140" y="738"/>
                </a:lnTo>
                <a:lnTo>
                  <a:pt x="138" y="737"/>
                </a:lnTo>
                <a:close/>
                <a:moveTo>
                  <a:pt x="153" y="730"/>
                </a:moveTo>
                <a:lnTo>
                  <a:pt x="153" y="730"/>
                </a:lnTo>
                <a:lnTo>
                  <a:pt x="151" y="731"/>
                </a:lnTo>
                <a:lnTo>
                  <a:pt x="151" y="733"/>
                </a:lnTo>
                <a:lnTo>
                  <a:pt x="151" y="734"/>
                </a:lnTo>
                <a:lnTo>
                  <a:pt x="153" y="735"/>
                </a:lnTo>
                <a:lnTo>
                  <a:pt x="154" y="735"/>
                </a:lnTo>
                <a:lnTo>
                  <a:pt x="155" y="733"/>
                </a:lnTo>
                <a:lnTo>
                  <a:pt x="155" y="731"/>
                </a:lnTo>
                <a:lnTo>
                  <a:pt x="153" y="730"/>
                </a:lnTo>
                <a:close/>
                <a:moveTo>
                  <a:pt x="162" y="761"/>
                </a:moveTo>
                <a:lnTo>
                  <a:pt x="162" y="761"/>
                </a:lnTo>
                <a:lnTo>
                  <a:pt x="161" y="764"/>
                </a:lnTo>
                <a:lnTo>
                  <a:pt x="162" y="765"/>
                </a:lnTo>
                <a:lnTo>
                  <a:pt x="164" y="766"/>
                </a:lnTo>
                <a:lnTo>
                  <a:pt x="165" y="766"/>
                </a:lnTo>
                <a:lnTo>
                  <a:pt x="166" y="764"/>
                </a:lnTo>
                <a:lnTo>
                  <a:pt x="166" y="761"/>
                </a:lnTo>
                <a:lnTo>
                  <a:pt x="164" y="760"/>
                </a:lnTo>
                <a:lnTo>
                  <a:pt x="162" y="761"/>
                </a:lnTo>
                <a:close/>
                <a:moveTo>
                  <a:pt x="156" y="745"/>
                </a:moveTo>
                <a:lnTo>
                  <a:pt x="156" y="745"/>
                </a:lnTo>
                <a:lnTo>
                  <a:pt x="156" y="747"/>
                </a:lnTo>
                <a:lnTo>
                  <a:pt x="156" y="749"/>
                </a:lnTo>
                <a:lnTo>
                  <a:pt x="159" y="750"/>
                </a:lnTo>
                <a:lnTo>
                  <a:pt x="160" y="749"/>
                </a:lnTo>
                <a:lnTo>
                  <a:pt x="161" y="747"/>
                </a:lnTo>
                <a:lnTo>
                  <a:pt x="161" y="746"/>
                </a:lnTo>
                <a:lnTo>
                  <a:pt x="159" y="745"/>
                </a:lnTo>
                <a:lnTo>
                  <a:pt x="156" y="745"/>
                </a:lnTo>
                <a:close/>
                <a:moveTo>
                  <a:pt x="165" y="776"/>
                </a:moveTo>
                <a:lnTo>
                  <a:pt x="165" y="776"/>
                </a:lnTo>
                <a:lnTo>
                  <a:pt x="164" y="778"/>
                </a:lnTo>
                <a:lnTo>
                  <a:pt x="165" y="780"/>
                </a:lnTo>
                <a:lnTo>
                  <a:pt x="167" y="781"/>
                </a:lnTo>
                <a:lnTo>
                  <a:pt x="168" y="780"/>
                </a:lnTo>
                <a:lnTo>
                  <a:pt x="169" y="779"/>
                </a:lnTo>
                <a:lnTo>
                  <a:pt x="169" y="777"/>
                </a:lnTo>
                <a:lnTo>
                  <a:pt x="167" y="776"/>
                </a:lnTo>
                <a:lnTo>
                  <a:pt x="165" y="776"/>
                </a:lnTo>
                <a:close/>
                <a:moveTo>
                  <a:pt x="179" y="766"/>
                </a:moveTo>
                <a:lnTo>
                  <a:pt x="179" y="766"/>
                </a:lnTo>
                <a:lnTo>
                  <a:pt x="177" y="767"/>
                </a:lnTo>
                <a:lnTo>
                  <a:pt x="177" y="768"/>
                </a:lnTo>
                <a:lnTo>
                  <a:pt x="177" y="770"/>
                </a:lnTo>
                <a:lnTo>
                  <a:pt x="179" y="771"/>
                </a:lnTo>
                <a:lnTo>
                  <a:pt x="181" y="770"/>
                </a:lnTo>
                <a:lnTo>
                  <a:pt x="181" y="768"/>
                </a:lnTo>
                <a:lnTo>
                  <a:pt x="181" y="767"/>
                </a:lnTo>
                <a:lnTo>
                  <a:pt x="179" y="766"/>
                </a:lnTo>
                <a:close/>
                <a:moveTo>
                  <a:pt x="191" y="758"/>
                </a:moveTo>
                <a:lnTo>
                  <a:pt x="191" y="758"/>
                </a:lnTo>
                <a:lnTo>
                  <a:pt x="189" y="758"/>
                </a:lnTo>
                <a:lnTo>
                  <a:pt x="189" y="760"/>
                </a:lnTo>
                <a:lnTo>
                  <a:pt x="189" y="762"/>
                </a:lnTo>
                <a:lnTo>
                  <a:pt x="191" y="764"/>
                </a:lnTo>
                <a:lnTo>
                  <a:pt x="193" y="762"/>
                </a:lnTo>
                <a:lnTo>
                  <a:pt x="193" y="760"/>
                </a:lnTo>
                <a:lnTo>
                  <a:pt x="192" y="758"/>
                </a:lnTo>
                <a:lnTo>
                  <a:pt x="191" y="758"/>
                </a:lnTo>
                <a:close/>
                <a:moveTo>
                  <a:pt x="206" y="748"/>
                </a:moveTo>
                <a:lnTo>
                  <a:pt x="206" y="748"/>
                </a:lnTo>
                <a:lnTo>
                  <a:pt x="204" y="749"/>
                </a:lnTo>
                <a:lnTo>
                  <a:pt x="203" y="751"/>
                </a:lnTo>
                <a:lnTo>
                  <a:pt x="204" y="753"/>
                </a:lnTo>
                <a:lnTo>
                  <a:pt x="206" y="753"/>
                </a:lnTo>
                <a:lnTo>
                  <a:pt x="207" y="753"/>
                </a:lnTo>
                <a:lnTo>
                  <a:pt x="208" y="751"/>
                </a:lnTo>
                <a:lnTo>
                  <a:pt x="207" y="749"/>
                </a:lnTo>
                <a:lnTo>
                  <a:pt x="206" y="748"/>
                </a:lnTo>
                <a:close/>
                <a:moveTo>
                  <a:pt x="218" y="778"/>
                </a:moveTo>
                <a:lnTo>
                  <a:pt x="218" y="778"/>
                </a:lnTo>
                <a:lnTo>
                  <a:pt x="218" y="780"/>
                </a:lnTo>
                <a:lnTo>
                  <a:pt x="219" y="782"/>
                </a:lnTo>
                <a:lnTo>
                  <a:pt x="220" y="782"/>
                </a:lnTo>
                <a:lnTo>
                  <a:pt x="222" y="782"/>
                </a:lnTo>
                <a:lnTo>
                  <a:pt x="222" y="780"/>
                </a:lnTo>
                <a:lnTo>
                  <a:pt x="222" y="778"/>
                </a:lnTo>
                <a:lnTo>
                  <a:pt x="220" y="777"/>
                </a:lnTo>
                <a:lnTo>
                  <a:pt x="218" y="778"/>
                </a:lnTo>
                <a:close/>
                <a:moveTo>
                  <a:pt x="211" y="764"/>
                </a:moveTo>
                <a:lnTo>
                  <a:pt x="211" y="764"/>
                </a:lnTo>
                <a:lnTo>
                  <a:pt x="211" y="765"/>
                </a:lnTo>
                <a:lnTo>
                  <a:pt x="211" y="767"/>
                </a:lnTo>
                <a:lnTo>
                  <a:pt x="213" y="768"/>
                </a:lnTo>
                <a:lnTo>
                  <a:pt x="215" y="767"/>
                </a:lnTo>
                <a:lnTo>
                  <a:pt x="215" y="765"/>
                </a:lnTo>
                <a:lnTo>
                  <a:pt x="214" y="762"/>
                </a:lnTo>
                <a:lnTo>
                  <a:pt x="213" y="762"/>
                </a:lnTo>
                <a:lnTo>
                  <a:pt x="211" y="764"/>
                </a:lnTo>
                <a:close/>
                <a:moveTo>
                  <a:pt x="223" y="792"/>
                </a:moveTo>
                <a:lnTo>
                  <a:pt x="223" y="792"/>
                </a:lnTo>
                <a:lnTo>
                  <a:pt x="223" y="794"/>
                </a:lnTo>
                <a:lnTo>
                  <a:pt x="224" y="795"/>
                </a:lnTo>
                <a:lnTo>
                  <a:pt x="225" y="796"/>
                </a:lnTo>
                <a:lnTo>
                  <a:pt x="227" y="795"/>
                </a:lnTo>
                <a:lnTo>
                  <a:pt x="227" y="793"/>
                </a:lnTo>
                <a:lnTo>
                  <a:pt x="227" y="792"/>
                </a:lnTo>
                <a:lnTo>
                  <a:pt x="225" y="791"/>
                </a:lnTo>
                <a:lnTo>
                  <a:pt x="223" y="792"/>
                </a:lnTo>
                <a:close/>
                <a:moveTo>
                  <a:pt x="239" y="783"/>
                </a:moveTo>
                <a:lnTo>
                  <a:pt x="239" y="783"/>
                </a:lnTo>
                <a:lnTo>
                  <a:pt x="236" y="783"/>
                </a:lnTo>
                <a:lnTo>
                  <a:pt x="236" y="785"/>
                </a:lnTo>
                <a:lnTo>
                  <a:pt x="236" y="787"/>
                </a:lnTo>
                <a:lnTo>
                  <a:pt x="239" y="787"/>
                </a:lnTo>
                <a:lnTo>
                  <a:pt x="241" y="787"/>
                </a:lnTo>
                <a:lnTo>
                  <a:pt x="241" y="785"/>
                </a:lnTo>
                <a:lnTo>
                  <a:pt x="241" y="783"/>
                </a:lnTo>
                <a:lnTo>
                  <a:pt x="239" y="783"/>
                </a:lnTo>
                <a:close/>
                <a:moveTo>
                  <a:pt x="251" y="775"/>
                </a:moveTo>
                <a:lnTo>
                  <a:pt x="251" y="775"/>
                </a:lnTo>
                <a:lnTo>
                  <a:pt x="249" y="776"/>
                </a:lnTo>
                <a:lnTo>
                  <a:pt x="249" y="778"/>
                </a:lnTo>
                <a:lnTo>
                  <a:pt x="249" y="780"/>
                </a:lnTo>
                <a:lnTo>
                  <a:pt x="251" y="780"/>
                </a:lnTo>
                <a:lnTo>
                  <a:pt x="253" y="779"/>
                </a:lnTo>
                <a:lnTo>
                  <a:pt x="253" y="778"/>
                </a:lnTo>
                <a:lnTo>
                  <a:pt x="252" y="776"/>
                </a:lnTo>
                <a:lnTo>
                  <a:pt x="251" y="775"/>
                </a:lnTo>
                <a:close/>
                <a:moveTo>
                  <a:pt x="265" y="766"/>
                </a:moveTo>
                <a:lnTo>
                  <a:pt x="265" y="766"/>
                </a:lnTo>
                <a:lnTo>
                  <a:pt x="263" y="767"/>
                </a:lnTo>
                <a:lnTo>
                  <a:pt x="262" y="769"/>
                </a:lnTo>
                <a:lnTo>
                  <a:pt x="263" y="770"/>
                </a:lnTo>
                <a:lnTo>
                  <a:pt x="265" y="771"/>
                </a:lnTo>
                <a:lnTo>
                  <a:pt x="266" y="770"/>
                </a:lnTo>
                <a:lnTo>
                  <a:pt x="267" y="768"/>
                </a:lnTo>
                <a:lnTo>
                  <a:pt x="266" y="767"/>
                </a:lnTo>
                <a:lnTo>
                  <a:pt x="265" y="766"/>
                </a:lnTo>
                <a:close/>
                <a:moveTo>
                  <a:pt x="277" y="795"/>
                </a:moveTo>
                <a:lnTo>
                  <a:pt x="277" y="795"/>
                </a:lnTo>
                <a:lnTo>
                  <a:pt x="277" y="797"/>
                </a:lnTo>
                <a:lnTo>
                  <a:pt x="278" y="798"/>
                </a:lnTo>
                <a:lnTo>
                  <a:pt x="280" y="799"/>
                </a:lnTo>
                <a:lnTo>
                  <a:pt x="282" y="798"/>
                </a:lnTo>
                <a:lnTo>
                  <a:pt x="282" y="796"/>
                </a:lnTo>
                <a:lnTo>
                  <a:pt x="282" y="795"/>
                </a:lnTo>
                <a:lnTo>
                  <a:pt x="280" y="794"/>
                </a:lnTo>
                <a:lnTo>
                  <a:pt x="277" y="795"/>
                </a:lnTo>
                <a:close/>
                <a:moveTo>
                  <a:pt x="270" y="780"/>
                </a:moveTo>
                <a:lnTo>
                  <a:pt x="270" y="780"/>
                </a:lnTo>
                <a:lnTo>
                  <a:pt x="270" y="782"/>
                </a:lnTo>
                <a:lnTo>
                  <a:pt x="270" y="784"/>
                </a:lnTo>
                <a:lnTo>
                  <a:pt x="272" y="784"/>
                </a:lnTo>
                <a:lnTo>
                  <a:pt x="274" y="784"/>
                </a:lnTo>
                <a:lnTo>
                  <a:pt x="274" y="782"/>
                </a:lnTo>
                <a:lnTo>
                  <a:pt x="273" y="780"/>
                </a:lnTo>
                <a:lnTo>
                  <a:pt x="272" y="779"/>
                </a:lnTo>
                <a:lnTo>
                  <a:pt x="270" y="780"/>
                </a:lnTo>
                <a:close/>
                <a:moveTo>
                  <a:pt x="283" y="810"/>
                </a:moveTo>
                <a:lnTo>
                  <a:pt x="283" y="810"/>
                </a:lnTo>
                <a:lnTo>
                  <a:pt x="283" y="811"/>
                </a:lnTo>
                <a:lnTo>
                  <a:pt x="284" y="813"/>
                </a:lnTo>
                <a:lnTo>
                  <a:pt x="285" y="814"/>
                </a:lnTo>
                <a:lnTo>
                  <a:pt x="287" y="813"/>
                </a:lnTo>
                <a:lnTo>
                  <a:pt x="287" y="811"/>
                </a:lnTo>
                <a:lnTo>
                  <a:pt x="287" y="809"/>
                </a:lnTo>
                <a:lnTo>
                  <a:pt x="285" y="809"/>
                </a:lnTo>
                <a:lnTo>
                  <a:pt x="283" y="810"/>
                </a:lnTo>
                <a:close/>
                <a:moveTo>
                  <a:pt x="296" y="796"/>
                </a:moveTo>
                <a:lnTo>
                  <a:pt x="296" y="796"/>
                </a:lnTo>
                <a:lnTo>
                  <a:pt x="295" y="797"/>
                </a:lnTo>
                <a:lnTo>
                  <a:pt x="294" y="799"/>
                </a:lnTo>
                <a:lnTo>
                  <a:pt x="295" y="800"/>
                </a:lnTo>
                <a:lnTo>
                  <a:pt x="296" y="801"/>
                </a:lnTo>
                <a:lnTo>
                  <a:pt x="298" y="800"/>
                </a:lnTo>
                <a:lnTo>
                  <a:pt x="299" y="799"/>
                </a:lnTo>
                <a:lnTo>
                  <a:pt x="298" y="797"/>
                </a:lnTo>
                <a:lnTo>
                  <a:pt x="296" y="796"/>
                </a:lnTo>
                <a:close/>
                <a:moveTo>
                  <a:pt x="308" y="789"/>
                </a:moveTo>
                <a:lnTo>
                  <a:pt x="308" y="789"/>
                </a:lnTo>
                <a:lnTo>
                  <a:pt x="306" y="790"/>
                </a:lnTo>
                <a:lnTo>
                  <a:pt x="306" y="791"/>
                </a:lnTo>
                <a:lnTo>
                  <a:pt x="307" y="793"/>
                </a:lnTo>
                <a:lnTo>
                  <a:pt x="308" y="794"/>
                </a:lnTo>
                <a:lnTo>
                  <a:pt x="310" y="793"/>
                </a:lnTo>
                <a:lnTo>
                  <a:pt x="310" y="791"/>
                </a:lnTo>
                <a:lnTo>
                  <a:pt x="310" y="790"/>
                </a:lnTo>
                <a:lnTo>
                  <a:pt x="308" y="789"/>
                </a:lnTo>
                <a:close/>
                <a:moveTo>
                  <a:pt x="323" y="780"/>
                </a:moveTo>
                <a:lnTo>
                  <a:pt x="323" y="780"/>
                </a:lnTo>
                <a:lnTo>
                  <a:pt x="321" y="780"/>
                </a:lnTo>
                <a:lnTo>
                  <a:pt x="321" y="782"/>
                </a:lnTo>
                <a:lnTo>
                  <a:pt x="321" y="784"/>
                </a:lnTo>
                <a:lnTo>
                  <a:pt x="323" y="785"/>
                </a:lnTo>
                <a:lnTo>
                  <a:pt x="325" y="784"/>
                </a:lnTo>
                <a:lnTo>
                  <a:pt x="325" y="782"/>
                </a:lnTo>
                <a:lnTo>
                  <a:pt x="325" y="780"/>
                </a:lnTo>
                <a:lnTo>
                  <a:pt x="323" y="780"/>
                </a:lnTo>
                <a:close/>
                <a:moveTo>
                  <a:pt x="336" y="809"/>
                </a:moveTo>
                <a:lnTo>
                  <a:pt x="336" y="809"/>
                </a:lnTo>
                <a:lnTo>
                  <a:pt x="335" y="811"/>
                </a:lnTo>
                <a:lnTo>
                  <a:pt x="336" y="813"/>
                </a:lnTo>
                <a:lnTo>
                  <a:pt x="338" y="814"/>
                </a:lnTo>
                <a:lnTo>
                  <a:pt x="339" y="813"/>
                </a:lnTo>
                <a:lnTo>
                  <a:pt x="340" y="811"/>
                </a:lnTo>
                <a:lnTo>
                  <a:pt x="339" y="809"/>
                </a:lnTo>
                <a:lnTo>
                  <a:pt x="337" y="809"/>
                </a:lnTo>
                <a:lnTo>
                  <a:pt x="336" y="809"/>
                </a:lnTo>
                <a:close/>
                <a:moveTo>
                  <a:pt x="328" y="794"/>
                </a:moveTo>
                <a:lnTo>
                  <a:pt x="328" y="794"/>
                </a:lnTo>
                <a:lnTo>
                  <a:pt x="328" y="796"/>
                </a:lnTo>
                <a:lnTo>
                  <a:pt x="329" y="797"/>
                </a:lnTo>
                <a:lnTo>
                  <a:pt x="330" y="798"/>
                </a:lnTo>
                <a:lnTo>
                  <a:pt x="332" y="797"/>
                </a:lnTo>
                <a:lnTo>
                  <a:pt x="332" y="795"/>
                </a:lnTo>
                <a:lnTo>
                  <a:pt x="332" y="794"/>
                </a:lnTo>
                <a:lnTo>
                  <a:pt x="330" y="793"/>
                </a:lnTo>
                <a:lnTo>
                  <a:pt x="328" y="794"/>
                </a:lnTo>
                <a:close/>
                <a:moveTo>
                  <a:pt x="341" y="823"/>
                </a:moveTo>
                <a:lnTo>
                  <a:pt x="341" y="823"/>
                </a:lnTo>
                <a:lnTo>
                  <a:pt x="340" y="825"/>
                </a:lnTo>
                <a:lnTo>
                  <a:pt x="341" y="827"/>
                </a:lnTo>
                <a:lnTo>
                  <a:pt x="343" y="827"/>
                </a:lnTo>
                <a:lnTo>
                  <a:pt x="344" y="826"/>
                </a:lnTo>
                <a:lnTo>
                  <a:pt x="345" y="825"/>
                </a:lnTo>
                <a:lnTo>
                  <a:pt x="344" y="823"/>
                </a:lnTo>
                <a:lnTo>
                  <a:pt x="342" y="822"/>
                </a:lnTo>
                <a:lnTo>
                  <a:pt x="341" y="823"/>
                </a:lnTo>
                <a:close/>
                <a:moveTo>
                  <a:pt x="351" y="808"/>
                </a:moveTo>
                <a:lnTo>
                  <a:pt x="351" y="808"/>
                </a:lnTo>
                <a:lnTo>
                  <a:pt x="350" y="810"/>
                </a:lnTo>
                <a:lnTo>
                  <a:pt x="349" y="811"/>
                </a:lnTo>
                <a:lnTo>
                  <a:pt x="350" y="813"/>
                </a:lnTo>
                <a:lnTo>
                  <a:pt x="352" y="813"/>
                </a:lnTo>
                <a:lnTo>
                  <a:pt x="354" y="812"/>
                </a:lnTo>
                <a:lnTo>
                  <a:pt x="354" y="810"/>
                </a:lnTo>
                <a:lnTo>
                  <a:pt x="353" y="809"/>
                </a:lnTo>
                <a:lnTo>
                  <a:pt x="351" y="808"/>
                </a:lnTo>
                <a:close/>
                <a:moveTo>
                  <a:pt x="362" y="798"/>
                </a:moveTo>
                <a:lnTo>
                  <a:pt x="362" y="798"/>
                </a:lnTo>
                <a:lnTo>
                  <a:pt x="361" y="799"/>
                </a:lnTo>
                <a:lnTo>
                  <a:pt x="359" y="801"/>
                </a:lnTo>
                <a:lnTo>
                  <a:pt x="361" y="802"/>
                </a:lnTo>
                <a:lnTo>
                  <a:pt x="363" y="802"/>
                </a:lnTo>
                <a:lnTo>
                  <a:pt x="365" y="801"/>
                </a:lnTo>
                <a:lnTo>
                  <a:pt x="365" y="799"/>
                </a:lnTo>
                <a:lnTo>
                  <a:pt x="364" y="798"/>
                </a:lnTo>
                <a:lnTo>
                  <a:pt x="362" y="798"/>
                </a:lnTo>
                <a:close/>
                <a:moveTo>
                  <a:pt x="374" y="785"/>
                </a:moveTo>
                <a:lnTo>
                  <a:pt x="374" y="785"/>
                </a:lnTo>
                <a:lnTo>
                  <a:pt x="372" y="787"/>
                </a:lnTo>
                <a:lnTo>
                  <a:pt x="372" y="788"/>
                </a:lnTo>
                <a:lnTo>
                  <a:pt x="373" y="790"/>
                </a:lnTo>
                <a:lnTo>
                  <a:pt x="375" y="790"/>
                </a:lnTo>
                <a:lnTo>
                  <a:pt x="376" y="789"/>
                </a:lnTo>
                <a:lnTo>
                  <a:pt x="376" y="787"/>
                </a:lnTo>
                <a:lnTo>
                  <a:pt x="375" y="786"/>
                </a:lnTo>
                <a:lnTo>
                  <a:pt x="374" y="785"/>
                </a:lnTo>
                <a:close/>
                <a:moveTo>
                  <a:pt x="392" y="811"/>
                </a:moveTo>
                <a:lnTo>
                  <a:pt x="392" y="811"/>
                </a:lnTo>
                <a:lnTo>
                  <a:pt x="392" y="813"/>
                </a:lnTo>
                <a:lnTo>
                  <a:pt x="393" y="815"/>
                </a:lnTo>
                <a:lnTo>
                  <a:pt x="395" y="815"/>
                </a:lnTo>
                <a:lnTo>
                  <a:pt x="396" y="814"/>
                </a:lnTo>
                <a:lnTo>
                  <a:pt x="396" y="812"/>
                </a:lnTo>
                <a:lnTo>
                  <a:pt x="395" y="810"/>
                </a:lnTo>
                <a:lnTo>
                  <a:pt x="393" y="810"/>
                </a:lnTo>
                <a:lnTo>
                  <a:pt x="392" y="811"/>
                </a:lnTo>
                <a:close/>
                <a:moveTo>
                  <a:pt x="382" y="798"/>
                </a:moveTo>
                <a:lnTo>
                  <a:pt x="382" y="798"/>
                </a:lnTo>
                <a:lnTo>
                  <a:pt x="382" y="800"/>
                </a:lnTo>
                <a:lnTo>
                  <a:pt x="383" y="801"/>
                </a:lnTo>
                <a:lnTo>
                  <a:pt x="385" y="801"/>
                </a:lnTo>
                <a:lnTo>
                  <a:pt x="386" y="800"/>
                </a:lnTo>
                <a:lnTo>
                  <a:pt x="386" y="798"/>
                </a:lnTo>
                <a:lnTo>
                  <a:pt x="385" y="797"/>
                </a:lnTo>
                <a:lnTo>
                  <a:pt x="383" y="797"/>
                </a:lnTo>
                <a:lnTo>
                  <a:pt x="382" y="798"/>
                </a:lnTo>
                <a:close/>
                <a:moveTo>
                  <a:pt x="400" y="824"/>
                </a:moveTo>
                <a:lnTo>
                  <a:pt x="400" y="824"/>
                </a:lnTo>
                <a:lnTo>
                  <a:pt x="400" y="825"/>
                </a:lnTo>
                <a:lnTo>
                  <a:pt x="402" y="827"/>
                </a:lnTo>
                <a:lnTo>
                  <a:pt x="404" y="827"/>
                </a:lnTo>
                <a:lnTo>
                  <a:pt x="405" y="826"/>
                </a:lnTo>
                <a:lnTo>
                  <a:pt x="405" y="824"/>
                </a:lnTo>
                <a:lnTo>
                  <a:pt x="404" y="823"/>
                </a:lnTo>
                <a:lnTo>
                  <a:pt x="402" y="822"/>
                </a:lnTo>
                <a:lnTo>
                  <a:pt x="400" y="824"/>
                </a:lnTo>
                <a:close/>
                <a:moveTo>
                  <a:pt x="413" y="811"/>
                </a:moveTo>
                <a:lnTo>
                  <a:pt x="413" y="811"/>
                </a:lnTo>
                <a:lnTo>
                  <a:pt x="412" y="812"/>
                </a:lnTo>
                <a:lnTo>
                  <a:pt x="411" y="814"/>
                </a:lnTo>
                <a:lnTo>
                  <a:pt x="412" y="815"/>
                </a:lnTo>
                <a:lnTo>
                  <a:pt x="414" y="816"/>
                </a:lnTo>
                <a:lnTo>
                  <a:pt x="416" y="815"/>
                </a:lnTo>
                <a:lnTo>
                  <a:pt x="416" y="813"/>
                </a:lnTo>
                <a:lnTo>
                  <a:pt x="415" y="811"/>
                </a:lnTo>
                <a:lnTo>
                  <a:pt x="413" y="811"/>
                </a:lnTo>
                <a:close/>
                <a:moveTo>
                  <a:pt x="423" y="800"/>
                </a:moveTo>
                <a:lnTo>
                  <a:pt x="423" y="800"/>
                </a:lnTo>
                <a:lnTo>
                  <a:pt x="422" y="801"/>
                </a:lnTo>
                <a:lnTo>
                  <a:pt x="421" y="803"/>
                </a:lnTo>
                <a:lnTo>
                  <a:pt x="422" y="806"/>
                </a:lnTo>
                <a:lnTo>
                  <a:pt x="424" y="806"/>
                </a:lnTo>
                <a:lnTo>
                  <a:pt x="426" y="805"/>
                </a:lnTo>
                <a:lnTo>
                  <a:pt x="426" y="802"/>
                </a:lnTo>
                <a:lnTo>
                  <a:pt x="425" y="800"/>
                </a:lnTo>
                <a:lnTo>
                  <a:pt x="423" y="800"/>
                </a:lnTo>
                <a:close/>
                <a:moveTo>
                  <a:pt x="435" y="788"/>
                </a:moveTo>
                <a:lnTo>
                  <a:pt x="435" y="788"/>
                </a:lnTo>
                <a:lnTo>
                  <a:pt x="433" y="789"/>
                </a:lnTo>
                <a:lnTo>
                  <a:pt x="433" y="791"/>
                </a:lnTo>
                <a:lnTo>
                  <a:pt x="434" y="792"/>
                </a:lnTo>
                <a:lnTo>
                  <a:pt x="436" y="793"/>
                </a:lnTo>
                <a:lnTo>
                  <a:pt x="437" y="791"/>
                </a:lnTo>
                <a:lnTo>
                  <a:pt x="437" y="790"/>
                </a:lnTo>
                <a:lnTo>
                  <a:pt x="436" y="788"/>
                </a:lnTo>
                <a:lnTo>
                  <a:pt x="435" y="788"/>
                </a:lnTo>
                <a:close/>
                <a:moveTo>
                  <a:pt x="454" y="814"/>
                </a:moveTo>
                <a:lnTo>
                  <a:pt x="454" y="814"/>
                </a:lnTo>
                <a:lnTo>
                  <a:pt x="454" y="816"/>
                </a:lnTo>
                <a:lnTo>
                  <a:pt x="455" y="817"/>
                </a:lnTo>
                <a:lnTo>
                  <a:pt x="457" y="817"/>
                </a:lnTo>
                <a:lnTo>
                  <a:pt x="458" y="816"/>
                </a:lnTo>
                <a:lnTo>
                  <a:pt x="458" y="814"/>
                </a:lnTo>
                <a:lnTo>
                  <a:pt x="457" y="813"/>
                </a:lnTo>
                <a:lnTo>
                  <a:pt x="455" y="813"/>
                </a:lnTo>
                <a:lnTo>
                  <a:pt x="454" y="814"/>
                </a:lnTo>
                <a:close/>
                <a:moveTo>
                  <a:pt x="444" y="800"/>
                </a:moveTo>
                <a:lnTo>
                  <a:pt x="444" y="800"/>
                </a:lnTo>
                <a:lnTo>
                  <a:pt x="444" y="802"/>
                </a:lnTo>
                <a:lnTo>
                  <a:pt x="445" y="805"/>
                </a:lnTo>
                <a:lnTo>
                  <a:pt x="447" y="805"/>
                </a:lnTo>
                <a:lnTo>
                  <a:pt x="448" y="803"/>
                </a:lnTo>
                <a:lnTo>
                  <a:pt x="448" y="801"/>
                </a:lnTo>
                <a:lnTo>
                  <a:pt x="447" y="799"/>
                </a:lnTo>
                <a:lnTo>
                  <a:pt x="445" y="799"/>
                </a:lnTo>
                <a:lnTo>
                  <a:pt x="444" y="800"/>
                </a:lnTo>
                <a:close/>
                <a:moveTo>
                  <a:pt x="462" y="826"/>
                </a:moveTo>
                <a:lnTo>
                  <a:pt x="462" y="826"/>
                </a:lnTo>
                <a:lnTo>
                  <a:pt x="462" y="828"/>
                </a:lnTo>
                <a:lnTo>
                  <a:pt x="463" y="829"/>
                </a:lnTo>
                <a:lnTo>
                  <a:pt x="465" y="830"/>
                </a:lnTo>
                <a:lnTo>
                  <a:pt x="466" y="828"/>
                </a:lnTo>
                <a:lnTo>
                  <a:pt x="466" y="827"/>
                </a:lnTo>
                <a:lnTo>
                  <a:pt x="465" y="825"/>
                </a:lnTo>
                <a:lnTo>
                  <a:pt x="463" y="825"/>
                </a:lnTo>
                <a:lnTo>
                  <a:pt x="462" y="826"/>
                </a:lnTo>
                <a:close/>
                <a:moveTo>
                  <a:pt x="472" y="811"/>
                </a:moveTo>
                <a:lnTo>
                  <a:pt x="472" y="811"/>
                </a:lnTo>
                <a:lnTo>
                  <a:pt x="470" y="812"/>
                </a:lnTo>
                <a:lnTo>
                  <a:pt x="470" y="814"/>
                </a:lnTo>
                <a:lnTo>
                  <a:pt x="471" y="815"/>
                </a:lnTo>
                <a:lnTo>
                  <a:pt x="473" y="816"/>
                </a:lnTo>
                <a:lnTo>
                  <a:pt x="474" y="815"/>
                </a:lnTo>
                <a:lnTo>
                  <a:pt x="475" y="813"/>
                </a:lnTo>
                <a:lnTo>
                  <a:pt x="474" y="811"/>
                </a:lnTo>
                <a:lnTo>
                  <a:pt x="472" y="811"/>
                </a:lnTo>
                <a:close/>
                <a:moveTo>
                  <a:pt x="483" y="800"/>
                </a:moveTo>
                <a:lnTo>
                  <a:pt x="483" y="800"/>
                </a:lnTo>
                <a:lnTo>
                  <a:pt x="480" y="801"/>
                </a:lnTo>
                <a:lnTo>
                  <a:pt x="480" y="803"/>
                </a:lnTo>
                <a:lnTo>
                  <a:pt x="481" y="806"/>
                </a:lnTo>
                <a:lnTo>
                  <a:pt x="484" y="806"/>
                </a:lnTo>
                <a:lnTo>
                  <a:pt x="485" y="805"/>
                </a:lnTo>
                <a:lnTo>
                  <a:pt x="486" y="802"/>
                </a:lnTo>
                <a:lnTo>
                  <a:pt x="485" y="800"/>
                </a:lnTo>
                <a:lnTo>
                  <a:pt x="483" y="800"/>
                </a:lnTo>
                <a:close/>
                <a:moveTo>
                  <a:pt x="494" y="788"/>
                </a:moveTo>
                <a:lnTo>
                  <a:pt x="494" y="788"/>
                </a:lnTo>
                <a:lnTo>
                  <a:pt x="493" y="789"/>
                </a:lnTo>
                <a:lnTo>
                  <a:pt x="493" y="791"/>
                </a:lnTo>
                <a:lnTo>
                  <a:pt x="494" y="792"/>
                </a:lnTo>
                <a:lnTo>
                  <a:pt x="496" y="793"/>
                </a:lnTo>
                <a:lnTo>
                  <a:pt x="497" y="791"/>
                </a:lnTo>
                <a:lnTo>
                  <a:pt x="497" y="790"/>
                </a:lnTo>
                <a:lnTo>
                  <a:pt x="496" y="788"/>
                </a:lnTo>
                <a:lnTo>
                  <a:pt x="494" y="788"/>
                </a:lnTo>
                <a:close/>
                <a:moveTo>
                  <a:pt x="513" y="814"/>
                </a:moveTo>
                <a:lnTo>
                  <a:pt x="513" y="814"/>
                </a:lnTo>
                <a:lnTo>
                  <a:pt x="513" y="816"/>
                </a:lnTo>
                <a:lnTo>
                  <a:pt x="514" y="817"/>
                </a:lnTo>
                <a:lnTo>
                  <a:pt x="516" y="817"/>
                </a:lnTo>
                <a:lnTo>
                  <a:pt x="517" y="816"/>
                </a:lnTo>
                <a:lnTo>
                  <a:pt x="517" y="814"/>
                </a:lnTo>
                <a:lnTo>
                  <a:pt x="516" y="813"/>
                </a:lnTo>
                <a:lnTo>
                  <a:pt x="514" y="813"/>
                </a:lnTo>
                <a:lnTo>
                  <a:pt x="513" y="814"/>
                </a:lnTo>
                <a:close/>
                <a:moveTo>
                  <a:pt x="503" y="800"/>
                </a:moveTo>
                <a:lnTo>
                  <a:pt x="503" y="800"/>
                </a:lnTo>
                <a:lnTo>
                  <a:pt x="503" y="802"/>
                </a:lnTo>
                <a:lnTo>
                  <a:pt x="504" y="805"/>
                </a:lnTo>
                <a:lnTo>
                  <a:pt x="505" y="805"/>
                </a:lnTo>
                <a:lnTo>
                  <a:pt x="507" y="803"/>
                </a:lnTo>
                <a:lnTo>
                  <a:pt x="507" y="801"/>
                </a:lnTo>
                <a:lnTo>
                  <a:pt x="506" y="799"/>
                </a:lnTo>
                <a:lnTo>
                  <a:pt x="504" y="799"/>
                </a:lnTo>
                <a:lnTo>
                  <a:pt x="503" y="800"/>
                </a:lnTo>
                <a:close/>
                <a:moveTo>
                  <a:pt x="521" y="826"/>
                </a:moveTo>
                <a:lnTo>
                  <a:pt x="521" y="826"/>
                </a:lnTo>
                <a:lnTo>
                  <a:pt x="520" y="828"/>
                </a:lnTo>
                <a:lnTo>
                  <a:pt x="522" y="829"/>
                </a:lnTo>
                <a:lnTo>
                  <a:pt x="524" y="830"/>
                </a:lnTo>
                <a:lnTo>
                  <a:pt x="526" y="828"/>
                </a:lnTo>
                <a:lnTo>
                  <a:pt x="526" y="826"/>
                </a:lnTo>
                <a:lnTo>
                  <a:pt x="525" y="825"/>
                </a:lnTo>
                <a:lnTo>
                  <a:pt x="522" y="825"/>
                </a:lnTo>
                <a:lnTo>
                  <a:pt x="521" y="826"/>
                </a:lnTo>
                <a:close/>
                <a:moveTo>
                  <a:pt x="531" y="811"/>
                </a:moveTo>
                <a:lnTo>
                  <a:pt x="531" y="811"/>
                </a:lnTo>
                <a:lnTo>
                  <a:pt x="529" y="812"/>
                </a:lnTo>
                <a:lnTo>
                  <a:pt x="529" y="814"/>
                </a:lnTo>
                <a:lnTo>
                  <a:pt x="531" y="815"/>
                </a:lnTo>
                <a:lnTo>
                  <a:pt x="532" y="815"/>
                </a:lnTo>
                <a:lnTo>
                  <a:pt x="534" y="814"/>
                </a:lnTo>
                <a:lnTo>
                  <a:pt x="534" y="812"/>
                </a:lnTo>
                <a:lnTo>
                  <a:pt x="532" y="811"/>
                </a:lnTo>
                <a:lnTo>
                  <a:pt x="531" y="811"/>
                </a:lnTo>
                <a:close/>
                <a:moveTo>
                  <a:pt x="539" y="798"/>
                </a:moveTo>
                <a:lnTo>
                  <a:pt x="539" y="798"/>
                </a:lnTo>
                <a:lnTo>
                  <a:pt x="538" y="800"/>
                </a:lnTo>
                <a:lnTo>
                  <a:pt x="538" y="802"/>
                </a:lnTo>
                <a:lnTo>
                  <a:pt x="539" y="803"/>
                </a:lnTo>
                <a:lnTo>
                  <a:pt x="541" y="803"/>
                </a:lnTo>
                <a:lnTo>
                  <a:pt x="542" y="801"/>
                </a:lnTo>
                <a:lnTo>
                  <a:pt x="542" y="800"/>
                </a:lnTo>
                <a:lnTo>
                  <a:pt x="541" y="798"/>
                </a:lnTo>
                <a:lnTo>
                  <a:pt x="539" y="798"/>
                </a:lnTo>
                <a:close/>
                <a:moveTo>
                  <a:pt x="549" y="784"/>
                </a:moveTo>
                <a:lnTo>
                  <a:pt x="549" y="784"/>
                </a:lnTo>
                <a:lnTo>
                  <a:pt x="547" y="786"/>
                </a:lnTo>
                <a:lnTo>
                  <a:pt x="547" y="788"/>
                </a:lnTo>
                <a:lnTo>
                  <a:pt x="549" y="789"/>
                </a:lnTo>
                <a:lnTo>
                  <a:pt x="550" y="789"/>
                </a:lnTo>
                <a:lnTo>
                  <a:pt x="552" y="787"/>
                </a:lnTo>
                <a:lnTo>
                  <a:pt x="552" y="786"/>
                </a:lnTo>
                <a:lnTo>
                  <a:pt x="550" y="784"/>
                </a:lnTo>
                <a:lnTo>
                  <a:pt x="549" y="784"/>
                </a:lnTo>
                <a:close/>
                <a:moveTo>
                  <a:pt x="571" y="807"/>
                </a:moveTo>
                <a:lnTo>
                  <a:pt x="571" y="807"/>
                </a:lnTo>
                <a:lnTo>
                  <a:pt x="572" y="809"/>
                </a:lnTo>
                <a:lnTo>
                  <a:pt x="573" y="810"/>
                </a:lnTo>
                <a:lnTo>
                  <a:pt x="575" y="810"/>
                </a:lnTo>
                <a:lnTo>
                  <a:pt x="576" y="808"/>
                </a:lnTo>
                <a:lnTo>
                  <a:pt x="576" y="807"/>
                </a:lnTo>
                <a:lnTo>
                  <a:pt x="574" y="805"/>
                </a:lnTo>
                <a:lnTo>
                  <a:pt x="573" y="805"/>
                </a:lnTo>
                <a:lnTo>
                  <a:pt x="571" y="807"/>
                </a:lnTo>
                <a:close/>
                <a:moveTo>
                  <a:pt x="559" y="795"/>
                </a:moveTo>
                <a:lnTo>
                  <a:pt x="559" y="795"/>
                </a:lnTo>
                <a:lnTo>
                  <a:pt x="559" y="797"/>
                </a:lnTo>
                <a:lnTo>
                  <a:pt x="560" y="798"/>
                </a:lnTo>
                <a:lnTo>
                  <a:pt x="562" y="798"/>
                </a:lnTo>
                <a:lnTo>
                  <a:pt x="564" y="797"/>
                </a:lnTo>
                <a:lnTo>
                  <a:pt x="564" y="795"/>
                </a:lnTo>
                <a:lnTo>
                  <a:pt x="562" y="794"/>
                </a:lnTo>
                <a:lnTo>
                  <a:pt x="560" y="794"/>
                </a:lnTo>
                <a:lnTo>
                  <a:pt x="559" y="795"/>
                </a:lnTo>
                <a:close/>
                <a:moveTo>
                  <a:pt x="581" y="817"/>
                </a:moveTo>
                <a:lnTo>
                  <a:pt x="581" y="817"/>
                </a:lnTo>
                <a:lnTo>
                  <a:pt x="581" y="819"/>
                </a:lnTo>
                <a:lnTo>
                  <a:pt x="582" y="821"/>
                </a:lnTo>
                <a:lnTo>
                  <a:pt x="584" y="821"/>
                </a:lnTo>
                <a:lnTo>
                  <a:pt x="585" y="819"/>
                </a:lnTo>
                <a:lnTo>
                  <a:pt x="585" y="817"/>
                </a:lnTo>
                <a:lnTo>
                  <a:pt x="584" y="816"/>
                </a:lnTo>
                <a:lnTo>
                  <a:pt x="582" y="816"/>
                </a:lnTo>
                <a:lnTo>
                  <a:pt x="581" y="817"/>
                </a:lnTo>
                <a:close/>
                <a:moveTo>
                  <a:pt x="591" y="802"/>
                </a:moveTo>
                <a:lnTo>
                  <a:pt x="591" y="802"/>
                </a:lnTo>
                <a:lnTo>
                  <a:pt x="590" y="803"/>
                </a:lnTo>
                <a:lnTo>
                  <a:pt x="590" y="806"/>
                </a:lnTo>
                <a:lnTo>
                  <a:pt x="591" y="808"/>
                </a:lnTo>
                <a:lnTo>
                  <a:pt x="593" y="807"/>
                </a:lnTo>
                <a:lnTo>
                  <a:pt x="594" y="806"/>
                </a:lnTo>
                <a:lnTo>
                  <a:pt x="594" y="803"/>
                </a:lnTo>
                <a:lnTo>
                  <a:pt x="593" y="802"/>
                </a:lnTo>
                <a:lnTo>
                  <a:pt x="591" y="802"/>
                </a:lnTo>
                <a:close/>
                <a:moveTo>
                  <a:pt x="600" y="790"/>
                </a:moveTo>
                <a:lnTo>
                  <a:pt x="600" y="790"/>
                </a:lnTo>
                <a:lnTo>
                  <a:pt x="598" y="792"/>
                </a:lnTo>
                <a:lnTo>
                  <a:pt x="598" y="794"/>
                </a:lnTo>
                <a:lnTo>
                  <a:pt x="600" y="795"/>
                </a:lnTo>
                <a:lnTo>
                  <a:pt x="601" y="795"/>
                </a:lnTo>
                <a:lnTo>
                  <a:pt x="603" y="794"/>
                </a:lnTo>
                <a:lnTo>
                  <a:pt x="603" y="792"/>
                </a:lnTo>
                <a:lnTo>
                  <a:pt x="601" y="790"/>
                </a:lnTo>
                <a:lnTo>
                  <a:pt x="600" y="790"/>
                </a:lnTo>
                <a:close/>
                <a:moveTo>
                  <a:pt x="610" y="776"/>
                </a:moveTo>
                <a:lnTo>
                  <a:pt x="610" y="776"/>
                </a:lnTo>
                <a:lnTo>
                  <a:pt x="609" y="778"/>
                </a:lnTo>
                <a:lnTo>
                  <a:pt x="609" y="780"/>
                </a:lnTo>
                <a:lnTo>
                  <a:pt x="610" y="781"/>
                </a:lnTo>
                <a:lnTo>
                  <a:pt x="612" y="781"/>
                </a:lnTo>
                <a:lnTo>
                  <a:pt x="613" y="780"/>
                </a:lnTo>
                <a:lnTo>
                  <a:pt x="613" y="778"/>
                </a:lnTo>
                <a:lnTo>
                  <a:pt x="612" y="776"/>
                </a:lnTo>
                <a:lnTo>
                  <a:pt x="610" y="776"/>
                </a:lnTo>
                <a:close/>
                <a:moveTo>
                  <a:pt x="632" y="798"/>
                </a:moveTo>
                <a:lnTo>
                  <a:pt x="632" y="798"/>
                </a:lnTo>
                <a:lnTo>
                  <a:pt x="632" y="800"/>
                </a:lnTo>
                <a:lnTo>
                  <a:pt x="634" y="801"/>
                </a:lnTo>
                <a:lnTo>
                  <a:pt x="635" y="801"/>
                </a:lnTo>
                <a:lnTo>
                  <a:pt x="636" y="800"/>
                </a:lnTo>
                <a:lnTo>
                  <a:pt x="636" y="798"/>
                </a:lnTo>
                <a:lnTo>
                  <a:pt x="635" y="796"/>
                </a:lnTo>
                <a:lnTo>
                  <a:pt x="633" y="797"/>
                </a:lnTo>
                <a:lnTo>
                  <a:pt x="632" y="798"/>
                </a:lnTo>
                <a:close/>
                <a:moveTo>
                  <a:pt x="620" y="787"/>
                </a:moveTo>
                <a:lnTo>
                  <a:pt x="620" y="787"/>
                </a:lnTo>
                <a:lnTo>
                  <a:pt x="620" y="789"/>
                </a:lnTo>
                <a:lnTo>
                  <a:pt x="622" y="790"/>
                </a:lnTo>
                <a:lnTo>
                  <a:pt x="623" y="790"/>
                </a:lnTo>
                <a:lnTo>
                  <a:pt x="625" y="789"/>
                </a:lnTo>
                <a:lnTo>
                  <a:pt x="624" y="787"/>
                </a:lnTo>
                <a:lnTo>
                  <a:pt x="623" y="786"/>
                </a:lnTo>
                <a:lnTo>
                  <a:pt x="621" y="786"/>
                </a:lnTo>
                <a:lnTo>
                  <a:pt x="620" y="787"/>
                </a:lnTo>
                <a:close/>
                <a:moveTo>
                  <a:pt x="642" y="810"/>
                </a:moveTo>
                <a:lnTo>
                  <a:pt x="642" y="810"/>
                </a:lnTo>
                <a:lnTo>
                  <a:pt x="642" y="812"/>
                </a:lnTo>
                <a:lnTo>
                  <a:pt x="643" y="813"/>
                </a:lnTo>
                <a:lnTo>
                  <a:pt x="646" y="813"/>
                </a:lnTo>
                <a:lnTo>
                  <a:pt x="647" y="811"/>
                </a:lnTo>
                <a:lnTo>
                  <a:pt x="647" y="809"/>
                </a:lnTo>
                <a:lnTo>
                  <a:pt x="646" y="808"/>
                </a:lnTo>
                <a:lnTo>
                  <a:pt x="643" y="808"/>
                </a:lnTo>
                <a:lnTo>
                  <a:pt x="642" y="810"/>
                </a:lnTo>
                <a:close/>
                <a:moveTo>
                  <a:pt x="650" y="792"/>
                </a:moveTo>
                <a:lnTo>
                  <a:pt x="650" y="792"/>
                </a:lnTo>
                <a:lnTo>
                  <a:pt x="649" y="793"/>
                </a:lnTo>
                <a:lnTo>
                  <a:pt x="649" y="795"/>
                </a:lnTo>
                <a:lnTo>
                  <a:pt x="650" y="797"/>
                </a:lnTo>
                <a:lnTo>
                  <a:pt x="652" y="796"/>
                </a:lnTo>
                <a:lnTo>
                  <a:pt x="653" y="795"/>
                </a:lnTo>
                <a:lnTo>
                  <a:pt x="653" y="793"/>
                </a:lnTo>
                <a:lnTo>
                  <a:pt x="652" y="792"/>
                </a:lnTo>
                <a:lnTo>
                  <a:pt x="650" y="792"/>
                </a:lnTo>
                <a:close/>
                <a:moveTo>
                  <a:pt x="659" y="780"/>
                </a:moveTo>
                <a:lnTo>
                  <a:pt x="659" y="780"/>
                </a:lnTo>
                <a:lnTo>
                  <a:pt x="657" y="782"/>
                </a:lnTo>
                <a:lnTo>
                  <a:pt x="657" y="784"/>
                </a:lnTo>
                <a:lnTo>
                  <a:pt x="659" y="785"/>
                </a:lnTo>
                <a:lnTo>
                  <a:pt x="660" y="785"/>
                </a:lnTo>
                <a:lnTo>
                  <a:pt x="662" y="784"/>
                </a:lnTo>
                <a:lnTo>
                  <a:pt x="662" y="782"/>
                </a:lnTo>
                <a:lnTo>
                  <a:pt x="660" y="780"/>
                </a:lnTo>
                <a:lnTo>
                  <a:pt x="659" y="780"/>
                </a:lnTo>
                <a:close/>
                <a:moveTo>
                  <a:pt x="668" y="766"/>
                </a:moveTo>
                <a:lnTo>
                  <a:pt x="668" y="766"/>
                </a:lnTo>
                <a:lnTo>
                  <a:pt x="667" y="768"/>
                </a:lnTo>
                <a:lnTo>
                  <a:pt x="667" y="770"/>
                </a:lnTo>
                <a:lnTo>
                  <a:pt x="668" y="771"/>
                </a:lnTo>
                <a:lnTo>
                  <a:pt x="670" y="771"/>
                </a:lnTo>
                <a:lnTo>
                  <a:pt x="671" y="770"/>
                </a:lnTo>
                <a:lnTo>
                  <a:pt x="671" y="768"/>
                </a:lnTo>
                <a:lnTo>
                  <a:pt x="670" y="766"/>
                </a:lnTo>
                <a:lnTo>
                  <a:pt x="668" y="766"/>
                </a:lnTo>
                <a:close/>
                <a:moveTo>
                  <a:pt x="691" y="788"/>
                </a:moveTo>
                <a:lnTo>
                  <a:pt x="691" y="788"/>
                </a:lnTo>
                <a:lnTo>
                  <a:pt x="691" y="790"/>
                </a:lnTo>
                <a:lnTo>
                  <a:pt x="693" y="791"/>
                </a:lnTo>
                <a:lnTo>
                  <a:pt x="694" y="791"/>
                </a:lnTo>
                <a:lnTo>
                  <a:pt x="695" y="790"/>
                </a:lnTo>
                <a:lnTo>
                  <a:pt x="695" y="788"/>
                </a:lnTo>
                <a:lnTo>
                  <a:pt x="694" y="786"/>
                </a:lnTo>
                <a:lnTo>
                  <a:pt x="692" y="787"/>
                </a:lnTo>
                <a:lnTo>
                  <a:pt x="691" y="788"/>
                </a:lnTo>
                <a:close/>
                <a:moveTo>
                  <a:pt x="678" y="777"/>
                </a:moveTo>
                <a:lnTo>
                  <a:pt x="678" y="777"/>
                </a:lnTo>
                <a:lnTo>
                  <a:pt x="678" y="779"/>
                </a:lnTo>
                <a:lnTo>
                  <a:pt x="680" y="780"/>
                </a:lnTo>
                <a:lnTo>
                  <a:pt x="681" y="780"/>
                </a:lnTo>
                <a:lnTo>
                  <a:pt x="683" y="779"/>
                </a:lnTo>
                <a:lnTo>
                  <a:pt x="682" y="777"/>
                </a:lnTo>
                <a:lnTo>
                  <a:pt x="681" y="776"/>
                </a:lnTo>
                <a:lnTo>
                  <a:pt x="679" y="776"/>
                </a:lnTo>
                <a:lnTo>
                  <a:pt x="678" y="777"/>
                </a:lnTo>
                <a:close/>
                <a:moveTo>
                  <a:pt x="701" y="799"/>
                </a:moveTo>
                <a:lnTo>
                  <a:pt x="701" y="799"/>
                </a:lnTo>
                <a:lnTo>
                  <a:pt x="701" y="801"/>
                </a:lnTo>
                <a:lnTo>
                  <a:pt x="702" y="802"/>
                </a:lnTo>
                <a:lnTo>
                  <a:pt x="704" y="802"/>
                </a:lnTo>
                <a:lnTo>
                  <a:pt x="705" y="800"/>
                </a:lnTo>
                <a:lnTo>
                  <a:pt x="705" y="798"/>
                </a:lnTo>
                <a:lnTo>
                  <a:pt x="704" y="797"/>
                </a:lnTo>
                <a:lnTo>
                  <a:pt x="702" y="797"/>
                </a:lnTo>
                <a:lnTo>
                  <a:pt x="701" y="799"/>
                </a:lnTo>
                <a:close/>
                <a:moveTo>
                  <a:pt x="710" y="783"/>
                </a:moveTo>
                <a:lnTo>
                  <a:pt x="710" y="783"/>
                </a:lnTo>
                <a:lnTo>
                  <a:pt x="709" y="784"/>
                </a:lnTo>
                <a:lnTo>
                  <a:pt x="709" y="786"/>
                </a:lnTo>
                <a:lnTo>
                  <a:pt x="711" y="787"/>
                </a:lnTo>
                <a:lnTo>
                  <a:pt x="712" y="787"/>
                </a:lnTo>
                <a:lnTo>
                  <a:pt x="713" y="785"/>
                </a:lnTo>
                <a:lnTo>
                  <a:pt x="713" y="783"/>
                </a:lnTo>
                <a:lnTo>
                  <a:pt x="711" y="782"/>
                </a:lnTo>
                <a:lnTo>
                  <a:pt x="710" y="783"/>
                </a:lnTo>
                <a:close/>
                <a:moveTo>
                  <a:pt x="716" y="770"/>
                </a:moveTo>
                <a:lnTo>
                  <a:pt x="716" y="770"/>
                </a:lnTo>
                <a:lnTo>
                  <a:pt x="715" y="771"/>
                </a:lnTo>
                <a:lnTo>
                  <a:pt x="715" y="773"/>
                </a:lnTo>
                <a:lnTo>
                  <a:pt x="717" y="774"/>
                </a:lnTo>
                <a:lnTo>
                  <a:pt x="719" y="774"/>
                </a:lnTo>
                <a:lnTo>
                  <a:pt x="719" y="772"/>
                </a:lnTo>
                <a:lnTo>
                  <a:pt x="719" y="770"/>
                </a:lnTo>
                <a:lnTo>
                  <a:pt x="718" y="769"/>
                </a:lnTo>
                <a:lnTo>
                  <a:pt x="716" y="770"/>
                </a:lnTo>
                <a:close/>
                <a:moveTo>
                  <a:pt x="723" y="753"/>
                </a:moveTo>
                <a:lnTo>
                  <a:pt x="723" y="753"/>
                </a:lnTo>
                <a:lnTo>
                  <a:pt x="722" y="755"/>
                </a:lnTo>
                <a:lnTo>
                  <a:pt x="722" y="756"/>
                </a:lnTo>
                <a:lnTo>
                  <a:pt x="724" y="757"/>
                </a:lnTo>
                <a:lnTo>
                  <a:pt x="725" y="757"/>
                </a:lnTo>
                <a:lnTo>
                  <a:pt x="727" y="755"/>
                </a:lnTo>
                <a:lnTo>
                  <a:pt x="727" y="754"/>
                </a:lnTo>
                <a:lnTo>
                  <a:pt x="724" y="753"/>
                </a:lnTo>
                <a:lnTo>
                  <a:pt x="723" y="753"/>
                </a:lnTo>
                <a:close/>
                <a:moveTo>
                  <a:pt x="749" y="771"/>
                </a:moveTo>
                <a:lnTo>
                  <a:pt x="749" y="771"/>
                </a:lnTo>
                <a:lnTo>
                  <a:pt x="750" y="772"/>
                </a:lnTo>
                <a:lnTo>
                  <a:pt x="751" y="773"/>
                </a:lnTo>
                <a:lnTo>
                  <a:pt x="753" y="773"/>
                </a:lnTo>
                <a:lnTo>
                  <a:pt x="754" y="771"/>
                </a:lnTo>
                <a:lnTo>
                  <a:pt x="753" y="769"/>
                </a:lnTo>
                <a:lnTo>
                  <a:pt x="752" y="768"/>
                </a:lnTo>
                <a:lnTo>
                  <a:pt x="750" y="769"/>
                </a:lnTo>
                <a:lnTo>
                  <a:pt x="749" y="771"/>
                </a:lnTo>
                <a:close/>
                <a:moveTo>
                  <a:pt x="736" y="762"/>
                </a:moveTo>
                <a:lnTo>
                  <a:pt x="736" y="762"/>
                </a:lnTo>
                <a:lnTo>
                  <a:pt x="736" y="764"/>
                </a:lnTo>
                <a:lnTo>
                  <a:pt x="737" y="765"/>
                </a:lnTo>
                <a:lnTo>
                  <a:pt x="739" y="765"/>
                </a:lnTo>
                <a:lnTo>
                  <a:pt x="740" y="762"/>
                </a:lnTo>
                <a:lnTo>
                  <a:pt x="740" y="760"/>
                </a:lnTo>
                <a:lnTo>
                  <a:pt x="738" y="759"/>
                </a:lnTo>
                <a:lnTo>
                  <a:pt x="736" y="760"/>
                </a:lnTo>
                <a:lnTo>
                  <a:pt x="736" y="762"/>
                </a:lnTo>
                <a:close/>
                <a:moveTo>
                  <a:pt x="760" y="779"/>
                </a:moveTo>
                <a:lnTo>
                  <a:pt x="760" y="779"/>
                </a:lnTo>
                <a:lnTo>
                  <a:pt x="761" y="781"/>
                </a:lnTo>
                <a:lnTo>
                  <a:pt x="762" y="782"/>
                </a:lnTo>
                <a:lnTo>
                  <a:pt x="764" y="781"/>
                </a:lnTo>
                <a:lnTo>
                  <a:pt x="765" y="780"/>
                </a:lnTo>
                <a:lnTo>
                  <a:pt x="765" y="778"/>
                </a:lnTo>
                <a:lnTo>
                  <a:pt x="763" y="777"/>
                </a:lnTo>
                <a:lnTo>
                  <a:pt x="761" y="777"/>
                </a:lnTo>
                <a:lnTo>
                  <a:pt x="760" y="779"/>
                </a:lnTo>
                <a:close/>
                <a:moveTo>
                  <a:pt x="769" y="762"/>
                </a:moveTo>
                <a:lnTo>
                  <a:pt x="769" y="762"/>
                </a:lnTo>
                <a:lnTo>
                  <a:pt x="768" y="764"/>
                </a:lnTo>
                <a:lnTo>
                  <a:pt x="768" y="766"/>
                </a:lnTo>
                <a:lnTo>
                  <a:pt x="770" y="767"/>
                </a:lnTo>
                <a:lnTo>
                  <a:pt x="771" y="767"/>
                </a:lnTo>
                <a:lnTo>
                  <a:pt x="772" y="765"/>
                </a:lnTo>
                <a:lnTo>
                  <a:pt x="772" y="762"/>
                </a:lnTo>
                <a:lnTo>
                  <a:pt x="770" y="761"/>
                </a:lnTo>
                <a:lnTo>
                  <a:pt x="769" y="762"/>
                </a:lnTo>
                <a:close/>
                <a:moveTo>
                  <a:pt x="775" y="749"/>
                </a:moveTo>
                <a:lnTo>
                  <a:pt x="775" y="749"/>
                </a:lnTo>
                <a:lnTo>
                  <a:pt x="774" y="750"/>
                </a:lnTo>
                <a:lnTo>
                  <a:pt x="774" y="752"/>
                </a:lnTo>
                <a:lnTo>
                  <a:pt x="776" y="753"/>
                </a:lnTo>
                <a:lnTo>
                  <a:pt x="778" y="753"/>
                </a:lnTo>
                <a:lnTo>
                  <a:pt x="778" y="751"/>
                </a:lnTo>
                <a:lnTo>
                  <a:pt x="778" y="749"/>
                </a:lnTo>
                <a:lnTo>
                  <a:pt x="777" y="748"/>
                </a:lnTo>
                <a:lnTo>
                  <a:pt x="775" y="749"/>
                </a:lnTo>
                <a:close/>
                <a:moveTo>
                  <a:pt x="782" y="733"/>
                </a:moveTo>
                <a:lnTo>
                  <a:pt x="782" y="733"/>
                </a:lnTo>
                <a:lnTo>
                  <a:pt x="781" y="734"/>
                </a:lnTo>
                <a:lnTo>
                  <a:pt x="781" y="736"/>
                </a:lnTo>
                <a:lnTo>
                  <a:pt x="783" y="737"/>
                </a:lnTo>
                <a:lnTo>
                  <a:pt x="784" y="737"/>
                </a:lnTo>
                <a:lnTo>
                  <a:pt x="785" y="735"/>
                </a:lnTo>
                <a:lnTo>
                  <a:pt x="785" y="733"/>
                </a:lnTo>
                <a:lnTo>
                  <a:pt x="783" y="732"/>
                </a:lnTo>
                <a:lnTo>
                  <a:pt x="782" y="733"/>
                </a:lnTo>
                <a:close/>
                <a:moveTo>
                  <a:pt x="808" y="749"/>
                </a:moveTo>
                <a:lnTo>
                  <a:pt x="808" y="749"/>
                </a:lnTo>
                <a:lnTo>
                  <a:pt x="809" y="751"/>
                </a:lnTo>
                <a:lnTo>
                  <a:pt x="810" y="752"/>
                </a:lnTo>
                <a:lnTo>
                  <a:pt x="812" y="752"/>
                </a:lnTo>
                <a:lnTo>
                  <a:pt x="813" y="750"/>
                </a:lnTo>
                <a:lnTo>
                  <a:pt x="812" y="748"/>
                </a:lnTo>
                <a:lnTo>
                  <a:pt x="811" y="747"/>
                </a:lnTo>
                <a:lnTo>
                  <a:pt x="809" y="748"/>
                </a:lnTo>
                <a:lnTo>
                  <a:pt x="808" y="749"/>
                </a:lnTo>
                <a:close/>
                <a:moveTo>
                  <a:pt x="794" y="741"/>
                </a:moveTo>
                <a:lnTo>
                  <a:pt x="794" y="741"/>
                </a:lnTo>
                <a:lnTo>
                  <a:pt x="794" y="743"/>
                </a:lnTo>
                <a:lnTo>
                  <a:pt x="795" y="744"/>
                </a:lnTo>
                <a:lnTo>
                  <a:pt x="797" y="744"/>
                </a:lnTo>
                <a:lnTo>
                  <a:pt x="798" y="742"/>
                </a:lnTo>
                <a:lnTo>
                  <a:pt x="798" y="740"/>
                </a:lnTo>
                <a:lnTo>
                  <a:pt x="796" y="739"/>
                </a:lnTo>
                <a:lnTo>
                  <a:pt x="794" y="740"/>
                </a:lnTo>
                <a:lnTo>
                  <a:pt x="794" y="741"/>
                </a:lnTo>
                <a:close/>
                <a:moveTo>
                  <a:pt x="819" y="758"/>
                </a:moveTo>
                <a:lnTo>
                  <a:pt x="819" y="758"/>
                </a:lnTo>
                <a:lnTo>
                  <a:pt x="820" y="760"/>
                </a:lnTo>
                <a:lnTo>
                  <a:pt x="821" y="761"/>
                </a:lnTo>
                <a:lnTo>
                  <a:pt x="823" y="760"/>
                </a:lnTo>
                <a:lnTo>
                  <a:pt x="824" y="758"/>
                </a:lnTo>
                <a:lnTo>
                  <a:pt x="824" y="757"/>
                </a:lnTo>
                <a:lnTo>
                  <a:pt x="822" y="756"/>
                </a:lnTo>
                <a:lnTo>
                  <a:pt x="820" y="756"/>
                </a:lnTo>
                <a:lnTo>
                  <a:pt x="819" y="758"/>
                </a:lnTo>
                <a:close/>
                <a:moveTo>
                  <a:pt x="824" y="740"/>
                </a:moveTo>
                <a:lnTo>
                  <a:pt x="824" y="740"/>
                </a:lnTo>
                <a:lnTo>
                  <a:pt x="823" y="741"/>
                </a:lnTo>
                <a:lnTo>
                  <a:pt x="823" y="743"/>
                </a:lnTo>
                <a:lnTo>
                  <a:pt x="825" y="744"/>
                </a:lnTo>
                <a:lnTo>
                  <a:pt x="826" y="744"/>
                </a:lnTo>
                <a:lnTo>
                  <a:pt x="827" y="742"/>
                </a:lnTo>
                <a:lnTo>
                  <a:pt x="827" y="740"/>
                </a:lnTo>
                <a:lnTo>
                  <a:pt x="825" y="739"/>
                </a:lnTo>
                <a:lnTo>
                  <a:pt x="824" y="740"/>
                </a:lnTo>
                <a:close/>
                <a:moveTo>
                  <a:pt x="830" y="727"/>
                </a:moveTo>
                <a:lnTo>
                  <a:pt x="830" y="727"/>
                </a:lnTo>
                <a:lnTo>
                  <a:pt x="829" y="728"/>
                </a:lnTo>
                <a:lnTo>
                  <a:pt x="829" y="730"/>
                </a:lnTo>
                <a:lnTo>
                  <a:pt x="831" y="731"/>
                </a:lnTo>
                <a:lnTo>
                  <a:pt x="833" y="731"/>
                </a:lnTo>
                <a:lnTo>
                  <a:pt x="833" y="729"/>
                </a:lnTo>
                <a:lnTo>
                  <a:pt x="833" y="727"/>
                </a:lnTo>
                <a:lnTo>
                  <a:pt x="832" y="726"/>
                </a:lnTo>
                <a:lnTo>
                  <a:pt x="830" y="727"/>
                </a:lnTo>
                <a:close/>
                <a:moveTo>
                  <a:pt x="837" y="710"/>
                </a:moveTo>
                <a:lnTo>
                  <a:pt x="837" y="710"/>
                </a:lnTo>
                <a:lnTo>
                  <a:pt x="836" y="712"/>
                </a:lnTo>
                <a:lnTo>
                  <a:pt x="836" y="714"/>
                </a:lnTo>
                <a:lnTo>
                  <a:pt x="838" y="715"/>
                </a:lnTo>
                <a:lnTo>
                  <a:pt x="839" y="714"/>
                </a:lnTo>
                <a:lnTo>
                  <a:pt x="840" y="712"/>
                </a:lnTo>
                <a:lnTo>
                  <a:pt x="840" y="711"/>
                </a:lnTo>
                <a:lnTo>
                  <a:pt x="838" y="710"/>
                </a:lnTo>
                <a:lnTo>
                  <a:pt x="837" y="710"/>
                </a:lnTo>
                <a:close/>
                <a:moveTo>
                  <a:pt x="863" y="728"/>
                </a:moveTo>
                <a:lnTo>
                  <a:pt x="863" y="728"/>
                </a:lnTo>
                <a:lnTo>
                  <a:pt x="864" y="729"/>
                </a:lnTo>
                <a:lnTo>
                  <a:pt x="865" y="730"/>
                </a:lnTo>
                <a:lnTo>
                  <a:pt x="867" y="730"/>
                </a:lnTo>
                <a:lnTo>
                  <a:pt x="868" y="728"/>
                </a:lnTo>
                <a:lnTo>
                  <a:pt x="867" y="726"/>
                </a:lnTo>
                <a:lnTo>
                  <a:pt x="866" y="725"/>
                </a:lnTo>
                <a:lnTo>
                  <a:pt x="864" y="726"/>
                </a:lnTo>
                <a:lnTo>
                  <a:pt x="863" y="728"/>
                </a:lnTo>
                <a:close/>
                <a:moveTo>
                  <a:pt x="850" y="719"/>
                </a:moveTo>
                <a:lnTo>
                  <a:pt x="850" y="719"/>
                </a:lnTo>
                <a:lnTo>
                  <a:pt x="850" y="720"/>
                </a:lnTo>
                <a:lnTo>
                  <a:pt x="852" y="721"/>
                </a:lnTo>
                <a:lnTo>
                  <a:pt x="853" y="721"/>
                </a:lnTo>
                <a:lnTo>
                  <a:pt x="854" y="719"/>
                </a:lnTo>
                <a:lnTo>
                  <a:pt x="854" y="717"/>
                </a:lnTo>
                <a:lnTo>
                  <a:pt x="852" y="717"/>
                </a:lnTo>
                <a:lnTo>
                  <a:pt x="850" y="717"/>
                </a:lnTo>
                <a:lnTo>
                  <a:pt x="850" y="719"/>
                </a:lnTo>
                <a:close/>
                <a:moveTo>
                  <a:pt x="875" y="736"/>
                </a:moveTo>
                <a:lnTo>
                  <a:pt x="875" y="736"/>
                </a:lnTo>
                <a:lnTo>
                  <a:pt x="875" y="738"/>
                </a:lnTo>
                <a:lnTo>
                  <a:pt x="876" y="739"/>
                </a:lnTo>
                <a:lnTo>
                  <a:pt x="878" y="738"/>
                </a:lnTo>
                <a:lnTo>
                  <a:pt x="879" y="737"/>
                </a:lnTo>
                <a:lnTo>
                  <a:pt x="879" y="735"/>
                </a:lnTo>
                <a:lnTo>
                  <a:pt x="877" y="734"/>
                </a:lnTo>
                <a:lnTo>
                  <a:pt x="875" y="734"/>
                </a:lnTo>
                <a:lnTo>
                  <a:pt x="875" y="736"/>
                </a:lnTo>
                <a:close/>
                <a:moveTo>
                  <a:pt x="878" y="718"/>
                </a:moveTo>
                <a:lnTo>
                  <a:pt x="878" y="718"/>
                </a:lnTo>
                <a:lnTo>
                  <a:pt x="877" y="719"/>
                </a:lnTo>
                <a:lnTo>
                  <a:pt x="878" y="721"/>
                </a:lnTo>
                <a:lnTo>
                  <a:pt x="879" y="722"/>
                </a:lnTo>
                <a:lnTo>
                  <a:pt x="881" y="721"/>
                </a:lnTo>
                <a:lnTo>
                  <a:pt x="882" y="719"/>
                </a:lnTo>
                <a:lnTo>
                  <a:pt x="881" y="718"/>
                </a:lnTo>
                <a:lnTo>
                  <a:pt x="879" y="717"/>
                </a:lnTo>
                <a:lnTo>
                  <a:pt x="878" y="718"/>
                </a:lnTo>
                <a:close/>
                <a:moveTo>
                  <a:pt x="882" y="704"/>
                </a:moveTo>
                <a:lnTo>
                  <a:pt x="882" y="704"/>
                </a:lnTo>
                <a:lnTo>
                  <a:pt x="881" y="705"/>
                </a:lnTo>
                <a:lnTo>
                  <a:pt x="882" y="707"/>
                </a:lnTo>
                <a:lnTo>
                  <a:pt x="884" y="708"/>
                </a:lnTo>
                <a:lnTo>
                  <a:pt x="885" y="707"/>
                </a:lnTo>
                <a:lnTo>
                  <a:pt x="886" y="705"/>
                </a:lnTo>
                <a:lnTo>
                  <a:pt x="885" y="704"/>
                </a:lnTo>
                <a:lnTo>
                  <a:pt x="884" y="703"/>
                </a:lnTo>
                <a:lnTo>
                  <a:pt x="882" y="704"/>
                </a:lnTo>
                <a:close/>
                <a:moveTo>
                  <a:pt x="886" y="687"/>
                </a:moveTo>
                <a:lnTo>
                  <a:pt x="886" y="687"/>
                </a:lnTo>
                <a:lnTo>
                  <a:pt x="885" y="689"/>
                </a:lnTo>
                <a:lnTo>
                  <a:pt x="886" y="690"/>
                </a:lnTo>
                <a:lnTo>
                  <a:pt x="888" y="691"/>
                </a:lnTo>
                <a:lnTo>
                  <a:pt x="890" y="690"/>
                </a:lnTo>
                <a:lnTo>
                  <a:pt x="891" y="689"/>
                </a:lnTo>
                <a:lnTo>
                  <a:pt x="890" y="687"/>
                </a:lnTo>
                <a:lnTo>
                  <a:pt x="888" y="686"/>
                </a:lnTo>
                <a:lnTo>
                  <a:pt x="886" y="687"/>
                </a:lnTo>
                <a:close/>
                <a:moveTo>
                  <a:pt x="915" y="699"/>
                </a:moveTo>
                <a:lnTo>
                  <a:pt x="915" y="699"/>
                </a:lnTo>
                <a:lnTo>
                  <a:pt x="916" y="701"/>
                </a:lnTo>
                <a:lnTo>
                  <a:pt x="917" y="701"/>
                </a:lnTo>
                <a:lnTo>
                  <a:pt x="919" y="700"/>
                </a:lnTo>
                <a:lnTo>
                  <a:pt x="920" y="699"/>
                </a:lnTo>
                <a:lnTo>
                  <a:pt x="919" y="697"/>
                </a:lnTo>
                <a:lnTo>
                  <a:pt x="917" y="696"/>
                </a:lnTo>
                <a:lnTo>
                  <a:pt x="916" y="697"/>
                </a:lnTo>
                <a:lnTo>
                  <a:pt x="915" y="699"/>
                </a:lnTo>
                <a:close/>
                <a:moveTo>
                  <a:pt x="900" y="693"/>
                </a:moveTo>
                <a:lnTo>
                  <a:pt x="900" y="693"/>
                </a:lnTo>
                <a:lnTo>
                  <a:pt x="901" y="695"/>
                </a:lnTo>
                <a:lnTo>
                  <a:pt x="903" y="696"/>
                </a:lnTo>
                <a:lnTo>
                  <a:pt x="904" y="695"/>
                </a:lnTo>
                <a:lnTo>
                  <a:pt x="905" y="693"/>
                </a:lnTo>
                <a:lnTo>
                  <a:pt x="904" y="691"/>
                </a:lnTo>
                <a:lnTo>
                  <a:pt x="902" y="691"/>
                </a:lnTo>
                <a:lnTo>
                  <a:pt x="901" y="692"/>
                </a:lnTo>
                <a:lnTo>
                  <a:pt x="900" y="693"/>
                </a:lnTo>
                <a:close/>
                <a:moveTo>
                  <a:pt x="927" y="705"/>
                </a:moveTo>
                <a:lnTo>
                  <a:pt x="927" y="705"/>
                </a:lnTo>
                <a:lnTo>
                  <a:pt x="928" y="707"/>
                </a:lnTo>
                <a:lnTo>
                  <a:pt x="931" y="708"/>
                </a:lnTo>
                <a:lnTo>
                  <a:pt x="932" y="707"/>
                </a:lnTo>
                <a:lnTo>
                  <a:pt x="933" y="705"/>
                </a:lnTo>
                <a:lnTo>
                  <a:pt x="932" y="703"/>
                </a:lnTo>
                <a:lnTo>
                  <a:pt x="931" y="703"/>
                </a:lnTo>
                <a:lnTo>
                  <a:pt x="928" y="703"/>
                </a:lnTo>
                <a:lnTo>
                  <a:pt x="927" y="705"/>
                </a:lnTo>
                <a:close/>
                <a:moveTo>
                  <a:pt x="933" y="688"/>
                </a:moveTo>
                <a:lnTo>
                  <a:pt x="933" y="688"/>
                </a:lnTo>
                <a:lnTo>
                  <a:pt x="932" y="690"/>
                </a:lnTo>
                <a:lnTo>
                  <a:pt x="933" y="691"/>
                </a:lnTo>
                <a:lnTo>
                  <a:pt x="935" y="692"/>
                </a:lnTo>
                <a:lnTo>
                  <a:pt x="936" y="691"/>
                </a:lnTo>
                <a:lnTo>
                  <a:pt x="937" y="690"/>
                </a:lnTo>
                <a:lnTo>
                  <a:pt x="936" y="688"/>
                </a:lnTo>
                <a:lnTo>
                  <a:pt x="935" y="687"/>
                </a:lnTo>
                <a:lnTo>
                  <a:pt x="933" y="688"/>
                </a:lnTo>
                <a:close/>
                <a:moveTo>
                  <a:pt x="937" y="673"/>
                </a:moveTo>
                <a:lnTo>
                  <a:pt x="937" y="673"/>
                </a:lnTo>
                <a:lnTo>
                  <a:pt x="936" y="675"/>
                </a:lnTo>
                <a:lnTo>
                  <a:pt x="937" y="676"/>
                </a:lnTo>
                <a:lnTo>
                  <a:pt x="939" y="677"/>
                </a:lnTo>
                <a:lnTo>
                  <a:pt x="940" y="676"/>
                </a:lnTo>
                <a:lnTo>
                  <a:pt x="941" y="675"/>
                </a:lnTo>
                <a:lnTo>
                  <a:pt x="940" y="673"/>
                </a:lnTo>
                <a:lnTo>
                  <a:pt x="939" y="672"/>
                </a:lnTo>
                <a:lnTo>
                  <a:pt x="937" y="673"/>
                </a:lnTo>
                <a:close/>
                <a:moveTo>
                  <a:pt x="941" y="656"/>
                </a:moveTo>
                <a:lnTo>
                  <a:pt x="941" y="656"/>
                </a:lnTo>
                <a:lnTo>
                  <a:pt x="941" y="658"/>
                </a:lnTo>
                <a:lnTo>
                  <a:pt x="941" y="660"/>
                </a:lnTo>
                <a:lnTo>
                  <a:pt x="943" y="660"/>
                </a:lnTo>
                <a:lnTo>
                  <a:pt x="945" y="660"/>
                </a:lnTo>
                <a:lnTo>
                  <a:pt x="945" y="658"/>
                </a:lnTo>
                <a:lnTo>
                  <a:pt x="945" y="656"/>
                </a:lnTo>
                <a:lnTo>
                  <a:pt x="943" y="655"/>
                </a:lnTo>
                <a:lnTo>
                  <a:pt x="941" y="656"/>
                </a:lnTo>
                <a:close/>
                <a:moveTo>
                  <a:pt x="3" y="765"/>
                </a:moveTo>
                <a:lnTo>
                  <a:pt x="3" y="765"/>
                </a:lnTo>
                <a:lnTo>
                  <a:pt x="1" y="765"/>
                </a:lnTo>
                <a:lnTo>
                  <a:pt x="0" y="767"/>
                </a:lnTo>
                <a:lnTo>
                  <a:pt x="1" y="769"/>
                </a:lnTo>
                <a:lnTo>
                  <a:pt x="2" y="770"/>
                </a:lnTo>
                <a:lnTo>
                  <a:pt x="4" y="769"/>
                </a:lnTo>
                <a:lnTo>
                  <a:pt x="5" y="768"/>
                </a:lnTo>
                <a:lnTo>
                  <a:pt x="4" y="766"/>
                </a:lnTo>
                <a:lnTo>
                  <a:pt x="3" y="765"/>
                </a:lnTo>
                <a:close/>
                <a:moveTo>
                  <a:pt x="18" y="758"/>
                </a:moveTo>
                <a:lnTo>
                  <a:pt x="18" y="758"/>
                </a:lnTo>
                <a:lnTo>
                  <a:pt x="16" y="758"/>
                </a:lnTo>
                <a:lnTo>
                  <a:pt x="15" y="760"/>
                </a:lnTo>
                <a:lnTo>
                  <a:pt x="16" y="762"/>
                </a:lnTo>
                <a:lnTo>
                  <a:pt x="17" y="764"/>
                </a:lnTo>
                <a:lnTo>
                  <a:pt x="19" y="762"/>
                </a:lnTo>
                <a:lnTo>
                  <a:pt x="20" y="761"/>
                </a:lnTo>
                <a:lnTo>
                  <a:pt x="20" y="759"/>
                </a:lnTo>
                <a:lnTo>
                  <a:pt x="18" y="758"/>
                </a:lnTo>
                <a:close/>
                <a:moveTo>
                  <a:pt x="26" y="789"/>
                </a:moveTo>
                <a:lnTo>
                  <a:pt x="26" y="789"/>
                </a:lnTo>
                <a:lnTo>
                  <a:pt x="25" y="791"/>
                </a:lnTo>
                <a:lnTo>
                  <a:pt x="25" y="793"/>
                </a:lnTo>
                <a:lnTo>
                  <a:pt x="27" y="794"/>
                </a:lnTo>
                <a:lnTo>
                  <a:pt x="28" y="793"/>
                </a:lnTo>
                <a:lnTo>
                  <a:pt x="29" y="792"/>
                </a:lnTo>
                <a:lnTo>
                  <a:pt x="29" y="790"/>
                </a:lnTo>
                <a:lnTo>
                  <a:pt x="27" y="789"/>
                </a:lnTo>
                <a:lnTo>
                  <a:pt x="26" y="789"/>
                </a:lnTo>
                <a:close/>
                <a:moveTo>
                  <a:pt x="21" y="774"/>
                </a:moveTo>
                <a:lnTo>
                  <a:pt x="21" y="774"/>
                </a:lnTo>
                <a:lnTo>
                  <a:pt x="20" y="775"/>
                </a:lnTo>
                <a:lnTo>
                  <a:pt x="21" y="777"/>
                </a:lnTo>
                <a:lnTo>
                  <a:pt x="22" y="778"/>
                </a:lnTo>
                <a:lnTo>
                  <a:pt x="24" y="778"/>
                </a:lnTo>
                <a:lnTo>
                  <a:pt x="25" y="776"/>
                </a:lnTo>
                <a:lnTo>
                  <a:pt x="24" y="774"/>
                </a:lnTo>
                <a:lnTo>
                  <a:pt x="23" y="773"/>
                </a:lnTo>
                <a:lnTo>
                  <a:pt x="21" y="774"/>
                </a:lnTo>
                <a:close/>
                <a:moveTo>
                  <a:pt x="28" y="805"/>
                </a:moveTo>
                <a:lnTo>
                  <a:pt x="28" y="805"/>
                </a:lnTo>
                <a:lnTo>
                  <a:pt x="27" y="807"/>
                </a:lnTo>
                <a:lnTo>
                  <a:pt x="28" y="808"/>
                </a:lnTo>
                <a:lnTo>
                  <a:pt x="29" y="809"/>
                </a:lnTo>
                <a:lnTo>
                  <a:pt x="31" y="809"/>
                </a:lnTo>
                <a:lnTo>
                  <a:pt x="32" y="807"/>
                </a:lnTo>
                <a:lnTo>
                  <a:pt x="31" y="805"/>
                </a:lnTo>
                <a:lnTo>
                  <a:pt x="30" y="803"/>
                </a:lnTo>
                <a:lnTo>
                  <a:pt x="28" y="805"/>
                </a:lnTo>
                <a:close/>
                <a:moveTo>
                  <a:pt x="45" y="798"/>
                </a:moveTo>
                <a:lnTo>
                  <a:pt x="45" y="798"/>
                </a:lnTo>
                <a:lnTo>
                  <a:pt x="43" y="798"/>
                </a:lnTo>
                <a:lnTo>
                  <a:pt x="42" y="800"/>
                </a:lnTo>
                <a:lnTo>
                  <a:pt x="43" y="801"/>
                </a:lnTo>
                <a:lnTo>
                  <a:pt x="44" y="802"/>
                </a:lnTo>
                <a:lnTo>
                  <a:pt x="46" y="802"/>
                </a:lnTo>
                <a:lnTo>
                  <a:pt x="47" y="800"/>
                </a:lnTo>
                <a:lnTo>
                  <a:pt x="46" y="799"/>
                </a:lnTo>
                <a:lnTo>
                  <a:pt x="45" y="798"/>
                </a:lnTo>
                <a:close/>
                <a:moveTo>
                  <a:pt x="58" y="793"/>
                </a:moveTo>
                <a:lnTo>
                  <a:pt x="58" y="793"/>
                </a:lnTo>
                <a:lnTo>
                  <a:pt x="56" y="793"/>
                </a:lnTo>
                <a:lnTo>
                  <a:pt x="55" y="795"/>
                </a:lnTo>
                <a:lnTo>
                  <a:pt x="56" y="797"/>
                </a:lnTo>
                <a:lnTo>
                  <a:pt x="57" y="798"/>
                </a:lnTo>
                <a:lnTo>
                  <a:pt x="59" y="797"/>
                </a:lnTo>
                <a:lnTo>
                  <a:pt x="60" y="796"/>
                </a:lnTo>
                <a:lnTo>
                  <a:pt x="59" y="794"/>
                </a:lnTo>
                <a:lnTo>
                  <a:pt x="58" y="793"/>
                </a:lnTo>
                <a:close/>
                <a:moveTo>
                  <a:pt x="73" y="787"/>
                </a:moveTo>
                <a:lnTo>
                  <a:pt x="73" y="787"/>
                </a:lnTo>
                <a:lnTo>
                  <a:pt x="71" y="787"/>
                </a:lnTo>
                <a:lnTo>
                  <a:pt x="70" y="789"/>
                </a:lnTo>
                <a:lnTo>
                  <a:pt x="71" y="790"/>
                </a:lnTo>
                <a:lnTo>
                  <a:pt x="72" y="791"/>
                </a:lnTo>
                <a:lnTo>
                  <a:pt x="74" y="791"/>
                </a:lnTo>
                <a:lnTo>
                  <a:pt x="75" y="789"/>
                </a:lnTo>
                <a:lnTo>
                  <a:pt x="75" y="788"/>
                </a:lnTo>
                <a:lnTo>
                  <a:pt x="73" y="787"/>
                </a:lnTo>
                <a:close/>
                <a:moveTo>
                  <a:pt x="82" y="818"/>
                </a:moveTo>
                <a:lnTo>
                  <a:pt x="82" y="818"/>
                </a:lnTo>
                <a:lnTo>
                  <a:pt x="81" y="820"/>
                </a:lnTo>
                <a:lnTo>
                  <a:pt x="81" y="822"/>
                </a:lnTo>
                <a:lnTo>
                  <a:pt x="83" y="823"/>
                </a:lnTo>
                <a:lnTo>
                  <a:pt x="84" y="822"/>
                </a:lnTo>
                <a:lnTo>
                  <a:pt x="85" y="821"/>
                </a:lnTo>
                <a:lnTo>
                  <a:pt x="85" y="819"/>
                </a:lnTo>
                <a:lnTo>
                  <a:pt x="83" y="818"/>
                </a:lnTo>
                <a:lnTo>
                  <a:pt x="82" y="818"/>
                </a:lnTo>
                <a:close/>
                <a:moveTo>
                  <a:pt x="77" y="802"/>
                </a:moveTo>
                <a:lnTo>
                  <a:pt x="77" y="802"/>
                </a:lnTo>
                <a:lnTo>
                  <a:pt x="75" y="803"/>
                </a:lnTo>
                <a:lnTo>
                  <a:pt x="77" y="806"/>
                </a:lnTo>
                <a:lnTo>
                  <a:pt x="78" y="807"/>
                </a:lnTo>
                <a:lnTo>
                  <a:pt x="80" y="806"/>
                </a:lnTo>
                <a:lnTo>
                  <a:pt x="81" y="805"/>
                </a:lnTo>
                <a:lnTo>
                  <a:pt x="80" y="802"/>
                </a:lnTo>
                <a:lnTo>
                  <a:pt x="79" y="801"/>
                </a:lnTo>
                <a:lnTo>
                  <a:pt x="77" y="802"/>
                </a:lnTo>
                <a:close/>
                <a:moveTo>
                  <a:pt x="84" y="833"/>
                </a:moveTo>
                <a:lnTo>
                  <a:pt x="84" y="833"/>
                </a:lnTo>
                <a:lnTo>
                  <a:pt x="83" y="834"/>
                </a:lnTo>
                <a:lnTo>
                  <a:pt x="84" y="836"/>
                </a:lnTo>
                <a:lnTo>
                  <a:pt x="85" y="837"/>
                </a:lnTo>
                <a:lnTo>
                  <a:pt x="87" y="837"/>
                </a:lnTo>
                <a:lnTo>
                  <a:pt x="88" y="835"/>
                </a:lnTo>
                <a:lnTo>
                  <a:pt x="87" y="833"/>
                </a:lnTo>
                <a:lnTo>
                  <a:pt x="86" y="832"/>
                </a:lnTo>
                <a:lnTo>
                  <a:pt x="84" y="833"/>
                </a:lnTo>
                <a:close/>
                <a:moveTo>
                  <a:pt x="99" y="823"/>
                </a:moveTo>
                <a:lnTo>
                  <a:pt x="99" y="823"/>
                </a:lnTo>
                <a:lnTo>
                  <a:pt x="97" y="824"/>
                </a:lnTo>
                <a:lnTo>
                  <a:pt x="96" y="825"/>
                </a:lnTo>
                <a:lnTo>
                  <a:pt x="97" y="827"/>
                </a:lnTo>
                <a:lnTo>
                  <a:pt x="98" y="828"/>
                </a:lnTo>
                <a:lnTo>
                  <a:pt x="100" y="828"/>
                </a:lnTo>
                <a:lnTo>
                  <a:pt x="101" y="826"/>
                </a:lnTo>
                <a:lnTo>
                  <a:pt x="100" y="824"/>
                </a:lnTo>
                <a:lnTo>
                  <a:pt x="99" y="823"/>
                </a:lnTo>
                <a:close/>
                <a:moveTo>
                  <a:pt x="112" y="818"/>
                </a:moveTo>
                <a:lnTo>
                  <a:pt x="112" y="818"/>
                </a:lnTo>
                <a:lnTo>
                  <a:pt x="110" y="819"/>
                </a:lnTo>
                <a:lnTo>
                  <a:pt x="109" y="820"/>
                </a:lnTo>
                <a:lnTo>
                  <a:pt x="110" y="822"/>
                </a:lnTo>
                <a:lnTo>
                  <a:pt x="111" y="823"/>
                </a:lnTo>
                <a:lnTo>
                  <a:pt x="113" y="823"/>
                </a:lnTo>
                <a:lnTo>
                  <a:pt x="114" y="821"/>
                </a:lnTo>
                <a:lnTo>
                  <a:pt x="113" y="819"/>
                </a:lnTo>
                <a:lnTo>
                  <a:pt x="112" y="818"/>
                </a:lnTo>
                <a:close/>
                <a:moveTo>
                  <a:pt x="128" y="812"/>
                </a:moveTo>
                <a:lnTo>
                  <a:pt x="128" y="812"/>
                </a:lnTo>
                <a:lnTo>
                  <a:pt x="126" y="813"/>
                </a:lnTo>
                <a:lnTo>
                  <a:pt x="125" y="814"/>
                </a:lnTo>
                <a:lnTo>
                  <a:pt x="126" y="816"/>
                </a:lnTo>
                <a:lnTo>
                  <a:pt x="127" y="817"/>
                </a:lnTo>
                <a:lnTo>
                  <a:pt x="129" y="816"/>
                </a:lnTo>
                <a:lnTo>
                  <a:pt x="130" y="815"/>
                </a:lnTo>
                <a:lnTo>
                  <a:pt x="130" y="813"/>
                </a:lnTo>
                <a:lnTo>
                  <a:pt x="128" y="812"/>
                </a:lnTo>
                <a:close/>
                <a:moveTo>
                  <a:pt x="136" y="843"/>
                </a:moveTo>
                <a:lnTo>
                  <a:pt x="136" y="843"/>
                </a:lnTo>
                <a:lnTo>
                  <a:pt x="135" y="846"/>
                </a:lnTo>
                <a:lnTo>
                  <a:pt x="135" y="847"/>
                </a:lnTo>
                <a:lnTo>
                  <a:pt x="137" y="848"/>
                </a:lnTo>
                <a:lnTo>
                  <a:pt x="138" y="848"/>
                </a:lnTo>
                <a:lnTo>
                  <a:pt x="139" y="846"/>
                </a:lnTo>
                <a:lnTo>
                  <a:pt x="139" y="843"/>
                </a:lnTo>
                <a:lnTo>
                  <a:pt x="137" y="842"/>
                </a:lnTo>
                <a:lnTo>
                  <a:pt x="136" y="843"/>
                </a:lnTo>
                <a:close/>
                <a:moveTo>
                  <a:pt x="131" y="827"/>
                </a:moveTo>
                <a:lnTo>
                  <a:pt x="131" y="827"/>
                </a:lnTo>
                <a:lnTo>
                  <a:pt x="130" y="829"/>
                </a:lnTo>
                <a:lnTo>
                  <a:pt x="131" y="831"/>
                </a:lnTo>
                <a:lnTo>
                  <a:pt x="132" y="831"/>
                </a:lnTo>
                <a:lnTo>
                  <a:pt x="134" y="831"/>
                </a:lnTo>
                <a:lnTo>
                  <a:pt x="135" y="829"/>
                </a:lnTo>
                <a:lnTo>
                  <a:pt x="134" y="827"/>
                </a:lnTo>
                <a:lnTo>
                  <a:pt x="133" y="827"/>
                </a:lnTo>
                <a:lnTo>
                  <a:pt x="131" y="827"/>
                </a:lnTo>
                <a:close/>
                <a:moveTo>
                  <a:pt x="138" y="858"/>
                </a:moveTo>
                <a:lnTo>
                  <a:pt x="138" y="858"/>
                </a:lnTo>
                <a:lnTo>
                  <a:pt x="137" y="860"/>
                </a:lnTo>
                <a:lnTo>
                  <a:pt x="138" y="862"/>
                </a:lnTo>
                <a:lnTo>
                  <a:pt x="139" y="863"/>
                </a:lnTo>
                <a:lnTo>
                  <a:pt x="141" y="862"/>
                </a:lnTo>
                <a:lnTo>
                  <a:pt x="142" y="861"/>
                </a:lnTo>
                <a:lnTo>
                  <a:pt x="141" y="859"/>
                </a:lnTo>
                <a:lnTo>
                  <a:pt x="140" y="858"/>
                </a:lnTo>
                <a:lnTo>
                  <a:pt x="138" y="858"/>
                </a:lnTo>
                <a:close/>
                <a:moveTo>
                  <a:pt x="152" y="848"/>
                </a:moveTo>
                <a:lnTo>
                  <a:pt x="152" y="848"/>
                </a:lnTo>
                <a:lnTo>
                  <a:pt x="150" y="849"/>
                </a:lnTo>
                <a:lnTo>
                  <a:pt x="150" y="851"/>
                </a:lnTo>
                <a:lnTo>
                  <a:pt x="150" y="852"/>
                </a:lnTo>
                <a:lnTo>
                  <a:pt x="152" y="853"/>
                </a:lnTo>
                <a:lnTo>
                  <a:pt x="154" y="852"/>
                </a:lnTo>
                <a:lnTo>
                  <a:pt x="154" y="851"/>
                </a:lnTo>
                <a:lnTo>
                  <a:pt x="154" y="849"/>
                </a:lnTo>
                <a:lnTo>
                  <a:pt x="152" y="848"/>
                </a:lnTo>
                <a:close/>
                <a:moveTo>
                  <a:pt x="165" y="840"/>
                </a:moveTo>
                <a:lnTo>
                  <a:pt x="165" y="840"/>
                </a:lnTo>
                <a:lnTo>
                  <a:pt x="163" y="841"/>
                </a:lnTo>
                <a:lnTo>
                  <a:pt x="163" y="843"/>
                </a:lnTo>
                <a:lnTo>
                  <a:pt x="163" y="846"/>
                </a:lnTo>
                <a:lnTo>
                  <a:pt x="165" y="846"/>
                </a:lnTo>
                <a:lnTo>
                  <a:pt x="167" y="846"/>
                </a:lnTo>
                <a:lnTo>
                  <a:pt x="167" y="843"/>
                </a:lnTo>
                <a:lnTo>
                  <a:pt x="167" y="841"/>
                </a:lnTo>
                <a:lnTo>
                  <a:pt x="165" y="840"/>
                </a:lnTo>
                <a:close/>
                <a:moveTo>
                  <a:pt x="179" y="831"/>
                </a:moveTo>
                <a:lnTo>
                  <a:pt x="179" y="831"/>
                </a:lnTo>
                <a:lnTo>
                  <a:pt x="177" y="832"/>
                </a:lnTo>
                <a:lnTo>
                  <a:pt x="177" y="834"/>
                </a:lnTo>
                <a:lnTo>
                  <a:pt x="177" y="836"/>
                </a:lnTo>
                <a:lnTo>
                  <a:pt x="179" y="836"/>
                </a:lnTo>
                <a:lnTo>
                  <a:pt x="181" y="836"/>
                </a:lnTo>
                <a:lnTo>
                  <a:pt x="181" y="834"/>
                </a:lnTo>
                <a:lnTo>
                  <a:pt x="181" y="832"/>
                </a:lnTo>
                <a:lnTo>
                  <a:pt x="179" y="831"/>
                </a:lnTo>
                <a:close/>
                <a:moveTo>
                  <a:pt x="191" y="862"/>
                </a:moveTo>
                <a:lnTo>
                  <a:pt x="191" y="862"/>
                </a:lnTo>
                <a:lnTo>
                  <a:pt x="190" y="863"/>
                </a:lnTo>
                <a:lnTo>
                  <a:pt x="191" y="865"/>
                </a:lnTo>
                <a:lnTo>
                  <a:pt x="193" y="866"/>
                </a:lnTo>
                <a:lnTo>
                  <a:pt x="194" y="865"/>
                </a:lnTo>
                <a:lnTo>
                  <a:pt x="195" y="863"/>
                </a:lnTo>
                <a:lnTo>
                  <a:pt x="194" y="861"/>
                </a:lnTo>
                <a:lnTo>
                  <a:pt x="193" y="861"/>
                </a:lnTo>
                <a:lnTo>
                  <a:pt x="191" y="862"/>
                </a:lnTo>
                <a:close/>
                <a:moveTo>
                  <a:pt x="184" y="847"/>
                </a:moveTo>
                <a:lnTo>
                  <a:pt x="184" y="847"/>
                </a:lnTo>
                <a:lnTo>
                  <a:pt x="184" y="849"/>
                </a:lnTo>
                <a:lnTo>
                  <a:pt x="184" y="850"/>
                </a:lnTo>
                <a:lnTo>
                  <a:pt x="186" y="851"/>
                </a:lnTo>
                <a:lnTo>
                  <a:pt x="188" y="850"/>
                </a:lnTo>
                <a:lnTo>
                  <a:pt x="188" y="848"/>
                </a:lnTo>
                <a:lnTo>
                  <a:pt x="187" y="847"/>
                </a:lnTo>
                <a:lnTo>
                  <a:pt x="186" y="846"/>
                </a:lnTo>
                <a:lnTo>
                  <a:pt x="184" y="847"/>
                </a:lnTo>
                <a:close/>
                <a:moveTo>
                  <a:pt x="196" y="875"/>
                </a:moveTo>
                <a:lnTo>
                  <a:pt x="196" y="875"/>
                </a:lnTo>
                <a:lnTo>
                  <a:pt x="195" y="877"/>
                </a:lnTo>
                <a:lnTo>
                  <a:pt x="196" y="879"/>
                </a:lnTo>
                <a:lnTo>
                  <a:pt x="199" y="880"/>
                </a:lnTo>
                <a:lnTo>
                  <a:pt x="200" y="879"/>
                </a:lnTo>
                <a:lnTo>
                  <a:pt x="201" y="877"/>
                </a:lnTo>
                <a:lnTo>
                  <a:pt x="200" y="875"/>
                </a:lnTo>
                <a:lnTo>
                  <a:pt x="197" y="875"/>
                </a:lnTo>
                <a:lnTo>
                  <a:pt x="196" y="875"/>
                </a:lnTo>
                <a:close/>
                <a:moveTo>
                  <a:pt x="212" y="866"/>
                </a:moveTo>
                <a:lnTo>
                  <a:pt x="212" y="866"/>
                </a:lnTo>
                <a:lnTo>
                  <a:pt x="210" y="867"/>
                </a:lnTo>
                <a:lnTo>
                  <a:pt x="209" y="869"/>
                </a:lnTo>
                <a:lnTo>
                  <a:pt x="210" y="871"/>
                </a:lnTo>
                <a:lnTo>
                  <a:pt x="212" y="871"/>
                </a:lnTo>
                <a:lnTo>
                  <a:pt x="213" y="871"/>
                </a:lnTo>
                <a:lnTo>
                  <a:pt x="214" y="869"/>
                </a:lnTo>
                <a:lnTo>
                  <a:pt x="213" y="867"/>
                </a:lnTo>
                <a:lnTo>
                  <a:pt x="212" y="866"/>
                </a:lnTo>
                <a:close/>
                <a:moveTo>
                  <a:pt x="224" y="860"/>
                </a:moveTo>
                <a:lnTo>
                  <a:pt x="224" y="860"/>
                </a:lnTo>
                <a:lnTo>
                  <a:pt x="222" y="860"/>
                </a:lnTo>
                <a:lnTo>
                  <a:pt x="221" y="862"/>
                </a:lnTo>
                <a:lnTo>
                  <a:pt x="222" y="864"/>
                </a:lnTo>
                <a:lnTo>
                  <a:pt x="224" y="864"/>
                </a:lnTo>
                <a:lnTo>
                  <a:pt x="225" y="864"/>
                </a:lnTo>
                <a:lnTo>
                  <a:pt x="226" y="862"/>
                </a:lnTo>
                <a:lnTo>
                  <a:pt x="225" y="860"/>
                </a:lnTo>
                <a:lnTo>
                  <a:pt x="224" y="860"/>
                </a:lnTo>
                <a:close/>
                <a:moveTo>
                  <a:pt x="239" y="851"/>
                </a:moveTo>
                <a:lnTo>
                  <a:pt x="239" y="851"/>
                </a:lnTo>
                <a:lnTo>
                  <a:pt x="236" y="851"/>
                </a:lnTo>
                <a:lnTo>
                  <a:pt x="235" y="853"/>
                </a:lnTo>
                <a:lnTo>
                  <a:pt x="236" y="855"/>
                </a:lnTo>
                <a:lnTo>
                  <a:pt x="239" y="856"/>
                </a:lnTo>
                <a:lnTo>
                  <a:pt x="240" y="855"/>
                </a:lnTo>
                <a:lnTo>
                  <a:pt x="241" y="853"/>
                </a:lnTo>
                <a:lnTo>
                  <a:pt x="240" y="851"/>
                </a:lnTo>
                <a:lnTo>
                  <a:pt x="239" y="851"/>
                </a:lnTo>
                <a:close/>
                <a:moveTo>
                  <a:pt x="251" y="880"/>
                </a:moveTo>
                <a:lnTo>
                  <a:pt x="251" y="880"/>
                </a:lnTo>
                <a:lnTo>
                  <a:pt x="250" y="882"/>
                </a:lnTo>
                <a:lnTo>
                  <a:pt x="251" y="883"/>
                </a:lnTo>
                <a:lnTo>
                  <a:pt x="252" y="884"/>
                </a:lnTo>
                <a:lnTo>
                  <a:pt x="254" y="883"/>
                </a:lnTo>
                <a:lnTo>
                  <a:pt x="255" y="881"/>
                </a:lnTo>
                <a:lnTo>
                  <a:pt x="254" y="880"/>
                </a:lnTo>
                <a:lnTo>
                  <a:pt x="252" y="879"/>
                </a:lnTo>
                <a:lnTo>
                  <a:pt x="251" y="880"/>
                </a:lnTo>
                <a:close/>
                <a:moveTo>
                  <a:pt x="244" y="865"/>
                </a:moveTo>
                <a:lnTo>
                  <a:pt x="244" y="865"/>
                </a:lnTo>
                <a:lnTo>
                  <a:pt x="243" y="867"/>
                </a:lnTo>
                <a:lnTo>
                  <a:pt x="244" y="868"/>
                </a:lnTo>
                <a:lnTo>
                  <a:pt x="246" y="869"/>
                </a:lnTo>
                <a:lnTo>
                  <a:pt x="247" y="868"/>
                </a:lnTo>
                <a:lnTo>
                  <a:pt x="248" y="867"/>
                </a:lnTo>
                <a:lnTo>
                  <a:pt x="247" y="865"/>
                </a:lnTo>
                <a:lnTo>
                  <a:pt x="245" y="864"/>
                </a:lnTo>
                <a:lnTo>
                  <a:pt x="244" y="865"/>
                </a:lnTo>
                <a:close/>
                <a:moveTo>
                  <a:pt x="255" y="895"/>
                </a:moveTo>
                <a:lnTo>
                  <a:pt x="255" y="895"/>
                </a:lnTo>
                <a:lnTo>
                  <a:pt x="255" y="896"/>
                </a:lnTo>
                <a:lnTo>
                  <a:pt x="256" y="898"/>
                </a:lnTo>
                <a:lnTo>
                  <a:pt x="257" y="899"/>
                </a:lnTo>
                <a:lnTo>
                  <a:pt x="259" y="898"/>
                </a:lnTo>
                <a:lnTo>
                  <a:pt x="259" y="896"/>
                </a:lnTo>
                <a:lnTo>
                  <a:pt x="259" y="895"/>
                </a:lnTo>
                <a:lnTo>
                  <a:pt x="257" y="894"/>
                </a:lnTo>
                <a:lnTo>
                  <a:pt x="255" y="895"/>
                </a:lnTo>
                <a:close/>
                <a:moveTo>
                  <a:pt x="269" y="882"/>
                </a:moveTo>
                <a:lnTo>
                  <a:pt x="269" y="882"/>
                </a:lnTo>
                <a:lnTo>
                  <a:pt x="267" y="882"/>
                </a:lnTo>
                <a:lnTo>
                  <a:pt x="266" y="884"/>
                </a:lnTo>
                <a:lnTo>
                  <a:pt x="267" y="887"/>
                </a:lnTo>
                <a:lnTo>
                  <a:pt x="269" y="887"/>
                </a:lnTo>
                <a:lnTo>
                  <a:pt x="270" y="887"/>
                </a:lnTo>
                <a:lnTo>
                  <a:pt x="271" y="884"/>
                </a:lnTo>
                <a:lnTo>
                  <a:pt x="270" y="882"/>
                </a:lnTo>
                <a:lnTo>
                  <a:pt x="269" y="882"/>
                </a:lnTo>
                <a:close/>
                <a:moveTo>
                  <a:pt x="282" y="875"/>
                </a:moveTo>
                <a:lnTo>
                  <a:pt x="282" y="875"/>
                </a:lnTo>
                <a:lnTo>
                  <a:pt x="280" y="875"/>
                </a:lnTo>
                <a:lnTo>
                  <a:pt x="278" y="877"/>
                </a:lnTo>
                <a:lnTo>
                  <a:pt x="280" y="879"/>
                </a:lnTo>
                <a:lnTo>
                  <a:pt x="282" y="880"/>
                </a:lnTo>
                <a:lnTo>
                  <a:pt x="283" y="879"/>
                </a:lnTo>
                <a:lnTo>
                  <a:pt x="284" y="877"/>
                </a:lnTo>
                <a:lnTo>
                  <a:pt x="283" y="875"/>
                </a:lnTo>
                <a:lnTo>
                  <a:pt x="282" y="875"/>
                </a:lnTo>
                <a:close/>
                <a:moveTo>
                  <a:pt x="296" y="866"/>
                </a:moveTo>
                <a:lnTo>
                  <a:pt x="296" y="866"/>
                </a:lnTo>
                <a:lnTo>
                  <a:pt x="294" y="867"/>
                </a:lnTo>
                <a:lnTo>
                  <a:pt x="293" y="868"/>
                </a:lnTo>
                <a:lnTo>
                  <a:pt x="294" y="870"/>
                </a:lnTo>
                <a:lnTo>
                  <a:pt x="296" y="871"/>
                </a:lnTo>
                <a:lnTo>
                  <a:pt x="297" y="870"/>
                </a:lnTo>
                <a:lnTo>
                  <a:pt x="298" y="868"/>
                </a:lnTo>
                <a:lnTo>
                  <a:pt x="297" y="867"/>
                </a:lnTo>
                <a:lnTo>
                  <a:pt x="296" y="866"/>
                </a:lnTo>
                <a:close/>
                <a:moveTo>
                  <a:pt x="308" y="896"/>
                </a:moveTo>
                <a:lnTo>
                  <a:pt x="308" y="896"/>
                </a:lnTo>
                <a:lnTo>
                  <a:pt x="307" y="898"/>
                </a:lnTo>
                <a:lnTo>
                  <a:pt x="308" y="899"/>
                </a:lnTo>
                <a:lnTo>
                  <a:pt x="309" y="900"/>
                </a:lnTo>
                <a:lnTo>
                  <a:pt x="311" y="899"/>
                </a:lnTo>
                <a:lnTo>
                  <a:pt x="312" y="898"/>
                </a:lnTo>
                <a:lnTo>
                  <a:pt x="311" y="896"/>
                </a:lnTo>
                <a:lnTo>
                  <a:pt x="309" y="895"/>
                </a:lnTo>
                <a:lnTo>
                  <a:pt x="308" y="896"/>
                </a:lnTo>
                <a:close/>
                <a:moveTo>
                  <a:pt x="301" y="880"/>
                </a:moveTo>
                <a:lnTo>
                  <a:pt x="301" y="880"/>
                </a:lnTo>
                <a:lnTo>
                  <a:pt x="300" y="882"/>
                </a:lnTo>
                <a:lnTo>
                  <a:pt x="301" y="884"/>
                </a:lnTo>
                <a:lnTo>
                  <a:pt x="303" y="884"/>
                </a:lnTo>
                <a:lnTo>
                  <a:pt x="304" y="883"/>
                </a:lnTo>
                <a:lnTo>
                  <a:pt x="305" y="882"/>
                </a:lnTo>
                <a:lnTo>
                  <a:pt x="304" y="880"/>
                </a:lnTo>
                <a:lnTo>
                  <a:pt x="302" y="879"/>
                </a:lnTo>
                <a:lnTo>
                  <a:pt x="301" y="880"/>
                </a:lnTo>
                <a:close/>
                <a:moveTo>
                  <a:pt x="312" y="910"/>
                </a:moveTo>
                <a:lnTo>
                  <a:pt x="312" y="910"/>
                </a:lnTo>
                <a:lnTo>
                  <a:pt x="312" y="912"/>
                </a:lnTo>
                <a:lnTo>
                  <a:pt x="313" y="913"/>
                </a:lnTo>
                <a:lnTo>
                  <a:pt x="314" y="914"/>
                </a:lnTo>
                <a:lnTo>
                  <a:pt x="316" y="913"/>
                </a:lnTo>
                <a:lnTo>
                  <a:pt x="316" y="911"/>
                </a:lnTo>
                <a:lnTo>
                  <a:pt x="316" y="910"/>
                </a:lnTo>
                <a:lnTo>
                  <a:pt x="314" y="909"/>
                </a:lnTo>
                <a:lnTo>
                  <a:pt x="312" y="910"/>
                </a:lnTo>
                <a:close/>
                <a:moveTo>
                  <a:pt x="324" y="895"/>
                </a:moveTo>
                <a:lnTo>
                  <a:pt x="324" y="895"/>
                </a:lnTo>
                <a:lnTo>
                  <a:pt x="323" y="896"/>
                </a:lnTo>
                <a:lnTo>
                  <a:pt x="322" y="898"/>
                </a:lnTo>
                <a:lnTo>
                  <a:pt x="323" y="900"/>
                </a:lnTo>
                <a:lnTo>
                  <a:pt x="325" y="900"/>
                </a:lnTo>
                <a:lnTo>
                  <a:pt x="327" y="899"/>
                </a:lnTo>
                <a:lnTo>
                  <a:pt x="327" y="897"/>
                </a:lnTo>
                <a:lnTo>
                  <a:pt x="326" y="896"/>
                </a:lnTo>
                <a:lnTo>
                  <a:pt x="324" y="895"/>
                </a:lnTo>
                <a:close/>
                <a:moveTo>
                  <a:pt x="334" y="885"/>
                </a:moveTo>
                <a:lnTo>
                  <a:pt x="334" y="885"/>
                </a:lnTo>
                <a:lnTo>
                  <a:pt x="333" y="887"/>
                </a:lnTo>
                <a:lnTo>
                  <a:pt x="333" y="889"/>
                </a:lnTo>
                <a:lnTo>
                  <a:pt x="334" y="890"/>
                </a:lnTo>
                <a:lnTo>
                  <a:pt x="335" y="891"/>
                </a:lnTo>
                <a:lnTo>
                  <a:pt x="337" y="889"/>
                </a:lnTo>
                <a:lnTo>
                  <a:pt x="337" y="888"/>
                </a:lnTo>
                <a:lnTo>
                  <a:pt x="336" y="885"/>
                </a:lnTo>
                <a:lnTo>
                  <a:pt x="334" y="885"/>
                </a:lnTo>
                <a:close/>
                <a:moveTo>
                  <a:pt x="346" y="873"/>
                </a:moveTo>
                <a:lnTo>
                  <a:pt x="346" y="873"/>
                </a:lnTo>
                <a:lnTo>
                  <a:pt x="345" y="874"/>
                </a:lnTo>
                <a:lnTo>
                  <a:pt x="344" y="876"/>
                </a:lnTo>
                <a:lnTo>
                  <a:pt x="345" y="877"/>
                </a:lnTo>
                <a:lnTo>
                  <a:pt x="347" y="878"/>
                </a:lnTo>
                <a:lnTo>
                  <a:pt x="349" y="877"/>
                </a:lnTo>
                <a:lnTo>
                  <a:pt x="349" y="875"/>
                </a:lnTo>
                <a:lnTo>
                  <a:pt x="348" y="873"/>
                </a:lnTo>
                <a:lnTo>
                  <a:pt x="346" y="873"/>
                </a:lnTo>
                <a:close/>
                <a:moveTo>
                  <a:pt x="365" y="899"/>
                </a:moveTo>
                <a:lnTo>
                  <a:pt x="365" y="899"/>
                </a:lnTo>
                <a:lnTo>
                  <a:pt x="365" y="901"/>
                </a:lnTo>
                <a:lnTo>
                  <a:pt x="366" y="903"/>
                </a:lnTo>
                <a:lnTo>
                  <a:pt x="368" y="903"/>
                </a:lnTo>
                <a:lnTo>
                  <a:pt x="369" y="902"/>
                </a:lnTo>
                <a:lnTo>
                  <a:pt x="369" y="900"/>
                </a:lnTo>
                <a:lnTo>
                  <a:pt x="368" y="898"/>
                </a:lnTo>
                <a:lnTo>
                  <a:pt x="366" y="898"/>
                </a:lnTo>
                <a:lnTo>
                  <a:pt x="365" y="899"/>
                </a:lnTo>
                <a:close/>
                <a:moveTo>
                  <a:pt x="354" y="887"/>
                </a:moveTo>
                <a:lnTo>
                  <a:pt x="354" y="887"/>
                </a:lnTo>
                <a:lnTo>
                  <a:pt x="354" y="888"/>
                </a:lnTo>
                <a:lnTo>
                  <a:pt x="355" y="890"/>
                </a:lnTo>
                <a:lnTo>
                  <a:pt x="357" y="890"/>
                </a:lnTo>
                <a:lnTo>
                  <a:pt x="358" y="889"/>
                </a:lnTo>
                <a:lnTo>
                  <a:pt x="358" y="887"/>
                </a:lnTo>
                <a:lnTo>
                  <a:pt x="357" y="885"/>
                </a:lnTo>
                <a:lnTo>
                  <a:pt x="356" y="884"/>
                </a:lnTo>
                <a:lnTo>
                  <a:pt x="354" y="887"/>
                </a:lnTo>
                <a:close/>
                <a:moveTo>
                  <a:pt x="372" y="912"/>
                </a:moveTo>
                <a:lnTo>
                  <a:pt x="372" y="912"/>
                </a:lnTo>
                <a:lnTo>
                  <a:pt x="372" y="914"/>
                </a:lnTo>
                <a:lnTo>
                  <a:pt x="373" y="915"/>
                </a:lnTo>
                <a:lnTo>
                  <a:pt x="375" y="915"/>
                </a:lnTo>
                <a:lnTo>
                  <a:pt x="377" y="914"/>
                </a:lnTo>
                <a:lnTo>
                  <a:pt x="377" y="912"/>
                </a:lnTo>
                <a:lnTo>
                  <a:pt x="376" y="911"/>
                </a:lnTo>
                <a:lnTo>
                  <a:pt x="374" y="911"/>
                </a:lnTo>
                <a:lnTo>
                  <a:pt x="372" y="912"/>
                </a:lnTo>
                <a:close/>
                <a:moveTo>
                  <a:pt x="385" y="899"/>
                </a:moveTo>
                <a:lnTo>
                  <a:pt x="385" y="899"/>
                </a:lnTo>
                <a:lnTo>
                  <a:pt x="383" y="901"/>
                </a:lnTo>
                <a:lnTo>
                  <a:pt x="383" y="902"/>
                </a:lnTo>
                <a:lnTo>
                  <a:pt x="384" y="904"/>
                </a:lnTo>
                <a:lnTo>
                  <a:pt x="386" y="904"/>
                </a:lnTo>
                <a:lnTo>
                  <a:pt x="387" y="903"/>
                </a:lnTo>
                <a:lnTo>
                  <a:pt x="388" y="901"/>
                </a:lnTo>
                <a:lnTo>
                  <a:pt x="387" y="900"/>
                </a:lnTo>
                <a:lnTo>
                  <a:pt x="385" y="899"/>
                </a:lnTo>
                <a:close/>
                <a:moveTo>
                  <a:pt x="395" y="890"/>
                </a:moveTo>
                <a:lnTo>
                  <a:pt x="395" y="890"/>
                </a:lnTo>
                <a:lnTo>
                  <a:pt x="394" y="891"/>
                </a:lnTo>
                <a:lnTo>
                  <a:pt x="394" y="893"/>
                </a:lnTo>
                <a:lnTo>
                  <a:pt x="395" y="894"/>
                </a:lnTo>
                <a:lnTo>
                  <a:pt x="396" y="895"/>
                </a:lnTo>
                <a:lnTo>
                  <a:pt x="398" y="894"/>
                </a:lnTo>
                <a:lnTo>
                  <a:pt x="398" y="892"/>
                </a:lnTo>
                <a:lnTo>
                  <a:pt x="397" y="890"/>
                </a:lnTo>
                <a:lnTo>
                  <a:pt x="395" y="890"/>
                </a:lnTo>
                <a:close/>
                <a:moveTo>
                  <a:pt x="408" y="877"/>
                </a:moveTo>
                <a:lnTo>
                  <a:pt x="408" y="877"/>
                </a:lnTo>
                <a:lnTo>
                  <a:pt x="407" y="878"/>
                </a:lnTo>
                <a:lnTo>
                  <a:pt x="406" y="880"/>
                </a:lnTo>
                <a:lnTo>
                  <a:pt x="407" y="881"/>
                </a:lnTo>
                <a:lnTo>
                  <a:pt x="409" y="882"/>
                </a:lnTo>
                <a:lnTo>
                  <a:pt x="411" y="881"/>
                </a:lnTo>
                <a:lnTo>
                  <a:pt x="411" y="879"/>
                </a:lnTo>
                <a:lnTo>
                  <a:pt x="410" y="877"/>
                </a:lnTo>
                <a:lnTo>
                  <a:pt x="408" y="877"/>
                </a:lnTo>
                <a:close/>
                <a:moveTo>
                  <a:pt x="426" y="904"/>
                </a:moveTo>
                <a:lnTo>
                  <a:pt x="426" y="904"/>
                </a:lnTo>
                <a:lnTo>
                  <a:pt x="426" y="905"/>
                </a:lnTo>
                <a:lnTo>
                  <a:pt x="427" y="907"/>
                </a:lnTo>
                <a:lnTo>
                  <a:pt x="429" y="907"/>
                </a:lnTo>
                <a:lnTo>
                  <a:pt x="430" y="906"/>
                </a:lnTo>
                <a:lnTo>
                  <a:pt x="430" y="904"/>
                </a:lnTo>
                <a:lnTo>
                  <a:pt x="429" y="903"/>
                </a:lnTo>
                <a:lnTo>
                  <a:pt x="427" y="902"/>
                </a:lnTo>
                <a:lnTo>
                  <a:pt x="426" y="904"/>
                </a:lnTo>
                <a:close/>
                <a:moveTo>
                  <a:pt x="416" y="891"/>
                </a:moveTo>
                <a:lnTo>
                  <a:pt x="416" y="891"/>
                </a:lnTo>
                <a:lnTo>
                  <a:pt x="416" y="893"/>
                </a:lnTo>
                <a:lnTo>
                  <a:pt x="417" y="894"/>
                </a:lnTo>
                <a:lnTo>
                  <a:pt x="419" y="894"/>
                </a:lnTo>
                <a:lnTo>
                  <a:pt x="420" y="893"/>
                </a:lnTo>
                <a:lnTo>
                  <a:pt x="420" y="891"/>
                </a:lnTo>
                <a:lnTo>
                  <a:pt x="419" y="890"/>
                </a:lnTo>
                <a:lnTo>
                  <a:pt x="418" y="890"/>
                </a:lnTo>
                <a:lnTo>
                  <a:pt x="416" y="891"/>
                </a:lnTo>
                <a:close/>
                <a:moveTo>
                  <a:pt x="433" y="916"/>
                </a:moveTo>
                <a:lnTo>
                  <a:pt x="433" y="916"/>
                </a:lnTo>
                <a:lnTo>
                  <a:pt x="433" y="918"/>
                </a:lnTo>
                <a:lnTo>
                  <a:pt x="434" y="919"/>
                </a:lnTo>
                <a:lnTo>
                  <a:pt x="436" y="919"/>
                </a:lnTo>
                <a:lnTo>
                  <a:pt x="437" y="918"/>
                </a:lnTo>
                <a:lnTo>
                  <a:pt x="438" y="916"/>
                </a:lnTo>
                <a:lnTo>
                  <a:pt x="437" y="915"/>
                </a:lnTo>
                <a:lnTo>
                  <a:pt x="435" y="915"/>
                </a:lnTo>
                <a:lnTo>
                  <a:pt x="433" y="916"/>
                </a:lnTo>
                <a:close/>
                <a:moveTo>
                  <a:pt x="445" y="901"/>
                </a:moveTo>
                <a:lnTo>
                  <a:pt x="445" y="901"/>
                </a:lnTo>
                <a:lnTo>
                  <a:pt x="443" y="902"/>
                </a:lnTo>
                <a:lnTo>
                  <a:pt x="443" y="904"/>
                </a:lnTo>
                <a:lnTo>
                  <a:pt x="444" y="905"/>
                </a:lnTo>
                <a:lnTo>
                  <a:pt x="446" y="906"/>
                </a:lnTo>
                <a:lnTo>
                  <a:pt x="447" y="905"/>
                </a:lnTo>
                <a:lnTo>
                  <a:pt x="447" y="903"/>
                </a:lnTo>
                <a:lnTo>
                  <a:pt x="446" y="901"/>
                </a:lnTo>
                <a:lnTo>
                  <a:pt x="445" y="901"/>
                </a:lnTo>
                <a:close/>
                <a:moveTo>
                  <a:pt x="455" y="891"/>
                </a:moveTo>
                <a:lnTo>
                  <a:pt x="455" y="891"/>
                </a:lnTo>
                <a:lnTo>
                  <a:pt x="454" y="892"/>
                </a:lnTo>
                <a:lnTo>
                  <a:pt x="453" y="894"/>
                </a:lnTo>
                <a:lnTo>
                  <a:pt x="454" y="896"/>
                </a:lnTo>
                <a:lnTo>
                  <a:pt x="456" y="896"/>
                </a:lnTo>
                <a:lnTo>
                  <a:pt x="458" y="895"/>
                </a:lnTo>
                <a:lnTo>
                  <a:pt x="458" y="893"/>
                </a:lnTo>
                <a:lnTo>
                  <a:pt x="457" y="892"/>
                </a:lnTo>
                <a:lnTo>
                  <a:pt x="455" y="891"/>
                </a:lnTo>
                <a:close/>
                <a:moveTo>
                  <a:pt x="467" y="878"/>
                </a:moveTo>
                <a:lnTo>
                  <a:pt x="467" y="878"/>
                </a:lnTo>
                <a:lnTo>
                  <a:pt x="465" y="880"/>
                </a:lnTo>
                <a:lnTo>
                  <a:pt x="465" y="881"/>
                </a:lnTo>
                <a:lnTo>
                  <a:pt x="466" y="883"/>
                </a:lnTo>
                <a:lnTo>
                  <a:pt x="468" y="883"/>
                </a:lnTo>
                <a:lnTo>
                  <a:pt x="469" y="882"/>
                </a:lnTo>
                <a:lnTo>
                  <a:pt x="470" y="880"/>
                </a:lnTo>
                <a:lnTo>
                  <a:pt x="469" y="879"/>
                </a:lnTo>
                <a:lnTo>
                  <a:pt x="467" y="878"/>
                </a:lnTo>
                <a:close/>
                <a:moveTo>
                  <a:pt x="486" y="905"/>
                </a:moveTo>
                <a:lnTo>
                  <a:pt x="486" y="905"/>
                </a:lnTo>
                <a:lnTo>
                  <a:pt x="485" y="907"/>
                </a:lnTo>
                <a:lnTo>
                  <a:pt x="487" y="908"/>
                </a:lnTo>
                <a:lnTo>
                  <a:pt x="488" y="909"/>
                </a:lnTo>
                <a:lnTo>
                  <a:pt x="490" y="907"/>
                </a:lnTo>
                <a:lnTo>
                  <a:pt x="490" y="906"/>
                </a:lnTo>
                <a:lnTo>
                  <a:pt x="489" y="904"/>
                </a:lnTo>
                <a:lnTo>
                  <a:pt x="487" y="904"/>
                </a:lnTo>
                <a:lnTo>
                  <a:pt x="486" y="905"/>
                </a:lnTo>
                <a:close/>
                <a:moveTo>
                  <a:pt x="475" y="892"/>
                </a:moveTo>
                <a:lnTo>
                  <a:pt x="475" y="892"/>
                </a:lnTo>
                <a:lnTo>
                  <a:pt x="475" y="894"/>
                </a:lnTo>
                <a:lnTo>
                  <a:pt x="476" y="896"/>
                </a:lnTo>
                <a:lnTo>
                  <a:pt x="477" y="896"/>
                </a:lnTo>
                <a:lnTo>
                  <a:pt x="479" y="895"/>
                </a:lnTo>
                <a:lnTo>
                  <a:pt x="479" y="893"/>
                </a:lnTo>
                <a:lnTo>
                  <a:pt x="478" y="891"/>
                </a:lnTo>
                <a:lnTo>
                  <a:pt x="476" y="891"/>
                </a:lnTo>
                <a:lnTo>
                  <a:pt x="475" y="892"/>
                </a:lnTo>
                <a:close/>
                <a:moveTo>
                  <a:pt x="493" y="917"/>
                </a:moveTo>
                <a:lnTo>
                  <a:pt x="493" y="917"/>
                </a:lnTo>
                <a:lnTo>
                  <a:pt x="493" y="919"/>
                </a:lnTo>
                <a:lnTo>
                  <a:pt x="494" y="921"/>
                </a:lnTo>
                <a:lnTo>
                  <a:pt x="496" y="921"/>
                </a:lnTo>
                <a:lnTo>
                  <a:pt x="497" y="920"/>
                </a:lnTo>
                <a:lnTo>
                  <a:pt x="497" y="918"/>
                </a:lnTo>
                <a:lnTo>
                  <a:pt x="496" y="916"/>
                </a:lnTo>
                <a:lnTo>
                  <a:pt x="495" y="916"/>
                </a:lnTo>
                <a:lnTo>
                  <a:pt x="493" y="917"/>
                </a:lnTo>
                <a:close/>
                <a:moveTo>
                  <a:pt x="502" y="902"/>
                </a:moveTo>
                <a:lnTo>
                  <a:pt x="502" y="902"/>
                </a:lnTo>
                <a:lnTo>
                  <a:pt x="501" y="904"/>
                </a:lnTo>
                <a:lnTo>
                  <a:pt x="501" y="906"/>
                </a:lnTo>
                <a:lnTo>
                  <a:pt x="502" y="907"/>
                </a:lnTo>
                <a:lnTo>
                  <a:pt x="504" y="907"/>
                </a:lnTo>
                <a:lnTo>
                  <a:pt x="505" y="906"/>
                </a:lnTo>
                <a:lnTo>
                  <a:pt x="505" y="904"/>
                </a:lnTo>
                <a:lnTo>
                  <a:pt x="504" y="902"/>
                </a:lnTo>
                <a:lnTo>
                  <a:pt x="502" y="902"/>
                </a:lnTo>
                <a:close/>
                <a:moveTo>
                  <a:pt x="511" y="891"/>
                </a:moveTo>
                <a:lnTo>
                  <a:pt x="511" y="891"/>
                </a:lnTo>
                <a:lnTo>
                  <a:pt x="510" y="893"/>
                </a:lnTo>
                <a:lnTo>
                  <a:pt x="510" y="894"/>
                </a:lnTo>
                <a:lnTo>
                  <a:pt x="511" y="896"/>
                </a:lnTo>
                <a:lnTo>
                  <a:pt x="513" y="896"/>
                </a:lnTo>
                <a:lnTo>
                  <a:pt x="514" y="894"/>
                </a:lnTo>
                <a:lnTo>
                  <a:pt x="514" y="893"/>
                </a:lnTo>
                <a:lnTo>
                  <a:pt x="513" y="891"/>
                </a:lnTo>
                <a:lnTo>
                  <a:pt x="511" y="891"/>
                </a:lnTo>
                <a:close/>
                <a:moveTo>
                  <a:pt x="521" y="876"/>
                </a:moveTo>
                <a:lnTo>
                  <a:pt x="521" y="876"/>
                </a:lnTo>
                <a:lnTo>
                  <a:pt x="520" y="878"/>
                </a:lnTo>
                <a:lnTo>
                  <a:pt x="520" y="880"/>
                </a:lnTo>
                <a:lnTo>
                  <a:pt x="521" y="881"/>
                </a:lnTo>
                <a:lnTo>
                  <a:pt x="524" y="881"/>
                </a:lnTo>
                <a:lnTo>
                  <a:pt x="525" y="880"/>
                </a:lnTo>
                <a:lnTo>
                  <a:pt x="525" y="878"/>
                </a:lnTo>
                <a:lnTo>
                  <a:pt x="524" y="876"/>
                </a:lnTo>
                <a:lnTo>
                  <a:pt x="521" y="876"/>
                </a:lnTo>
                <a:close/>
                <a:moveTo>
                  <a:pt x="543" y="900"/>
                </a:moveTo>
                <a:lnTo>
                  <a:pt x="543" y="900"/>
                </a:lnTo>
                <a:lnTo>
                  <a:pt x="544" y="901"/>
                </a:lnTo>
                <a:lnTo>
                  <a:pt x="545" y="903"/>
                </a:lnTo>
                <a:lnTo>
                  <a:pt x="547" y="903"/>
                </a:lnTo>
                <a:lnTo>
                  <a:pt x="548" y="901"/>
                </a:lnTo>
                <a:lnTo>
                  <a:pt x="548" y="899"/>
                </a:lnTo>
                <a:lnTo>
                  <a:pt x="546" y="898"/>
                </a:lnTo>
                <a:lnTo>
                  <a:pt x="545" y="898"/>
                </a:lnTo>
                <a:lnTo>
                  <a:pt x="543" y="900"/>
                </a:lnTo>
                <a:close/>
                <a:moveTo>
                  <a:pt x="532" y="889"/>
                </a:moveTo>
                <a:lnTo>
                  <a:pt x="532" y="889"/>
                </a:lnTo>
                <a:lnTo>
                  <a:pt x="532" y="890"/>
                </a:lnTo>
                <a:lnTo>
                  <a:pt x="533" y="892"/>
                </a:lnTo>
                <a:lnTo>
                  <a:pt x="535" y="892"/>
                </a:lnTo>
                <a:lnTo>
                  <a:pt x="536" y="890"/>
                </a:lnTo>
                <a:lnTo>
                  <a:pt x="536" y="888"/>
                </a:lnTo>
                <a:lnTo>
                  <a:pt x="535" y="887"/>
                </a:lnTo>
                <a:lnTo>
                  <a:pt x="533" y="887"/>
                </a:lnTo>
                <a:lnTo>
                  <a:pt x="532" y="889"/>
                </a:lnTo>
                <a:close/>
                <a:moveTo>
                  <a:pt x="553" y="910"/>
                </a:moveTo>
                <a:lnTo>
                  <a:pt x="553" y="910"/>
                </a:lnTo>
                <a:lnTo>
                  <a:pt x="553" y="912"/>
                </a:lnTo>
                <a:lnTo>
                  <a:pt x="554" y="914"/>
                </a:lnTo>
                <a:lnTo>
                  <a:pt x="556" y="914"/>
                </a:lnTo>
                <a:lnTo>
                  <a:pt x="557" y="912"/>
                </a:lnTo>
                <a:lnTo>
                  <a:pt x="557" y="910"/>
                </a:lnTo>
                <a:lnTo>
                  <a:pt x="556" y="909"/>
                </a:lnTo>
                <a:lnTo>
                  <a:pt x="554" y="909"/>
                </a:lnTo>
                <a:lnTo>
                  <a:pt x="553" y="910"/>
                </a:lnTo>
                <a:close/>
                <a:moveTo>
                  <a:pt x="564" y="896"/>
                </a:moveTo>
                <a:lnTo>
                  <a:pt x="564" y="896"/>
                </a:lnTo>
                <a:lnTo>
                  <a:pt x="562" y="898"/>
                </a:lnTo>
                <a:lnTo>
                  <a:pt x="562" y="899"/>
                </a:lnTo>
                <a:lnTo>
                  <a:pt x="564" y="901"/>
                </a:lnTo>
                <a:lnTo>
                  <a:pt x="566" y="901"/>
                </a:lnTo>
                <a:lnTo>
                  <a:pt x="567" y="899"/>
                </a:lnTo>
                <a:lnTo>
                  <a:pt x="567" y="898"/>
                </a:lnTo>
                <a:lnTo>
                  <a:pt x="566" y="896"/>
                </a:lnTo>
                <a:lnTo>
                  <a:pt x="564" y="896"/>
                </a:lnTo>
                <a:close/>
                <a:moveTo>
                  <a:pt x="573" y="884"/>
                </a:moveTo>
                <a:lnTo>
                  <a:pt x="573" y="884"/>
                </a:lnTo>
                <a:lnTo>
                  <a:pt x="572" y="885"/>
                </a:lnTo>
                <a:lnTo>
                  <a:pt x="572" y="888"/>
                </a:lnTo>
                <a:lnTo>
                  <a:pt x="573" y="890"/>
                </a:lnTo>
                <a:lnTo>
                  <a:pt x="575" y="890"/>
                </a:lnTo>
                <a:lnTo>
                  <a:pt x="576" y="888"/>
                </a:lnTo>
                <a:lnTo>
                  <a:pt x="576" y="885"/>
                </a:lnTo>
                <a:lnTo>
                  <a:pt x="575" y="884"/>
                </a:lnTo>
                <a:lnTo>
                  <a:pt x="573" y="884"/>
                </a:lnTo>
                <a:close/>
                <a:moveTo>
                  <a:pt x="583" y="870"/>
                </a:moveTo>
                <a:lnTo>
                  <a:pt x="583" y="870"/>
                </a:lnTo>
                <a:lnTo>
                  <a:pt x="582" y="872"/>
                </a:lnTo>
                <a:lnTo>
                  <a:pt x="582" y="873"/>
                </a:lnTo>
                <a:lnTo>
                  <a:pt x="583" y="875"/>
                </a:lnTo>
                <a:lnTo>
                  <a:pt x="585" y="875"/>
                </a:lnTo>
                <a:lnTo>
                  <a:pt x="586" y="873"/>
                </a:lnTo>
                <a:lnTo>
                  <a:pt x="586" y="872"/>
                </a:lnTo>
                <a:lnTo>
                  <a:pt x="585" y="870"/>
                </a:lnTo>
                <a:lnTo>
                  <a:pt x="583" y="870"/>
                </a:lnTo>
                <a:close/>
                <a:moveTo>
                  <a:pt x="605" y="893"/>
                </a:moveTo>
                <a:lnTo>
                  <a:pt x="605" y="893"/>
                </a:lnTo>
                <a:lnTo>
                  <a:pt x="605" y="895"/>
                </a:lnTo>
                <a:lnTo>
                  <a:pt x="607" y="897"/>
                </a:lnTo>
                <a:lnTo>
                  <a:pt x="608" y="896"/>
                </a:lnTo>
                <a:lnTo>
                  <a:pt x="610" y="895"/>
                </a:lnTo>
                <a:lnTo>
                  <a:pt x="610" y="893"/>
                </a:lnTo>
                <a:lnTo>
                  <a:pt x="608" y="892"/>
                </a:lnTo>
                <a:lnTo>
                  <a:pt x="606" y="892"/>
                </a:lnTo>
                <a:lnTo>
                  <a:pt x="605" y="893"/>
                </a:lnTo>
                <a:close/>
                <a:moveTo>
                  <a:pt x="593" y="881"/>
                </a:moveTo>
                <a:lnTo>
                  <a:pt x="593" y="881"/>
                </a:lnTo>
                <a:lnTo>
                  <a:pt x="593" y="883"/>
                </a:lnTo>
                <a:lnTo>
                  <a:pt x="594" y="885"/>
                </a:lnTo>
                <a:lnTo>
                  <a:pt x="596" y="884"/>
                </a:lnTo>
                <a:lnTo>
                  <a:pt x="597" y="883"/>
                </a:lnTo>
                <a:lnTo>
                  <a:pt x="597" y="881"/>
                </a:lnTo>
                <a:lnTo>
                  <a:pt x="596" y="880"/>
                </a:lnTo>
                <a:lnTo>
                  <a:pt x="594" y="880"/>
                </a:lnTo>
                <a:lnTo>
                  <a:pt x="593" y="881"/>
                </a:lnTo>
                <a:close/>
                <a:moveTo>
                  <a:pt x="615" y="904"/>
                </a:moveTo>
                <a:lnTo>
                  <a:pt x="615" y="904"/>
                </a:lnTo>
                <a:lnTo>
                  <a:pt x="615" y="906"/>
                </a:lnTo>
                <a:lnTo>
                  <a:pt x="616" y="907"/>
                </a:lnTo>
                <a:lnTo>
                  <a:pt x="618" y="907"/>
                </a:lnTo>
                <a:lnTo>
                  <a:pt x="619" y="906"/>
                </a:lnTo>
                <a:lnTo>
                  <a:pt x="619" y="904"/>
                </a:lnTo>
                <a:lnTo>
                  <a:pt x="618" y="903"/>
                </a:lnTo>
                <a:lnTo>
                  <a:pt x="616" y="903"/>
                </a:lnTo>
                <a:lnTo>
                  <a:pt x="615" y="904"/>
                </a:lnTo>
                <a:close/>
                <a:moveTo>
                  <a:pt x="622" y="888"/>
                </a:moveTo>
                <a:lnTo>
                  <a:pt x="622" y="888"/>
                </a:lnTo>
                <a:lnTo>
                  <a:pt x="621" y="889"/>
                </a:lnTo>
                <a:lnTo>
                  <a:pt x="621" y="891"/>
                </a:lnTo>
                <a:lnTo>
                  <a:pt x="622" y="892"/>
                </a:lnTo>
                <a:lnTo>
                  <a:pt x="624" y="892"/>
                </a:lnTo>
                <a:lnTo>
                  <a:pt x="625" y="891"/>
                </a:lnTo>
                <a:lnTo>
                  <a:pt x="625" y="889"/>
                </a:lnTo>
                <a:lnTo>
                  <a:pt x="624" y="888"/>
                </a:lnTo>
                <a:lnTo>
                  <a:pt x="622" y="888"/>
                </a:lnTo>
                <a:close/>
                <a:moveTo>
                  <a:pt x="631" y="876"/>
                </a:moveTo>
                <a:lnTo>
                  <a:pt x="631" y="876"/>
                </a:lnTo>
                <a:lnTo>
                  <a:pt x="630" y="877"/>
                </a:lnTo>
                <a:lnTo>
                  <a:pt x="630" y="879"/>
                </a:lnTo>
                <a:lnTo>
                  <a:pt x="631" y="880"/>
                </a:lnTo>
                <a:lnTo>
                  <a:pt x="633" y="880"/>
                </a:lnTo>
                <a:lnTo>
                  <a:pt x="634" y="879"/>
                </a:lnTo>
                <a:lnTo>
                  <a:pt x="634" y="877"/>
                </a:lnTo>
                <a:lnTo>
                  <a:pt x="633" y="876"/>
                </a:lnTo>
                <a:lnTo>
                  <a:pt x="631" y="876"/>
                </a:lnTo>
                <a:close/>
                <a:moveTo>
                  <a:pt x="641" y="862"/>
                </a:moveTo>
                <a:lnTo>
                  <a:pt x="641" y="862"/>
                </a:lnTo>
                <a:lnTo>
                  <a:pt x="640" y="863"/>
                </a:lnTo>
                <a:lnTo>
                  <a:pt x="640" y="865"/>
                </a:lnTo>
                <a:lnTo>
                  <a:pt x="641" y="866"/>
                </a:lnTo>
                <a:lnTo>
                  <a:pt x="643" y="866"/>
                </a:lnTo>
                <a:lnTo>
                  <a:pt x="644" y="865"/>
                </a:lnTo>
                <a:lnTo>
                  <a:pt x="644" y="863"/>
                </a:lnTo>
                <a:lnTo>
                  <a:pt x="643" y="862"/>
                </a:lnTo>
                <a:lnTo>
                  <a:pt x="641" y="862"/>
                </a:lnTo>
                <a:close/>
                <a:moveTo>
                  <a:pt x="663" y="884"/>
                </a:moveTo>
                <a:lnTo>
                  <a:pt x="663" y="884"/>
                </a:lnTo>
                <a:lnTo>
                  <a:pt x="664" y="887"/>
                </a:lnTo>
                <a:lnTo>
                  <a:pt x="665" y="888"/>
                </a:lnTo>
                <a:lnTo>
                  <a:pt x="667" y="888"/>
                </a:lnTo>
                <a:lnTo>
                  <a:pt x="668" y="887"/>
                </a:lnTo>
                <a:lnTo>
                  <a:pt x="668" y="884"/>
                </a:lnTo>
                <a:lnTo>
                  <a:pt x="666" y="882"/>
                </a:lnTo>
                <a:lnTo>
                  <a:pt x="665" y="883"/>
                </a:lnTo>
                <a:lnTo>
                  <a:pt x="663" y="884"/>
                </a:lnTo>
                <a:close/>
                <a:moveTo>
                  <a:pt x="652" y="873"/>
                </a:moveTo>
                <a:lnTo>
                  <a:pt x="652" y="873"/>
                </a:lnTo>
                <a:lnTo>
                  <a:pt x="652" y="875"/>
                </a:lnTo>
                <a:lnTo>
                  <a:pt x="653" y="876"/>
                </a:lnTo>
                <a:lnTo>
                  <a:pt x="655" y="876"/>
                </a:lnTo>
                <a:lnTo>
                  <a:pt x="656" y="875"/>
                </a:lnTo>
                <a:lnTo>
                  <a:pt x="656" y="873"/>
                </a:lnTo>
                <a:lnTo>
                  <a:pt x="655" y="871"/>
                </a:lnTo>
                <a:lnTo>
                  <a:pt x="653" y="872"/>
                </a:lnTo>
                <a:lnTo>
                  <a:pt x="652" y="873"/>
                </a:lnTo>
                <a:close/>
                <a:moveTo>
                  <a:pt x="673" y="896"/>
                </a:moveTo>
                <a:lnTo>
                  <a:pt x="673" y="896"/>
                </a:lnTo>
                <a:lnTo>
                  <a:pt x="673" y="898"/>
                </a:lnTo>
                <a:lnTo>
                  <a:pt x="674" y="899"/>
                </a:lnTo>
                <a:lnTo>
                  <a:pt x="676" y="899"/>
                </a:lnTo>
                <a:lnTo>
                  <a:pt x="677" y="898"/>
                </a:lnTo>
                <a:lnTo>
                  <a:pt x="677" y="896"/>
                </a:lnTo>
                <a:lnTo>
                  <a:pt x="676" y="894"/>
                </a:lnTo>
                <a:lnTo>
                  <a:pt x="674" y="894"/>
                </a:lnTo>
                <a:lnTo>
                  <a:pt x="673" y="896"/>
                </a:lnTo>
                <a:close/>
                <a:moveTo>
                  <a:pt x="682" y="879"/>
                </a:moveTo>
                <a:lnTo>
                  <a:pt x="682" y="879"/>
                </a:lnTo>
                <a:lnTo>
                  <a:pt x="681" y="881"/>
                </a:lnTo>
                <a:lnTo>
                  <a:pt x="682" y="883"/>
                </a:lnTo>
                <a:lnTo>
                  <a:pt x="683" y="884"/>
                </a:lnTo>
                <a:lnTo>
                  <a:pt x="686" y="883"/>
                </a:lnTo>
                <a:lnTo>
                  <a:pt x="687" y="882"/>
                </a:lnTo>
                <a:lnTo>
                  <a:pt x="686" y="880"/>
                </a:lnTo>
                <a:lnTo>
                  <a:pt x="684" y="879"/>
                </a:lnTo>
                <a:lnTo>
                  <a:pt x="682" y="879"/>
                </a:lnTo>
                <a:close/>
                <a:moveTo>
                  <a:pt x="690" y="866"/>
                </a:moveTo>
                <a:lnTo>
                  <a:pt x="690" y="866"/>
                </a:lnTo>
                <a:lnTo>
                  <a:pt x="689" y="868"/>
                </a:lnTo>
                <a:lnTo>
                  <a:pt x="689" y="870"/>
                </a:lnTo>
                <a:lnTo>
                  <a:pt x="691" y="871"/>
                </a:lnTo>
                <a:lnTo>
                  <a:pt x="692" y="870"/>
                </a:lnTo>
                <a:lnTo>
                  <a:pt x="693" y="869"/>
                </a:lnTo>
                <a:lnTo>
                  <a:pt x="693" y="867"/>
                </a:lnTo>
                <a:lnTo>
                  <a:pt x="691" y="866"/>
                </a:lnTo>
                <a:lnTo>
                  <a:pt x="690" y="866"/>
                </a:lnTo>
                <a:close/>
                <a:moveTo>
                  <a:pt x="697" y="851"/>
                </a:moveTo>
                <a:lnTo>
                  <a:pt x="697" y="851"/>
                </a:lnTo>
                <a:lnTo>
                  <a:pt x="696" y="852"/>
                </a:lnTo>
                <a:lnTo>
                  <a:pt x="696" y="854"/>
                </a:lnTo>
                <a:lnTo>
                  <a:pt x="698" y="855"/>
                </a:lnTo>
                <a:lnTo>
                  <a:pt x="699" y="855"/>
                </a:lnTo>
                <a:lnTo>
                  <a:pt x="700" y="853"/>
                </a:lnTo>
                <a:lnTo>
                  <a:pt x="700" y="851"/>
                </a:lnTo>
                <a:lnTo>
                  <a:pt x="699" y="850"/>
                </a:lnTo>
                <a:lnTo>
                  <a:pt x="697" y="851"/>
                </a:lnTo>
                <a:close/>
                <a:moveTo>
                  <a:pt x="722" y="868"/>
                </a:moveTo>
                <a:lnTo>
                  <a:pt x="722" y="868"/>
                </a:lnTo>
                <a:lnTo>
                  <a:pt x="722" y="870"/>
                </a:lnTo>
                <a:lnTo>
                  <a:pt x="724" y="871"/>
                </a:lnTo>
                <a:lnTo>
                  <a:pt x="727" y="870"/>
                </a:lnTo>
                <a:lnTo>
                  <a:pt x="728" y="869"/>
                </a:lnTo>
                <a:lnTo>
                  <a:pt x="727" y="867"/>
                </a:lnTo>
                <a:lnTo>
                  <a:pt x="725" y="866"/>
                </a:lnTo>
                <a:lnTo>
                  <a:pt x="723" y="866"/>
                </a:lnTo>
                <a:lnTo>
                  <a:pt x="722" y="868"/>
                </a:lnTo>
                <a:close/>
                <a:moveTo>
                  <a:pt x="708" y="860"/>
                </a:moveTo>
                <a:lnTo>
                  <a:pt x="708" y="860"/>
                </a:lnTo>
                <a:lnTo>
                  <a:pt x="709" y="861"/>
                </a:lnTo>
                <a:lnTo>
                  <a:pt x="710" y="862"/>
                </a:lnTo>
                <a:lnTo>
                  <a:pt x="712" y="862"/>
                </a:lnTo>
                <a:lnTo>
                  <a:pt x="713" y="860"/>
                </a:lnTo>
                <a:lnTo>
                  <a:pt x="713" y="859"/>
                </a:lnTo>
                <a:lnTo>
                  <a:pt x="711" y="858"/>
                </a:lnTo>
                <a:lnTo>
                  <a:pt x="709" y="858"/>
                </a:lnTo>
                <a:lnTo>
                  <a:pt x="708" y="860"/>
                </a:lnTo>
                <a:close/>
                <a:moveTo>
                  <a:pt x="734" y="877"/>
                </a:moveTo>
                <a:lnTo>
                  <a:pt x="734" y="877"/>
                </a:lnTo>
                <a:lnTo>
                  <a:pt x="734" y="879"/>
                </a:lnTo>
                <a:lnTo>
                  <a:pt x="736" y="880"/>
                </a:lnTo>
                <a:lnTo>
                  <a:pt x="738" y="879"/>
                </a:lnTo>
                <a:lnTo>
                  <a:pt x="739" y="878"/>
                </a:lnTo>
                <a:lnTo>
                  <a:pt x="738" y="876"/>
                </a:lnTo>
                <a:lnTo>
                  <a:pt x="737" y="875"/>
                </a:lnTo>
                <a:lnTo>
                  <a:pt x="735" y="875"/>
                </a:lnTo>
                <a:lnTo>
                  <a:pt x="734" y="877"/>
                </a:lnTo>
                <a:close/>
                <a:moveTo>
                  <a:pt x="742" y="861"/>
                </a:moveTo>
                <a:lnTo>
                  <a:pt x="742" y="861"/>
                </a:lnTo>
                <a:lnTo>
                  <a:pt x="741" y="862"/>
                </a:lnTo>
                <a:lnTo>
                  <a:pt x="741" y="864"/>
                </a:lnTo>
                <a:lnTo>
                  <a:pt x="742" y="865"/>
                </a:lnTo>
                <a:lnTo>
                  <a:pt x="744" y="865"/>
                </a:lnTo>
                <a:lnTo>
                  <a:pt x="745" y="863"/>
                </a:lnTo>
                <a:lnTo>
                  <a:pt x="745" y="861"/>
                </a:lnTo>
                <a:lnTo>
                  <a:pt x="743" y="860"/>
                </a:lnTo>
                <a:lnTo>
                  <a:pt x="742" y="861"/>
                </a:lnTo>
                <a:close/>
                <a:moveTo>
                  <a:pt x="748" y="848"/>
                </a:moveTo>
                <a:lnTo>
                  <a:pt x="748" y="848"/>
                </a:lnTo>
                <a:lnTo>
                  <a:pt x="747" y="849"/>
                </a:lnTo>
                <a:lnTo>
                  <a:pt x="747" y="851"/>
                </a:lnTo>
                <a:lnTo>
                  <a:pt x="749" y="852"/>
                </a:lnTo>
                <a:lnTo>
                  <a:pt x="751" y="852"/>
                </a:lnTo>
                <a:lnTo>
                  <a:pt x="752" y="850"/>
                </a:lnTo>
                <a:lnTo>
                  <a:pt x="751" y="848"/>
                </a:lnTo>
                <a:lnTo>
                  <a:pt x="750" y="847"/>
                </a:lnTo>
                <a:lnTo>
                  <a:pt x="748" y="848"/>
                </a:lnTo>
                <a:close/>
                <a:moveTo>
                  <a:pt x="755" y="831"/>
                </a:moveTo>
                <a:lnTo>
                  <a:pt x="755" y="831"/>
                </a:lnTo>
                <a:lnTo>
                  <a:pt x="754" y="833"/>
                </a:lnTo>
                <a:lnTo>
                  <a:pt x="755" y="835"/>
                </a:lnTo>
                <a:lnTo>
                  <a:pt x="756" y="836"/>
                </a:lnTo>
                <a:lnTo>
                  <a:pt x="758" y="835"/>
                </a:lnTo>
                <a:lnTo>
                  <a:pt x="759" y="834"/>
                </a:lnTo>
                <a:lnTo>
                  <a:pt x="758" y="832"/>
                </a:lnTo>
                <a:lnTo>
                  <a:pt x="757" y="831"/>
                </a:lnTo>
                <a:lnTo>
                  <a:pt x="755" y="831"/>
                </a:lnTo>
                <a:close/>
                <a:moveTo>
                  <a:pt x="781" y="849"/>
                </a:moveTo>
                <a:lnTo>
                  <a:pt x="781" y="849"/>
                </a:lnTo>
                <a:lnTo>
                  <a:pt x="782" y="851"/>
                </a:lnTo>
                <a:lnTo>
                  <a:pt x="783" y="852"/>
                </a:lnTo>
                <a:lnTo>
                  <a:pt x="785" y="852"/>
                </a:lnTo>
                <a:lnTo>
                  <a:pt x="786" y="850"/>
                </a:lnTo>
                <a:lnTo>
                  <a:pt x="786" y="848"/>
                </a:lnTo>
                <a:lnTo>
                  <a:pt x="784" y="847"/>
                </a:lnTo>
                <a:lnTo>
                  <a:pt x="782" y="848"/>
                </a:lnTo>
                <a:lnTo>
                  <a:pt x="781" y="849"/>
                </a:lnTo>
                <a:close/>
                <a:moveTo>
                  <a:pt x="768" y="840"/>
                </a:moveTo>
                <a:lnTo>
                  <a:pt x="768" y="840"/>
                </a:lnTo>
                <a:lnTo>
                  <a:pt x="768" y="842"/>
                </a:lnTo>
                <a:lnTo>
                  <a:pt x="770" y="843"/>
                </a:lnTo>
                <a:lnTo>
                  <a:pt x="772" y="842"/>
                </a:lnTo>
                <a:lnTo>
                  <a:pt x="773" y="841"/>
                </a:lnTo>
                <a:lnTo>
                  <a:pt x="772" y="839"/>
                </a:lnTo>
                <a:lnTo>
                  <a:pt x="771" y="838"/>
                </a:lnTo>
                <a:lnTo>
                  <a:pt x="769" y="838"/>
                </a:lnTo>
                <a:lnTo>
                  <a:pt x="768" y="840"/>
                </a:lnTo>
                <a:close/>
                <a:moveTo>
                  <a:pt x="793" y="858"/>
                </a:moveTo>
                <a:lnTo>
                  <a:pt x="793" y="858"/>
                </a:lnTo>
                <a:lnTo>
                  <a:pt x="793" y="860"/>
                </a:lnTo>
                <a:lnTo>
                  <a:pt x="794" y="861"/>
                </a:lnTo>
                <a:lnTo>
                  <a:pt x="796" y="861"/>
                </a:lnTo>
                <a:lnTo>
                  <a:pt x="797" y="859"/>
                </a:lnTo>
                <a:lnTo>
                  <a:pt x="797" y="857"/>
                </a:lnTo>
                <a:lnTo>
                  <a:pt x="795" y="856"/>
                </a:lnTo>
                <a:lnTo>
                  <a:pt x="793" y="857"/>
                </a:lnTo>
                <a:lnTo>
                  <a:pt x="793" y="858"/>
                </a:lnTo>
                <a:close/>
                <a:moveTo>
                  <a:pt x="797" y="839"/>
                </a:moveTo>
                <a:lnTo>
                  <a:pt x="797" y="839"/>
                </a:lnTo>
                <a:lnTo>
                  <a:pt x="796" y="841"/>
                </a:lnTo>
                <a:lnTo>
                  <a:pt x="797" y="843"/>
                </a:lnTo>
                <a:lnTo>
                  <a:pt x="798" y="844"/>
                </a:lnTo>
                <a:lnTo>
                  <a:pt x="800" y="843"/>
                </a:lnTo>
                <a:lnTo>
                  <a:pt x="801" y="842"/>
                </a:lnTo>
                <a:lnTo>
                  <a:pt x="800" y="840"/>
                </a:lnTo>
                <a:lnTo>
                  <a:pt x="799" y="839"/>
                </a:lnTo>
                <a:lnTo>
                  <a:pt x="797" y="839"/>
                </a:lnTo>
                <a:close/>
                <a:moveTo>
                  <a:pt x="804" y="826"/>
                </a:moveTo>
                <a:lnTo>
                  <a:pt x="804" y="826"/>
                </a:lnTo>
                <a:lnTo>
                  <a:pt x="803" y="828"/>
                </a:lnTo>
                <a:lnTo>
                  <a:pt x="803" y="830"/>
                </a:lnTo>
                <a:lnTo>
                  <a:pt x="804" y="831"/>
                </a:lnTo>
                <a:lnTo>
                  <a:pt x="806" y="831"/>
                </a:lnTo>
                <a:lnTo>
                  <a:pt x="808" y="829"/>
                </a:lnTo>
                <a:lnTo>
                  <a:pt x="808" y="827"/>
                </a:lnTo>
                <a:lnTo>
                  <a:pt x="805" y="826"/>
                </a:lnTo>
                <a:lnTo>
                  <a:pt x="804" y="826"/>
                </a:lnTo>
                <a:close/>
                <a:moveTo>
                  <a:pt x="812" y="811"/>
                </a:moveTo>
                <a:lnTo>
                  <a:pt x="812" y="811"/>
                </a:lnTo>
                <a:lnTo>
                  <a:pt x="811" y="812"/>
                </a:lnTo>
                <a:lnTo>
                  <a:pt x="811" y="814"/>
                </a:lnTo>
                <a:lnTo>
                  <a:pt x="813" y="815"/>
                </a:lnTo>
                <a:lnTo>
                  <a:pt x="814" y="815"/>
                </a:lnTo>
                <a:lnTo>
                  <a:pt x="815" y="813"/>
                </a:lnTo>
                <a:lnTo>
                  <a:pt x="815" y="812"/>
                </a:lnTo>
                <a:lnTo>
                  <a:pt x="814" y="811"/>
                </a:lnTo>
                <a:lnTo>
                  <a:pt x="812" y="811"/>
                </a:lnTo>
                <a:close/>
                <a:moveTo>
                  <a:pt x="837" y="828"/>
                </a:moveTo>
                <a:lnTo>
                  <a:pt x="837" y="828"/>
                </a:lnTo>
                <a:lnTo>
                  <a:pt x="837" y="830"/>
                </a:lnTo>
                <a:lnTo>
                  <a:pt x="839" y="831"/>
                </a:lnTo>
                <a:lnTo>
                  <a:pt x="841" y="831"/>
                </a:lnTo>
                <a:lnTo>
                  <a:pt x="842" y="829"/>
                </a:lnTo>
                <a:lnTo>
                  <a:pt x="841" y="827"/>
                </a:lnTo>
                <a:lnTo>
                  <a:pt x="840" y="826"/>
                </a:lnTo>
                <a:lnTo>
                  <a:pt x="838" y="827"/>
                </a:lnTo>
                <a:lnTo>
                  <a:pt x="837" y="828"/>
                </a:lnTo>
                <a:close/>
                <a:moveTo>
                  <a:pt x="823" y="820"/>
                </a:moveTo>
                <a:lnTo>
                  <a:pt x="823" y="820"/>
                </a:lnTo>
                <a:lnTo>
                  <a:pt x="824" y="822"/>
                </a:lnTo>
                <a:lnTo>
                  <a:pt x="825" y="823"/>
                </a:lnTo>
                <a:lnTo>
                  <a:pt x="827" y="822"/>
                </a:lnTo>
                <a:lnTo>
                  <a:pt x="828" y="821"/>
                </a:lnTo>
                <a:lnTo>
                  <a:pt x="828" y="819"/>
                </a:lnTo>
                <a:lnTo>
                  <a:pt x="826" y="818"/>
                </a:lnTo>
                <a:lnTo>
                  <a:pt x="824" y="818"/>
                </a:lnTo>
                <a:lnTo>
                  <a:pt x="823" y="820"/>
                </a:lnTo>
                <a:close/>
                <a:moveTo>
                  <a:pt x="849" y="837"/>
                </a:moveTo>
                <a:lnTo>
                  <a:pt x="849" y="837"/>
                </a:lnTo>
                <a:lnTo>
                  <a:pt x="849" y="839"/>
                </a:lnTo>
                <a:lnTo>
                  <a:pt x="851" y="840"/>
                </a:lnTo>
                <a:lnTo>
                  <a:pt x="853" y="839"/>
                </a:lnTo>
                <a:lnTo>
                  <a:pt x="854" y="838"/>
                </a:lnTo>
                <a:lnTo>
                  <a:pt x="853" y="836"/>
                </a:lnTo>
                <a:lnTo>
                  <a:pt x="852" y="835"/>
                </a:lnTo>
                <a:lnTo>
                  <a:pt x="850" y="835"/>
                </a:lnTo>
                <a:lnTo>
                  <a:pt x="849" y="837"/>
                </a:lnTo>
                <a:close/>
                <a:moveTo>
                  <a:pt x="853" y="819"/>
                </a:moveTo>
                <a:lnTo>
                  <a:pt x="853" y="819"/>
                </a:lnTo>
                <a:lnTo>
                  <a:pt x="852" y="821"/>
                </a:lnTo>
                <a:lnTo>
                  <a:pt x="853" y="823"/>
                </a:lnTo>
                <a:lnTo>
                  <a:pt x="854" y="824"/>
                </a:lnTo>
                <a:lnTo>
                  <a:pt x="856" y="823"/>
                </a:lnTo>
                <a:lnTo>
                  <a:pt x="857" y="821"/>
                </a:lnTo>
                <a:lnTo>
                  <a:pt x="856" y="820"/>
                </a:lnTo>
                <a:lnTo>
                  <a:pt x="854" y="819"/>
                </a:lnTo>
                <a:lnTo>
                  <a:pt x="853" y="819"/>
                </a:lnTo>
                <a:close/>
                <a:moveTo>
                  <a:pt x="857" y="806"/>
                </a:moveTo>
                <a:lnTo>
                  <a:pt x="857" y="806"/>
                </a:lnTo>
                <a:lnTo>
                  <a:pt x="856" y="807"/>
                </a:lnTo>
                <a:lnTo>
                  <a:pt x="857" y="809"/>
                </a:lnTo>
                <a:lnTo>
                  <a:pt x="859" y="810"/>
                </a:lnTo>
                <a:lnTo>
                  <a:pt x="860" y="809"/>
                </a:lnTo>
                <a:lnTo>
                  <a:pt x="861" y="808"/>
                </a:lnTo>
                <a:lnTo>
                  <a:pt x="860" y="806"/>
                </a:lnTo>
                <a:lnTo>
                  <a:pt x="859" y="805"/>
                </a:lnTo>
                <a:lnTo>
                  <a:pt x="857" y="806"/>
                </a:lnTo>
                <a:close/>
                <a:moveTo>
                  <a:pt x="862" y="788"/>
                </a:moveTo>
                <a:lnTo>
                  <a:pt x="862" y="788"/>
                </a:lnTo>
                <a:lnTo>
                  <a:pt x="861" y="790"/>
                </a:lnTo>
                <a:lnTo>
                  <a:pt x="862" y="792"/>
                </a:lnTo>
                <a:lnTo>
                  <a:pt x="863" y="792"/>
                </a:lnTo>
                <a:lnTo>
                  <a:pt x="865" y="792"/>
                </a:lnTo>
                <a:lnTo>
                  <a:pt x="866" y="790"/>
                </a:lnTo>
                <a:lnTo>
                  <a:pt x="865" y="788"/>
                </a:lnTo>
                <a:lnTo>
                  <a:pt x="864" y="787"/>
                </a:lnTo>
                <a:lnTo>
                  <a:pt x="862" y="788"/>
                </a:lnTo>
                <a:close/>
                <a:moveTo>
                  <a:pt x="890" y="801"/>
                </a:moveTo>
                <a:lnTo>
                  <a:pt x="890" y="801"/>
                </a:lnTo>
                <a:lnTo>
                  <a:pt x="891" y="802"/>
                </a:lnTo>
                <a:lnTo>
                  <a:pt x="893" y="803"/>
                </a:lnTo>
                <a:lnTo>
                  <a:pt x="894" y="802"/>
                </a:lnTo>
                <a:lnTo>
                  <a:pt x="895" y="801"/>
                </a:lnTo>
                <a:lnTo>
                  <a:pt x="894" y="799"/>
                </a:lnTo>
                <a:lnTo>
                  <a:pt x="893" y="798"/>
                </a:lnTo>
                <a:lnTo>
                  <a:pt x="891" y="799"/>
                </a:lnTo>
                <a:lnTo>
                  <a:pt x="890" y="801"/>
                </a:lnTo>
                <a:close/>
                <a:moveTo>
                  <a:pt x="875" y="795"/>
                </a:moveTo>
                <a:lnTo>
                  <a:pt x="875" y="795"/>
                </a:lnTo>
                <a:lnTo>
                  <a:pt x="875" y="797"/>
                </a:lnTo>
                <a:lnTo>
                  <a:pt x="877" y="797"/>
                </a:lnTo>
                <a:lnTo>
                  <a:pt x="879" y="797"/>
                </a:lnTo>
                <a:lnTo>
                  <a:pt x="879" y="795"/>
                </a:lnTo>
                <a:lnTo>
                  <a:pt x="879" y="793"/>
                </a:lnTo>
                <a:lnTo>
                  <a:pt x="877" y="792"/>
                </a:lnTo>
                <a:lnTo>
                  <a:pt x="875" y="793"/>
                </a:lnTo>
                <a:lnTo>
                  <a:pt x="875" y="795"/>
                </a:lnTo>
                <a:close/>
                <a:moveTo>
                  <a:pt x="903" y="808"/>
                </a:moveTo>
                <a:lnTo>
                  <a:pt x="903" y="808"/>
                </a:lnTo>
                <a:lnTo>
                  <a:pt x="903" y="810"/>
                </a:lnTo>
                <a:lnTo>
                  <a:pt x="905" y="811"/>
                </a:lnTo>
                <a:lnTo>
                  <a:pt x="907" y="810"/>
                </a:lnTo>
                <a:lnTo>
                  <a:pt x="907" y="808"/>
                </a:lnTo>
                <a:lnTo>
                  <a:pt x="907" y="807"/>
                </a:lnTo>
                <a:lnTo>
                  <a:pt x="905" y="806"/>
                </a:lnTo>
                <a:lnTo>
                  <a:pt x="903" y="807"/>
                </a:lnTo>
                <a:lnTo>
                  <a:pt x="903" y="808"/>
                </a:lnTo>
                <a:close/>
                <a:moveTo>
                  <a:pt x="908" y="790"/>
                </a:moveTo>
                <a:lnTo>
                  <a:pt x="908" y="790"/>
                </a:lnTo>
                <a:lnTo>
                  <a:pt x="907" y="792"/>
                </a:lnTo>
                <a:lnTo>
                  <a:pt x="908" y="794"/>
                </a:lnTo>
                <a:lnTo>
                  <a:pt x="909" y="794"/>
                </a:lnTo>
                <a:lnTo>
                  <a:pt x="911" y="794"/>
                </a:lnTo>
                <a:lnTo>
                  <a:pt x="912" y="792"/>
                </a:lnTo>
                <a:lnTo>
                  <a:pt x="911" y="790"/>
                </a:lnTo>
                <a:lnTo>
                  <a:pt x="909" y="790"/>
                </a:lnTo>
                <a:lnTo>
                  <a:pt x="908" y="790"/>
                </a:lnTo>
                <a:close/>
                <a:moveTo>
                  <a:pt x="912" y="776"/>
                </a:moveTo>
                <a:lnTo>
                  <a:pt x="912" y="776"/>
                </a:lnTo>
                <a:lnTo>
                  <a:pt x="911" y="778"/>
                </a:lnTo>
                <a:lnTo>
                  <a:pt x="912" y="780"/>
                </a:lnTo>
                <a:lnTo>
                  <a:pt x="914" y="781"/>
                </a:lnTo>
                <a:lnTo>
                  <a:pt x="915" y="780"/>
                </a:lnTo>
                <a:lnTo>
                  <a:pt x="916" y="778"/>
                </a:lnTo>
                <a:lnTo>
                  <a:pt x="915" y="777"/>
                </a:lnTo>
                <a:lnTo>
                  <a:pt x="914" y="776"/>
                </a:lnTo>
                <a:lnTo>
                  <a:pt x="912" y="776"/>
                </a:lnTo>
                <a:close/>
                <a:moveTo>
                  <a:pt x="917" y="759"/>
                </a:moveTo>
                <a:lnTo>
                  <a:pt x="917" y="759"/>
                </a:lnTo>
                <a:lnTo>
                  <a:pt x="916" y="761"/>
                </a:lnTo>
                <a:lnTo>
                  <a:pt x="917" y="762"/>
                </a:lnTo>
                <a:lnTo>
                  <a:pt x="918" y="764"/>
                </a:lnTo>
                <a:lnTo>
                  <a:pt x="920" y="762"/>
                </a:lnTo>
                <a:lnTo>
                  <a:pt x="921" y="761"/>
                </a:lnTo>
                <a:lnTo>
                  <a:pt x="920" y="759"/>
                </a:lnTo>
                <a:lnTo>
                  <a:pt x="918" y="758"/>
                </a:lnTo>
                <a:lnTo>
                  <a:pt x="917" y="759"/>
                </a:lnTo>
                <a:close/>
                <a:moveTo>
                  <a:pt x="943" y="768"/>
                </a:moveTo>
                <a:lnTo>
                  <a:pt x="943" y="768"/>
                </a:lnTo>
                <a:lnTo>
                  <a:pt x="944" y="770"/>
                </a:lnTo>
                <a:lnTo>
                  <a:pt x="945" y="771"/>
                </a:lnTo>
                <a:lnTo>
                  <a:pt x="947" y="770"/>
                </a:lnTo>
                <a:lnTo>
                  <a:pt x="948" y="768"/>
                </a:lnTo>
                <a:lnTo>
                  <a:pt x="947" y="767"/>
                </a:lnTo>
                <a:lnTo>
                  <a:pt x="945" y="766"/>
                </a:lnTo>
                <a:lnTo>
                  <a:pt x="944" y="767"/>
                </a:lnTo>
                <a:lnTo>
                  <a:pt x="943" y="768"/>
                </a:lnTo>
                <a:close/>
                <a:moveTo>
                  <a:pt x="927" y="762"/>
                </a:moveTo>
                <a:lnTo>
                  <a:pt x="927" y="762"/>
                </a:lnTo>
                <a:lnTo>
                  <a:pt x="928" y="765"/>
                </a:lnTo>
                <a:lnTo>
                  <a:pt x="931" y="765"/>
                </a:lnTo>
                <a:lnTo>
                  <a:pt x="932" y="764"/>
                </a:lnTo>
                <a:lnTo>
                  <a:pt x="933" y="762"/>
                </a:lnTo>
                <a:lnTo>
                  <a:pt x="932" y="760"/>
                </a:lnTo>
                <a:lnTo>
                  <a:pt x="931" y="759"/>
                </a:lnTo>
                <a:lnTo>
                  <a:pt x="928" y="760"/>
                </a:lnTo>
                <a:lnTo>
                  <a:pt x="927" y="762"/>
                </a:lnTo>
                <a:close/>
                <a:moveTo>
                  <a:pt x="956" y="775"/>
                </a:moveTo>
                <a:lnTo>
                  <a:pt x="956" y="775"/>
                </a:lnTo>
                <a:lnTo>
                  <a:pt x="956" y="776"/>
                </a:lnTo>
                <a:lnTo>
                  <a:pt x="958" y="777"/>
                </a:lnTo>
                <a:lnTo>
                  <a:pt x="960" y="776"/>
                </a:lnTo>
                <a:lnTo>
                  <a:pt x="960" y="775"/>
                </a:lnTo>
                <a:lnTo>
                  <a:pt x="959" y="773"/>
                </a:lnTo>
                <a:lnTo>
                  <a:pt x="958" y="772"/>
                </a:lnTo>
                <a:lnTo>
                  <a:pt x="956" y="773"/>
                </a:lnTo>
                <a:lnTo>
                  <a:pt x="956" y="775"/>
                </a:lnTo>
                <a:close/>
                <a:moveTo>
                  <a:pt x="730" y="775"/>
                </a:moveTo>
                <a:lnTo>
                  <a:pt x="717" y="805"/>
                </a:lnTo>
                <a:lnTo>
                  <a:pt x="753" y="795"/>
                </a:lnTo>
                <a:lnTo>
                  <a:pt x="730" y="775"/>
                </a:lnTo>
                <a:close/>
                <a:moveTo>
                  <a:pt x="788" y="756"/>
                </a:moveTo>
                <a:lnTo>
                  <a:pt x="778" y="786"/>
                </a:lnTo>
                <a:lnTo>
                  <a:pt x="813" y="775"/>
                </a:lnTo>
                <a:lnTo>
                  <a:pt x="788" y="756"/>
                </a:lnTo>
                <a:close/>
                <a:moveTo>
                  <a:pt x="843" y="733"/>
                </a:moveTo>
                <a:lnTo>
                  <a:pt x="835" y="764"/>
                </a:lnTo>
                <a:lnTo>
                  <a:pt x="869" y="749"/>
                </a:lnTo>
                <a:lnTo>
                  <a:pt x="843" y="733"/>
                </a:lnTo>
                <a:close/>
                <a:moveTo>
                  <a:pt x="896" y="704"/>
                </a:moveTo>
                <a:lnTo>
                  <a:pt x="890" y="736"/>
                </a:lnTo>
                <a:lnTo>
                  <a:pt x="922" y="718"/>
                </a:lnTo>
                <a:lnTo>
                  <a:pt x="896" y="704"/>
                </a:lnTo>
                <a:close/>
                <a:moveTo>
                  <a:pt x="951" y="675"/>
                </a:moveTo>
                <a:lnTo>
                  <a:pt x="944" y="707"/>
                </a:lnTo>
                <a:lnTo>
                  <a:pt x="950" y="704"/>
                </a:lnTo>
                <a:lnTo>
                  <a:pt x="951" y="675"/>
                </a:lnTo>
                <a:close/>
                <a:moveTo>
                  <a:pt x="671" y="788"/>
                </a:moveTo>
                <a:lnTo>
                  <a:pt x="655" y="816"/>
                </a:lnTo>
                <a:lnTo>
                  <a:pt x="692" y="811"/>
                </a:lnTo>
                <a:lnTo>
                  <a:pt x="671" y="788"/>
                </a:lnTo>
                <a:close/>
                <a:moveTo>
                  <a:pt x="612" y="796"/>
                </a:moveTo>
                <a:lnTo>
                  <a:pt x="595" y="824"/>
                </a:lnTo>
                <a:lnTo>
                  <a:pt x="632" y="820"/>
                </a:lnTo>
                <a:lnTo>
                  <a:pt x="612" y="796"/>
                </a:lnTo>
                <a:close/>
                <a:moveTo>
                  <a:pt x="551" y="805"/>
                </a:moveTo>
                <a:lnTo>
                  <a:pt x="534" y="832"/>
                </a:lnTo>
                <a:lnTo>
                  <a:pt x="571" y="829"/>
                </a:lnTo>
                <a:lnTo>
                  <a:pt x="551" y="805"/>
                </a:lnTo>
                <a:close/>
                <a:moveTo>
                  <a:pt x="494" y="807"/>
                </a:moveTo>
                <a:lnTo>
                  <a:pt x="474" y="832"/>
                </a:lnTo>
                <a:lnTo>
                  <a:pt x="511" y="832"/>
                </a:lnTo>
                <a:lnTo>
                  <a:pt x="494" y="807"/>
                </a:lnTo>
                <a:close/>
                <a:moveTo>
                  <a:pt x="434" y="805"/>
                </a:moveTo>
                <a:lnTo>
                  <a:pt x="416" y="831"/>
                </a:lnTo>
                <a:lnTo>
                  <a:pt x="453" y="829"/>
                </a:lnTo>
                <a:lnTo>
                  <a:pt x="434" y="805"/>
                </a:lnTo>
                <a:close/>
                <a:moveTo>
                  <a:pt x="374" y="803"/>
                </a:moveTo>
                <a:lnTo>
                  <a:pt x="352" y="828"/>
                </a:lnTo>
                <a:lnTo>
                  <a:pt x="390" y="831"/>
                </a:lnTo>
                <a:lnTo>
                  <a:pt x="374" y="803"/>
                </a:lnTo>
                <a:close/>
                <a:moveTo>
                  <a:pt x="316" y="795"/>
                </a:moveTo>
                <a:lnTo>
                  <a:pt x="295" y="818"/>
                </a:lnTo>
                <a:lnTo>
                  <a:pt x="332" y="824"/>
                </a:lnTo>
                <a:lnTo>
                  <a:pt x="316" y="795"/>
                </a:lnTo>
                <a:close/>
                <a:moveTo>
                  <a:pt x="261" y="782"/>
                </a:moveTo>
                <a:lnTo>
                  <a:pt x="239" y="803"/>
                </a:lnTo>
                <a:lnTo>
                  <a:pt x="274" y="811"/>
                </a:lnTo>
                <a:lnTo>
                  <a:pt x="261" y="782"/>
                </a:lnTo>
                <a:close/>
                <a:moveTo>
                  <a:pt x="202" y="767"/>
                </a:moveTo>
                <a:lnTo>
                  <a:pt x="177" y="786"/>
                </a:lnTo>
                <a:lnTo>
                  <a:pt x="213" y="796"/>
                </a:lnTo>
                <a:lnTo>
                  <a:pt x="202" y="767"/>
                </a:lnTo>
                <a:close/>
                <a:moveTo>
                  <a:pt x="148" y="747"/>
                </a:moveTo>
                <a:lnTo>
                  <a:pt x="121" y="762"/>
                </a:lnTo>
                <a:lnTo>
                  <a:pt x="153" y="779"/>
                </a:lnTo>
                <a:lnTo>
                  <a:pt x="148" y="747"/>
                </a:lnTo>
                <a:close/>
                <a:moveTo>
                  <a:pt x="90" y="724"/>
                </a:moveTo>
                <a:lnTo>
                  <a:pt x="64" y="741"/>
                </a:lnTo>
                <a:lnTo>
                  <a:pt x="99" y="754"/>
                </a:lnTo>
                <a:lnTo>
                  <a:pt x="90" y="724"/>
                </a:lnTo>
                <a:close/>
                <a:moveTo>
                  <a:pt x="36" y="698"/>
                </a:moveTo>
                <a:lnTo>
                  <a:pt x="8" y="712"/>
                </a:lnTo>
                <a:lnTo>
                  <a:pt x="42" y="729"/>
                </a:lnTo>
                <a:lnTo>
                  <a:pt x="36" y="698"/>
                </a:lnTo>
                <a:close/>
                <a:moveTo>
                  <a:pt x="689" y="851"/>
                </a:moveTo>
                <a:lnTo>
                  <a:pt x="652" y="859"/>
                </a:lnTo>
                <a:lnTo>
                  <a:pt x="675" y="880"/>
                </a:lnTo>
                <a:lnTo>
                  <a:pt x="689" y="851"/>
                </a:lnTo>
                <a:close/>
                <a:moveTo>
                  <a:pt x="744" y="835"/>
                </a:moveTo>
                <a:lnTo>
                  <a:pt x="708" y="843"/>
                </a:lnTo>
                <a:lnTo>
                  <a:pt x="732" y="864"/>
                </a:lnTo>
                <a:lnTo>
                  <a:pt x="744" y="835"/>
                </a:lnTo>
                <a:close/>
                <a:moveTo>
                  <a:pt x="799" y="812"/>
                </a:moveTo>
                <a:lnTo>
                  <a:pt x="764" y="826"/>
                </a:lnTo>
                <a:lnTo>
                  <a:pt x="791" y="842"/>
                </a:lnTo>
                <a:lnTo>
                  <a:pt x="799" y="812"/>
                </a:lnTo>
                <a:close/>
                <a:moveTo>
                  <a:pt x="853" y="790"/>
                </a:moveTo>
                <a:lnTo>
                  <a:pt x="818" y="803"/>
                </a:lnTo>
                <a:lnTo>
                  <a:pt x="844" y="821"/>
                </a:lnTo>
                <a:lnTo>
                  <a:pt x="853" y="790"/>
                </a:lnTo>
                <a:close/>
                <a:moveTo>
                  <a:pt x="628" y="861"/>
                </a:moveTo>
                <a:lnTo>
                  <a:pt x="591" y="868"/>
                </a:lnTo>
                <a:lnTo>
                  <a:pt x="615" y="890"/>
                </a:lnTo>
                <a:lnTo>
                  <a:pt x="628" y="861"/>
                </a:lnTo>
                <a:close/>
                <a:moveTo>
                  <a:pt x="573" y="869"/>
                </a:moveTo>
                <a:lnTo>
                  <a:pt x="536" y="872"/>
                </a:lnTo>
                <a:lnTo>
                  <a:pt x="556" y="896"/>
                </a:lnTo>
                <a:lnTo>
                  <a:pt x="573" y="869"/>
                </a:lnTo>
                <a:close/>
                <a:moveTo>
                  <a:pt x="512" y="873"/>
                </a:moveTo>
                <a:lnTo>
                  <a:pt x="475" y="874"/>
                </a:lnTo>
                <a:lnTo>
                  <a:pt x="495" y="900"/>
                </a:lnTo>
                <a:lnTo>
                  <a:pt x="512" y="873"/>
                </a:lnTo>
                <a:close/>
                <a:moveTo>
                  <a:pt x="455" y="873"/>
                </a:moveTo>
                <a:lnTo>
                  <a:pt x="418" y="873"/>
                </a:lnTo>
                <a:lnTo>
                  <a:pt x="437" y="899"/>
                </a:lnTo>
                <a:lnTo>
                  <a:pt x="455" y="873"/>
                </a:lnTo>
                <a:close/>
                <a:moveTo>
                  <a:pt x="397" y="874"/>
                </a:moveTo>
                <a:lnTo>
                  <a:pt x="361" y="871"/>
                </a:lnTo>
                <a:lnTo>
                  <a:pt x="378" y="898"/>
                </a:lnTo>
                <a:lnTo>
                  <a:pt x="397" y="874"/>
                </a:lnTo>
                <a:close/>
                <a:moveTo>
                  <a:pt x="339" y="867"/>
                </a:moveTo>
                <a:lnTo>
                  <a:pt x="303" y="861"/>
                </a:lnTo>
                <a:lnTo>
                  <a:pt x="317" y="890"/>
                </a:lnTo>
                <a:lnTo>
                  <a:pt x="339" y="867"/>
                </a:lnTo>
                <a:close/>
                <a:moveTo>
                  <a:pt x="285" y="858"/>
                </a:moveTo>
                <a:lnTo>
                  <a:pt x="250" y="848"/>
                </a:lnTo>
                <a:lnTo>
                  <a:pt x="261" y="877"/>
                </a:lnTo>
                <a:lnTo>
                  <a:pt x="285" y="858"/>
                </a:lnTo>
                <a:close/>
                <a:moveTo>
                  <a:pt x="226" y="842"/>
                </a:moveTo>
                <a:lnTo>
                  <a:pt x="191" y="830"/>
                </a:lnTo>
                <a:lnTo>
                  <a:pt x="202" y="861"/>
                </a:lnTo>
                <a:lnTo>
                  <a:pt x="226" y="842"/>
                </a:lnTo>
                <a:close/>
                <a:moveTo>
                  <a:pt x="174" y="826"/>
                </a:moveTo>
                <a:lnTo>
                  <a:pt x="139" y="810"/>
                </a:lnTo>
                <a:lnTo>
                  <a:pt x="147" y="841"/>
                </a:lnTo>
                <a:lnTo>
                  <a:pt x="174" y="826"/>
                </a:lnTo>
                <a:close/>
                <a:moveTo>
                  <a:pt x="119" y="800"/>
                </a:moveTo>
                <a:lnTo>
                  <a:pt x="84" y="786"/>
                </a:lnTo>
                <a:lnTo>
                  <a:pt x="92" y="818"/>
                </a:lnTo>
                <a:lnTo>
                  <a:pt x="119" y="800"/>
                </a:lnTo>
                <a:close/>
                <a:moveTo>
                  <a:pt x="64" y="776"/>
                </a:moveTo>
                <a:lnTo>
                  <a:pt x="30" y="760"/>
                </a:lnTo>
                <a:lnTo>
                  <a:pt x="39" y="792"/>
                </a:lnTo>
                <a:lnTo>
                  <a:pt x="64" y="776"/>
                </a:lnTo>
                <a:close/>
                <a:moveTo>
                  <a:pt x="5" y="755"/>
                </a:moveTo>
                <a:lnTo>
                  <a:pt x="14" y="752"/>
                </a:lnTo>
                <a:lnTo>
                  <a:pt x="5" y="742"/>
                </a:lnTo>
                <a:lnTo>
                  <a:pt x="5" y="755"/>
                </a:lnTo>
                <a:close/>
                <a:moveTo>
                  <a:pt x="905" y="762"/>
                </a:moveTo>
                <a:lnTo>
                  <a:pt x="872" y="780"/>
                </a:lnTo>
                <a:lnTo>
                  <a:pt x="900" y="794"/>
                </a:lnTo>
                <a:lnTo>
                  <a:pt x="905" y="762"/>
                </a:lnTo>
                <a:close/>
                <a:moveTo>
                  <a:pt x="956" y="739"/>
                </a:moveTo>
                <a:lnTo>
                  <a:pt x="927" y="749"/>
                </a:lnTo>
                <a:lnTo>
                  <a:pt x="955" y="764"/>
                </a:lnTo>
                <a:lnTo>
                  <a:pt x="956" y="739"/>
                </a:lnTo>
                <a:close/>
              </a:path>
            </a:pathLst>
          </a:custGeom>
          <a:solidFill>
            <a:srgbClr val="8C0052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78" name="Group 480"/>
          <p:cNvGrpSpPr>
            <a:grpSpLocks/>
          </p:cNvGrpSpPr>
          <p:nvPr/>
        </p:nvGrpSpPr>
        <p:grpSpPr bwMode="auto">
          <a:xfrm>
            <a:off x="4746625" y="1135063"/>
            <a:ext cx="1481138" cy="2179637"/>
            <a:chOff x="2950" y="715"/>
            <a:chExt cx="933" cy="1373"/>
          </a:xfrm>
        </p:grpSpPr>
        <p:sp>
          <p:nvSpPr>
            <p:cNvPr id="3274" name="Freeform 285"/>
            <p:cNvSpPr>
              <a:spLocks/>
            </p:cNvSpPr>
            <p:nvPr/>
          </p:nvSpPr>
          <p:spPr bwMode="auto">
            <a:xfrm>
              <a:off x="2955" y="717"/>
              <a:ext cx="926" cy="1363"/>
            </a:xfrm>
            <a:custGeom>
              <a:avLst/>
              <a:gdLst>
                <a:gd name="T0" fmla="*/ 832 w 975"/>
                <a:gd name="T1" fmla="*/ 331 h 1435"/>
                <a:gd name="T2" fmla="*/ 795 w 975"/>
                <a:gd name="T3" fmla="*/ 259 h 1435"/>
                <a:gd name="T4" fmla="*/ 757 w 975"/>
                <a:gd name="T5" fmla="*/ 197 h 1435"/>
                <a:gd name="T6" fmla="*/ 717 w 975"/>
                <a:gd name="T7" fmla="*/ 144 h 1435"/>
                <a:gd name="T8" fmla="*/ 678 w 975"/>
                <a:gd name="T9" fmla="*/ 101 h 1435"/>
                <a:gd name="T10" fmla="*/ 639 w 975"/>
                <a:gd name="T11" fmla="*/ 66 h 1435"/>
                <a:gd name="T12" fmla="*/ 600 w 975"/>
                <a:gd name="T13" fmla="*/ 39 h 1435"/>
                <a:gd name="T14" fmla="*/ 561 w 975"/>
                <a:gd name="T15" fmla="*/ 21 h 1435"/>
                <a:gd name="T16" fmla="*/ 524 w 975"/>
                <a:gd name="T17" fmla="*/ 8 h 1435"/>
                <a:gd name="T18" fmla="*/ 488 w 975"/>
                <a:gd name="T19" fmla="*/ 1 h 1435"/>
                <a:gd name="T20" fmla="*/ 442 w 975"/>
                <a:gd name="T21" fmla="*/ 1 h 1435"/>
                <a:gd name="T22" fmla="*/ 414 w 975"/>
                <a:gd name="T23" fmla="*/ 6 h 1435"/>
                <a:gd name="T24" fmla="*/ 345 w 975"/>
                <a:gd name="T25" fmla="*/ 30 h 1435"/>
                <a:gd name="T26" fmla="*/ 274 w 975"/>
                <a:gd name="T27" fmla="*/ 75 h 1435"/>
                <a:gd name="T28" fmla="*/ 203 w 975"/>
                <a:gd name="T29" fmla="*/ 144 h 1435"/>
                <a:gd name="T30" fmla="*/ 136 w 975"/>
                <a:gd name="T31" fmla="*/ 243 h 1435"/>
                <a:gd name="T32" fmla="*/ 71 w 975"/>
                <a:gd name="T33" fmla="*/ 375 h 1435"/>
                <a:gd name="T34" fmla="*/ 55 w 975"/>
                <a:gd name="T35" fmla="*/ 426 h 1435"/>
                <a:gd name="T36" fmla="*/ 24 w 975"/>
                <a:gd name="T37" fmla="*/ 556 h 1435"/>
                <a:gd name="T38" fmla="*/ 9 w 975"/>
                <a:gd name="T39" fmla="*/ 644 h 1435"/>
                <a:gd name="T40" fmla="*/ 1 w 975"/>
                <a:gd name="T41" fmla="*/ 740 h 1435"/>
                <a:gd name="T42" fmla="*/ 1 w 975"/>
                <a:gd name="T43" fmla="*/ 842 h 1435"/>
                <a:gd name="T44" fmla="*/ 12 w 975"/>
                <a:gd name="T45" fmla="*/ 947 h 1435"/>
                <a:gd name="T46" fmla="*/ 39 w 975"/>
                <a:gd name="T47" fmla="*/ 1051 h 1435"/>
                <a:gd name="T48" fmla="*/ 74 w 975"/>
                <a:gd name="T49" fmla="*/ 1132 h 1435"/>
                <a:gd name="T50" fmla="*/ 103 w 975"/>
                <a:gd name="T51" fmla="*/ 1181 h 1435"/>
                <a:gd name="T52" fmla="*/ 123 w 975"/>
                <a:gd name="T53" fmla="*/ 1209 h 1435"/>
                <a:gd name="T54" fmla="*/ 156 w 975"/>
                <a:gd name="T55" fmla="*/ 1247 h 1435"/>
                <a:gd name="T56" fmla="*/ 213 w 975"/>
                <a:gd name="T57" fmla="*/ 1297 h 1435"/>
                <a:gd name="T58" fmla="*/ 281 w 975"/>
                <a:gd name="T59" fmla="*/ 1335 h 1435"/>
                <a:gd name="T60" fmla="*/ 353 w 975"/>
                <a:gd name="T61" fmla="*/ 1354 h 1435"/>
                <a:gd name="T62" fmla="*/ 425 w 975"/>
                <a:gd name="T63" fmla="*/ 1362 h 1435"/>
                <a:gd name="T64" fmla="*/ 498 w 975"/>
                <a:gd name="T65" fmla="*/ 1361 h 1435"/>
                <a:gd name="T66" fmla="*/ 500 w 975"/>
                <a:gd name="T67" fmla="*/ 1361 h 1435"/>
                <a:gd name="T68" fmla="*/ 563 w 975"/>
                <a:gd name="T69" fmla="*/ 1353 h 1435"/>
                <a:gd name="T70" fmla="*/ 626 w 975"/>
                <a:gd name="T71" fmla="*/ 1335 h 1435"/>
                <a:gd name="T72" fmla="*/ 688 w 975"/>
                <a:gd name="T73" fmla="*/ 1305 h 1435"/>
                <a:gd name="T74" fmla="*/ 746 w 975"/>
                <a:gd name="T75" fmla="*/ 1262 h 1435"/>
                <a:gd name="T76" fmla="*/ 803 w 975"/>
                <a:gd name="T77" fmla="*/ 1202 h 1435"/>
                <a:gd name="T78" fmla="*/ 831 w 975"/>
                <a:gd name="T79" fmla="*/ 1163 h 1435"/>
                <a:gd name="T80" fmla="*/ 857 w 975"/>
                <a:gd name="T81" fmla="*/ 1116 h 1435"/>
                <a:gd name="T82" fmla="*/ 885 w 975"/>
                <a:gd name="T83" fmla="*/ 1051 h 1435"/>
                <a:gd name="T84" fmla="*/ 913 w 975"/>
                <a:gd name="T85" fmla="*/ 951 h 1435"/>
                <a:gd name="T86" fmla="*/ 925 w 975"/>
                <a:gd name="T87" fmla="*/ 847 h 1435"/>
                <a:gd name="T88" fmla="*/ 925 w 975"/>
                <a:gd name="T89" fmla="*/ 746 h 1435"/>
                <a:gd name="T90" fmla="*/ 917 w 975"/>
                <a:gd name="T91" fmla="*/ 650 h 1435"/>
                <a:gd name="T92" fmla="*/ 900 w 975"/>
                <a:gd name="T93" fmla="*/ 561 h 1435"/>
                <a:gd name="T94" fmla="*/ 872 w 975"/>
                <a:gd name="T95" fmla="*/ 443 h 1435"/>
                <a:gd name="T96" fmla="*/ 844 w 975"/>
                <a:gd name="T97" fmla="*/ 358 h 14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75"/>
                <a:gd name="T148" fmla="*/ 0 h 1435"/>
                <a:gd name="T149" fmla="*/ 975 w 975"/>
                <a:gd name="T150" fmla="*/ 1435 h 14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75" h="1435">
                  <a:moveTo>
                    <a:pt x="889" y="377"/>
                  </a:moveTo>
                  <a:lnTo>
                    <a:pt x="889" y="377"/>
                  </a:lnTo>
                  <a:lnTo>
                    <a:pt x="876" y="349"/>
                  </a:lnTo>
                  <a:lnTo>
                    <a:pt x="863" y="322"/>
                  </a:lnTo>
                  <a:lnTo>
                    <a:pt x="850" y="296"/>
                  </a:lnTo>
                  <a:lnTo>
                    <a:pt x="837" y="273"/>
                  </a:lnTo>
                  <a:lnTo>
                    <a:pt x="823" y="249"/>
                  </a:lnTo>
                  <a:lnTo>
                    <a:pt x="810" y="228"/>
                  </a:lnTo>
                  <a:lnTo>
                    <a:pt x="797" y="207"/>
                  </a:lnTo>
                  <a:lnTo>
                    <a:pt x="782" y="187"/>
                  </a:lnTo>
                  <a:lnTo>
                    <a:pt x="769" y="168"/>
                  </a:lnTo>
                  <a:lnTo>
                    <a:pt x="755" y="152"/>
                  </a:lnTo>
                  <a:lnTo>
                    <a:pt x="741" y="135"/>
                  </a:lnTo>
                  <a:lnTo>
                    <a:pt x="728" y="120"/>
                  </a:lnTo>
                  <a:lnTo>
                    <a:pt x="714" y="106"/>
                  </a:lnTo>
                  <a:lnTo>
                    <a:pt x="700" y="92"/>
                  </a:lnTo>
                  <a:lnTo>
                    <a:pt x="686" y="81"/>
                  </a:lnTo>
                  <a:lnTo>
                    <a:pt x="673" y="70"/>
                  </a:lnTo>
                  <a:lnTo>
                    <a:pt x="658" y="60"/>
                  </a:lnTo>
                  <a:lnTo>
                    <a:pt x="645" y="50"/>
                  </a:lnTo>
                  <a:lnTo>
                    <a:pt x="632" y="41"/>
                  </a:lnTo>
                  <a:lnTo>
                    <a:pt x="617" y="34"/>
                  </a:lnTo>
                  <a:lnTo>
                    <a:pt x="604" y="27"/>
                  </a:lnTo>
                  <a:lnTo>
                    <a:pt x="591" y="22"/>
                  </a:lnTo>
                  <a:lnTo>
                    <a:pt x="577" y="17"/>
                  </a:lnTo>
                  <a:lnTo>
                    <a:pt x="565" y="11"/>
                  </a:lnTo>
                  <a:lnTo>
                    <a:pt x="552" y="8"/>
                  </a:lnTo>
                  <a:lnTo>
                    <a:pt x="538" y="5"/>
                  </a:lnTo>
                  <a:lnTo>
                    <a:pt x="526" y="3"/>
                  </a:lnTo>
                  <a:lnTo>
                    <a:pt x="514" y="1"/>
                  </a:lnTo>
                  <a:lnTo>
                    <a:pt x="489" y="0"/>
                  </a:lnTo>
                  <a:lnTo>
                    <a:pt x="465" y="1"/>
                  </a:lnTo>
                  <a:lnTo>
                    <a:pt x="459" y="2"/>
                  </a:lnTo>
                  <a:lnTo>
                    <a:pt x="436" y="6"/>
                  </a:lnTo>
                  <a:lnTo>
                    <a:pt x="412" y="12"/>
                  </a:lnTo>
                  <a:lnTo>
                    <a:pt x="388" y="21"/>
                  </a:lnTo>
                  <a:lnTo>
                    <a:pt x="363" y="32"/>
                  </a:lnTo>
                  <a:lnTo>
                    <a:pt x="338" y="44"/>
                  </a:lnTo>
                  <a:lnTo>
                    <a:pt x="313" y="61"/>
                  </a:lnTo>
                  <a:lnTo>
                    <a:pt x="288" y="79"/>
                  </a:lnTo>
                  <a:lnTo>
                    <a:pt x="264" y="101"/>
                  </a:lnTo>
                  <a:lnTo>
                    <a:pt x="239" y="124"/>
                  </a:lnTo>
                  <a:lnTo>
                    <a:pt x="214" y="152"/>
                  </a:lnTo>
                  <a:lnTo>
                    <a:pt x="190" y="184"/>
                  </a:lnTo>
                  <a:lnTo>
                    <a:pt x="166" y="218"/>
                  </a:lnTo>
                  <a:lnTo>
                    <a:pt x="143" y="256"/>
                  </a:lnTo>
                  <a:lnTo>
                    <a:pt x="120" y="298"/>
                  </a:lnTo>
                  <a:lnTo>
                    <a:pt x="97" y="345"/>
                  </a:lnTo>
                  <a:lnTo>
                    <a:pt x="75" y="395"/>
                  </a:lnTo>
                  <a:lnTo>
                    <a:pt x="67" y="419"/>
                  </a:lnTo>
                  <a:lnTo>
                    <a:pt x="58" y="448"/>
                  </a:lnTo>
                  <a:lnTo>
                    <a:pt x="48" y="486"/>
                  </a:lnTo>
                  <a:lnTo>
                    <a:pt x="36" y="532"/>
                  </a:lnTo>
                  <a:lnTo>
                    <a:pt x="25" y="585"/>
                  </a:lnTo>
                  <a:lnTo>
                    <a:pt x="20" y="615"/>
                  </a:lnTo>
                  <a:lnTo>
                    <a:pt x="14" y="646"/>
                  </a:lnTo>
                  <a:lnTo>
                    <a:pt x="10" y="678"/>
                  </a:lnTo>
                  <a:lnTo>
                    <a:pt x="6" y="711"/>
                  </a:lnTo>
                  <a:lnTo>
                    <a:pt x="3" y="744"/>
                  </a:lnTo>
                  <a:lnTo>
                    <a:pt x="1" y="779"/>
                  </a:lnTo>
                  <a:lnTo>
                    <a:pt x="0" y="814"/>
                  </a:lnTo>
                  <a:lnTo>
                    <a:pt x="0" y="850"/>
                  </a:lnTo>
                  <a:lnTo>
                    <a:pt x="1" y="887"/>
                  </a:lnTo>
                  <a:lnTo>
                    <a:pt x="4" y="924"/>
                  </a:lnTo>
                  <a:lnTo>
                    <a:pt x="8" y="961"/>
                  </a:lnTo>
                  <a:lnTo>
                    <a:pt x="13" y="997"/>
                  </a:lnTo>
                  <a:lnTo>
                    <a:pt x="21" y="1033"/>
                  </a:lnTo>
                  <a:lnTo>
                    <a:pt x="30" y="1070"/>
                  </a:lnTo>
                  <a:lnTo>
                    <a:pt x="41" y="1106"/>
                  </a:lnTo>
                  <a:lnTo>
                    <a:pt x="54" y="1141"/>
                  </a:lnTo>
                  <a:lnTo>
                    <a:pt x="70" y="1176"/>
                  </a:lnTo>
                  <a:lnTo>
                    <a:pt x="78" y="1192"/>
                  </a:lnTo>
                  <a:lnTo>
                    <a:pt x="87" y="1210"/>
                  </a:lnTo>
                  <a:lnTo>
                    <a:pt x="97" y="1226"/>
                  </a:lnTo>
                  <a:lnTo>
                    <a:pt x="108" y="1243"/>
                  </a:lnTo>
                  <a:lnTo>
                    <a:pt x="118" y="1258"/>
                  </a:lnTo>
                  <a:lnTo>
                    <a:pt x="130" y="1273"/>
                  </a:lnTo>
                  <a:lnTo>
                    <a:pt x="142" y="1288"/>
                  </a:lnTo>
                  <a:lnTo>
                    <a:pt x="153" y="1301"/>
                  </a:lnTo>
                  <a:lnTo>
                    <a:pt x="164" y="1313"/>
                  </a:lnTo>
                  <a:lnTo>
                    <a:pt x="175" y="1325"/>
                  </a:lnTo>
                  <a:lnTo>
                    <a:pt x="199" y="1346"/>
                  </a:lnTo>
                  <a:lnTo>
                    <a:pt x="224" y="1365"/>
                  </a:lnTo>
                  <a:lnTo>
                    <a:pt x="247" y="1380"/>
                  </a:lnTo>
                  <a:lnTo>
                    <a:pt x="272" y="1393"/>
                  </a:lnTo>
                  <a:lnTo>
                    <a:pt x="296" y="1405"/>
                  </a:lnTo>
                  <a:lnTo>
                    <a:pt x="322" y="1414"/>
                  </a:lnTo>
                  <a:lnTo>
                    <a:pt x="347" y="1421"/>
                  </a:lnTo>
                  <a:lnTo>
                    <a:pt x="372" y="1426"/>
                  </a:lnTo>
                  <a:lnTo>
                    <a:pt x="398" y="1430"/>
                  </a:lnTo>
                  <a:lnTo>
                    <a:pt x="423" y="1433"/>
                  </a:lnTo>
                  <a:lnTo>
                    <a:pt x="448" y="1434"/>
                  </a:lnTo>
                  <a:lnTo>
                    <a:pt x="474" y="1435"/>
                  </a:lnTo>
                  <a:lnTo>
                    <a:pt x="499" y="1434"/>
                  </a:lnTo>
                  <a:lnTo>
                    <a:pt x="524" y="1433"/>
                  </a:lnTo>
                  <a:lnTo>
                    <a:pt x="526" y="1433"/>
                  </a:lnTo>
                  <a:lnTo>
                    <a:pt x="549" y="1431"/>
                  </a:lnTo>
                  <a:lnTo>
                    <a:pt x="571" y="1428"/>
                  </a:lnTo>
                  <a:lnTo>
                    <a:pt x="593" y="1424"/>
                  </a:lnTo>
                  <a:lnTo>
                    <a:pt x="615" y="1419"/>
                  </a:lnTo>
                  <a:lnTo>
                    <a:pt x="637" y="1413"/>
                  </a:lnTo>
                  <a:lnTo>
                    <a:pt x="659" y="1406"/>
                  </a:lnTo>
                  <a:lnTo>
                    <a:pt x="681" y="1396"/>
                  </a:lnTo>
                  <a:lnTo>
                    <a:pt x="702" y="1386"/>
                  </a:lnTo>
                  <a:lnTo>
                    <a:pt x="724" y="1374"/>
                  </a:lnTo>
                  <a:lnTo>
                    <a:pt x="744" y="1361"/>
                  </a:lnTo>
                  <a:lnTo>
                    <a:pt x="765" y="1345"/>
                  </a:lnTo>
                  <a:lnTo>
                    <a:pt x="785" y="1329"/>
                  </a:lnTo>
                  <a:lnTo>
                    <a:pt x="806" y="1309"/>
                  </a:lnTo>
                  <a:lnTo>
                    <a:pt x="825" y="1289"/>
                  </a:lnTo>
                  <a:lnTo>
                    <a:pt x="845" y="1265"/>
                  </a:lnTo>
                  <a:lnTo>
                    <a:pt x="863" y="1240"/>
                  </a:lnTo>
                  <a:lnTo>
                    <a:pt x="875" y="1224"/>
                  </a:lnTo>
                  <a:lnTo>
                    <a:pt x="884" y="1208"/>
                  </a:lnTo>
                  <a:lnTo>
                    <a:pt x="894" y="1192"/>
                  </a:lnTo>
                  <a:lnTo>
                    <a:pt x="902" y="1175"/>
                  </a:lnTo>
                  <a:lnTo>
                    <a:pt x="910" y="1159"/>
                  </a:lnTo>
                  <a:lnTo>
                    <a:pt x="919" y="1142"/>
                  </a:lnTo>
                  <a:lnTo>
                    <a:pt x="932" y="1107"/>
                  </a:lnTo>
                  <a:lnTo>
                    <a:pt x="943" y="1072"/>
                  </a:lnTo>
                  <a:lnTo>
                    <a:pt x="954" y="1037"/>
                  </a:lnTo>
                  <a:lnTo>
                    <a:pt x="961" y="1001"/>
                  </a:lnTo>
                  <a:lnTo>
                    <a:pt x="967" y="965"/>
                  </a:lnTo>
                  <a:lnTo>
                    <a:pt x="971" y="928"/>
                  </a:lnTo>
                  <a:lnTo>
                    <a:pt x="974" y="892"/>
                  </a:lnTo>
                  <a:lnTo>
                    <a:pt x="975" y="856"/>
                  </a:lnTo>
                  <a:lnTo>
                    <a:pt x="975" y="820"/>
                  </a:lnTo>
                  <a:lnTo>
                    <a:pt x="974" y="785"/>
                  </a:lnTo>
                  <a:lnTo>
                    <a:pt x="971" y="751"/>
                  </a:lnTo>
                  <a:lnTo>
                    <a:pt x="968" y="717"/>
                  </a:lnTo>
                  <a:lnTo>
                    <a:pt x="965" y="684"/>
                  </a:lnTo>
                  <a:lnTo>
                    <a:pt x="960" y="651"/>
                  </a:lnTo>
                  <a:lnTo>
                    <a:pt x="955" y="620"/>
                  </a:lnTo>
                  <a:lnTo>
                    <a:pt x="948" y="591"/>
                  </a:lnTo>
                  <a:lnTo>
                    <a:pt x="943" y="562"/>
                  </a:lnTo>
                  <a:lnTo>
                    <a:pt x="930" y="511"/>
                  </a:lnTo>
                  <a:lnTo>
                    <a:pt x="918" y="466"/>
                  </a:lnTo>
                  <a:lnTo>
                    <a:pt x="906" y="429"/>
                  </a:lnTo>
                  <a:lnTo>
                    <a:pt x="897" y="401"/>
                  </a:lnTo>
                  <a:lnTo>
                    <a:pt x="889" y="377"/>
                  </a:lnTo>
                  <a:close/>
                </a:path>
              </a:pathLst>
            </a:custGeom>
            <a:solidFill>
              <a:srgbClr val="007A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5" name="Freeform 287"/>
            <p:cNvSpPr>
              <a:spLocks noEditPoints="1"/>
            </p:cNvSpPr>
            <p:nvPr/>
          </p:nvSpPr>
          <p:spPr bwMode="auto">
            <a:xfrm>
              <a:off x="2950" y="715"/>
              <a:ext cx="933" cy="1373"/>
            </a:xfrm>
            <a:custGeom>
              <a:avLst/>
              <a:gdLst>
                <a:gd name="T0" fmla="*/ 146 w 982"/>
                <a:gd name="T1" fmla="*/ 238 h 1446"/>
                <a:gd name="T2" fmla="*/ 849 w 982"/>
                <a:gd name="T3" fmla="*/ 1150 h 1446"/>
                <a:gd name="T4" fmla="*/ 523 w 982"/>
                <a:gd name="T5" fmla="*/ 107 h 1446"/>
                <a:gd name="T6" fmla="*/ 311 w 982"/>
                <a:gd name="T7" fmla="*/ 63 h 1446"/>
                <a:gd name="T8" fmla="*/ 498 w 982"/>
                <a:gd name="T9" fmla="*/ 1233 h 1446"/>
                <a:gd name="T10" fmla="*/ 134 w 982"/>
                <a:gd name="T11" fmla="*/ 1224 h 1446"/>
                <a:gd name="T12" fmla="*/ 910 w 982"/>
                <a:gd name="T13" fmla="*/ 841 h 1446"/>
                <a:gd name="T14" fmla="*/ 41 w 982"/>
                <a:gd name="T15" fmla="*/ 523 h 1446"/>
                <a:gd name="T16" fmla="*/ 105 w 982"/>
                <a:gd name="T17" fmla="*/ 965 h 1446"/>
                <a:gd name="T18" fmla="*/ 307 w 982"/>
                <a:gd name="T19" fmla="*/ 654 h 1446"/>
                <a:gd name="T20" fmla="*/ 490 w 982"/>
                <a:gd name="T21" fmla="*/ 485 h 1446"/>
                <a:gd name="T22" fmla="*/ 772 w 982"/>
                <a:gd name="T23" fmla="*/ 759 h 1446"/>
                <a:gd name="T24" fmla="*/ 925 w 982"/>
                <a:gd name="T25" fmla="*/ 867 h 1446"/>
                <a:gd name="T26" fmla="*/ 695 w 982"/>
                <a:gd name="T27" fmla="*/ 488 h 1446"/>
                <a:gd name="T28" fmla="*/ 543 w 982"/>
                <a:gd name="T29" fmla="*/ 410 h 1446"/>
                <a:gd name="T30" fmla="*/ 369 w 982"/>
                <a:gd name="T31" fmla="*/ 570 h 1446"/>
                <a:gd name="T32" fmla="*/ 284 w 982"/>
                <a:gd name="T33" fmla="*/ 596 h 1446"/>
                <a:gd name="T34" fmla="*/ 526 w 982"/>
                <a:gd name="T35" fmla="*/ 607 h 1446"/>
                <a:gd name="T36" fmla="*/ 756 w 982"/>
                <a:gd name="T37" fmla="*/ 604 h 1446"/>
                <a:gd name="T38" fmla="*/ 55 w 982"/>
                <a:gd name="T39" fmla="*/ 574 h 1446"/>
                <a:gd name="T40" fmla="*/ 486 w 982"/>
                <a:gd name="T41" fmla="*/ 185 h 1446"/>
                <a:gd name="T42" fmla="*/ 279 w 982"/>
                <a:gd name="T43" fmla="*/ 1161 h 1446"/>
                <a:gd name="T44" fmla="*/ 543 w 982"/>
                <a:gd name="T45" fmla="*/ 1166 h 1446"/>
                <a:gd name="T46" fmla="*/ 815 w 982"/>
                <a:gd name="T47" fmla="*/ 377 h 1446"/>
                <a:gd name="T48" fmla="*/ 739 w 982"/>
                <a:gd name="T49" fmla="*/ 359 h 1446"/>
                <a:gd name="T50" fmla="*/ 119 w 982"/>
                <a:gd name="T51" fmla="*/ 362 h 1446"/>
                <a:gd name="T52" fmla="*/ 649 w 982"/>
                <a:gd name="T53" fmla="*/ 352 h 1446"/>
                <a:gd name="T54" fmla="*/ 582 w 982"/>
                <a:gd name="T55" fmla="*/ 351 h 1446"/>
                <a:gd name="T56" fmla="*/ 504 w 982"/>
                <a:gd name="T57" fmla="*/ 338 h 1446"/>
                <a:gd name="T58" fmla="*/ 251 w 982"/>
                <a:gd name="T59" fmla="*/ 356 h 1446"/>
                <a:gd name="T60" fmla="*/ 334 w 982"/>
                <a:gd name="T61" fmla="*/ 351 h 1446"/>
                <a:gd name="T62" fmla="*/ 409 w 982"/>
                <a:gd name="T63" fmla="*/ 338 h 1446"/>
                <a:gd name="T64" fmla="*/ 469 w 982"/>
                <a:gd name="T65" fmla="*/ 343 h 1446"/>
                <a:gd name="T66" fmla="*/ 735 w 982"/>
                <a:gd name="T67" fmla="*/ 319 h 1446"/>
                <a:gd name="T68" fmla="*/ 105 w 982"/>
                <a:gd name="T69" fmla="*/ 343 h 1446"/>
                <a:gd name="T70" fmla="*/ 176 w 982"/>
                <a:gd name="T71" fmla="*/ 324 h 1446"/>
                <a:gd name="T72" fmla="*/ 587 w 982"/>
                <a:gd name="T73" fmla="*/ 301 h 1446"/>
                <a:gd name="T74" fmla="*/ 502 w 982"/>
                <a:gd name="T75" fmla="*/ 306 h 1446"/>
                <a:gd name="T76" fmla="*/ 252 w 982"/>
                <a:gd name="T77" fmla="*/ 315 h 1446"/>
                <a:gd name="T78" fmla="*/ 312 w 982"/>
                <a:gd name="T79" fmla="*/ 305 h 1446"/>
                <a:gd name="T80" fmla="*/ 408 w 982"/>
                <a:gd name="T81" fmla="*/ 308 h 1446"/>
                <a:gd name="T82" fmla="*/ 489 w 982"/>
                <a:gd name="T83" fmla="*/ 310 h 1446"/>
                <a:gd name="T84" fmla="*/ 80 w 982"/>
                <a:gd name="T85" fmla="*/ 1027 h 1446"/>
                <a:gd name="T86" fmla="*/ 168 w 982"/>
                <a:gd name="T87" fmla="*/ 1051 h 1446"/>
                <a:gd name="T88" fmla="*/ 742 w 982"/>
                <a:gd name="T89" fmla="*/ 1054 h 1446"/>
                <a:gd name="T90" fmla="*/ 240 w 982"/>
                <a:gd name="T91" fmla="*/ 1045 h 1446"/>
                <a:gd name="T92" fmla="*/ 317 w 982"/>
                <a:gd name="T93" fmla="*/ 1062 h 1446"/>
                <a:gd name="T94" fmla="*/ 673 w 982"/>
                <a:gd name="T95" fmla="*/ 1058 h 1446"/>
                <a:gd name="T96" fmla="*/ 595 w 982"/>
                <a:gd name="T97" fmla="*/ 1055 h 1446"/>
                <a:gd name="T98" fmla="*/ 514 w 982"/>
                <a:gd name="T99" fmla="*/ 1067 h 1446"/>
                <a:gd name="T100" fmla="*/ 448 w 982"/>
                <a:gd name="T101" fmla="*/ 1071 h 1446"/>
                <a:gd name="T102" fmla="*/ 78 w 982"/>
                <a:gd name="T103" fmla="*/ 1075 h 1446"/>
                <a:gd name="T104" fmla="*/ 163 w 982"/>
                <a:gd name="T105" fmla="*/ 1078 h 1446"/>
                <a:gd name="T106" fmla="*/ 739 w 982"/>
                <a:gd name="T107" fmla="*/ 1083 h 1446"/>
                <a:gd name="T108" fmla="*/ 209 w 982"/>
                <a:gd name="T109" fmla="*/ 1094 h 1446"/>
                <a:gd name="T110" fmla="*/ 320 w 982"/>
                <a:gd name="T111" fmla="*/ 1100 h 1446"/>
                <a:gd name="T112" fmla="*/ 672 w 982"/>
                <a:gd name="T113" fmla="*/ 1093 h 1446"/>
                <a:gd name="T114" fmla="*/ 605 w 982"/>
                <a:gd name="T115" fmla="*/ 1104 h 1446"/>
                <a:gd name="T116" fmla="*/ 517 w 982"/>
                <a:gd name="T117" fmla="*/ 1104 h 1446"/>
                <a:gd name="T118" fmla="*/ 436 w 982"/>
                <a:gd name="T119" fmla="*/ 1096 h 1446"/>
                <a:gd name="T120" fmla="*/ 887 w 982"/>
                <a:gd name="T121" fmla="*/ 1021 h 1446"/>
                <a:gd name="T122" fmla="*/ 828 w 982"/>
                <a:gd name="T123" fmla="*/ 1045 h 1446"/>
                <a:gd name="T124" fmla="*/ 862 w 982"/>
                <a:gd name="T125" fmla="*/ 1076 h 144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82"/>
                <a:gd name="T190" fmla="*/ 0 h 1446"/>
                <a:gd name="T191" fmla="*/ 982 w 982"/>
                <a:gd name="T192" fmla="*/ 1446 h 144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82" h="1446">
                  <a:moveTo>
                    <a:pt x="863" y="1259"/>
                  </a:moveTo>
                  <a:lnTo>
                    <a:pt x="863" y="1259"/>
                  </a:lnTo>
                  <a:lnTo>
                    <a:pt x="843" y="1283"/>
                  </a:lnTo>
                  <a:lnTo>
                    <a:pt x="823" y="1306"/>
                  </a:lnTo>
                  <a:lnTo>
                    <a:pt x="803" y="1327"/>
                  </a:lnTo>
                  <a:lnTo>
                    <a:pt x="783" y="1346"/>
                  </a:lnTo>
                  <a:lnTo>
                    <a:pt x="761" y="1362"/>
                  </a:lnTo>
                  <a:lnTo>
                    <a:pt x="741" y="1378"/>
                  </a:lnTo>
                  <a:lnTo>
                    <a:pt x="719" y="1391"/>
                  </a:lnTo>
                  <a:lnTo>
                    <a:pt x="697" y="1402"/>
                  </a:lnTo>
                  <a:lnTo>
                    <a:pt x="675" y="1413"/>
                  </a:lnTo>
                  <a:lnTo>
                    <a:pt x="654" y="1421"/>
                  </a:lnTo>
                  <a:lnTo>
                    <a:pt x="631" y="1428"/>
                  </a:lnTo>
                  <a:lnTo>
                    <a:pt x="609" y="1434"/>
                  </a:lnTo>
                  <a:lnTo>
                    <a:pt x="586" y="1438"/>
                  </a:lnTo>
                  <a:lnTo>
                    <a:pt x="564" y="1442"/>
                  </a:lnTo>
                  <a:lnTo>
                    <a:pt x="542" y="1444"/>
                  </a:lnTo>
                  <a:lnTo>
                    <a:pt x="520" y="1445"/>
                  </a:lnTo>
                  <a:lnTo>
                    <a:pt x="517" y="1446"/>
                  </a:lnTo>
                  <a:lnTo>
                    <a:pt x="492" y="1446"/>
                  </a:lnTo>
                  <a:lnTo>
                    <a:pt x="466" y="1446"/>
                  </a:lnTo>
                  <a:lnTo>
                    <a:pt x="441" y="1445"/>
                  </a:lnTo>
                  <a:lnTo>
                    <a:pt x="415" y="1443"/>
                  </a:lnTo>
                  <a:lnTo>
                    <a:pt x="389" y="1440"/>
                  </a:lnTo>
                  <a:lnTo>
                    <a:pt x="364" y="1436"/>
                  </a:lnTo>
                  <a:lnTo>
                    <a:pt x="339" y="1430"/>
                  </a:lnTo>
                  <a:lnTo>
                    <a:pt x="313" y="1422"/>
                  </a:lnTo>
                  <a:lnTo>
                    <a:pt x="288" y="1413"/>
                  </a:lnTo>
                  <a:lnTo>
                    <a:pt x="263" y="1400"/>
                  </a:lnTo>
                  <a:lnTo>
                    <a:pt x="239" y="1387"/>
                  </a:lnTo>
                  <a:lnTo>
                    <a:pt x="215" y="1370"/>
                  </a:lnTo>
                  <a:lnTo>
                    <a:pt x="191" y="1351"/>
                  </a:lnTo>
                  <a:lnTo>
                    <a:pt x="168" y="1329"/>
                  </a:lnTo>
                  <a:lnTo>
                    <a:pt x="157" y="1317"/>
                  </a:lnTo>
                  <a:lnTo>
                    <a:pt x="145" y="1304"/>
                  </a:lnTo>
                  <a:lnTo>
                    <a:pt x="134" y="1291"/>
                  </a:lnTo>
                  <a:lnTo>
                    <a:pt x="123" y="1276"/>
                  </a:lnTo>
                  <a:lnTo>
                    <a:pt x="111" y="1261"/>
                  </a:lnTo>
                  <a:lnTo>
                    <a:pt x="100" y="1244"/>
                  </a:lnTo>
                  <a:lnTo>
                    <a:pt x="90" y="1227"/>
                  </a:lnTo>
                  <a:lnTo>
                    <a:pt x="81" y="1211"/>
                  </a:lnTo>
                  <a:lnTo>
                    <a:pt x="71" y="1193"/>
                  </a:lnTo>
                  <a:lnTo>
                    <a:pt x="63" y="1176"/>
                  </a:lnTo>
                  <a:lnTo>
                    <a:pt x="49" y="1141"/>
                  </a:lnTo>
                  <a:lnTo>
                    <a:pt x="36" y="1105"/>
                  </a:lnTo>
                  <a:lnTo>
                    <a:pt x="25" y="1069"/>
                  </a:lnTo>
                  <a:lnTo>
                    <a:pt x="17" y="1032"/>
                  </a:lnTo>
                  <a:lnTo>
                    <a:pt x="10" y="994"/>
                  </a:lnTo>
                  <a:lnTo>
                    <a:pt x="5" y="957"/>
                  </a:lnTo>
                  <a:lnTo>
                    <a:pt x="2" y="920"/>
                  </a:lnTo>
                  <a:lnTo>
                    <a:pt x="0" y="884"/>
                  </a:lnTo>
                  <a:lnTo>
                    <a:pt x="0" y="847"/>
                  </a:lnTo>
                  <a:lnTo>
                    <a:pt x="0" y="811"/>
                  </a:lnTo>
                  <a:lnTo>
                    <a:pt x="2" y="775"/>
                  </a:lnTo>
                  <a:lnTo>
                    <a:pt x="5" y="740"/>
                  </a:lnTo>
                  <a:lnTo>
                    <a:pt x="8" y="705"/>
                  </a:lnTo>
                  <a:lnTo>
                    <a:pt x="13" y="672"/>
                  </a:lnTo>
                  <a:lnTo>
                    <a:pt x="18" y="641"/>
                  </a:lnTo>
                  <a:lnTo>
                    <a:pt x="23" y="610"/>
                  </a:lnTo>
                  <a:lnTo>
                    <a:pt x="29" y="580"/>
                  </a:lnTo>
                  <a:lnTo>
                    <a:pt x="42" y="527"/>
                  </a:lnTo>
                  <a:lnTo>
                    <a:pt x="54" y="480"/>
                  </a:lnTo>
                  <a:lnTo>
                    <a:pt x="65" y="442"/>
                  </a:lnTo>
                  <a:lnTo>
                    <a:pt x="75" y="413"/>
                  </a:lnTo>
                  <a:lnTo>
                    <a:pt x="83" y="389"/>
                  </a:lnTo>
                  <a:lnTo>
                    <a:pt x="106" y="339"/>
                  </a:lnTo>
                  <a:lnTo>
                    <a:pt x="130" y="293"/>
                  </a:lnTo>
                  <a:lnTo>
                    <a:pt x="154" y="251"/>
                  </a:lnTo>
                  <a:lnTo>
                    <a:pt x="178" y="212"/>
                  </a:lnTo>
                  <a:lnTo>
                    <a:pt x="203" y="178"/>
                  </a:lnTo>
                  <a:lnTo>
                    <a:pt x="227" y="147"/>
                  </a:lnTo>
                  <a:lnTo>
                    <a:pt x="253" y="120"/>
                  </a:lnTo>
                  <a:lnTo>
                    <a:pt x="279" y="95"/>
                  </a:lnTo>
                  <a:lnTo>
                    <a:pt x="303" y="75"/>
                  </a:lnTo>
                  <a:lnTo>
                    <a:pt x="329" y="56"/>
                  </a:lnTo>
                  <a:lnTo>
                    <a:pt x="354" y="41"/>
                  </a:lnTo>
                  <a:lnTo>
                    <a:pt x="380" y="29"/>
                  </a:lnTo>
                  <a:lnTo>
                    <a:pt x="405" y="18"/>
                  </a:lnTo>
                  <a:lnTo>
                    <a:pt x="429" y="10"/>
                  </a:lnTo>
                  <a:lnTo>
                    <a:pt x="454" y="5"/>
                  </a:lnTo>
                  <a:lnTo>
                    <a:pt x="477" y="1"/>
                  </a:lnTo>
                  <a:lnTo>
                    <a:pt x="484" y="0"/>
                  </a:lnTo>
                  <a:lnTo>
                    <a:pt x="507" y="0"/>
                  </a:lnTo>
                  <a:lnTo>
                    <a:pt x="532" y="1"/>
                  </a:lnTo>
                  <a:lnTo>
                    <a:pt x="545" y="3"/>
                  </a:lnTo>
                  <a:lnTo>
                    <a:pt x="557" y="6"/>
                  </a:lnTo>
                  <a:lnTo>
                    <a:pt x="571" y="9"/>
                  </a:lnTo>
                  <a:lnTo>
                    <a:pt x="583" y="13"/>
                  </a:lnTo>
                  <a:lnTo>
                    <a:pt x="596" y="18"/>
                  </a:lnTo>
                  <a:lnTo>
                    <a:pt x="610" y="23"/>
                  </a:lnTo>
                  <a:lnTo>
                    <a:pt x="623" y="30"/>
                  </a:lnTo>
                  <a:lnTo>
                    <a:pt x="636" y="37"/>
                  </a:lnTo>
                  <a:lnTo>
                    <a:pt x="650" y="45"/>
                  </a:lnTo>
                  <a:lnTo>
                    <a:pt x="664" y="53"/>
                  </a:lnTo>
                  <a:lnTo>
                    <a:pt x="677" y="63"/>
                  </a:lnTo>
                  <a:lnTo>
                    <a:pt x="691" y="74"/>
                  </a:lnTo>
                  <a:lnTo>
                    <a:pt x="705" y="85"/>
                  </a:lnTo>
                  <a:lnTo>
                    <a:pt x="718" y="98"/>
                  </a:lnTo>
                  <a:lnTo>
                    <a:pt x="732" y="112"/>
                  </a:lnTo>
                  <a:lnTo>
                    <a:pt x="746" y="126"/>
                  </a:lnTo>
                  <a:lnTo>
                    <a:pt x="759" y="141"/>
                  </a:lnTo>
                  <a:lnTo>
                    <a:pt x="773" y="159"/>
                  </a:lnTo>
                  <a:lnTo>
                    <a:pt x="786" y="176"/>
                  </a:lnTo>
                  <a:lnTo>
                    <a:pt x="800" y="195"/>
                  </a:lnTo>
                  <a:lnTo>
                    <a:pt x="814" y="215"/>
                  </a:lnTo>
                  <a:lnTo>
                    <a:pt x="827" y="236"/>
                  </a:lnTo>
                  <a:lnTo>
                    <a:pt x="839" y="258"/>
                  </a:lnTo>
                  <a:lnTo>
                    <a:pt x="853" y="282"/>
                  </a:lnTo>
                  <a:lnTo>
                    <a:pt x="866" y="307"/>
                  </a:lnTo>
                  <a:lnTo>
                    <a:pt x="878" y="333"/>
                  </a:lnTo>
                  <a:lnTo>
                    <a:pt x="892" y="361"/>
                  </a:lnTo>
                  <a:lnTo>
                    <a:pt x="904" y="389"/>
                  </a:lnTo>
                  <a:lnTo>
                    <a:pt x="912" y="413"/>
                  </a:lnTo>
                  <a:lnTo>
                    <a:pt x="920" y="441"/>
                  </a:lnTo>
                  <a:lnTo>
                    <a:pt x="932" y="479"/>
                  </a:lnTo>
                  <a:lnTo>
                    <a:pt x="943" y="524"/>
                  </a:lnTo>
                  <a:lnTo>
                    <a:pt x="955" y="577"/>
                  </a:lnTo>
                  <a:lnTo>
                    <a:pt x="960" y="606"/>
                  </a:lnTo>
                  <a:lnTo>
                    <a:pt x="965" y="635"/>
                  </a:lnTo>
                  <a:lnTo>
                    <a:pt x="971" y="667"/>
                  </a:lnTo>
                  <a:lnTo>
                    <a:pt x="975" y="700"/>
                  </a:lnTo>
                  <a:lnTo>
                    <a:pt x="978" y="733"/>
                  </a:lnTo>
                  <a:lnTo>
                    <a:pt x="980" y="768"/>
                  </a:lnTo>
                  <a:lnTo>
                    <a:pt x="982" y="803"/>
                  </a:lnTo>
                  <a:lnTo>
                    <a:pt x="982" y="837"/>
                  </a:lnTo>
                  <a:lnTo>
                    <a:pt x="982" y="874"/>
                  </a:lnTo>
                  <a:lnTo>
                    <a:pt x="980" y="910"/>
                  </a:lnTo>
                  <a:lnTo>
                    <a:pt x="977" y="946"/>
                  </a:lnTo>
                  <a:lnTo>
                    <a:pt x="972" y="983"/>
                  </a:lnTo>
                  <a:lnTo>
                    <a:pt x="965" y="1019"/>
                  </a:lnTo>
                  <a:lnTo>
                    <a:pt x="956" y="1056"/>
                  </a:lnTo>
                  <a:lnTo>
                    <a:pt x="946" y="1091"/>
                  </a:lnTo>
                  <a:lnTo>
                    <a:pt x="934" y="1126"/>
                  </a:lnTo>
                  <a:lnTo>
                    <a:pt x="919" y="1160"/>
                  </a:lnTo>
                  <a:lnTo>
                    <a:pt x="912" y="1178"/>
                  </a:lnTo>
                  <a:lnTo>
                    <a:pt x="903" y="1194"/>
                  </a:lnTo>
                  <a:lnTo>
                    <a:pt x="894" y="1211"/>
                  </a:lnTo>
                  <a:lnTo>
                    <a:pt x="884" y="1227"/>
                  </a:lnTo>
                  <a:lnTo>
                    <a:pt x="873" y="1243"/>
                  </a:lnTo>
                  <a:lnTo>
                    <a:pt x="863" y="1259"/>
                  </a:lnTo>
                  <a:close/>
                  <a:moveTo>
                    <a:pt x="169" y="241"/>
                  </a:moveTo>
                  <a:lnTo>
                    <a:pt x="169" y="241"/>
                  </a:lnTo>
                  <a:lnTo>
                    <a:pt x="170" y="243"/>
                  </a:lnTo>
                  <a:lnTo>
                    <a:pt x="175" y="245"/>
                  </a:lnTo>
                  <a:lnTo>
                    <a:pt x="179" y="246"/>
                  </a:lnTo>
                  <a:lnTo>
                    <a:pt x="184" y="247"/>
                  </a:lnTo>
                  <a:lnTo>
                    <a:pt x="190" y="246"/>
                  </a:lnTo>
                  <a:lnTo>
                    <a:pt x="198" y="244"/>
                  </a:lnTo>
                  <a:lnTo>
                    <a:pt x="206" y="240"/>
                  </a:lnTo>
                  <a:lnTo>
                    <a:pt x="216" y="234"/>
                  </a:lnTo>
                  <a:lnTo>
                    <a:pt x="226" y="225"/>
                  </a:lnTo>
                  <a:lnTo>
                    <a:pt x="240" y="214"/>
                  </a:lnTo>
                  <a:lnTo>
                    <a:pt x="253" y="201"/>
                  </a:lnTo>
                  <a:lnTo>
                    <a:pt x="268" y="183"/>
                  </a:lnTo>
                  <a:lnTo>
                    <a:pt x="286" y="162"/>
                  </a:lnTo>
                  <a:lnTo>
                    <a:pt x="304" y="136"/>
                  </a:lnTo>
                  <a:lnTo>
                    <a:pt x="307" y="133"/>
                  </a:lnTo>
                  <a:lnTo>
                    <a:pt x="314" y="125"/>
                  </a:lnTo>
                  <a:lnTo>
                    <a:pt x="325" y="115"/>
                  </a:lnTo>
                  <a:lnTo>
                    <a:pt x="331" y="111"/>
                  </a:lnTo>
                  <a:lnTo>
                    <a:pt x="337" y="107"/>
                  </a:lnTo>
                  <a:lnTo>
                    <a:pt x="343" y="105"/>
                  </a:lnTo>
                  <a:lnTo>
                    <a:pt x="348" y="104"/>
                  </a:lnTo>
                  <a:lnTo>
                    <a:pt x="353" y="105"/>
                  </a:lnTo>
                  <a:lnTo>
                    <a:pt x="356" y="107"/>
                  </a:lnTo>
                  <a:lnTo>
                    <a:pt x="359" y="110"/>
                  </a:lnTo>
                  <a:lnTo>
                    <a:pt x="363" y="117"/>
                  </a:lnTo>
                  <a:lnTo>
                    <a:pt x="366" y="126"/>
                  </a:lnTo>
                  <a:lnTo>
                    <a:pt x="367" y="140"/>
                  </a:lnTo>
                  <a:lnTo>
                    <a:pt x="368" y="158"/>
                  </a:lnTo>
                  <a:lnTo>
                    <a:pt x="368" y="166"/>
                  </a:lnTo>
                  <a:lnTo>
                    <a:pt x="371" y="187"/>
                  </a:lnTo>
                  <a:lnTo>
                    <a:pt x="373" y="201"/>
                  </a:lnTo>
                  <a:lnTo>
                    <a:pt x="376" y="214"/>
                  </a:lnTo>
                  <a:lnTo>
                    <a:pt x="379" y="227"/>
                  </a:lnTo>
                  <a:lnTo>
                    <a:pt x="383" y="239"/>
                  </a:lnTo>
                  <a:lnTo>
                    <a:pt x="388" y="247"/>
                  </a:lnTo>
                  <a:lnTo>
                    <a:pt x="391" y="250"/>
                  </a:lnTo>
                  <a:lnTo>
                    <a:pt x="394" y="252"/>
                  </a:lnTo>
                  <a:lnTo>
                    <a:pt x="398" y="253"/>
                  </a:lnTo>
                  <a:lnTo>
                    <a:pt x="401" y="253"/>
                  </a:lnTo>
                  <a:lnTo>
                    <a:pt x="405" y="252"/>
                  </a:lnTo>
                  <a:lnTo>
                    <a:pt x="409" y="249"/>
                  </a:lnTo>
                  <a:lnTo>
                    <a:pt x="413" y="244"/>
                  </a:lnTo>
                  <a:lnTo>
                    <a:pt x="418" y="238"/>
                  </a:lnTo>
                  <a:lnTo>
                    <a:pt x="422" y="229"/>
                  </a:lnTo>
                  <a:lnTo>
                    <a:pt x="427" y="219"/>
                  </a:lnTo>
                  <a:lnTo>
                    <a:pt x="439" y="193"/>
                  </a:lnTo>
                  <a:lnTo>
                    <a:pt x="452" y="158"/>
                  </a:lnTo>
                  <a:lnTo>
                    <a:pt x="454" y="152"/>
                  </a:lnTo>
                  <a:lnTo>
                    <a:pt x="462" y="138"/>
                  </a:lnTo>
                  <a:lnTo>
                    <a:pt x="467" y="130"/>
                  </a:lnTo>
                  <a:lnTo>
                    <a:pt x="474" y="121"/>
                  </a:lnTo>
                  <a:lnTo>
                    <a:pt x="482" y="113"/>
                  </a:lnTo>
                  <a:lnTo>
                    <a:pt x="491" y="105"/>
                  </a:lnTo>
                  <a:lnTo>
                    <a:pt x="500" y="100"/>
                  </a:lnTo>
                  <a:lnTo>
                    <a:pt x="505" y="98"/>
                  </a:lnTo>
                  <a:lnTo>
                    <a:pt x="510" y="97"/>
                  </a:lnTo>
                  <a:lnTo>
                    <a:pt x="515" y="96"/>
                  </a:lnTo>
                  <a:lnTo>
                    <a:pt x="521" y="97"/>
                  </a:lnTo>
                  <a:lnTo>
                    <a:pt x="527" y="98"/>
                  </a:lnTo>
                  <a:lnTo>
                    <a:pt x="532" y="100"/>
                  </a:lnTo>
                  <a:lnTo>
                    <a:pt x="538" y="103"/>
                  </a:lnTo>
                  <a:lnTo>
                    <a:pt x="544" y="107"/>
                  </a:lnTo>
                  <a:lnTo>
                    <a:pt x="550" y="113"/>
                  </a:lnTo>
                  <a:lnTo>
                    <a:pt x="556" y="119"/>
                  </a:lnTo>
                  <a:lnTo>
                    <a:pt x="563" y="127"/>
                  </a:lnTo>
                  <a:lnTo>
                    <a:pt x="569" y="136"/>
                  </a:lnTo>
                  <a:lnTo>
                    <a:pt x="576" y="147"/>
                  </a:lnTo>
                  <a:lnTo>
                    <a:pt x="582" y="160"/>
                  </a:lnTo>
                  <a:lnTo>
                    <a:pt x="586" y="167"/>
                  </a:lnTo>
                  <a:lnTo>
                    <a:pt x="595" y="182"/>
                  </a:lnTo>
                  <a:lnTo>
                    <a:pt x="602" y="192"/>
                  </a:lnTo>
                  <a:lnTo>
                    <a:pt x="609" y="201"/>
                  </a:lnTo>
                  <a:lnTo>
                    <a:pt x="616" y="210"/>
                  </a:lnTo>
                  <a:lnTo>
                    <a:pt x="623" y="217"/>
                  </a:lnTo>
                  <a:lnTo>
                    <a:pt x="631" y="221"/>
                  </a:lnTo>
                  <a:lnTo>
                    <a:pt x="634" y="223"/>
                  </a:lnTo>
                  <a:lnTo>
                    <a:pt x="638" y="223"/>
                  </a:lnTo>
                  <a:lnTo>
                    <a:pt x="642" y="223"/>
                  </a:lnTo>
                  <a:lnTo>
                    <a:pt x="645" y="221"/>
                  </a:lnTo>
                  <a:lnTo>
                    <a:pt x="648" y="218"/>
                  </a:lnTo>
                  <a:lnTo>
                    <a:pt x="651" y="214"/>
                  </a:lnTo>
                  <a:lnTo>
                    <a:pt x="654" y="209"/>
                  </a:lnTo>
                  <a:lnTo>
                    <a:pt x="656" y="202"/>
                  </a:lnTo>
                  <a:lnTo>
                    <a:pt x="658" y="194"/>
                  </a:lnTo>
                  <a:lnTo>
                    <a:pt x="659" y="183"/>
                  </a:lnTo>
                  <a:lnTo>
                    <a:pt x="661" y="158"/>
                  </a:lnTo>
                  <a:lnTo>
                    <a:pt x="661" y="125"/>
                  </a:lnTo>
                  <a:lnTo>
                    <a:pt x="662" y="122"/>
                  </a:lnTo>
                  <a:lnTo>
                    <a:pt x="664" y="120"/>
                  </a:lnTo>
                  <a:lnTo>
                    <a:pt x="666" y="118"/>
                  </a:lnTo>
                  <a:lnTo>
                    <a:pt x="669" y="116"/>
                  </a:lnTo>
                  <a:lnTo>
                    <a:pt x="673" y="115"/>
                  </a:lnTo>
                  <a:lnTo>
                    <a:pt x="679" y="114"/>
                  </a:lnTo>
                  <a:lnTo>
                    <a:pt x="686" y="115"/>
                  </a:lnTo>
                  <a:lnTo>
                    <a:pt x="695" y="118"/>
                  </a:lnTo>
                  <a:lnTo>
                    <a:pt x="705" y="123"/>
                  </a:lnTo>
                  <a:lnTo>
                    <a:pt x="717" y="131"/>
                  </a:lnTo>
                  <a:lnTo>
                    <a:pt x="732" y="142"/>
                  </a:lnTo>
                  <a:lnTo>
                    <a:pt x="748" y="157"/>
                  </a:lnTo>
                  <a:lnTo>
                    <a:pt x="767" y="175"/>
                  </a:lnTo>
                  <a:lnTo>
                    <a:pt x="788" y="199"/>
                  </a:lnTo>
                  <a:lnTo>
                    <a:pt x="812" y="226"/>
                  </a:lnTo>
                  <a:lnTo>
                    <a:pt x="798" y="206"/>
                  </a:lnTo>
                  <a:lnTo>
                    <a:pt x="782" y="183"/>
                  </a:lnTo>
                  <a:lnTo>
                    <a:pt x="760" y="156"/>
                  </a:lnTo>
                  <a:lnTo>
                    <a:pt x="747" y="140"/>
                  </a:lnTo>
                  <a:lnTo>
                    <a:pt x="733" y="125"/>
                  </a:lnTo>
                  <a:lnTo>
                    <a:pt x="717" y="110"/>
                  </a:lnTo>
                  <a:lnTo>
                    <a:pt x="700" y="94"/>
                  </a:lnTo>
                  <a:lnTo>
                    <a:pt x="681" y="79"/>
                  </a:lnTo>
                  <a:lnTo>
                    <a:pt x="663" y="64"/>
                  </a:lnTo>
                  <a:lnTo>
                    <a:pt x="643" y="51"/>
                  </a:lnTo>
                  <a:lnTo>
                    <a:pt x="621" y="39"/>
                  </a:lnTo>
                  <a:lnTo>
                    <a:pt x="598" y="29"/>
                  </a:lnTo>
                  <a:lnTo>
                    <a:pt x="575" y="19"/>
                  </a:lnTo>
                  <a:lnTo>
                    <a:pt x="550" y="12"/>
                  </a:lnTo>
                  <a:lnTo>
                    <a:pt x="538" y="10"/>
                  </a:lnTo>
                  <a:lnTo>
                    <a:pt x="526" y="8"/>
                  </a:lnTo>
                  <a:lnTo>
                    <a:pt x="512" y="7"/>
                  </a:lnTo>
                  <a:lnTo>
                    <a:pt x="499" y="6"/>
                  </a:lnTo>
                  <a:lnTo>
                    <a:pt x="486" y="6"/>
                  </a:lnTo>
                  <a:lnTo>
                    <a:pt x="472" y="7"/>
                  </a:lnTo>
                  <a:lnTo>
                    <a:pt x="458" y="9"/>
                  </a:lnTo>
                  <a:lnTo>
                    <a:pt x="445" y="12"/>
                  </a:lnTo>
                  <a:lnTo>
                    <a:pt x="430" y="15"/>
                  </a:lnTo>
                  <a:lnTo>
                    <a:pt x="416" y="19"/>
                  </a:lnTo>
                  <a:lnTo>
                    <a:pt x="402" y="24"/>
                  </a:lnTo>
                  <a:lnTo>
                    <a:pt x="387" y="31"/>
                  </a:lnTo>
                  <a:lnTo>
                    <a:pt x="372" y="39"/>
                  </a:lnTo>
                  <a:lnTo>
                    <a:pt x="358" y="47"/>
                  </a:lnTo>
                  <a:lnTo>
                    <a:pt x="342" y="56"/>
                  </a:lnTo>
                  <a:lnTo>
                    <a:pt x="327" y="66"/>
                  </a:lnTo>
                  <a:lnTo>
                    <a:pt x="311" y="79"/>
                  </a:lnTo>
                  <a:lnTo>
                    <a:pt x="296" y="91"/>
                  </a:lnTo>
                  <a:lnTo>
                    <a:pt x="281" y="105"/>
                  </a:lnTo>
                  <a:lnTo>
                    <a:pt x="265" y="121"/>
                  </a:lnTo>
                  <a:lnTo>
                    <a:pt x="249" y="137"/>
                  </a:lnTo>
                  <a:lnTo>
                    <a:pt x="233" y="156"/>
                  </a:lnTo>
                  <a:lnTo>
                    <a:pt x="217" y="174"/>
                  </a:lnTo>
                  <a:lnTo>
                    <a:pt x="201" y="196"/>
                  </a:lnTo>
                  <a:lnTo>
                    <a:pt x="185" y="217"/>
                  </a:lnTo>
                  <a:lnTo>
                    <a:pt x="169" y="241"/>
                  </a:lnTo>
                  <a:close/>
                  <a:moveTo>
                    <a:pt x="842" y="1268"/>
                  </a:moveTo>
                  <a:lnTo>
                    <a:pt x="842" y="1268"/>
                  </a:lnTo>
                  <a:lnTo>
                    <a:pt x="830" y="1282"/>
                  </a:lnTo>
                  <a:lnTo>
                    <a:pt x="819" y="1293"/>
                  </a:lnTo>
                  <a:lnTo>
                    <a:pt x="809" y="1300"/>
                  </a:lnTo>
                  <a:lnTo>
                    <a:pt x="799" y="1305"/>
                  </a:lnTo>
                  <a:lnTo>
                    <a:pt x="792" y="1308"/>
                  </a:lnTo>
                  <a:lnTo>
                    <a:pt x="785" y="1308"/>
                  </a:lnTo>
                  <a:lnTo>
                    <a:pt x="779" y="1307"/>
                  </a:lnTo>
                  <a:lnTo>
                    <a:pt x="774" y="1305"/>
                  </a:lnTo>
                  <a:lnTo>
                    <a:pt x="769" y="1302"/>
                  </a:lnTo>
                  <a:lnTo>
                    <a:pt x="766" y="1298"/>
                  </a:lnTo>
                  <a:lnTo>
                    <a:pt x="762" y="1294"/>
                  </a:lnTo>
                  <a:lnTo>
                    <a:pt x="760" y="1289"/>
                  </a:lnTo>
                  <a:lnTo>
                    <a:pt x="757" y="1282"/>
                  </a:lnTo>
                  <a:lnTo>
                    <a:pt x="756" y="1279"/>
                  </a:lnTo>
                  <a:lnTo>
                    <a:pt x="751" y="1259"/>
                  </a:lnTo>
                  <a:lnTo>
                    <a:pt x="746" y="1241"/>
                  </a:lnTo>
                  <a:lnTo>
                    <a:pt x="741" y="1226"/>
                  </a:lnTo>
                  <a:lnTo>
                    <a:pt x="736" y="1213"/>
                  </a:lnTo>
                  <a:lnTo>
                    <a:pt x="730" y="1202"/>
                  </a:lnTo>
                  <a:lnTo>
                    <a:pt x="725" y="1193"/>
                  </a:lnTo>
                  <a:lnTo>
                    <a:pt x="719" y="1187"/>
                  </a:lnTo>
                  <a:lnTo>
                    <a:pt x="714" y="1182"/>
                  </a:lnTo>
                  <a:lnTo>
                    <a:pt x="709" y="1179"/>
                  </a:lnTo>
                  <a:lnTo>
                    <a:pt x="704" y="1178"/>
                  </a:lnTo>
                  <a:lnTo>
                    <a:pt x="699" y="1178"/>
                  </a:lnTo>
                  <a:lnTo>
                    <a:pt x="694" y="1179"/>
                  </a:lnTo>
                  <a:lnTo>
                    <a:pt x="690" y="1182"/>
                  </a:lnTo>
                  <a:lnTo>
                    <a:pt x="685" y="1185"/>
                  </a:lnTo>
                  <a:lnTo>
                    <a:pt x="680" y="1190"/>
                  </a:lnTo>
                  <a:lnTo>
                    <a:pt x="676" y="1195"/>
                  </a:lnTo>
                  <a:lnTo>
                    <a:pt x="668" y="1207"/>
                  </a:lnTo>
                  <a:lnTo>
                    <a:pt x="661" y="1222"/>
                  </a:lnTo>
                  <a:lnTo>
                    <a:pt x="654" y="1237"/>
                  </a:lnTo>
                  <a:lnTo>
                    <a:pt x="649" y="1252"/>
                  </a:lnTo>
                  <a:lnTo>
                    <a:pt x="640" y="1275"/>
                  </a:lnTo>
                  <a:lnTo>
                    <a:pt x="637" y="1285"/>
                  </a:lnTo>
                  <a:lnTo>
                    <a:pt x="633" y="1304"/>
                  </a:lnTo>
                  <a:lnTo>
                    <a:pt x="628" y="1319"/>
                  </a:lnTo>
                  <a:lnTo>
                    <a:pt x="624" y="1334"/>
                  </a:lnTo>
                  <a:lnTo>
                    <a:pt x="619" y="1345"/>
                  </a:lnTo>
                  <a:lnTo>
                    <a:pt x="614" y="1355"/>
                  </a:lnTo>
                  <a:lnTo>
                    <a:pt x="609" y="1363"/>
                  </a:lnTo>
                  <a:lnTo>
                    <a:pt x="605" y="1369"/>
                  </a:lnTo>
                  <a:lnTo>
                    <a:pt x="599" y="1375"/>
                  </a:lnTo>
                  <a:lnTo>
                    <a:pt x="594" y="1378"/>
                  </a:lnTo>
                  <a:lnTo>
                    <a:pt x="589" y="1379"/>
                  </a:lnTo>
                  <a:lnTo>
                    <a:pt x="584" y="1380"/>
                  </a:lnTo>
                  <a:lnTo>
                    <a:pt x="580" y="1379"/>
                  </a:lnTo>
                  <a:lnTo>
                    <a:pt x="575" y="1377"/>
                  </a:lnTo>
                  <a:lnTo>
                    <a:pt x="570" y="1375"/>
                  </a:lnTo>
                  <a:lnTo>
                    <a:pt x="566" y="1370"/>
                  </a:lnTo>
                  <a:lnTo>
                    <a:pt x="562" y="1366"/>
                  </a:lnTo>
                  <a:lnTo>
                    <a:pt x="552" y="1356"/>
                  </a:lnTo>
                  <a:lnTo>
                    <a:pt x="545" y="1344"/>
                  </a:lnTo>
                  <a:lnTo>
                    <a:pt x="538" y="1332"/>
                  </a:lnTo>
                  <a:lnTo>
                    <a:pt x="532" y="1319"/>
                  </a:lnTo>
                  <a:lnTo>
                    <a:pt x="524" y="1299"/>
                  </a:lnTo>
                  <a:lnTo>
                    <a:pt x="521" y="1291"/>
                  </a:lnTo>
                  <a:lnTo>
                    <a:pt x="513" y="1271"/>
                  </a:lnTo>
                  <a:lnTo>
                    <a:pt x="506" y="1253"/>
                  </a:lnTo>
                  <a:lnTo>
                    <a:pt x="499" y="1238"/>
                  </a:lnTo>
                  <a:lnTo>
                    <a:pt x="492" y="1225"/>
                  </a:lnTo>
                  <a:lnTo>
                    <a:pt x="485" y="1215"/>
                  </a:lnTo>
                  <a:lnTo>
                    <a:pt x="478" y="1205"/>
                  </a:lnTo>
                  <a:lnTo>
                    <a:pt x="471" y="1199"/>
                  </a:lnTo>
                  <a:lnTo>
                    <a:pt x="465" y="1194"/>
                  </a:lnTo>
                  <a:lnTo>
                    <a:pt x="458" y="1191"/>
                  </a:lnTo>
                  <a:lnTo>
                    <a:pt x="452" y="1190"/>
                  </a:lnTo>
                  <a:lnTo>
                    <a:pt x="446" y="1189"/>
                  </a:lnTo>
                  <a:lnTo>
                    <a:pt x="441" y="1190"/>
                  </a:lnTo>
                  <a:lnTo>
                    <a:pt x="434" y="1193"/>
                  </a:lnTo>
                  <a:lnTo>
                    <a:pt x="429" y="1196"/>
                  </a:lnTo>
                  <a:lnTo>
                    <a:pt x="423" y="1200"/>
                  </a:lnTo>
                  <a:lnTo>
                    <a:pt x="418" y="1205"/>
                  </a:lnTo>
                  <a:lnTo>
                    <a:pt x="409" y="1218"/>
                  </a:lnTo>
                  <a:lnTo>
                    <a:pt x="401" y="1231"/>
                  </a:lnTo>
                  <a:lnTo>
                    <a:pt x="392" y="1245"/>
                  </a:lnTo>
                  <a:lnTo>
                    <a:pt x="386" y="1260"/>
                  </a:lnTo>
                  <a:lnTo>
                    <a:pt x="378" y="1282"/>
                  </a:lnTo>
                  <a:lnTo>
                    <a:pt x="375" y="1293"/>
                  </a:lnTo>
                  <a:lnTo>
                    <a:pt x="370" y="1310"/>
                  </a:lnTo>
                  <a:lnTo>
                    <a:pt x="366" y="1325"/>
                  </a:lnTo>
                  <a:lnTo>
                    <a:pt x="362" y="1340"/>
                  </a:lnTo>
                  <a:lnTo>
                    <a:pt x="356" y="1351"/>
                  </a:lnTo>
                  <a:lnTo>
                    <a:pt x="351" y="1360"/>
                  </a:lnTo>
                  <a:lnTo>
                    <a:pt x="347" y="1368"/>
                  </a:lnTo>
                  <a:lnTo>
                    <a:pt x="342" y="1375"/>
                  </a:lnTo>
                  <a:lnTo>
                    <a:pt x="337" y="1379"/>
                  </a:lnTo>
                  <a:lnTo>
                    <a:pt x="332" y="1382"/>
                  </a:lnTo>
                  <a:lnTo>
                    <a:pt x="327" y="1384"/>
                  </a:lnTo>
                  <a:lnTo>
                    <a:pt x="322" y="1384"/>
                  </a:lnTo>
                  <a:lnTo>
                    <a:pt x="317" y="1384"/>
                  </a:lnTo>
                  <a:lnTo>
                    <a:pt x="311" y="1382"/>
                  </a:lnTo>
                  <a:lnTo>
                    <a:pt x="306" y="1379"/>
                  </a:lnTo>
                  <a:lnTo>
                    <a:pt x="301" y="1376"/>
                  </a:lnTo>
                  <a:lnTo>
                    <a:pt x="297" y="1372"/>
                  </a:lnTo>
                  <a:lnTo>
                    <a:pt x="288" y="1361"/>
                  </a:lnTo>
                  <a:lnTo>
                    <a:pt x="279" y="1350"/>
                  </a:lnTo>
                  <a:lnTo>
                    <a:pt x="271" y="1338"/>
                  </a:lnTo>
                  <a:lnTo>
                    <a:pt x="264" y="1325"/>
                  </a:lnTo>
                  <a:lnTo>
                    <a:pt x="255" y="1306"/>
                  </a:lnTo>
                  <a:lnTo>
                    <a:pt x="251" y="1298"/>
                  </a:lnTo>
                  <a:lnTo>
                    <a:pt x="245" y="1279"/>
                  </a:lnTo>
                  <a:lnTo>
                    <a:pt x="240" y="1263"/>
                  </a:lnTo>
                  <a:lnTo>
                    <a:pt x="233" y="1248"/>
                  </a:lnTo>
                  <a:lnTo>
                    <a:pt x="227" y="1236"/>
                  </a:lnTo>
                  <a:lnTo>
                    <a:pt x="221" y="1226"/>
                  </a:lnTo>
                  <a:lnTo>
                    <a:pt x="215" y="1217"/>
                  </a:lnTo>
                  <a:lnTo>
                    <a:pt x="210" y="1211"/>
                  </a:lnTo>
                  <a:lnTo>
                    <a:pt x="204" y="1204"/>
                  </a:lnTo>
                  <a:lnTo>
                    <a:pt x="199" y="1200"/>
                  </a:lnTo>
                  <a:lnTo>
                    <a:pt x="193" y="1198"/>
                  </a:lnTo>
                  <a:lnTo>
                    <a:pt x="188" y="1196"/>
                  </a:lnTo>
                  <a:lnTo>
                    <a:pt x="183" y="1196"/>
                  </a:lnTo>
                  <a:lnTo>
                    <a:pt x="178" y="1197"/>
                  </a:lnTo>
                  <a:lnTo>
                    <a:pt x="173" y="1198"/>
                  </a:lnTo>
                  <a:lnTo>
                    <a:pt x="168" y="1201"/>
                  </a:lnTo>
                  <a:lnTo>
                    <a:pt x="164" y="1204"/>
                  </a:lnTo>
                  <a:lnTo>
                    <a:pt x="156" y="1213"/>
                  </a:lnTo>
                  <a:lnTo>
                    <a:pt x="148" y="1222"/>
                  </a:lnTo>
                  <a:lnTo>
                    <a:pt x="141" y="1233"/>
                  </a:lnTo>
                  <a:lnTo>
                    <a:pt x="136" y="1243"/>
                  </a:lnTo>
                  <a:lnTo>
                    <a:pt x="128" y="1261"/>
                  </a:lnTo>
                  <a:lnTo>
                    <a:pt x="125" y="1268"/>
                  </a:lnTo>
                  <a:lnTo>
                    <a:pt x="141" y="1289"/>
                  </a:lnTo>
                  <a:lnTo>
                    <a:pt x="158" y="1309"/>
                  </a:lnTo>
                  <a:lnTo>
                    <a:pt x="175" y="1326"/>
                  </a:lnTo>
                  <a:lnTo>
                    <a:pt x="193" y="1343"/>
                  </a:lnTo>
                  <a:lnTo>
                    <a:pt x="213" y="1358"/>
                  </a:lnTo>
                  <a:lnTo>
                    <a:pt x="232" y="1372"/>
                  </a:lnTo>
                  <a:lnTo>
                    <a:pt x="253" y="1383"/>
                  </a:lnTo>
                  <a:lnTo>
                    <a:pt x="274" y="1394"/>
                  </a:lnTo>
                  <a:lnTo>
                    <a:pt x="295" y="1403"/>
                  </a:lnTo>
                  <a:lnTo>
                    <a:pt x="317" y="1411"/>
                  </a:lnTo>
                  <a:lnTo>
                    <a:pt x="339" y="1418"/>
                  </a:lnTo>
                  <a:lnTo>
                    <a:pt x="362" y="1424"/>
                  </a:lnTo>
                  <a:lnTo>
                    <a:pt x="383" y="1428"/>
                  </a:lnTo>
                  <a:lnTo>
                    <a:pt x="406" y="1432"/>
                  </a:lnTo>
                  <a:lnTo>
                    <a:pt x="428" y="1434"/>
                  </a:lnTo>
                  <a:lnTo>
                    <a:pt x="451" y="1435"/>
                  </a:lnTo>
                  <a:lnTo>
                    <a:pt x="472" y="1436"/>
                  </a:lnTo>
                  <a:lnTo>
                    <a:pt x="495" y="1436"/>
                  </a:lnTo>
                  <a:lnTo>
                    <a:pt x="516" y="1435"/>
                  </a:lnTo>
                  <a:lnTo>
                    <a:pt x="537" y="1433"/>
                  </a:lnTo>
                  <a:lnTo>
                    <a:pt x="557" y="1431"/>
                  </a:lnTo>
                  <a:lnTo>
                    <a:pt x="578" y="1428"/>
                  </a:lnTo>
                  <a:lnTo>
                    <a:pt x="597" y="1424"/>
                  </a:lnTo>
                  <a:lnTo>
                    <a:pt x="617" y="1420"/>
                  </a:lnTo>
                  <a:lnTo>
                    <a:pt x="634" y="1416"/>
                  </a:lnTo>
                  <a:lnTo>
                    <a:pt x="652" y="1410"/>
                  </a:lnTo>
                  <a:lnTo>
                    <a:pt x="668" y="1405"/>
                  </a:lnTo>
                  <a:lnTo>
                    <a:pt x="684" y="1399"/>
                  </a:lnTo>
                  <a:lnTo>
                    <a:pt x="698" y="1393"/>
                  </a:lnTo>
                  <a:lnTo>
                    <a:pt x="711" y="1387"/>
                  </a:lnTo>
                  <a:lnTo>
                    <a:pt x="723" y="1381"/>
                  </a:lnTo>
                  <a:lnTo>
                    <a:pt x="734" y="1374"/>
                  </a:lnTo>
                  <a:lnTo>
                    <a:pt x="746" y="1365"/>
                  </a:lnTo>
                  <a:lnTo>
                    <a:pt x="757" y="1356"/>
                  </a:lnTo>
                  <a:lnTo>
                    <a:pt x="779" y="1339"/>
                  </a:lnTo>
                  <a:lnTo>
                    <a:pt x="797" y="1321"/>
                  </a:lnTo>
                  <a:lnTo>
                    <a:pt x="814" y="1305"/>
                  </a:lnTo>
                  <a:lnTo>
                    <a:pt x="826" y="1289"/>
                  </a:lnTo>
                  <a:lnTo>
                    <a:pt x="835" y="1278"/>
                  </a:lnTo>
                  <a:lnTo>
                    <a:pt x="842" y="1268"/>
                  </a:lnTo>
                  <a:close/>
                  <a:moveTo>
                    <a:pt x="931" y="849"/>
                  </a:moveTo>
                  <a:lnTo>
                    <a:pt x="931" y="849"/>
                  </a:lnTo>
                  <a:lnTo>
                    <a:pt x="923" y="849"/>
                  </a:lnTo>
                  <a:lnTo>
                    <a:pt x="916" y="851"/>
                  </a:lnTo>
                  <a:lnTo>
                    <a:pt x="909" y="854"/>
                  </a:lnTo>
                  <a:lnTo>
                    <a:pt x="903" y="860"/>
                  </a:lnTo>
                  <a:lnTo>
                    <a:pt x="898" y="866"/>
                  </a:lnTo>
                  <a:lnTo>
                    <a:pt x="893" y="874"/>
                  </a:lnTo>
                  <a:lnTo>
                    <a:pt x="889" y="885"/>
                  </a:lnTo>
                  <a:lnTo>
                    <a:pt x="887" y="895"/>
                  </a:lnTo>
                  <a:lnTo>
                    <a:pt x="886" y="905"/>
                  </a:lnTo>
                  <a:lnTo>
                    <a:pt x="887" y="915"/>
                  </a:lnTo>
                  <a:lnTo>
                    <a:pt x="888" y="925"/>
                  </a:lnTo>
                  <a:lnTo>
                    <a:pt x="891" y="933"/>
                  </a:lnTo>
                  <a:lnTo>
                    <a:pt x="895" y="940"/>
                  </a:lnTo>
                  <a:lnTo>
                    <a:pt x="901" y="946"/>
                  </a:lnTo>
                  <a:lnTo>
                    <a:pt x="907" y="950"/>
                  </a:lnTo>
                  <a:lnTo>
                    <a:pt x="914" y="952"/>
                  </a:lnTo>
                  <a:lnTo>
                    <a:pt x="921" y="952"/>
                  </a:lnTo>
                  <a:lnTo>
                    <a:pt x="929" y="950"/>
                  </a:lnTo>
                  <a:lnTo>
                    <a:pt x="935" y="947"/>
                  </a:lnTo>
                  <a:lnTo>
                    <a:pt x="942" y="941"/>
                  </a:lnTo>
                  <a:lnTo>
                    <a:pt x="947" y="935"/>
                  </a:lnTo>
                  <a:lnTo>
                    <a:pt x="952" y="927"/>
                  </a:lnTo>
                  <a:lnTo>
                    <a:pt x="955" y="916"/>
                  </a:lnTo>
                  <a:lnTo>
                    <a:pt x="958" y="906"/>
                  </a:lnTo>
                  <a:lnTo>
                    <a:pt x="959" y="896"/>
                  </a:lnTo>
                  <a:lnTo>
                    <a:pt x="958" y="886"/>
                  </a:lnTo>
                  <a:lnTo>
                    <a:pt x="956" y="876"/>
                  </a:lnTo>
                  <a:lnTo>
                    <a:pt x="953" y="868"/>
                  </a:lnTo>
                  <a:lnTo>
                    <a:pt x="949" y="861"/>
                  </a:lnTo>
                  <a:lnTo>
                    <a:pt x="944" y="855"/>
                  </a:lnTo>
                  <a:lnTo>
                    <a:pt x="938" y="851"/>
                  </a:lnTo>
                  <a:lnTo>
                    <a:pt x="931" y="849"/>
                  </a:lnTo>
                  <a:close/>
                  <a:moveTo>
                    <a:pt x="214" y="875"/>
                  </a:moveTo>
                  <a:lnTo>
                    <a:pt x="214" y="875"/>
                  </a:lnTo>
                  <a:lnTo>
                    <a:pt x="217" y="897"/>
                  </a:lnTo>
                  <a:lnTo>
                    <a:pt x="218" y="915"/>
                  </a:lnTo>
                  <a:lnTo>
                    <a:pt x="219" y="932"/>
                  </a:lnTo>
                  <a:lnTo>
                    <a:pt x="218" y="946"/>
                  </a:lnTo>
                  <a:lnTo>
                    <a:pt x="217" y="958"/>
                  </a:lnTo>
                  <a:lnTo>
                    <a:pt x="215" y="969"/>
                  </a:lnTo>
                  <a:lnTo>
                    <a:pt x="212" y="977"/>
                  </a:lnTo>
                  <a:lnTo>
                    <a:pt x="209" y="984"/>
                  </a:lnTo>
                  <a:lnTo>
                    <a:pt x="206" y="989"/>
                  </a:lnTo>
                  <a:lnTo>
                    <a:pt x="203" y="994"/>
                  </a:lnTo>
                  <a:lnTo>
                    <a:pt x="199" y="997"/>
                  </a:lnTo>
                  <a:lnTo>
                    <a:pt x="196" y="999"/>
                  </a:lnTo>
                  <a:lnTo>
                    <a:pt x="191" y="1001"/>
                  </a:lnTo>
                  <a:lnTo>
                    <a:pt x="189" y="1002"/>
                  </a:lnTo>
                  <a:lnTo>
                    <a:pt x="184" y="1003"/>
                  </a:lnTo>
                  <a:lnTo>
                    <a:pt x="180" y="1005"/>
                  </a:lnTo>
                  <a:lnTo>
                    <a:pt x="176" y="1005"/>
                  </a:lnTo>
                  <a:lnTo>
                    <a:pt x="172" y="1003"/>
                  </a:lnTo>
                  <a:lnTo>
                    <a:pt x="165" y="1000"/>
                  </a:lnTo>
                  <a:lnTo>
                    <a:pt x="159" y="996"/>
                  </a:lnTo>
                  <a:lnTo>
                    <a:pt x="152" y="989"/>
                  </a:lnTo>
                  <a:lnTo>
                    <a:pt x="148" y="982"/>
                  </a:lnTo>
                  <a:lnTo>
                    <a:pt x="144" y="974"/>
                  </a:lnTo>
                  <a:lnTo>
                    <a:pt x="141" y="965"/>
                  </a:lnTo>
                  <a:lnTo>
                    <a:pt x="136" y="946"/>
                  </a:lnTo>
                  <a:lnTo>
                    <a:pt x="134" y="930"/>
                  </a:lnTo>
                  <a:lnTo>
                    <a:pt x="132" y="913"/>
                  </a:lnTo>
                  <a:lnTo>
                    <a:pt x="144" y="825"/>
                  </a:lnTo>
                  <a:lnTo>
                    <a:pt x="151" y="749"/>
                  </a:lnTo>
                  <a:lnTo>
                    <a:pt x="155" y="715"/>
                  </a:lnTo>
                  <a:lnTo>
                    <a:pt x="157" y="684"/>
                  </a:lnTo>
                  <a:lnTo>
                    <a:pt x="158" y="655"/>
                  </a:lnTo>
                  <a:lnTo>
                    <a:pt x="158" y="629"/>
                  </a:lnTo>
                  <a:lnTo>
                    <a:pt x="158" y="606"/>
                  </a:lnTo>
                  <a:lnTo>
                    <a:pt x="157" y="583"/>
                  </a:lnTo>
                  <a:lnTo>
                    <a:pt x="156" y="564"/>
                  </a:lnTo>
                  <a:lnTo>
                    <a:pt x="154" y="546"/>
                  </a:lnTo>
                  <a:lnTo>
                    <a:pt x="151" y="531"/>
                  </a:lnTo>
                  <a:lnTo>
                    <a:pt x="149" y="517"/>
                  </a:lnTo>
                  <a:lnTo>
                    <a:pt x="146" y="504"/>
                  </a:lnTo>
                  <a:lnTo>
                    <a:pt x="143" y="494"/>
                  </a:lnTo>
                  <a:lnTo>
                    <a:pt x="140" y="485"/>
                  </a:lnTo>
                  <a:lnTo>
                    <a:pt x="136" y="477"/>
                  </a:lnTo>
                  <a:lnTo>
                    <a:pt x="133" y="470"/>
                  </a:lnTo>
                  <a:lnTo>
                    <a:pt x="129" y="465"/>
                  </a:lnTo>
                  <a:lnTo>
                    <a:pt x="125" y="460"/>
                  </a:lnTo>
                  <a:lnTo>
                    <a:pt x="122" y="457"/>
                  </a:lnTo>
                  <a:lnTo>
                    <a:pt x="115" y="453"/>
                  </a:lnTo>
                  <a:lnTo>
                    <a:pt x="108" y="451"/>
                  </a:lnTo>
                  <a:lnTo>
                    <a:pt x="103" y="450"/>
                  </a:lnTo>
                  <a:lnTo>
                    <a:pt x="99" y="451"/>
                  </a:lnTo>
                  <a:lnTo>
                    <a:pt x="91" y="455"/>
                  </a:lnTo>
                  <a:lnTo>
                    <a:pt x="83" y="461"/>
                  </a:lnTo>
                  <a:lnTo>
                    <a:pt x="76" y="469"/>
                  </a:lnTo>
                  <a:lnTo>
                    <a:pt x="69" y="478"/>
                  </a:lnTo>
                  <a:lnTo>
                    <a:pt x="63" y="488"/>
                  </a:lnTo>
                  <a:lnTo>
                    <a:pt x="58" y="499"/>
                  </a:lnTo>
                  <a:lnTo>
                    <a:pt x="54" y="510"/>
                  </a:lnTo>
                  <a:lnTo>
                    <a:pt x="49" y="524"/>
                  </a:lnTo>
                  <a:lnTo>
                    <a:pt x="43" y="551"/>
                  </a:lnTo>
                  <a:lnTo>
                    <a:pt x="37" y="581"/>
                  </a:lnTo>
                  <a:lnTo>
                    <a:pt x="33" y="612"/>
                  </a:lnTo>
                  <a:lnTo>
                    <a:pt x="30" y="644"/>
                  </a:lnTo>
                  <a:lnTo>
                    <a:pt x="28" y="674"/>
                  </a:lnTo>
                  <a:lnTo>
                    <a:pt x="27" y="704"/>
                  </a:lnTo>
                  <a:lnTo>
                    <a:pt x="28" y="756"/>
                  </a:lnTo>
                  <a:lnTo>
                    <a:pt x="29" y="792"/>
                  </a:lnTo>
                  <a:lnTo>
                    <a:pt x="30" y="806"/>
                  </a:lnTo>
                  <a:lnTo>
                    <a:pt x="34" y="835"/>
                  </a:lnTo>
                  <a:lnTo>
                    <a:pt x="36" y="861"/>
                  </a:lnTo>
                  <a:lnTo>
                    <a:pt x="37" y="883"/>
                  </a:lnTo>
                  <a:lnTo>
                    <a:pt x="37" y="902"/>
                  </a:lnTo>
                  <a:lnTo>
                    <a:pt x="36" y="917"/>
                  </a:lnTo>
                  <a:lnTo>
                    <a:pt x="34" y="932"/>
                  </a:lnTo>
                  <a:lnTo>
                    <a:pt x="32" y="942"/>
                  </a:lnTo>
                  <a:lnTo>
                    <a:pt x="29" y="951"/>
                  </a:lnTo>
                  <a:lnTo>
                    <a:pt x="26" y="958"/>
                  </a:lnTo>
                  <a:lnTo>
                    <a:pt x="23" y="963"/>
                  </a:lnTo>
                  <a:lnTo>
                    <a:pt x="21" y="967"/>
                  </a:lnTo>
                  <a:lnTo>
                    <a:pt x="18" y="970"/>
                  </a:lnTo>
                  <a:lnTo>
                    <a:pt x="14" y="972"/>
                  </a:lnTo>
                  <a:lnTo>
                    <a:pt x="13" y="972"/>
                  </a:lnTo>
                  <a:lnTo>
                    <a:pt x="25" y="1032"/>
                  </a:lnTo>
                  <a:lnTo>
                    <a:pt x="34" y="1023"/>
                  </a:lnTo>
                  <a:lnTo>
                    <a:pt x="41" y="1014"/>
                  </a:lnTo>
                  <a:lnTo>
                    <a:pt x="47" y="1003"/>
                  </a:lnTo>
                  <a:lnTo>
                    <a:pt x="52" y="994"/>
                  </a:lnTo>
                  <a:lnTo>
                    <a:pt x="57" y="984"/>
                  </a:lnTo>
                  <a:lnTo>
                    <a:pt x="60" y="975"/>
                  </a:lnTo>
                  <a:lnTo>
                    <a:pt x="65" y="957"/>
                  </a:lnTo>
                  <a:lnTo>
                    <a:pt x="69" y="942"/>
                  </a:lnTo>
                  <a:lnTo>
                    <a:pt x="70" y="931"/>
                  </a:lnTo>
                  <a:lnTo>
                    <a:pt x="71" y="919"/>
                  </a:lnTo>
                  <a:lnTo>
                    <a:pt x="61" y="843"/>
                  </a:lnTo>
                  <a:lnTo>
                    <a:pt x="54" y="776"/>
                  </a:lnTo>
                  <a:lnTo>
                    <a:pt x="50" y="720"/>
                  </a:lnTo>
                  <a:lnTo>
                    <a:pt x="48" y="671"/>
                  </a:lnTo>
                  <a:lnTo>
                    <a:pt x="49" y="632"/>
                  </a:lnTo>
                  <a:lnTo>
                    <a:pt x="51" y="600"/>
                  </a:lnTo>
                  <a:lnTo>
                    <a:pt x="54" y="574"/>
                  </a:lnTo>
                  <a:lnTo>
                    <a:pt x="59" y="555"/>
                  </a:lnTo>
                  <a:lnTo>
                    <a:pt x="64" y="541"/>
                  </a:lnTo>
                  <a:lnTo>
                    <a:pt x="70" y="531"/>
                  </a:lnTo>
                  <a:lnTo>
                    <a:pt x="77" y="525"/>
                  </a:lnTo>
                  <a:lnTo>
                    <a:pt x="83" y="522"/>
                  </a:lnTo>
                  <a:lnTo>
                    <a:pt x="87" y="520"/>
                  </a:lnTo>
                  <a:lnTo>
                    <a:pt x="91" y="520"/>
                  </a:lnTo>
                  <a:lnTo>
                    <a:pt x="95" y="521"/>
                  </a:lnTo>
                  <a:lnTo>
                    <a:pt x="100" y="523"/>
                  </a:lnTo>
                  <a:lnTo>
                    <a:pt x="104" y="527"/>
                  </a:lnTo>
                  <a:lnTo>
                    <a:pt x="107" y="533"/>
                  </a:lnTo>
                  <a:lnTo>
                    <a:pt x="110" y="540"/>
                  </a:lnTo>
                  <a:lnTo>
                    <a:pt x="114" y="549"/>
                  </a:lnTo>
                  <a:lnTo>
                    <a:pt x="116" y="561"/>
                  </a:lnTo>
                  <a:lnTo>
                    <a:pt x="118" y="585"/>
                  </a:lnTo>
                  <a:lnTo>
                    <a:pt x="120" y="614"/>
                  </a:lnTo>
                  <a:lnTo>
                    <a:pt x="120" y="647"/>
                  </a:lnTo>
                  <a:lnTo>
                    <a:pt x="118" y="681"/>
                  </a:lnTo>
                  <a:lnTo>
                    <a:pt x="116" y="715"/>
                  </a:lnTo>
                  <a:lnTo>
                    <a:pt x="110" y="784"/>
                  </a:lnTo>
                  <a:lnTo>
                    <a:pt x="104" y="844"/>
                  </a:lnTo>
                  <a:lnTo>
                    <a:pt x="96" y="902"/>
                  </a:lnTo>
                  <a:lnTo>
                    <a:pt x="96" y="932"/>
                  </a:lnTo>
                  <a:lnTo>
                    <a:pt x="97" y="958"/>
                  </a:lnTo>
                  <a:lnTo>
                    <a:pt x="100" y="981"/>
                  </a:lnTo>
                  <a:lnTo>
                    <a:pt x="105" y="1000"/>
                  </a:lnTo>
                  <a:lnTo>
                    <a:pt x="111" y="1016"/>
                  </a:lnTo>
                  <a:lnTo>
                    <a:pt x="118" y="1028"/>
                  </a:lnTo>
                  <a:lnTo>
                    <a:pt x="126" y="1038"/>
                  </a:lnTo>
                  <a:lnTo>
                    <a:pt x="133" y="1046"/>
                  </a:lnTo>
                  <a:lnTo>
                    <a:pt x="141" y="1051"/>
                  </a:lnTo>
                  <a:lnTo>
                    <a:pt x="149" y="1055"/>
                  </a:lnTo>
                  <a:lnTo>
                    <a:pt x="157" y="1057"/>
                  </a:lnTo>
                  <a:lnTo>
                    <a:pt x="163" y="1058"/>
                  </a:lnTo>
                  <a:lnTo>
                    <a:pt x="173" y="1058"/>
                  </a:lnTo>
                  <a:lnTo>
                    <a:pt x="177" y="1058"/>
                  </a:lnTo>
                  <a:lnTo>
                    <a:pt x="190" y="1056"/>
                  </a:lnTo>
                  <a:lnTo>
                    <a:pt x="203" y="1053"/>
                  </a:lnTo>
                  <a:lnTo>
                    <a:pt x="214" y="1049"/>
                  </a:lnTo>
                  <a:lnTo>
                    <a:pt x="223" y="1042"/>
                  </a:lnTo>
                  <a:lnTo>
                    <a:pt x="232" y="1036"/>
                  </a:lnTo>
                  <a:lnTo>
                    <a:pt x="240" y="1029"/>
                  </a:lnTo>
                  <a:lnTo>
                    <a:pt x="247" y="1021"/>
                  </a:lnTo>
                  <a:lnTo>
                    <a:pt x="252" y="1012"/>
                  </a:lnTo>
                  <a:lnTo>
                    <a:pt x="257" y="1002"/>
                  </a:lnTo>
                  <a:lnTo>
                    <a:pt x="260" y="993"/>
                  </a:lnTo>
                  <a:lnTo>
                    <a:pt x="263" y="982"/>
                  </a:lnTo>
                  <a:lnTo>
                    <a:pt x="266" y="972"/>
                  </a:lnTo>
                  <a:lnTo>
                    <a:pt x="267" y="960"/>
                  </a:lnTo>
                  <a:lnTo>
                    <a:pt x="268" y="949"/>
                  </a:lnTo>
                  <a:lnTo>
                    <a:pt x="269" y="927"/>
                  </a:lnTo>
                  <a:lnTo>
                    <a:pt x="267" y="904"/>
                  </a:lnTo>
                  <a:lnTo>
                    <a:pt x="265" y="881"/>
                  </a:lnTo>
                  <a:lnTo>
                    <a:pt x="261" y="862"/>
                  </a:lnTo>
                  <a:lnTo>
                    <a:pt x="257" y="844"/>
                  </a:lnTo>
                  <a:lnTo>
                    <a:pt x="250" y="817"/>
                  </a:lnTo>
                  <a:lnTo>
                    <a:pt x="247" y="807"/>
                  </a:lnTo>
                  <a:lnTo>
                    <a:pt x="240" y="778"/>
                  </a:lnTo>
                  <a:lnTo>
                    <a:pt x="233" y="751"/>
                  </a:lnTo>
                  <a:lnTo>
                    <a:pt x="228" y="726"/>
                  </a:lnTo>
                  <a:lnTo>
                    <a:pt x="224" y="703"/>
                  </a:lnTo>
                  <a:lnTo>
                    <a:pt x="221" y="682"/>
                  </a:lnTo>
                  <a:lnTo>
                    <a:pt x="218" y="661"/>
                  </a:lnTo>
                  <a:lnTo>
                    <a:pt x="217" y="643"/>
                  </a:lnTo>
                  <a:lnTo>
                    <a:pt x="216" y="626"/>
                  </a:lnTo>
                  <a:lnTo>
                    <a:pt x="216" y="611"/>
                  </a:lnTo>
                  <a:lnTo>
                    <a:pt x="216" y="596"/>
                  </a:lnTo>
                  <a:lnTo>
                    <a:pt x="217" y="584"/>
                  </a:lnTo>
                  <a:lnTo>
                    <a:pt x="219" y="573"/>
                  </a:lnTo>
                  <a:lnTo>
                    <a:pt x="221" y="563"/>
                  </a:lnTo>
                  <a:lnTo>
                    <a:pt x="223" y="553"/>
                  </a:lnTo>
                  <a:lnTo>
                    <a:pt x="226" y="545"/>
                  </a:lnTo>
                  <a:lnTo>
                    <a:pt x="229" y="538"/>
                  </a:lnTo>
                  <a:lnTo>
                    <a:pt x="233" y="532"/>
                  </a:lnTo>
                  <a:lnTo>
                    <a:pt x="237" y="527"/>
                  </a:lnTo>
                  <a:lnTo>
                    <a:pt x="245" y="519"/>
                  </a:lnTo>
                  <a:lnTo>
                    <a:pt x="252" y="513"/>
                  </a:lnTo>
                  <a:lnTo>
                    <a:pt x="259" y="509"/>
                  </a:lnTo>
                  <a:lnTo>
                    <a:pt x="265" y="507"/>
                  </a:lnTo>
                  <a:lnTo>
                    <a:pt x="270" y="507"/>
                  </a:lnTo>
                  <a:lnTo>
                    <a:pt x="276" y="507"/>
                  </a:lnTo>
                  <a:lnTo>
                    <a:pt x="285" y="508"/>
                  </a:lnTo>
                  <a:lnTo>
                    <a:pt x="294" y="510"/>
                  </a:lnTo>
                  <a:lnTo>
                    <a:pt x="301" y="514"/>
                  </a:lnTo>
                  <a:lnTo>
                    <a:pt x="308" y="521"/>
                  </a:lnTo>
                  <a:lnTo>
                    <a:pt x="313" y="528"/>
                  </a:lnTo>
                  <a:lnTo>
                    <a:pt x="319" y="536"/>
                  </a:lnTo>
                  <a:lnTo>
                    <a:pt x="322" y="545"/>
                  </a:lnTo>
                  <a:lnTo>
                    <a:pt x="325" y="555"/>
                  </a:lnTo>
                  <a:lnTo>
                    <a:pt x="327" y="567"/>
                  </a:lnTo>
                  <a:lnTo>
                    <a:pt x="329" y="578"/>
                  </a:lnTo>
                  <a:lnTo>
                    <a:pt x="330" y="591"/>
                  </a:lnTo>
                  <a:lnTo>
                    <a:pt x="330" y="605"/>
                  </a:lnTo>
                  <a:lnTo>
                    <a:pt x="330" y="631"/>
                  </a:lnTo>
                  <a:lnTo>
                    <a:pt x="327" y="660"/>
                  </a:lnTo>
                  <a:lnTo>
                    <a:pt x="323" y="689"/>
                  </a:lnTo>
                  <a:lnTo>
                    <a:pt x="319" y="716"/>
                  </a:lnTo>
                  <a:lnTo>
                    <a:pt x="313" y="742"/>
                  </a:lnTo>
                  <a:lnTo>
                    <a:pt x="308" y="765"/>
                  </a:lnTo>
                  <a:lnTo>
                    <a:pt x="299" y="799"/>
                  </a:lnTo>
                  <a:lnTo>
                    <a:pt x="296" y="813"/>
                  </a:lnTo>
                  <a:lnTo>
                    <a:pt x="294" y="836"/>
                  </a:lnTo>
                  <a:lnTo>
                    <a:pt x="294" y="859"/>
                  </a:lnTo>
                  <a:lnTo>
                    <a:pt x="294" y="879"/>
                  </a:lnTo>
                  <a:lnTo>
                    <a:pt x="296" y="899"/>
                  </a:lnTo>
                  <a:lnTo>
                    <a:pt x="298" y="916"/>
                  </a:lnTo>
                  <a:lnTo>
                    <a:pt x="301" y="933"/>
                  </a:lnTo>
                  <a:lnTo>
                    <a:pt x="305" y="947"/>
                  </a:lnTo>
                  <a:lnTo>
                    <a:pt x="309" y="961"/>
                  </a:lnTo>
                  <a:lnTo>
                    <a:pt x="314" y="974"/>
                  </a:lnTo>
                  <a:lnTo>
                    <a:pt x="321" y="985"/>
                  </a:lnTo>
                  <a:lnTo>
                    <a:pt x="327" y="995"/>
                  </a:lnTo>
                  <a:lnTo>
                    <a:pt x="333" y="1003"/>
                  </a:lnTo>
                  <a:lnTo>
                    <a:pt x="340" y="1012"/>
                  </a:lnTo>
                  <a:lnTo>
                    <a:pt x="347" y="1019"/>
                  </a:lnTo>
                  <a:lnTo>
                    <a:pt x="354" y="1025"/>
                  </a:lnTo>
                  <a:lnTo>
                    <a:pt x="362" y="1031"/>
                  </a:lnTo>
                  <a:lnTo>
                    <a:pt x="369" y="1035"/>
                  </a:lnTo>
                  <a:lnTo>
                    <a:pt x="377" y="1039"/>
                  </a:lnTo>
                  <a:lnTo>
                    <a:pt x="391" y="1046"/>
                  </a:lnTo>
                  <a:lnTo>
                    <a:pt x="406" y="1049"/>
                  </a:lnTo>
                  <a:lnTo>
                    <a:pt x="418" y="1051"/>
                  </a:lnTo>
                  <a:lnTo>
                    <a:pt x="428" y="1052"/>
                  </a:lnTo>
                  <a:lnTo>
                    <a:pt x="436" y="1052"/>
                  </a:lnTo>
                  <a:lnTo>
                    <a:pt x="444" y="1051"/>
                  </a:lnTo>
                  <a:lnTo>
                    <a:pt x="460" y="1048"/>
                  </a:lnTo>
                  <a:lnTo>
                    <a:pt x="474" y="1043"/>
                  </a:lnTo>
                  <a:lnTo>
                    <a:pt x="487" y="1038"/>
                  </a:lnTo>
                  <a:lnTo>
                    <a:pt x="498" y="1032"/>
                  </a:lnTo>
                  <a:lnTo>
                    <a:pt x="508" y="1026"/>
                  </a:lnTo>
                  <a:lnTo>
                    <a:pt x="517" y="1018"/>
                  </a:lnTo>
                  <a:lnTo>
                    <a:pt x="525" y="1010"/>
                  </a:lnTo>
                  <a:lnTo>
                    <a:pt x="532" y="1000"/>
                  </a:lnTo>
                  <a:lnTo>
                    <a:pt x="537" y="991"/>
                  </a:lnTo>
                  <a:lnTo>
                    <a:pt x="542" y="982"/>
                  </a:lnTo>
                  <a:lnTo>
                    <a:pt x="545" y="972"/>
                  </a:lnTo>
                  <a:lnTo>
                    <a:pt x="548" y="961"/>
                  </a:lnTo>
                  <a:lnTo>
                    <a:pt x="550" y="950"/>
                  </a:lnTo>
                  <a:lnTo>
                    <a:pt x="551" y="939"/>
                  </a:lnTo>
                  <a:lnTo>
                    <a:pt x="552" y="917"/>
                  </a:lnTo>
                  <a:lnTo>
                    <a:pt x="550" y="896"/>
                  </a:lnTo>
                  <a:lnTo>
                    <a:pt x="547" y="875"/>
                  </a:lnTo>
                  <a:lnTo>
                    <a:pt x="544" y="856"/>
                  </a:lnTo>
                  <a:lnTo>
                    <a:pt x="539" y="839"/>
                  </a:lnTo>
                  <a:lnTo>
                    <a:pt x="531" y="814"/>
                  </a:lnTo>
                  <a:lnTo>
                    <a:pt x="528" y="805"/>
                  </a:lnTo>
                  <a:lnTo>
                    <a:pt x="516" y="776"/>
                  </a:lnTo>
                  <a:lnTo>
                    <a:pt x="506" y="748"/>
                  </a:lnTo>
                  <a:lnTo>
                    <a:pt x="498" y="724"/>
                  </a:lnTo>
                  <a:lnTo>
                    <a:pt x="492" y="699"/>
                  </a:lnTo>
                  <a:lnTo>
                    <a:pt x="487" y="677"/>
                  </a:lnTo>
                  <a:lnTo>
                    <a:pt x="483" y="657"/>
                  </a:lnTo>
                  <a:lnTo>
                    <a:pt x="480" y="639"/>
                  </a:lnTo>
                  <a:lnTo>
                    <a:pt x="478" y="621"/>
                  </a:lnTo>
                  <a:lnTo>
                    <a:pt x="478" y="606"/>
                  </a:lnTo>
                  <a:lnTo>
                    <a:pt x="480" y="590"/>
                  </a:lnTo>
                  <a:lnTo>
                    <a:pt x="481" y="578"/>
                  </a:lnTo>
                  <a:lnTo>
                    <a:pt x="484" y="566"/>
                  </a:lnTo>
                  <a:lnTo>
                    <a:pt x="487" y="555"/>
                  </a:lnTo>
                  <a:lnTo>
                    <a:pt x="491" y="545"/>
                  </a:lnTo>
                  <a:lnTo>
                    <a:pt x="495" y="537"/>
                  </a:lnTo>
                  <a:lnTo>
                    <a:pt x="500" y="529"/>
                  </a:lnTo>
                  <a:lnTo>
                    <a:pt x="505" y="523"/>
                  </a:lnTo>
                  <a:lnTo>
                    <a:pt x="511" y="517"/>
                  </a:lnTo>
                  <a:lnTo>
                    <a:pt x="516" y="511"/>
                  </a:lnTo>
                  <a:lnTo>
                    <a:pt x="523" y="507"/>
                  </a:lnTo>
                  <a:lnTo>
                    <a:pt x="535" y="501"/>
                  </a:lnTo>
                  <a:lnTo>
                    <a:pt x="546" y="497"/>
                  </a:lnTo>
                  <a:lnTo>
                    <a:pt x="556" y="495"/>
                  </a:lnTo>
                  <a:lnTo>
                    <a:pt x="565" y="494"/>
                  </a:lnTo>
                  <a:lnTo>
                    <a:pt x="572" y="494"/>
                  </a:lnTo>
                  <a:lnTo>
                    <a:pt x="582" y="498"/>
                  </a:lnTo>
                  <a:lnTo>
                    <a:pt x="591" y="503"/>
                  </a:lnTo>
                  <a:lnTo>
                    <a:pt x="599" y="510"/>
                  </a:lnTo>
                  <a:lnTo>
                    <a:pt x="607" y="519"/>
                  </a:lnTo>
                  <a:lnTo>
                    <a:pt x="613" y="528"/>
                  </a:lnTo>
                  <a:lnTo>
                    <a:pt x="617" y="537"/>
                  </a:lnTo>
                  <a:lnTo>
                    <a:pt x="621" y="548"/>
                  </a:lnTo>
                  <a:lnTo>
                    <a:pt x="624" y="560"/>
                  </a:lnTo>
                  <a:lnTo>
                    <a:pt x="627" y="572"/>
                  </a:lnTo>
                  <a:lnTo>
                    <a:pt x="628" y="584"/>
                  </a:lnTo>
                  <a:lnTo>
                    <a:pt x="629" y="598"/>
                  </a:lnTo>
                  <a:lnTo>
                    <a:pt x="629" y="611"/>
                  </a:lnTo>
                  <a:lnTo>
                    <a:pt x="627" y="639"/>
                  </a:lnTo>
                  <a:lnTo>
                    <a:pt x="624" y="667"/>
                  </a:lnTo>
                  <a:lnTo>
                    <a:pt x="620" y="694"/>
                  </a:lnTo>
                  <a:lnTo>
                    <a:pt x="614" y="721"/>
                  </a:lnTo>
                  <a:lnTo>
                    <a:pt x="608" y="745"/>
                  </a:lnTo>
                  <a:lnTo>
                    <a:pt x="602" y="767"/>
                  </a:lnTo>
                  <a:lnTo>
                    <a:pt x="591" y="798"/>
                  </a:lnTo>
                  <a:lnTo>
                    <a:pt x="587" y="811"/>
                  </a:lnTo>
                  <a:lnTo>
                    <a:pt x="585" y="829"/>
                  </a:lnTo>
                  <a:lnTo>
                    <a:pt x="583" y="848"/>
                  </a:lnTo>
                  <a:lnTo>
                    <a:pt x="582" y="864"/>
                  </a:lnTo>
                  <a:lnTo>
                    <a:pt x="582" y="879"/>
                  </a:lnTo>
                  <a:lnTo>
                    <a:pt x="583" y="895"/>
                  </a:lnTo>
                  <a:lnTo>
                    <a:pt x="585" y="909"/>
                  </a:lnTo>
                  <a:lnTo>
                    <a:pt x="587" y="922"/>
                  </a:lnTo>
                  <a:lnTo>
                    <a:pt x="590" y="935"/>
                  </a:lnTo>
                  <a:lnTo>
                    <a:pt x="593" y="946"/>
                  </a:lnTo>
                  <a:lnTo>
                    <a:pt x="597" y="956"/>
                  </a:lnTo>
                  <a:lnTo>
                    <a:pt x="602" y="967"/>
                  </a:lnTo>
                  <a:lnTo>
                    <a:pt x="606" y="976"/>
                  </a:lnTo>
                  <a:lnTo>
                    <a:pt x="616" y="992"/>
                  </a:lnTo>
                  <a:lnTo>
                    <a:pt x="627" y="1006"/>
                  </a:lnTo>
                  <a:lnTo>
                    <a:pt x="638" y="1017"/>
                  </a:lnTo>
                  <a:lnTo>
                    <a:pt x="650" y="1026"/>
                  </a:lnTo>
                  <a:lnTo>
                    <a:pt x="660" y="1032"/>
                  </a:lnTo>
                  <a:lnTo>
                    <a:pt x="670" y="1037"/>
                  </a:lnTo>
                  <a:lnTo>
                    <a:pt x="678" y="1041"/>
                  </a:lnTo>
                  <a:lnTo>
                    <a:pt x="686" y="1043"/>
                  </a:lnTo>
                  <a:lnTo>
                    <a:pt x="691" y="1046"/>
                  </a:lnTo>
                  <a:lnTo>
                    <a:pt x="698" y="1047"/>
                  </a:lnTo>
                  <a:lnTo>
                    <a:pt x="704" y="1048"/>
                  </a:lnTo>
                  <a:lnTo>
                    <a:pt x="711" y="1048"/>
                  </a:lnTo>
                  <a:lnTo>
                    <a:pt x="717" y="1047"/>
                  </a:lnTo>
                  <a:lnTo>
                    <a:pt x="729" y="1043"/>
                  </a:lnTo>
                  <a:lnTo>
                    <a:pt x="740" y="1037"/>
                  </a:lnTo>
                  <a:lnTo>
                    <a:pt x="751" y="1030"/>
                  </a:lnTo>
                  <a:lnTo>
                    <a:pt x="760" y="1022"/>
                  </a:lnTo>
                  <a:lnTo>
                    <a:pt x="770" y="1012"/>
                  </a:lnTo>
                  <a:lnTo>
                    <a:pt x="778" y="1001"/>
                  </a:lnTo>
                  <a:lnTo>
                    <a:pt x="786" y="991"/>
                  </a:lnTo>
                  <a:lnTo>
                    <a:pt x="792" y="981"/>
                  </a:lnTo>
                  <a:lnTo>
                    <a:pt x="802" y="962"/>
                  </a:lnTo>
                  <a:lnTo>
                    <a:pt x="810" y="949"/>
                  </a:lnTo>
                  <a:lnTo>
                    <a:pt x="812" y="944"/>
                  </a:lnTo>
                  <a:lnTo>
                    <a:pt x="815" y="918"/>
                  </a:lnTo>
                  <a:lnTo>
                    <a:pt x="816" y="894"/>
                  </a:lnTo>
                  <a:lnTo>
                    <a:pt x="817" y="869"/>
                  </a:lnTo>
                  <a:lnTo>
                    <a:pt x="816" y="846"/>
                  </a:lnTo>
                  <a:lnTo>
                    <a:pt x="815" y="822"/>
                  </a:lnTo>
                  <a:lnTo>
                    <a:pt x="813" y="799"/>
                  </a:lnTo>
                  <a:lnTo>
                    <a:pt x="807" y="758"/>
                  </a:lnTo>
                  <a:lnTo>
                    <a:pt x="800" y="724"/>
                  </a:lnTo>
                  <a:lnTo>
                    <a:pt x="794" y="697"/>
                  </a:lnTo>
                  <a:lnTo>
                    <a:pt x="787" y="673"/>
                  </a:lnTo>
                  <a:lnTo>
                    <a:pt x="780" y="649"/>
                  </a:lnTo>
                  <a:lnTo>
                    <a:pt x="775" y="626"/>
                  </a:lnTo>
                  <a:lnTo>
                    <a:pt x="772" y="608"/>
                  </a:lnTo>
                  <a:lnTo>
                    <a:pt x="772" y="590"/>
                  </a:lnTo>
                  <a:lnTo>
                    <a:pt x="773" y="576"/>
                  </a:lnTo>
                  <a:lnTo>
                    <a:pt x="775" y="565"/>
                  </a:lnTo>
                  <a:lnTo>
                    <a:pt x="778" y="554"/>
                  </a:lnTo>
                  <a:lnTo>
                    <a:pt x="783" y="545"/>
                  </a:lnTo>
                  <a:lnTo>
                    <a:pt x="788" y="539"/>
                  </a:lnTo>
                  <a:lnTo>
                    <a:pt x="793" y="533"/>
                  </a:lnTo>
                  <a:lnTo>
                    <a:pt x="798" y="530"/>
                  </a:lnTo>
                  <a:lnTo>
                    <a:pt x="803" y="527"/>
                  </a:lnTo>
                  <a:lnTo>
                    <a:pt x="812" y="524"/>
                  </a:lnTo>
                  <a:lnTo>
                    <a:pt x="815" y="523"/>
                  </a:lnTo>
                  <a:lnTo>
                    <a:pt x="822" y="524"/>
                  </a:lnTo>
                  <a:lnTo>
                    <a:pt x="829" y="526"/>
                  </a:lnTo>
                  <a:lnTo>
                    <a:pt x="835" y="528"/>
                  </a:lnTo>
                  <a:lnTo>
                    <a:pt x="840" y="531"/>
                  </a:lnTo>
                  <a:lnTo>
                    <a:pt x="846" y="534"/>
                  </a:lnTo>
                  <a:lnTo>
                    <a:pt x="851" y="537"/>
                  </a:lnTo>
                  <a:lnTo>
                    <a:pt x="858" y="546"/>
                  </a:lnTo>
                  <a:lnTo>
                    <a:pt x="864" y="557"/>
                  </a:lnTo>
                  <a:lnTo>
                    <a:pt x="869" y="567"/>
                  </a:lnTo>
                  <a:lnTo>
                    <a:pt x="872" y="578"/>
                  </a:lnTo>
                  <a:lnTo>
                    <a:pt x="874" y="590"/>
                  </a:lnTo>
                  <a:lnTo>
                    <a:pt x="875" y="602"/>
                  </a:lnTo>
                  <a:lnTo>
                    <a:pt x="875" y="613"/>
                  </a:lnTo>
                  <a:lnTo>
                    <a:pt x="874" y="632"/>
                  </a:lnTo>
                  <a:lnTo>
                    <a:pt x="873" y="646"/>
                  </a:lnTo>
                  <a:lnTo>
                    <a:pt x="872" y="651"/>
                  </a:lnTo>
                  <a:lnTo>
                    <a:pt x="868" y="665"/>
                  </a:lnTo>
                  <a:lnTo>
                    <a:pt x="864" y="682"/>
                  </a:lnTo>
                  <a:lnTo>
                    <a:pt x="858" y="723"/>
                  </a:lnTo>
                  <a:lnTo>
                    <a:pt x="852" y="769"/>
                  </a:lnTo>
                  <a:lnTo>
                    <a:pt x="847" y="816"/>
                  </a:lnTo>
                  <a:lnTo>
                    <a:pt x="840" y="897"/>
                  </a:lnTo>
                  <a:lnTo>
                    <a:pt x="838" y="932"/>
                  </a:lnTo>
                  <a:lnTo>
                    <a:pt x="840" y="953"/>
                  </a:lnTo>
                  <a:lnTo>
                    <a:pt x="842" y="973"/>
                  </a:lnTo>
                  <a:lnTo>
                    <a:pt x="846" y="990"/>
                  </a:lnTo>
                  <a:lnTo>
                    <a:pt x="849" y="1006"/>
                  </a:lnTo>
                  <a:lnTo>
                    <a:pt x="853" y="1019"/>
                  </a:lnTo>
                  <a:lnTo>
                    <a:pt x="856" y="1030"/>
                  </a:lnTo>
                  <a:lnTo>
                    <a:pt x="861" y="1039"/>
                  </a:lnTo>
                  <a:lnTo>
                    <a:pt x="865" y="1047"/>
                  </a:lnTo>
                  <a:lnTo>
                    <a:pt x="869" y="1053"/>
                  </a:lnTo>
                  <a:lnTo>
                    <a:pt x="874" y="1057"/>
                  </a:lnTo>
                  <a:lnTo>
                    <a:pt x="879" y="1060"/>
                  </a:lnTo>
                  <a:lnTo>
                    <a:pt x="884" y="1061"/>
                  </a:lnTo>
                  <a:lnTo>
                    <a:pt x="890" y="1062"/>
                  </a:lnTo>
                  <a:lnTo>
                    <a:pt x="895" y="1061"/>
                  </a:lnTo>
                  <a:lnTo>
                    <a:pt x="900" y="1060"/>
                  </a:lnTo>
                  <a:lnTo>
                    <a:pt x="905" y="1057"/>
                  </a:lnTo>
                  <a:lnTo>
                    <a:pt x="915" y="1051"/>
                  </a:lnTo>
                  <a:lnTo>
                    <a:pt x="924" y="1041"/>
                  </a:lnTo>
                  <a:lnTo>
                    <a:pt x="934" y="1031"/>
                  </a:lnTo>
                  <a:lnTo>
                    <a:pt x="941" y="1021"/>
                  </a:lnTo>
                  <a:lnTo>
                    <a:pt x="952" y="1003"/>
                  </a:lnTo>
                  <a:lnTo>
                    <a:pt x="957" y="996"/>
                  </a:lnTo>
                  <a:lnTo>
                    <a:pt x="963" y="979"/>
                  </a:lnTo>
                  <a:lnTo>
                    <a:pt x="968" y="958"/>
                  </a:lnTo>
                  <a:lnTo>
                    <a:pt x="972" y="936"/>
                  </a:lnTo>
                  <a:lnTo>
                    <a:pt x="974" y="913"/>
                  </a:lnTo>
                  <a:lnTo>
                    <a:pt x="975" y="889"/>
                  </a:lnTo>
                  <a:lnTo>
                    <a:pt x="976" y="864"/>
                  </a:lnTo>
                  <a:lnTo>
                    <a:pt x="975" y="816"/>
                  </a:lnTo>
                  <a:lnTo>
                    <a:pt x="973" y="772"/>
                  </a:lnTo>
                  <a:lnTo>
                    <a:pt x="970" y="736"/>
                  </a:lnTo>
                  <a:lnTo>
                    <a:pt x="967" y="702"/>
                  </a:lnTo>
                  <a:lnTo>
                    <a:pt x="967" y="751"/>
                  </a:lnTo>
                  <a:lnTo>
                    <a:pt x="967" y="799"/>
                  </a:lnTo>
                  <a:lnTo>
                    <a:pt x="964" y="847"/>
                  </a:lnTo>
                  <a:lnTo>
                    <a:pt x="962" y="869"/>
                  </a:lnTo>
                  <a:lnTo>
                    <a:pt x="960" y="890"/>
                  </a:lnTo>
                  <a:lnTo>
                    <a:pt x="956" y="908"/>
                  </a:lnTo>
                  <a:lnTo>
                    <a:pt x="952" y="926"/>
                  </a:lnTo>
                  <a:lnTo>
                    <a:pt x="947" y="941"/>
                  </a:lnTo>
                  <a:lnTo>
                    <a:pt x="941" y="953"/>
                  </a:lnTo>
                  <a:lnTo>
                    <a:pt x="937" y="958"/>
                  </a:lnTo>
                  <a:lnTo>
                    <a:pt x="934" y="963"/>
                  </a:lnTo>
                  <a:lnTo>
                    <a:pt x="930" y="968"/>
                  </a:lnTo>
                  <a:lnTo>
                    <a:pt x="924" y="971"/>
                  </a:lnTo>
                  <a:lnTo>
                    <a:pt x="919" y="973"/>
                  </a:lnTo>
                  <a:lnTo>
                    <a:pt x="914" y="975"/>
                  </a:lnTo>
                  <a:lnTo>
                    <a:pt x="909" y="975"/>
                  </a:lnTo>
                  <a:lnTo>
                    <a:pt x="903" y="975"/>
                  </a:lnTo>
                  <a:lnTo>
                    <a:pt x="899" y="975"/>
                  </a:lnTo>
                  <a:lnTo>
                    <a:pt x="895" y="972"/>
                  </a:lnTo>
                  <a:lnTo>
                    <a:pt x="892" y="969"/>
                  </a:lnTo>
                  <a:lnTo>
                    <a:pt x="889" y="963"/>
                  </a:lnTo>
                  <a:lnTo>
                    <a:pt x="887" y="956"/>
                  </a:lnTo>
                  <a:lnTo>
                    <a:pt x="884" y="949"/>
                  </a:lnTo>
                  <a:lnTo>
                    <a:pt x="882" y="931"/>
                  </a:lnTo>
                  <a:lnTo>
                    <a:pt x="881" y="908"/>
                  </a:lnTo>
                  <a:lnTo>
                    <a:pt x="882" y="884"/>
                  </a:lnTo>
                  <a:lnTo>
                    <a:pt x="884" y="856"/>
                  </a:lnTo>
                  <a:lnTo>
                    <a:pt x="888" y="829"/>
                  </a:lnTo>
                  <a:lnTo>
                    <a:pt x="895" y="774"/>
                  </a:lnTo>
                  <a:lnTo>
                    <a:pt x="903" y="727"/>
                  </a:lnTo>
                  <a:lnTo>
                    <a:pt x="911" y="681"/>
                  </a:lnTo>
                  <a:lnTo>
                    <a:pt x="912" y="658"/>
                  </a:lnTo>
                  <a:lnTo>
                    <a:pt x="913" y="636"/>
                  </a:lnTo>
                  <a:lnTo>
                    <a:pt x="912" y="617"/>
                  </a:lnTo>
                  <a:lnTo>
                    <a:pt x="911" y="599"/>
                  </a:lnTo>
                  <a:lnTo>
                    <a:pt x="909" y="582"/>
                  </a:lnTo>
                  <a:lnTo>
                    <a:pt x="907" y="566"/>
                  </a:lnTo>
                  <a:lnTo>
                    <a:pt x="904" y="551"/>
                  </a:lnTo>
                  <a:lnTo>
                    <a:pt x="901" y="539"/>
                  </a:lnTo>
                  <a:lnTo>
                    <a:pt x="897" y="527"/>
                  </a:lnTo>
                  <a:lnTo>
                    <a:pt x="893" y="516"/>
                  </a:lnTo>
                  <a:lnTo>
                    <a:pt x="888" y="506"/>
                  </a:lnTo>
                  <a:lnTo>
                    <a:pt x="882" y="497"/>
                  </a:lnTo>
                  <a:lnTo>
                    <a:pt x="877" y="490"/>
                  </a:lnTo>
                  <a:lnTo>
                    <a:pt x="872" y="483"/>
                  </a:lnTo>
                  <a:lnTo>
                    <a:pt x="866" y="477"/>
                  </a:lnTo>
                  <a:lnTo>
                    <a:pt x="861" y="471"/>
                  </a:lnTo>
                  <a:lnTo>
                    <a:pt x="849" y="463"/>
                  </a:lnTo>
                  <a:lnTo>
                    <a:pt x="837" y="457"/>
                  </a:lnTo>
                  <a:lnTo>
                    <a:pt x="827" y="453"/>
                  </a:lnTo>
                  <a:lnTo>
                    <a:pt x="817" y="451"/>
                  </a:lnTo>
                  <a:lnTo>
                    <a:pt x="809" y="450"/>
                  </a:lnTo>
                  <a:lnTo>
                    <a:pt x="802" y="450"/>
                  </a:lnTo>
                  <a:lnTo>
                    <a:pt x="797" y="450"/>
                  </a:lnTo>
                  <a:lnTo>
                    <a:pt x="784" y="452"/>
                  </a:lnTo>
                  <a:lnTo>
                    <a:pt x="773" y="456"/>
                  </a:lnTo>
                  <a:lnTo>
                    <a:pt x="764" y="462"/>
                  </a:lnTo>
                  <a:lnTo>
                    <a:pt x="754" y="469"/>
                  </a:lnTo>
                  <a:lnTo>
                    <a:pt x="747" y="479"/>
                  </a:lnTo>
                  <a:lnTo>
                    <a:pt x="741" y="490"/>
                  </a:lnTo>
                  <a:lnTo>
                    <a:pt x="736" y="502"/>
                  </a:lnTo>
                  <a:lnTo>
                    <a:pt x="732" y="514"/>
                  </a:lnTo>
                  <a:lnTo>
                    <a:pt x="729" y="530"/>
                  </a:lnTo>
                  <a:lnTo>
                    <a:pt x="726" y="544"/>
                  </a:lnTo>
                  <a:lnTo>
                    <a:pt x="725" y="561"/>
                  </a:lnTo>
                  <a:lnTo>
                    <a:pt x="724" y="577"/>
                  </a:lnTo>
                  <a:lnTo>
                    <a:pt x="724" y="594"/>
                  </a:lnTo>
                  <a:lnTo>
                    <a:pt x="725" y="612"/>
                  </a:lnTo>
                  <a:lnTo>
                    <a:pt x="728" y="648"/>
                  </a:lnTo>
                  <a:lnTo>
                    <a:pt x="732" y="684"/>
                  </a:lnTo>
                  <a:lnTo>
                    <a:pt x="738" y="718"/>
                  </a:lnTo>
                  <a:lnTo>
                    <a:pt x="744" y="750"/>
                  </a:lnTo>
                  <a:lnTo>
                    <a:pt x="750" y="779"/>
                  </a:lnTo>
                  <a:lnTo>
                    <a:pt x="760" y="822"/>
                  </a:lnTo>
                  <a:lnTo>
                    <a:pt x="766" y="838"/>
                  </a:lnTo>
                  <a:lnTo>
                    <a:pt x="769" y="865"/>
                  </a:lnTo>
                  <a:lnTo>
                    <a:pt x="770" y="888"/>
                  </a:lnTo>
                  <a:lnTo>
                    <a:pt x="769" y="906"/>
                  </a:lnTo>
                  <a:lnTo>
                    <a:pt x="766" y="921"/>
                  </a:lnTo>
                  <a:lnTo>
                    <a:pt x="761" y="935"/>
                  </a:lnTo>
                  <a:lnTo>
                    <a:pt x="756" y="945"/>
                  </a:lnTo>
                  <a:lnTo>
                    <a:pt x="751" y="953"/>
                  </a:lnTo>
                  <a:lnTo>
                    <a:pt x="744" y="958"/>
                  </a:lnTo>
                  <a:lnTo>
                    <a:pt x="738" y="963"/>
                  </a:lnTo>
                  <a:lnTo>
                    <a:pt x="731" y="966"/>
                  </a:lnTo>
                  <a:lnTo>
                    <a:pt x="725" y="968"/>
                  </a:lnTo>
                  <a:lnTo>
                    <a:pt x="719" y="968"/>
                  </a:lnTo>
                  <a:lnTo>
                    <a:pt x="710" y="968"/>
                  </a:lnTo>
                  <a:lnTo>
                    <a:pt x="707" y="967"/>
                  </a:lnTo>
                  <a:lnTo>
                    <a:pt x="698" y="967"/>
                  </a:lnTo>
                  <a:lnTo>
                    <a:pt x="691" y="965"/>
                  </a:lnTo>
                  <a:lnTo>
                    <a:pt x="684" y="962"/>
                  </a:lnTo>
                  <a:lnTo>
                    <a:pt x="677" y="960"/>
                  </a:lnTo>
                  <a:lnTo>
                    <a:pt x="672" y="956"/>
                  </a:lnTo>
                  <a:lnTo>
                    <a:pt x="667" y="952"/>
                  </a:lnTo>
                  <a:lnTo>
                    <a:pt x="663" y="948"/>
                  </a:lnTo>
                  <a:lnTo>
                    <a:pt x="659" y="943"/>
                  </a:lnTo>
                  <a:lnTo>
                    <a:pt x="656" y="938"/>
                  </a:lnTo>
                  <a:lnTo>
                    <a:pt x="653" y="933"/>
                  </a:lnTo>
                  <a:lnTo>
                    <a:pt x="649" y="920"/>
                  </a:lnTo>
                  <a:lnTo>
                    <a:pt x="647" y="907"/>
                  </a:lnTo>
                  <a:lnTo>
                    <a:pt x="646" y="894"/>
                  </a:lnTo>
                  <a:lnTo>
                    <a:pt x="646" y="880"/>
                  </a:lnTo>
                  <a:lnTo>
                    <a:pt x="647" y="867"/>
                  </a:lnTo>
                  <a:lnTo>
                    <a:pt x="650" y="845"/>
                  </a:lnTo>
                  <a:lnTo>
                    <a:pt x="653" y="828"/>
                  </a:lnTo>
                  <a:lnTo>
                    <a:pt x="655" y="822"/>
                  </a:lnTo>
                  <a:lnTo>
                    <a:pt x="663" y="784"/>
                  </a:lnTo>
                  <a:lnTo>
                    <a:pt x="670" y="748"/>
                  </a:lnTo>
                  <a:lnTo>
                    <a:pt x="676" y="715"/>
                  </a:lnTo>
                  <a:lnTo>
                    <a:pt x="679" y="685"/>
                  </a:lnTo>
                  <a:lnTo>
                    <a:pt x="683" y="656"/>
                  </a:lnTo>
                  <a:lnTo>
                    <a:pt x="684" y="629"/>
                  </a:lnTo>
                  <a:lnTo>
                    <a:pt x="684" y="606"/>
                  </a:lnTo>
                  <a:lnTo>
                    <a:pt x="683" y="583"/>
                  </a:lnTo>
                  <a:lnTo>
                    <a:pt x="679" y="564"/>
                  </a:lnTo>
                  <a:lnTo>
                    <a:pt x="676" y="545"/>
                  </a:lnTo>
                  <a:lnTo>
                    <a:pt x="672" y="529"/>
                  </a:lnTo>
                  <a:lnTo>
                    <a:pt x="667" y="513"/>
                  </a:lnTo>
                  <a:lnTo>
                    <a:pt x="662" y="500"/>
                  </a:lnTo>
                  <a:lnTo>
                    <a:pt x="656" y="489"/>
                  </a:lnTo>
                  <a:lnTo>
                    <a:pt x="650" y="478"/>
                  </a:lnTo>
                  <a:lnTo>
                    <a:pt x="643" y="469"/>
                  </a:lnTo>
                  <a:lnTo>
                    <a:pt x="635" y="461"/>
                  </a:lnTo>
                  <a:lnTo>
                    <a:pt x="627" y="455"/>
                  </a:lnTo>
                  <a:lnTo>
                    <a:pt x="620" y="449"/>
                  </a:lnTo>
                  <a:lnTo>
                    <a:pt x="613" y="445"/>
                  </a:lnTo>
                  <a:lnTo>
                    <a:pt x="605" y="441"/>
                  </a:lnTo>
                  <a:lnTo>
                    <a:pt x="597" y="438"/>
                  </a:lnTo>
                  <a:lnTo>
                    <a:pt x="583" y="433"/>
                  </a:lnTo>
                  <a:lnTo>
                    <a:pt x="572" y="432"/>
                  </a:lnTo>
                  <a:lnTo>
                    <a:pt x="562" y="431"/>
                  </a:lnTo>
                  <a:lnTo>
                    <a:pt x="553" y="432"/>
                  </a:lnTo>
                  <a:lnTo>
                    <a:pt x="533" y="433"/>
                  </a:lnTo>
                  <a:lnTo>
                    <a:pt x="523" y="436"/>
                  </a:lnTo>
                  <a:lnTo>
                    <a:pt x="513" y="438"/>
                  </a:lnTo>
                  <a:lnTo>
                    <a:pt x="505" y="440"/>
                  </a:lnTo>
                  <a:lnTo>
                    <a:pt x="497" y="444"/>
                  </a:lnTo>
                  <a:lnTo>
                    <a:pt x="490" y="447"/>
                  </a:lnTo>
                  <a:lnTo>
                    <a:pt x="483" y="451"/>
                  </a:lnTo>
                  <a:lnTo>
                    <a:pt x="469" y="460"/>
                  </a:lnTo>
                  <a:lnTo>
                    <a:pt x="459" y="471"/>
                  </a:lnTo>
                  <a:lnTo>
                    <a:pt x="450" y="484"/>
                  </a:lnTo>
                  <a:lnTo>
                    <a:pt x="442" y="497"/>
                  </a:lnTo>
                  <a:lnTo>
                    <a:pt x="435" y="511"/>
                  </a:lnTo>
                  <a:lnTo>
                    <a:pt x="430" y="527"/>
                  </a:lnTo>
                  <a:lnTo>
                    <a:pt x="427" y="543"/>
                  </a:lnTo>
                  <a:lnTo>
                    <a:pt x="424" y="561"/>
                  </a:lnTo>
                  <a:lnTo>
                    <a:pt x="423" y="579"/>
                  </a:lnTo>
                  <a:lnTo>
                    <a:pt x="422" y="596"/>
                  </a:lnTo>
                  <a:lnTo>
                    <a:pt x="423" y="615"/>
                  </a:lnTo>
                  <a:lnTo>
                    <a:pt x="424" y="634"/>
                  </a:lnTo>
                  <a:lnTo>
                    <a:pt x="426" y="653"/>
                  </a:lnTo>
                  <a:lnTo>
                    <a:pt x="428" y="671"/>
                  </a:lnTo>
                  <a:lnTo>
                    <a:pt x="435" y="706"/>
                  </a:lnTo>
                  <a:lnTo>
                    <a:pt x="443" y="740"/>
                  </a:lnTo>
                  <a:lnTo>
                    <a:pt x="451" y="770"/>
                  </a:lnTo>
                  <a:lnTo>
                    <a:pt x="458" y="795"/>
                  </a:lnTo>
                  <a:lnTo>
                    <a:pt x="465" y="815"/>
                  </a:lnTo>
                  <a:lnTo>
                    <a:pt x="470" y="831"/>
                  </a:lnTo>
                  <a:lnTo>
                    <a:pt x="480" y="857"/>
                  </a:lnTo>
                  <a:lnTo>
                    <a:pt x="485" y="878"/>
                  </a:lnTo>
                  <a:lnTo>
                    <a:pt x="488" y="898"/>
                  </a:lnTo>
                  <a:lnTo>
                    <a:pt x="489" y="915"/>
                  </a:lnTo>
                  <a:lnTo>
                    <a:pt x="488" y="930"/>
                  </a:lnTo>
                  <a:lnTo>
                    <a:pt x="485" y="942"/>
                  </a:lnTo>
                  <a:lnTo>
                    <a:pt x="481" y="952"/>
                  </a:lnTo>
                  <a:lnTo>
                    <a:pt x="475" y="961"/>
                  </a:lnTo>
                  <a:lnTo>
                    <a:pt x="470" y="969"/>
                  </a:lnTo>
                  <a:lnTo>
                    <a:pt x="464" y="974"/>
                  </a:lnTo>
                  <a:lnTo>
                    <a:pt x="458" y="979"/>
                  </a:lnTo>
                  <a:lnTo>
                    <a:pt x="452" y="982"/>
                  </a:lnTo>
                  <a:lnTo>
                    <a:pt x="444" y="985"/>
                  </a:lnTo>
                  <a:lnTo>
                    <a:pt x="440" y="986"/>
                  </a:lnTo>
                  <a:lnTo>
                    <a:pt x="430" y="986"/>
                  </a:lnTo>
                  <a:lnTo>
                    <a:pt x="421" y="984"/>
                  </a:lnTo>
                  <a:lnTo>
                    <a:pt x="414" y="982"/>
                  </a:lnTo>
                  <a:lnTo>
                    <a:pt x="406" y="980"/>
                  </a:lnTo>
                  <a:lnTo>
                    <a:pt x="400" y="976"/>
                  </a:lnTo>
                  <a:lnTo>
                    <a:pt x="393" y="972"/>
                  </a:lnTo>
                  <a:lnTo>
                    <a:pt x="388" y="968"/>
                  </a:lnTo>
                  <a:lnTo>
                    <a:pt x="383" y="961"/>
                  </a:lnTo>
                  <a:lnTo>
                    <a:pt x="379" y="956"/>
                  </a:lnTo>
                  <a:lnTo>
                    <a:pt x="375" y="950"/>
                  </a:lnTo>
                  <a:lnTo>
                    <a:pt x="368" y="937"/>
                  </a:lnTo>
                  <a:lnTo>
                    <a:pt x="364" y="922"/>
                  </a:lnTo>
                  <a:lnTo>
                    <a:pt x="361" y="907"/>
                  </a:lnTo>
                  <a:lnTo>
                    <a:pt x="358" y="893"/>
                  </a:lnTo>
                  <a:lnTo>
                    <a:pt x="356" y="878"/>
                  </a:lnTo>
                  <a:lnTo>
                    <a:pt x="356" y="865"/>
                  </a:lnTo>
                  <a:lnTo>
                    <a:pt x="356" y="853"/>
                  </a:lnTo>
                  <a:lnTo>
                    <a:pt x="358" y="835"/>
                  </a:lnTo>
                  <a:lnTo>
                    <a:pt x="359" y="828"/>
                  </a:lnTo>
                  <a:lnTo>
                    <a:pt x="369" y="779"/>
                  </a:lnTo>
                  <a:lnTo>
                    <a:pt x="377" y="735"/>
                  </a:lnTo>
                  <a:lnTo>
                    <a:pt x="382" y="695"/>
                  </a:lnTo>
                  <a:lnTo>
                    <a:pt x="386" y="659"/>
                  </a:lnTo>
                  <a:lnTo>
                    <a:pt x="387" y="627"/>
                  </a:lnTo>
                  <a:lnTo>
                    <a:pt x="388" y="600"/>
                  </a:lnTo>
                  <a:lnTo>
                    <a:pt x="387" y="576"/>
                  </a:lnTo>
                  <a:lnTo>
                    <a:pt x="386" y="554"/>
                  </a:lnTo>
                  <a:lnTo>
                    <a:pt x="383" y="537"/>
                  </a:lnTo>
                  <a:lnTo>
                    <a:pt x="381" y="523"/>
                  </a:lnTo>
                  <a:lnTo>
                    <a:pt x="378" y="511"/>
                  </a:lnTo>
                  <a:lnTo>
                    <a:pt x="375" y="502"/>
                  </a:lnTo>
                  <a:lnTo>
                    <a:pt x="370" y="491"/>
                  </a:lnTo>
                  <a:lnTo>
                    <a:pt x="368" y="487"/>
                  </a:lnTo>
                  <a:lnTo>
                    <a:pt x="361" y="479"/>
                  </a:lnTo>
                  <a:lnTo>
                    <a:pt x="353" y="470"/>
                  </a:lnTo>
                  <a:lnTo>
                    <a:pt x="345" y="464"/>
                  </a:lnTo>
                  <a:lnTo>
                    <a:pt x="338" y="458"/>
                  </a:lnTo>
                  <a:lnTo>
                    <a:pt x="331" y="454"/>
                  </a:lnTo>
                  <a:lnTo>
                    <a:pt x="324" y="450"/>
                  </a:lnTo>
                  <a:lnTo>
                    <a:pt x="317" y="447"/>
                  </a:lnTo>
                  <a:lnTo>
                    <a:pt x="309" y="444"/>
                  </a:lnTo>
                  <a:lnTo>
                    <a:pt x="302" y="443"/>
                  </a:lnTo>
                  <a:lnTo>
                    <a:pt x="295" y="442"/>
                  </a:lnTo>
                  <a:lnTo>
                    <a:pt x="282" y="441"/>
                  </a:lnTo>
                  <a:lnTo>
                    <a:pt x="268" y="443"/>
                  </a:lnTo>
                  <a:lnTo>
                    <a:pt x="256" y="446"/>
                  </a:lnTo>
                  <a:lnTo>
                    <a:pt x="245" y="450"/>
                  </a:lnTo>
                  <a:lnTo>
                    <a:pt x="234" y="455"/>
                  </a:lnTo>
                  <a:lnTo>
                    <a:pt x="225" y="461"/>
                  </a:lnTo>
                  <a:lnTo>
                    <a:pt x="217" y="466"/>
                  </a:lnTo>
                  <a:lnTo>
                    <a:pt x="206" y="476"/>
                  </a:lnTo>
                  <a:lnTo>
                    <a:pt x="202" y="479"/>
                  </a:lnTo>
                  <a:lnTo>
                    <a:pt x="195" y="489"/>
                  </a:lnTo>
                  <a:lnTo>
                    <a:pt x="187" y="500"/>
                  </a:lnTo>
                  <a:lnTo>
                    <a:pt x="181" y="511"/>
                  </a:lnTo>
                  <a:lnTo>
                    <a:pt x="177" y="525"/>
                  </a:lnTo>
                  <a:lnTo>
                    <a:pt x="173" y="538"/>
                  </a:lnTo>
                  <a:lnTo>
                    <a:pt x="170" y="552"/>
                  </a:lnTo>
                  <a:lnTo>
                    <a:pt x="168" y="567"/>
                  </a:lnTo>
                  <a:lnTo>
                    <a:pt x="167" y="582"/>
                  </a:lnTo>
                  <a:lnTo>
                    <a:pt x="166" y="599"/>
                  </a:lnTo>
                  <a:lnTo>
                    <a:pt x="166" y="615"/>
                  </a:lnTo>
                  <a:lnTo>
                    <a:pt x="167" y="648"/>
                  </a:lnTo>
                  <a:lnTo>
                    <a:pt x="170" y="682"/>
                  </a:lnTo>
                  <a:lnTo>
                    <a:pt x="175" y="714"/>
                  </a:lnTo>
                  <a:lnTo>
                    <a:pt x="180" y="746"/>
                  </a:lnTo>
                  <a:lnTo>
                    <a:pt x="186" y="776"/>
                  </a:lnTo>
                  <a:lnTo>
                    <a:pt x="193" y="804"/>
                  </a:lnTo>
                  <a:lnTo>
                    <a:pt x="200" y="827"/>
                  </a:lnTo>
                  <a:lnTo>
                    <a:pt x="210" y="862"/>
                  </a:lnTo>
                  <a:lnTo>
                    <a:pt x="214" y="875"/>
                  </a:lnTo>
                  <a:close/>
                  <a:moveTo>
                    <a:pt x="274" y="532"/>
                  </a:moveTo>
                  <a:lnTo>
                    <a:pt x="274" y="532"/>
                  </a:lnTo>
                  <a:lnTo>
                    <a:pt x="265" y="533"/>
                  </a:lnTo>
                  <a:lnTo>
                    <a:pt x="257" y="536"/>
                  </a:lnTo>
                  <a:lnTo>
                    <a:pt x="249" y="541"/>
                  </a:lnTo>
                  <a:lnTo>
                    <a:pt x="243" y="547"/>
                  </a:lnTo>
                  <a:lnTo>
                    <a:pt x="237" y="555"/>
                  </a:lnTo>
                  <a:lnTo>
                    <a:pt x="232" y="565"/>
                  </a:lnTo>
                  <a:lnTo>
                    <a:pt x="230" y="574"/>
                  </a:lnTo>
                  <a:lnTo>
                    <a:pt x="229" y="585"/>
                  </a:lnTo>
                  <a:lnTo>
                    <a:pt x="230" y="595"/>
                  </a:lnTo>
                  <a:lnTo>
                    <a:pt x="232" y="606"/>
                  </a:lnTo>
                  <a:lnTo>
                    <a:pt x="237" y="614"/>
                  </a:lnTo>
                  <a:lnTo>
                    <a:pt x="242" y="622"/>
                  </a:lnTo>
                  <a:lnTo>
                    <a:pt x="249" y="628"/>
                  </a:lnTo>
                  <a:lnTo>
                    <a:pt x="256" y="633"/>
                  </a:lnTo>
                  <a:lnTo>
                    <a:pt x="265" y="636"/>
                  </a:lnTo>
                  <a:lnTo>
                    <a:pt x="273" y="637"/>
                  </a:lnTo>
                  <a:lnTo>
                    <a:pt x="283" y="636"/>
                  </a:lnTo>
                  <a:lnTo>
                    <a:pt x="292" y="633"/>
                  </a:lnTo>
                  <a:lnTo>
                    <a:pt x="299" y="628"/>
                  </a:lnTo>
                  <a:lnTo>
                    <a:pt x="306" y="622"/>
                  </a:lnTo>
                  <a:lnTo>
                    <a:pt x="311" y="614"/>
                  </a:lnTo>
                  <a:lnTo>
                    <a:pt x="315" y="606"/>
                  </a:lnTo>
                  <a:lnTo>
                    <a:pt x="319" y="595"/>
                  </a:lnTo>
                  <a:lnTo>
                    <a:pt x="320" y="585"/>
                  </a:lnTo>
                  <a:lnTo>
                    <a:pt x="319" y="574"/>
                  </a:lnTo>
                  <a:lnTo>
                    <a:pt x="315" y="565"/>
                  </a:lnTo>
                  <a:lnTo>
                    <a:pt x="311" y="555"/>
                  </a:lnTo>
                  <a:lnTo>
                    <a:pt x="306" y="547"/>
                  </a:lnTo>
                  <a:lnTo>
                    <a:pt x="299" y="541"/>
                  </a:lnTo>
                  <a:lnTo>
                    <a:pt x="292" y="536"/>
                  </a:lnTo>
                  <a:lnTo>
                    <a:pt x="284" y="533"/>
                  </a:lnTo>
                  <a:lnTo>
                    <a:pt x="274" y="532"/>
                  </a:lnTo>
                  <a:close/>
                  <a:moveTo>
                    <a:pt x="417" y="837"/>
                  </a:moveTo>
                  <a:lnTo>
                    <a:pt x="417" y="837"/>
                  </a:lnTo>
                  <a:lnTo>
                    <a:pt x="408" y="838"/>
                  </a:lnTo>
                  <a:lnTo>
                    <a:pt x="400" y="842"/>
                  </a:lnTo>
                  <a:lnTo>
                    <a:pt x="391" y="847"/>
                  </a:lnTo>
                  <a:lnTo>
                    <a:pt x="385" y="853"/>
                  </a:lnTo>
                  <a:lnTo>
                    <a:pt x="379" y="861"/>
                  </a:lnTo>
                  <a:lnTo>
                    <a:pt x="375" y="869"/>
                  </a:lnTo>
                  <a:lnTo>
                    <a:pt x="373" y="879"/>
                  </a:lnTo>
                  <a:lnTo>
                    <a:pt x="372" y="890"/>
                  </a:lnTo>
                  <a:lnTo>
                    <a:pt x="373" y="901"/>
                  </a:lnTo>
                  <a:lnTo>
                    <a:pt x="375" y="910"/>
                  </a:lnTo>
                  <a:lnTo>
                    <a:pt x="379" y="919"/>
                  </a:lnTo>
                  <a:lnTo>
                    <a:pt x="384" y="928"/>
                  </a:lnTo>
                  <a:lnTo>
                    <a:pt x="391" y="934"/>
                  </a:lnTo>
                  <a:lnTo>
                    <a:pt x="399" y="939"/>
                  </a:lnTo>
                  <a:lnTo>
                    <a:pt x="408" y="942"/>
                  </a:lnTo>
                  <a:lnTo>
                    <a:pt x="416" y="943"/>
                  </a:lnTo>
                  <a:lnTo>
                    <a:pt x="425" y="942"/>
                  </a:lnTo>
                  <a:lnTo>
                    <a:pt x="434" y="939"/>
                  </a:lnTo>
                  <a:lnTo>
                    <a:pt x="442" y="934"/>
                  </a:lnTo>
                  <a:lnTo>
                    <a:pt x="449" y="928"/>
                  </a:lnTo>
                  <a:lnTo>
                    <a:pt x="454" y="919"/>
                  </a:lnTo>
                  <a:lnTo>
                    <a:pt x="458" y="911"/>
                  </a:lnTo>
                  <a:lnTo>
                    <a:pt x="461" y="901"/>
                  </a:lnTo>
                  <a:lnTo>
                    <a:pt x="462" y="891"/>
                  </a:lnTo>
                  <a:lnTo>
                    <a:pt x="461" y="879"/>
                  </a:lnTo>
                  <a:lnTo>
                    <a:pt x="458" y="870"/>
                  </a:lnTo>
                  <a:lnTo>
                    <a:pt x="454" y="861"/>
                  </a:lnTo>
                  <a:lnTo>
                    <a:pt x="449" y="853"/>
                  </a:lnTo>
                  <a:lnTo>
                    <a:pt x="442" y="847"/>
                  </a:lnTo>
                  <a:lnTo>
                    <a:pt x="434" y="842"/>
                  </a:lnTo>
                  <a:lnTo>
                    <a:pt x="426" y="838"/>
                  </a:lnTo>
                  <a:lnTo>
                    <a:pt x="417" y="837"/>
                  </a:lnTo>
                  <a:close/>
                  <a:moveTo>
                    <a:pt x="555" y="533"/>
                  </a:moveTo>
                  <a:lnTo>
                    <a:pt x="555" y="533"/>
                  </a:lnTo>
                  <a:lnTo>
                    <a:pt x="546" y="534"/>
                  </a:lnTo>
                  <a:lnTo>
                    <a:pt x="537" y="537"/>
                  </a:lnTo>
                  <a:lnTo>
                    <a:pt x="530" y="542"/>
                  </a:lnTo>
                  <a:lnTo>
                    <a:pt x="524" y="548"/>
                  </a:lnTo>
                  <a:lnTo>
                    <a:pt x="517" y="557"/>
                  </a:lnTo>
                  <a:lnTo>
                    <a:pt x="513" y="565"/>
                  </a:lnTo>
                  <a:lnTo>
                    <a:pt x="510" y="575"/>
                  </a:lnTo>
                  <a:lnTo>
                    <a:pt x="510" y="585"/>
                  </a:lnTo>
                  <a:lnTo>
                    <a:pt x="510" y="596"/>
                  </a:lnTo>
                  <a:lnTo>
                    <a:pt x="513" y="606"/>
                  </a:lnTo>
                  <a:lnTo>
                    <a:pt x="517" y="615"/>
                  </a:lnTo>
                  <a:lnTo>
                    <a:pt x="523" y="623"/>
                  </a:lnTo>
                  <a:lnTo>
                    <a:pt x="530" y="629"/>
                  </a:lnTo>
                  <a:lnTo>
                    <a:pt x="537" y="634"/>
                  </a:lnTo>
                  <a:lnTo>
                    <a:pt x="545" y="637"/>
                  </a:lnTo>
                  <a:lnTo>
                    <a:pt x="554" y="639"/>
                  </a:lnTo>
                  <a:lnTo>
                    <a:pt x="564" y="637"/>
                  </a:lnTo>
                  <a:lnTo>
                    <a:pt x="572" y="634"/>
                  </a:lnTo>
                  <a:lnTo>
                    <a:pt x="580" y="629"/>
                  </a:lnTo>
                  <a:lnTo>
                    <a:pt x="586" y="623"/>
                  </a:lnTo>
                  <a:lnTo>
                    <a:pt x="592" y="615"/>
                  </a:lnTo>
                  <a:lnTo>
                    <a:pt x="596" y="607"/>
                  </a:lnTo>
                  <a:lnTo>
                    <a:pt x="598" y="596"/>
                  </a:lnTo>
                  <a:lnTo>
                    <a:pt x="599" y="586"/>
                  </a:lnTo>
                  <a:lnTo>
                    <a:pt x="599" y="575"/>
                  </a:lnTo>
                  <a:lnTo>
                    <a:pt x="596" y="566"/>
                  </a:lnTo>
                  <a:lnTo>
                    <a:pt x="592" y="557"/>
                  </a:lnTo>
                  <a:lnTo>
                    <a:pt x="587" y="548"/>
                  </a:lnTo>
                  <a:lnTo>
                    <a:pt x="580" y="542"/>
                  </a:lnTo>
                  <a:lnTo>
                    <a:pt x="573" y="537"/>
                  </a:lnTo>
                  <a:lnTo>
                    <a:pt x="564" y="534"/>
                  </a:lnTo>
                  <a:lnTo>
                    <a:pt x="555" y="533"/>
                  </a:lnTo>
                  <a:close/>
                  <a:moveTo>
                    <a:pt x="707" y="838"/>
                  </a:moveTo>
                  <a:lnTo>
                    <a:pt x="707" y="838"/>
                  </a:lnTo>
                  <a:lnTo>
                    <a:pt x="698" y="839"/>
                  </a:lnTo>
                  <a:lnTo>
                    <a:pt x="690" y="843"/>
                  </a:lnTo>
                  <a:lnTo>
                    <a:pt x="681" y="848"/>
                  </a:lnTo>
                  <a:lnTo>
                    <a:pt x="675" y="854"/>
                  </a:lnTo>
                  <a:lnTo>
                    <a:pt x="669" y="861"/>
                  </a:lnTo>
                  <a:lnTo>
                    <a:pt x="665" y="870"/>
                  </a:lnTo>
                  <a:lnTo>
                    <a:pt x="662" y="880"/>
                  </a:lnTo>
                  <a:lnTo>
                    <a:pt x="662" y="891"/>
                  </a:lnTo>
                  <a:lnTo>
                    <a:pt x="662" y="902"/>
                  </a:lnTo>
                  <a:lnTo>
                    <a:pt x="665" y="911"/>
                  </a:lnTo>
                  <a:lnTo>
                    <a:pt x="669" y="920"/>
                  </a:lnTo>
                  <a:lnTo>
                    <a:pt x="674" y="929"/>
                  </a:lnTo>
                  <a:lnTo>
                    <a:pt x="681" y="935"/>
                  </a:lnTo>
                  <a:lnTo>
                    <a:pt x="689" y="940"/>
                  </a:lnTo>
                  <a:lnTo>
                    <a:pt x="697" y="943"/>
                  </a:lnTo>
                  <a:lnTo>
                    <a:pt x="706" y="944"/>
                  </a:lnTo>
                  <a:lnTo>
                    <a:pt x="715" y="943"/>
                  </a:lnTo>
                  <a:lnTo>
                    <a:pt x="724" y="940"/>
                  </a:lnTo>
                  <a:lnTo>
                    <a:pt x="732" y="935"/>
                  </a:lnTo>
                  <a:lnTo>
                    <a:pt x="738" y="929"/>
                  </a:lnTo>
                  <a:lnTo>
                    <a:pt x="744" y="920"/>
                  </a:lnTo>
                  <a:lnTo>
                    <a:pt x="748" y="911"/>
                  </a:lnTo>
                  <a:lnTo>
                    <a:pt x="750" y="902"/>
                  </a:lnTo>
                  <a:lnTo>
                    <a:pt x="751" y="891"/>
                  </a:lnTo>
                  <a:lnTo>
                    <a:pt x="751" y="880"/>
                  </a:lnTo>
                  <a:lnTo>
                    <a:pt x="748" y="870"/>
                  </a:lnTo>
                  <a:lnTo>
                    <a:pt x="744" y="862"/>
                  </a:lnTo>
                  <a:lnTo>
                    <a:pt x="739" y="854"/>
                  </a:lnTo>
                  <a:lnTo>
                    <a:pt x="732" y="848"/>
                  </a:lnTo>
                  <a:lnTo>
                    <a:pt x="725" y="843"/>
                  </a:lnTo>
                  <a:lnTo>
                    <a:pt x="715" y="839"/>
                  </a:lnTo>
                  <a:lnTo>
                    <a:pt x="707" y="838"/>
                  </a:lnTo>
                  <a:close/>
                  <a:moveTo>
                    <a:pt x="826" y="547"/>
                  </a:moveTo>
                  <a:lnTo>
                    <a:pt x="826" y="547"/>
                  </a:lnTo>
                  <a:lnTo>
                    <a:pt x="818" y="548"/>
                  </a:lnTo>
                  <a:lnTo>
                    <a:pt x="811" y="551"/>
                  </a:lnTo>
                  <a:lnTo>
                    <a:pt x="803" y="555"/>
                  </a:lnTo>
                  <a:lnTo>
                    <a:pt x="797" y="563"/>
                  </a:lnTo>
                  <a:lnTo>
                    <a:pt x="792" y="570"/>
                  </a:lnTo>
                  <a:lnTo>
                    <a:pt x="788" y="579"/>
                  </a:lnTo>
                  <a:lnTo>
                    <a:pt x="786" y="589"/>
                  </a:lnTo>
                  <a:lnTo>
                    <a:pt x="785" y="600"/>
                  </a:lnTo>
                  <a:lnTo>
                    <a:pt x="785" y="610"/>
                  </a:lnTo>
                  <a:lnTo>
                    <a:pt x="788" y="620"/>
                  </a:lnTo>
                  <a:lnTo>
                    <a:pt x="792" y="629"/>
                  </a:lnTo>
                  <a:lnTo>
                    <a:pt x="796" y="636"/>
                  </a:lnTo>
                  <a:lnTo>
                    <a:pt x="802" y="644"/>
                  </a:lnTo>
                  <a:lnTo>
                    <a:pt x="810" y="648"/>
                  </a:lnTo>
                  <a:lnTo>
                    <a:pt x="818" y="651"/>
                  </a:lnTo>
                  <a:lnTo>
                    <a:pt x="826" y="653"/>
                  </a:lnTo>
                  <a:lnTo>
                    <a:pt x="834" y="651"/>
                  </a:lnTo>
                  <a:lnTo>
                    <a:pt x="842" y="649"/>
                  </a:lnTo>
                  <a:lnTo>
                    <a:pt x="850" y="644"/>
                  </a:lnTo>
                  <a:lnTo>
                    <a:pt x="856" y="637"/>
                  </a:lnTo>
                  <a:lnTo>
                    <a:pt x="861" y="629"/>
                  </a:lnTo>
                  <a:lnTo>
                    <a:pt x="864" y="620"/>
                  </a:lnTo>
                  <a:lnTo>
                    <a:pt x="867" y="611"/>
                  </a:lnTo>
                  <a:lnTo>
                    <a:pt x="868" y="600"/>
                  </a:lnTo>
                  <a:lnTo>
                    <a:pt x="867" y="589"/>
                  </a:lnTo>
                  <a:lnTo>
                    <a:pt x="864" y="579"/>
                  </a:lnTo>
                  <a:lnTo>
                    <a:pt x="861" y="570"/>
                  </a:lnTo>
                  <a:lnTo>
                    <a:pt x="856" y="563"/>
                  </a:lnTo>
                  <a:lnTo>
                    <a:pt x="850" y="557"/>
                  </a:lnTo>
                  <a:lnTo>
                    <a:pt x="842" y="551"/>
                  </a:lnTo>
                  <a:lnTo>
                    <a:pt x="834" y="548"/>
                  </a:lnTo>
                  <a:lnTo>
                    <a:pt x="826" y="547"/>
                  </a:lnTo>
                  <a:close/>
                  <a:moveTo>
                    <a:pt x="171" y="867"/>
                  </a:moveTo>
                  <a:lnTo>
                    <a:pt x="171" y="867"/>
                  </a:lnTo>
                  <a:lnTo>
                    <a:pt x="164" y="868"/>
                  </a:lnTo>
                  <a:lnTo>
                    <a:pt x="158" y="872"/>
                  </a:lnTo>
                  <a:lnTo>
                    <a:pt x="151" y="877"/>
                  </a:lnTo>
                  <a:lnTo>
                    <a:pt x="146" y="884"/>
                  </a:lnTo>
                  <a:lnTo>
                    <a:pt x="142" y="892"/>
                  </a:lnTo>
                  <a:lnTo>
                    <a:pt x="140" y="901"/>
                  </a:lnTo>
                  <a:lnTo>
                    <a:pt x="138" y="911"/>
                  </a:lnTo>
                  <a:lnTo>
                    <a:pt x="138" y="921"/>
                  </a:lnTo>
                  <a:lnTo>
                    <a:pt x="140" y="933"/>
                  </a:lnTo>
                  <a:lnTo>
                    <a:pt x="142" y="942"/>
                  </a:lnTo>
                  <a:lnTo>
                    <a:pt x="146" y="951"/>
                  </a:lnTo>
                  <a:lnTo>
                    <a:pt x="151" y="958"/>
                  </a:lnTo>
                  <a:lnTo>
                    <a:pt x="158" y="965"/>
                  </a:lnTo>
                  <a:lnTo>
                    <a:pt x="164" y="969"/>
                  </a:lnTo>
                  <a:lnTo>
                    <a:pt x="171" y="972"/>
                  </a:lnTo>
                  <a:lnTo>
                    <a:pt x="178" y="972"/>
                  </a:lnTo>
                  <a:lnTo>
                    <a:pt x="185" y="971"/>
                  </a:lnTo>
                  <a:lnTo>
                    <a:pt x="191" y="967"/>
                  </a:lnTo>
                  <a:lnTo>
                    <a:pt x="198" y="961"/>
                  </a:lnTo>
                  <a:lnTo>
                    <a:pt x="203" y="955"/>
                  </a:lnTo>
                  <a:lnTo>
                    <a:pt x="207" y="947"/>
                  </a:lnTo>
                  <a:lnTo>
                    <a:pt x="209" y="938"/>
                  </a:lnTo>
                  <a:lnTo>
                    <a:pt x="211" y="928"/>
                  </a:lnTo>
                  <a:lnTo>
                    <a:pt x="211" y="917"/>
                  </a:lnTo>
                  <a:lnTo>
                    <a:pt x="209" y="906"/>
                  </a:lnTo>
                  <a:lnTo>
                    <a:pt x="207" y="897"/>
                  </a:lnTo>
                  <a:lnTo>
                    <a:pt x="203" y="888"/>
                  </a:lnTo>
                  <a:lnTo>
                    <a:pt x="198" y="880"/>
                  </a:lnTo>
                  <a:lnTo>
                    <a:pt x="191" y="874"/>
                  </a:lnTo>
                  <a:lnTo>
                    <a:pt x="185" y="870"/>
                  </a:lnTo>
                  <a:lnTo>
                    <a:pt x="178" y="867"/>
                  </a:lnTo>
                  <a:lnTo>
                    <a:pt x="171" y="867"/>
                  </a:lnTo>
                  <a:close/>
                  <a:moveTo>
                    <a:pt x="86" y="551"/>
                  </a:moveTo>
                  <a:lnTo>
                    <a:pt x="86" y="551"/>
                  </a:lnTo>
                  <a:lnTo>
                    <a:pt x="80" y="552"/>
                  </a:lnTo>
                  <a:lnTo>
                    <a:pt x="75" y="555"/>
                  </a:lnTo>
                  <a:lnTo>
                    <a:pt x="70" y="561"/>
                  </a:lnTo>
                  <a:lnTo>
                    <a:pt x="66" y="567"/>
                  </a:lnTo>
                  <a:lnTo>
                    <a:pt x="63" y="575"/>
                  </a:lnTo>
                  <a:lnTo>
                    <a:pt x="60" y="583"/>
                  </a:lnTo>
                  <a:lnTo>
                    <a:pt x="58" y="593"/>
                  </a:lnTo>
                  <a:lnTo>
                    <a:pt x="58" y="604"/>
                  </a:lnTo>
                  <a:lnTo>
                    <a:pt x="58" y="615"/>
                  </a:lnTo>
                  <a:lnTo>
                    <a:pt x="60" y="624"/>
                  </a:lnTo>
                  <a:lnTo>
                    <a:pt x="62" y="633"/>
                  </a:lnTo>
                  <a:lnTo>
                    <a:pt x="65" y="642"/>
                  </a:lnTo>
                  <a:lnTo>
                    <a:pt x="69" y="648"/>
                  </a:lnTo>
                  <a:lnTo>
                    <a:pt x="75" y="653"/>
                  </a:lnTo>
                  <a:lnTo>
                    <a:pt x="80" y="656"/>
                  </a:lnTo>
                  <a:lnTo>
                    <a:pt x="85" y="657"/>
                  </a:lnTo>
                  <a:lnTo>
                    <a:pt x="91" y="656"/>
                  </a:lnTo>
                  <a:lnTo>
                    <a:pt x="96" y="653"/>
                  </a:lnTo>
                  <a:lnTo>
                    <a:pt x="100" y="648"/>
                  </a:lnTo>
                  <a:lnTo>
                    <a:pt x="104" y="642"/>
                  </a:lnTo>
                  <a:lnTo>
                    <a:pt x="108" y="633"/>
                  </a:lnTo>
                  <a:lnTo>
                    <a:pt x="110" y="625"/>
                  </a:lnTo>
                  <a:lnTo>
                    <a:pt x="112" y="615"/>
                  </a:lnTo>
                  <a:lnTo>
                    <a:pt x="112" y="605"/>
                  </a:lnTo>
                  <a:lnTo>
                    <a:pt x="112" y="593"/>
                  </a:lnTo>
                  <a:lnTo>
                    <a:pt x="110" y="584"/>
                  </a:lnTo>
                  <a:lnTo>
                    <a:pt x="108" y="575"/>
                  </a:lnTo>
                  <a:lnTo>
                    <a:pt x="105" y="567"/>
                  </a:lnTo>
                  <a:lnTo>
                    <a:pt x="101" y="561"/>
                  </a:lnTo>
                  <a:lnTo>
                    <a:pt x="96" y="555"/>
                  </a:lnTo>
                  <a:lnTo>
                    <a:pt x="91" y="552"/>
                  </a:lnTo>
                  <a:lnTo>
                    <a:pt x="86" y="551"/>
                  </a:lnTo>
                  <a:close/>
                  <a:moveTo>
                    <a:pt x="300" y="182"/>
                  </a:moveTo>
                  <a:lnTo>
                    <a:pt x="300" y="182"/>
                  </a:lnTo>
                  <a:lnTo>
                    <a:pt x="294" y="183"/>
                  </a:lnTo>
                  <a:lnTo>
                    <a:pt x="289" y="184"/>
                  </a:lnTo>
                  <a:lnTo>
                    <a:pt x="285" y="187"/>
                  </a:lnTo>
                  <a:lnTo>
                    <a:pt x="280" y="191"/>
                  </a:lnTo>
                  <a:lnTo>
                    <a:pt x="277" y="195"/>
                  </a:lnTo>
                  <a:lnTo>
                    <a:pt x="274" y="200"/>
                  </a:lnTo>
                  <a:lnTo>
                    <a:pt x="272" y="205"/>
                  </a:lnTo>
                  <a:lnTo>
                    <a:pt x="271" y="211"/>
                  </a:lnTo>
                  <a:lnTo>
                    <a:pt x="272" y="217"/>
                  </a:lnTo>
                  <a:lnTo>
                    <a:pt x="274" y="222"/>
                  </a:lnTo>
                  <a:lnTo>
                    <a:pt x="277" y="227"/>
                  </a:lnTo>
                  <a:lnTo>
                    <a:pt x="280" y="232"/>
                  </a:lnTo>
                  <a:lnTo>
                    <a:pt x="285" y="235"/>
                  </a:lnTo>
                  <a:lnTo>
                    <a:pt x="289" y="238"/>
                  </a:lnTo>
                  <a:lnTo>
                    <a:pt x="294" y="239"/>
                  </a:lnTo>
                  <a:lnTo>
                    <a:pt x="300" y="240"/>
                  </a:lnTo>
                  <a:lnTo>
                    <a:pt x="306" y="239"/>
                  </a:lnTo>
                  <a:lnTo>
                    <a:pt x="311" y="238"/>
                  </a:lnTo>
                  <a:lnTo>
                    <a:pt x="315" y="235"/>
                  </a:lnTo>
                  <a:lnTo>
                    <a:pt x="321" y="232"/>
                  </a:lnTo>
                  <a:lnTo>
                    <a:pt x="324" y="227"/>
                  </a:lnTo>
                  <a:lnTo>
                    <a:pt x="326" y="222"/>
                  </a:lnTo>
                  <a:lnTo>
                    <a:pt x="328" y="217"/>
                  </a:lnTo>
                  <a:lnTo>
                    <a:pt x="329" y="211"/>
                  </a:lnTo>
                  <a:lnTo>
                    <a:pt x="328" y="205"/>
                  </a:lnTo>
                  <a:lnTo>
                    <a:pt x="326" y="200"/>
                  </a:lnTo>
                  <a:lnTo>
                    <a:pt x="324" y="195"/>
                  </a:lnTo>
                  <a:lnTo>
                    <a:pt x="321" y="191"/>
                  </a:lnTo>
                  <a:lnTo>
                    <a:pt x="315" y="187"/>
                  </a:lnTo>
                  <a:lnTo>
                    <a:pt x="311" y="184"/>
                  </a:lnTo>
                  <a:lnTo>
                    <a:pt x="306" y="183"/>
                  </a:lnTo>
                  <a:lnTo>
                    <a:pt x="300" y="182"/>
                  </a:lnTo>
                  <a:close/>
                  <a:moveTo>
                    <a:pt x="536" y="182"/>
                  </a:moveTo>
                  <a:lnTo>
                    <a:pt x="536" y="182"/>
                  </a:lnTo>
                  <a:lnTo>
                    <a:pt x="530" y="183"/>
                  </a:lnTo>
                  <a:lnTo>
                    <a:pt x="525" y="184"/>
                  </a:lnTo>
                  <a:lnTo>
                    <a:pt x="520" y="187"/>
                  </a:lnTo>
                  <a:lnTo>
                    <a:pt x="515" y="191"/>
                  </a:lnTo>
                  <a:lnTo>
                    <a:pt x="512" y="195"/>
                  </a:lnTo>
                  <a:lnTo>
                    <a:pt x="509" y="200"/>
                  </a:lnTo>
                  <a:lnTo>
                    <a:pt x="508" y="205"/>
                  </a:lnTo>
                  <a:lnTo>
                    <a:pt x="507" y="211"/>
                  </a:lnTo>
                  <a:lnTo>
                    <a:pt x="508" y="217"/>
                  </a:lnTo>
                  <a:lnTo>
                    <a:pt x="509" y="222"/>
                  </a:lnTo>
                  <a:lnTo>
                    <a:pt x="512" y="227"/>
                  </a:lnTo>
                  <a:lnTo>
                    <a:pt x="515" y="232"/>
                  </a:lnTo>
                  <a:lnTo>
                    <a:pt x="520" y="235"/>
                  </a:lnTo>
                  <a:lnTo>
                    <a:pt x="525" y="238"/>
                  </a:lnTo>
                  <a:lnTo>
                    <a:pt x="530" y="239"/>
                  </a:lnTo>
                  <a:lnTo>
                    <a:pt x="536" y="240"/>
                  </a:lnTo>
                  <a:lnTo>
                    <a:pt x="541" y="239"/>
                  </a:lnTo>
                  <a:lnTo>
                    <a:pt x="547" y="238"/>
                  </a:lnTo>
                  <a:lnTo>
                    <a:pt x="551" y="235"/>
                  </a:lnTo>
                  <a:lnTo>
                    <a:pt x="555" y="232"/>
                  </a:lnTo>
                  <a:lnTo>
                    <a:pt x="559" y="227"/>
                  </a:lnTo>
                  <a:lnTo>
                    <a:pt x="562" y="222"/>
                  </a:lnTo>
                  <a:lnTo>
                    <a:pt x="564" y="217"/>
                  </a:lnTo>
                  <a:lnTo>
                    <a:pt x="564" y="211"/>
                  </a:lnTo>
                  <a:lnTo>
                    <a:pt x="564" y="205"/>
                  </a:lnTo>
                  <a:lnTo>
                    <a:pt x="562" y="200"/>
                  </a:lnTo>
                  <a:lnTo>
                    <a:pt x="559" y="195"/>
                  </a:lnTo>
                  <a:lnTo>
                    <a:pt x="555" y="191"/>
                  </a:lnTo>
                  <a:lnTo>
                    <a:pt x="551" y="187"/>
                  </a:lnTo>
                  <a:lnTo>
                    <a:pt x="547" y="184"/>
                  </a:lnTo>
                  <a:lnTo>
                    <a:pt x="541" y="183"/>
                  </a:lnTo>
                  <a:lnTo>
                    <a:pt x="536" y="182"/>
                  </a:lnTo>
                  <a:close/>
                  <a:moveTo>
                    <a:pt x="742" y="182"/>
                  </a:moveTo>
                  <a:lnTo>
                    <a:pt x="742" y="182"/>
                  </a:lnTo>
                  <a:lnTo>
                    <a:pt x="737" y="183"/>
                  </a:lnTo>
                  <a:lnTo>
                    <a:pt x="732" y="184"/>
                  </a:lnTo>
                  <a:lnTo>
                    <a:pt x="727" y="187"/>
                  </a:lnTo>
                  <a:lnTo>
                    <a:pt x="723" y="191"/>
                  </a:lnTo>
                  <a:lnTo>
                    <a:pt x="719" y="195"/>
                  </a:lnTo>
                  <a:lnTo>
                    <a:pt x="716" y="200"/>
                  </a:lnTo>
                  <a:lnTo>
                    <a:pt x="714" y="205"/>
                  </a:lnTo>
                  <a:lnTo>
                    <a:pt x="714" y="211"/>
                  </a:lnTo>
                  <a:lnTo>
                    <a:pt x="714" y="217"/>
                  </a:lnTo>
                  <a:lnTo>
                    <a:pt x="716" y="222"/>
                  </a:lnTo>
                  <a:lnTo>
                    <a:pt x="719" y="227"/>
                  </a:lnTo>
                  <a:lnTo>
                    <a:pt x="723" y="232"/>
                  </a:lnTo>
                  <a:lnTo>
                    <a:pt x="727" y="235"/>
                  </a:lnTo>
                  <a:lnTo>
                    <a:pt x="732" y="238"/>
                  </a:lnTo>
                  <a:lnTo>
                    <a:pt x="737" y="239"/>
                  </a:lnTo>
                  <a:lnTo>
                    <a:pt x="742" y="240"/>
                  </a:lnTo>
                  <a:lnTo>
                    <a:pt x="748" y="239"/>
                  </a:lnTo>
                  <a:lnTo>
                    <a:pt x="753" y="238"/>
                  </a:lnTo>
                  <a:lnTo>
                    <a:pt x="758" y="235"/>
                  </a:lnTo>
                  <a:lnTo>
                    <a:pt x="762" y="232"/>
                  </a:lnTo>
                  <a:lnTo>
                    <a:pt x="766" y="227"/>
                  </a:lnTo>
                  <a:lnTo>
                    <a:pt x="769" y="222"/>
                  </a:lnTo>
                  <a:lnTo>
                    <a:pt x="771" y="217"/>
                  </a:lnTo>
                  <a:lnTo>
                    <a:pt x="771" y="211"/>
                  </a:lnTo>
                  <a:lnTo>
                    <a:pt x="771" y="205"/>
                  </a:lnTo>
                  <a:lnTo>
                    <a:pt x="769" y="200"/>
                  </a:lnTo>
                  <a:lnTo>
                    <a:pt x="766" y="195"/>
                  </a:lnTo>
                  <a:lnTo>
                    <a:pt x="762" y="191"/>
                  </a:lnTo>
                  <a:lnTo>
                    <a:pt x="758" y="187"/>
                  </a:lnTo>
                  <a:lnTo>
                    <a:pt x="753" y="184"/>
                  </a:lnTo>
                  <a:lnTo>
                    <a:pt x="748" y="183"/>
                  </a:lnTo>
                  <a:lnTo>
                    <a:pt x="742" y="182"/>
                  </a:lnTo>
                  <a:close/>
                  <a:moveTo>
                    <a:pt x="300" y="1222"/>
                  </a:moveTo>
                  <a:lnTo>
                    <a:pt x="300" y="1222"/>
                  </a:lnTo>
                  <a:lnTo>
                    <a:pt x="294" y="1223"/>
                  </a:lnTo>
                  <a:lnTo>
                    <a:pt x="289" y="1224"/>
                  </a:lnTo>
                  <a:lnTo>
                    <a:pt x="285" y="1227"/>
                  </a:lnTo>
                  <a:lnTo>
                    <a:pt x="280" y="1230"/>
                  </a:lnTo>
                  <a:lnTo>
                    <a:pt x="277" y="1234"/>
                  </a:lnTo>
                  <a:lnTo>
                    <a:pt x="274" y="1239"/>
                  </a:lnTo>
                  <a:lnTo>
                    <a:pt x="272" y="1244"/>
                  </a:lnTo>
                  <a:lnTo>
                    <a:pt x="271" y="1251"/>
                  </a:lnTo>
                  <a:lnTo>
                    <a:pt x="272" y="1257"/>
                  </a:lnTo>
                  <a:lnTo>
                    <a:pt x="274" y="1262"/>
                  </a:lnTo>
                  <a:lnTo>
                    <a:pt x="277" y="1267"/>
                  </a:lnTo>
                  <a:lnTo>
                    <a:pt x="280" y="1271"/>
                  </a:lnTo>
                  <a:lnTo>
                    <a:pt x="285" y="1274"/>
                  </a:lnTo>
                  <a:lnTo>
                    <a:pt x="289" y="1277"/>
                  </a:lnTo>
                  <a:lnTo>
                    <a:pt x="294" y="1278"/>
                  </a:lnTo>
                  <a:lnTo>
                    <a:pt x="300" y="1279"/>
                  </a:lnTo>
                  <a:lnTo>
                    <a:pt x="306" y="1278"/>
                  </a:lnTo>
                  <a:lnTo>
                    <a:pt x="311" y="1277"/>
                  </a:lnTo>
                  <a:lnTo>
                    <a:pt x="315" y="1274"/>
                  </a:lnTo>
                  <a:lnTo>
                    <a:pt x="321" y="1271"/>
                  </a:lnTo>
                  <a:lnTo>
                    <a:pt x="324" y="1267"/>
                  </a:lnTo>
                  <a:lnTo>
                    <a:pt x="326" y="1262"/>
                  </a:lnTo>
                  <a:lnTo>
                    <a:pt x="328" y="1257"/>
                  </a:lnTo>
                  <a:lnTo>
                    <a:pt x="329" y="1251"/>
                  </a:lnTo>
                  <a:lnTo>
                    <a:pt x="328" y="1244"/>
                  </a:lnTo>
                  <a:lnTo>
                    <a:pt x="326" y="1239"/>
                  </a:lnTo>
                  <a:lnTo>
                    <a:pt x="324" y="1234"/>
                  </a:lnTo>
                  <a:lnTo>
                    <a:pt x="321" y="1230"/>
                  </a:lnTo>
                  <a:lnTo>
                    <a:pt x="315" y="1227"/>
                  </a:lnTo>
                  <a:lnTo>
                    <a:pt x="311" y="1224"/>
                  </a:lnTo>
                  <a:lnTo>
                    <a:pt x="306" y="1223"/>
                  </a:lnTo>
                  <a:lnTo>
                    <a:pt x="300" y="1222"/>
                  </a:lnTo>
                  <a:close/>
                  <a:moveTo>
                    <a:pt x="572" y="1228"/>
                  </a:moveTo>
                  <a:lnTo>
                    <a:pt x="572" y="1228"/>
                  </a:lnTo>
                  <a:lnTo>
                    <a:pt x="567" y="1229"/>
                  </a:lnTo>
                  <a:lnTo>
                    <a:pt x="561" y="1230"/>
                  </a:lnTo>
                  <a:lnTo>
                    <a:pt x="556" y="1233"/>
                  </a:lnTo>
                  <a:lnTo>
                    <a:pt x="552" y="1236"/>
                  </a:lnTo>
                  <a:lnTo>
                    <a:pt x="548" y="1241"/>
                  </a:lnTo>
                  <a:lnTo>
                    <a:pt x="546" y="1245"/>
                  </a:lnTo>
                  <a:lnTo>
                    <a:pt x="544" y="1251"/>
                  </a:lnTo>
                  <a:lnTo>
                    <a:pt x="543" y="1257"/>
                  </a:lnTo>
                  <a:lnTo>
                    <a:pt x="544" y="1263"/>
                  </a:lnTo>
                  <a:lnTo>
                    <a:pt x="546" y="1268"/>
                  </a:lnTo>
                  <a:lnTo>
                    <a:pt x="548" y="1273"/>
                  </a:lnTo>
                  <a:lnTo>
                    <a:pt x="552" y="1277"/>
                  </a:lnTo>
                  <a:lnTo>
                    <a:pt x="556" y="1280"/>
                  </a:lnTo>
                  <a:lnTo>
                    <a:pt x="561" y="1283"/>
                  </a:lnTo>
                  <a:lnTo>
                    <a:pt x="567" y="1284"/>
                  </a:lnTo>
                  <a:lnTo>
                    <a:pt x="572" y="1285"/>
                  </a:lnTo>
                  <a:lnTo>
                    <a:pt x="578" y="1284"/>
                  </a:lnTo>
                  <a:lnTo>
                    <a:pt x="583" y="1283"/>
                  </a:lnTo>
                  <a:lnTo>
                    <a:pt x="588" y="1280"/>
                  </a:lnTo>
                  <a:lnTo>
                    <a:pt x="592" y="1277"/>
                  </a:lnTo>
                  <a:lnTo>
                    <a:pt x="595" y="1273"/>
                  </a:lnTo>
                  <a:lnTo>
                    <a:pt x="598" y="1268"/>
                  </a:lnTo>
                  <a:lnTo>
                    <a:pt x="599" y="1263"/>
                  </a:lnTo>
                  <a:lnTo>
                    <a:pt x="601" y="1257"/>
                  </a:lnTo>
                  <a:lnTo>
                    <a:pt x="599" y="1251"/>
                  </a:lnTo>
                  <a:lnTo>
                    <a:pt x="598" y="1245"/>
                  </a:lnTo>
                  <a:lnTo>
                    <a:pt x="595" y="1241"/>
                  </a:lnTo>
                  <a:lnTo>
                    <a:pt x="592" y="1236"/>
                  </a:lnTo>
                  <a:lnTo>
                    <a:pt x="588" y="1233"/>
                  </a:lnTo>
                  <a:lnTo>
                    <a:pt x="583" y="1230"/>
                  </a:lnTo>
                  <a:lnTo>
                    <a:pt x="578" y="1229"/>
                  </a:lnTo>
                  <a:lnTo>
                    <a:pt x="572" y="1228"/>
                  </a:lnTo>
                  <a:close/>
                  <a:moveTo>
                    <a:pt x="809" y="1211"/>
                  </a:moveTo>
                  <a:lnTo>
                    <a:pt x="809" y="1211"/>
                  </a:lnTo>
                  <a:lnTo>
                    <a:pt x="802" y="1212"/>
                  </a:lnTo>
                  <a:lnTo>
                    <a:pt x="797" y="1214"/>
                  </a:lnTo>
                  <a:lnTo>
                    <a:pt x="792" y="1216"/>
                  </a:lnTo>
                  <a:lnTo>
                    <a:pt x="788" y="1219"/>
                  </a:lnTo>
                  <a:lnTo>
                    <a:pt x="785" y="1224"/>
                  </a:lnTo>
                  <a:lnTo>
                    <a:pt x="782" y="1228"/>
                  </a:lnTo>
                  <a:lnTo>
                    <a:pt x="781" y="1234"/>
                  </a:lnTo>
                  <a:lnTo>
                    <a:pt x="780" y="1239"/>
                  </a:lnTo>
                  <a:lnTo>
                    <a:pt x="781" y="1245"/>
                  </a:lnTo>
                  <a:lnTo>
                    <a:pt x="782" y="1251"/>
                  </a:lnTo>
                  <a:lnTo>
                    <a:pt x="785" y="1256"/>
                  </a:lnTo>
                  <a:lnTo>
                    <a:pt x="788" y="1260"/>
                  </a:lnTo>
                  <a:lnTo>
                    <a:pt x="792" y="1263"/>
                  </a:lnTo>
                  <a:lnTo>
                    <a:pt x="797" y="1266"/>
                  </a:lnTo>
                  <a:lnTo>
                    <a:pt x="802" y="1267"/>
                  </a:lnTo>
                  <a:lnTo>
                    <a:pt x="809" y="1268"/>
                  </a:lnTo>
                  <a:lnTo>
                    <a:pt x="814" y="1267"/>
                  </a:lnTo>
                  <a:lnTo>
                    <a:pt x="819" y="1266"/>
                  </a:lnTo>
                  <a:lnTo>
                    <a:pt x="824" y="1263"/>
                  </a:lnTo>
                  <a:lnTo>
                    <a:pt x="828" y="1260"/>
                  </a:lnTo>
                  <a:lnTo>
                    <a:pt x="832" y="1256"/>
                  </a:lnTo>
                  <a:lnTo>
                    <a:pt x="834" y="1251"/>
                  </a:lnTo>
                  <a:lnTo>
                    <a:pt x="836" y="1245"/>
                  </a:lnTo>
                  <a:lnTo>
                    <a:pt x="836" y="1239"/>
                  </a:lnTo>
                  <a:lnTo>
                    <a:pt x="836" y="1234"/>
                  </a:lnTo>
                  <a:lnTo>
                    <a:pt x="834" y="1228"/>
                  </a:lnTo>
                  <a:lnTo>
                    <a:pt x="832" y="1224"/>
                  </a:lnTo>
                  <a:lnTo>
                    <a:pt x="828" y="1219"/>
                  </a:lnTo>
                  <a:lnTo>
                    <a:pt x="824" y="1216"/>
                  </a:lnTo>
                  <a:lnTo>
                    <a:pt x="819" y="1214"/>
                  </a:lnTo>
                  <a:lnTo>
                    <a:pt x="814" y="1212"/>
                  </a:lnTo>
                  <a:lnTo>
                    <a:pt x="809" y="1211"/>
                  </a:lnTo>
                  <a:close/>
                  <a:moveTo>
                    <a:pt x="881" y="386"/>
                  </a:moveTo>
                  <a:lnTo>
                    <a:pt x="881" y="386"/>
                  </a:lnTo>
                  <a:lnTo>
                    <a:pt x="878" y="386"/>
                  </a:lnTo>
                  <a:lnTo>
                    <a:pt x="876" y="388"/>
                  </a:lnTo>
                  <a:lnTo>
                    <a:pt x="874" y="390"/>
                  </a:lnTo>
                  <a:lnTo>
                    <a:pt x="873" y="394"/>
                  </a:lnTo>
                  <a:lnTo>
                    <a:pt x="874" y="396"/>
                  </a:lnTo>
                  <a:lnTo>
                    <a:pt x="876" y="399"/>
                  </a:lnTo>
                  <a:lnTo>
                    <a:pt x="878" y="400"/>
                  </a:lnTo>
                  <a:lnTo>
                    <a:pt x="881" y="401"/>
                  </a:lnTo>
                  <a:lnTo>
                    <a:pt x="883" y="400"/>
                  </a:lnTo>
                  <a:lnTo>
                    <a:pt x="887" y="399"/>
                  </a:lnTo>
                  <a:lnTo>
                    <a:pt x="888" y="396"/>
                  </a:lnTo>
                  <a:lnTo>
                    <a:pt x="889" y="394"/>
                  </a:lnTo>
                  <a:lnTo>
                    <a:pt x="888" y="390"/>
                  </a:lnTo>
                  <a:lnTo>
                    <a:pt x="887" y="388"/>
                  </a:lnTo>
                  <a:lnTo>
                    <a:pt x="883" y="386"/>
                  </a:lnTo>
                  <a:lnTo>
                    <a:pt x="881" y="386"/>
                  </a:lnTo>
                  <a:close/>
                  <a:moveTo>
                    <a:pt x="858" y="381"/>
                  </a:moveTo>
                  <a:lnTo>
                    <a:pt x="858" y="381"/>
                  </a:lnTo>
                  <a:lnTo>
                    <a:pt x="855" y="382"/>
                  </a:lnTo>
                  <a:lnTo>
                    <a:pt x="853" y="383"/>
                  </a:lnTo>
                  <a:lnTo>
                    <a:pt x="851" y="386"/>
                  </a:lnTo>
                  <a:lnTo>
                    <a:pt x="851" y="388"/>
                  </a:lnTo>
                  <a:lnTo>
                    <a:pt x="851" y="391"/>
                  </a:lnTo>
                  <a:lnTo>
                    <a:pt x="853" y="394"/>
                  </a:lnTo>
                  <a:lnTo>
                    <a:pt x="855" y="396"/>
                  </a:lnTo>
                  <a:lnTo>
                    <a:pt x="858" y="397"/>
                  </a:lnTo>
                  <a:lnTo>
                    <a:pt x="861" y="396"/>
                  </a:lnTo>
                  <a:lnTo>
                    <a:pt x="863" y="394"/>
                  </a:lnTo>
                  <a:lnTo>
                    <a:pt x="864" y="391"/>
                  </a:lnTo>
                  <a:lnTo>
                    <a:pt x="865" y="388"/>
                  </a:lnTo>
                  <a:lnTo>
                    <a:pt x="864" y="386"/>
                  </a:lnTo>
                  <a:lnTo>
                    <a:pt x="863" y="383"/>
                  </a:lnTo>
                  <a:lnTo>
                    <a:pt x="861" y="382"/>
                  </a:lnTo>
                  <a:lnTo>
                    <a:pt x="858" y="381"/>
                  </a:lnTo>
                  <a:close/>
                  <a:moveTo>
                    <a:pt x="831" y="378"/>
                  </a:moveTo>
                  <a:lnTo>
                    <a:pt x="831" y="378"/>
                  </a:lnTo>
                  <a:lnTo>
                    <a:pt x="828" y="379"/>
                  </a:lnTo>
                  <a:lnTo>
                    <a:pt x="826" y="381"/>
                  </a:lnTo>
                  <a:lnTo>
                    <a:pt x="824" y="383"/>
                  </a:lnTo>
                  <a:lnTo>
                    <a:pt x="824" y="386"/>
                  </a:lnTo>
                  <a:lnTo>
                    <a:pt x="824" y="388"/>
                  </a:lnTo>
                  <a:lnTo>
                    <a:pt x="826" y="391"/>
                  </a:lnTo>
                  <a:lnTo>
                    <a:pt x="828" y="392"/>
                  </a:lnTo>
                  <a:lnTo>
                    <a:pt x="831" y="394"/>
                  </a:lnTo>
                  <a:lnTo>
                    <a:pt x="833" y="392"/>
                  </a:lnTo>
                  <a:lnTo>
                    <a:pt x="836" y="391"/>
                  </a:lnTo>
                  <a:lnTo>
                    <a:pt x="837" y="388"/>
                  </a:lnTo>
                  <a:lnTo>
                    <a:pt x="838" y="386"/>
                  </a:lnTo>
                  <a:lnTo>
                    <a:pt x="837" y="383"/>
                  </a:lnTo>
                  <a:lnTo>
                    <a:pt x="836" y="381"/>
                  </a:lnTo>
                  <a:lnTo>
                    <a:pt x="833" y="379"/>
                  </a:lnTo>
                  <a:lnTo>
                    <a:pt x="831" y="378"/>
                  </a:lnTo>
                  <a:close/>
                  <a:moveTo>
                    <a:pt x="801" y="374"/>
                  </a:moveTo>
                  <a:lnTo>
                    <a:pt x="801" y="374"/>
                  </a:lnTo>
                  <a:lnTo>
                    <a:pt x="798" y="375"/>
                  </a:lnTo>
                  <a:lnTo>
                    <a:pt x="796" y="376"/>
                  </a:lnTo>
                  <a:lnTo>
                    <a:pt x="794" y="379"/>
                  </a:lnTo>
                  <a:lnTo>
                    <a:pt x="794" y="381"/>
                  </a:lnTo>
                  <a:lnTo>
                    <a:pt x="794" y="384"/>
                  </a:lnTo>
                  <a:lnTo>
                    <a:pt x="796" y="386"/>
                  </a:lnTo>
                  <a:lnTo>
                    <a:pt x="798" y="388"/>
                  </a:lnTo>
                  <a:lnTo>
                    <a:pt x="801" y="388"/>
                  </a:lnTo>
                  <a:lnTo>
                    <a:pt x="803" y="388"/>
                  </a:lnTo>
                  <a:lnTo>
                    <a:pt x="807" y="386"/>
                  </a:lnTo>
                  <a:lnTo>
                    <a:pt x="808" y="384"/>
                  </a:lnTo>
                  <a:lnTo>
                    <a:pt x="809" y="381"/>
                  </a:lnTo>
                  <a:lnTo>
                    <a:pt x="808" y="379"/>
                  </a:lnTo>
                  <a:lnTo>
                    <a:pt x="807" y="376"/>
                  </a:lnTo>
                  <a:lnTo>
                    <a:pt x="803" y="375"/>
                  </a:lnTo>
                  <a:lnTo>
                    <a:pt x="801" y="374"/>
                  </a:lnTo>
                  <a:close/>
                  <a:moveTo>
                    <a:pt x="771" y="371"/>
                  </a:moveTo>
                  <a:lnTo>
                    <a:pt x="771" y="371"/>
                  </a:lnTo>
                  <a:lnTo>
                    <a:pt x="768" y="372"/>
                  </a:lnTo>
                  <a:lnTo>
                    <a:pt x="766" y="373"/>
                  </a:lnTo>
                  <a:lnTo>
                    <a:pt x="765" y="376"/>
                  </a:lnTo>
                  <a:lnTo>
                    <a:pt x="764" y="378"/>
                  </a:lnTo>
                  <a:lnTo>
                    <a:pt x="765" y="381"/>
                  </a:lnTo>
                  <a:lnTo>
                    <a:pt x="766" y="383"/>
                  </a:lnTo>
                  <a:lnTo>
                    <a:pt x="768" y="385"/>
                  </a:lnTo>
                  <a:lnTo>
                    <a:pt x="771" y="386"/>
                  </a:lnTo>
                  <a:lnTo>
                    <a:pt x="774" y="385"/>
                  </a:lnTo>
                  <a:lnTo>
                    <a:pt x="776" y="383"/>
                  </a:lnTo>
                  <a:lnTo>
                    <a:pt x="778" y="381"/>
                  </a:lnTo>
                  <a:lnTo>
                    <a:pt x="778" y="378"/>
                  </a:lnTo>
                  <a:lnTo>
                    <a:pt x="778" y="376"/>
                  </a:lnTo>
                  <a:lnTo>
                    <a:pt x="776" y="373"/>
                  </a:lnTo>
                  <a:lnTo>
                    <a:pt x="774" y="372"/>
                  </a:lnTo>
                  <a:lnTo>
                    <a:pt x="771" y="371"/>
                  </a:lnTo>
                  <a:close/>
                  <a:moveTo>
                    <a:pt x="742" y="367"/>
                  </a:moveTo>
                  <a:lnTo>
                    <a:pt x="742" y="367"/>
                  </a:lnTo>
                  <a:lnTo>
                    <a:pt x="740" y="368"/>
                  </a:lnTo>
                  <a:lnTo>
                    <a:pt x="737" y="369"/>
                  </a:lnTo>
                  <a:lnTo>
                    <a:pt x="736" y="371"/>
                  </a:lnTo>
                  <a:lnTo>
                    <a:pt x="735" y="374"/>
                  </a:lnTo>
                  <a:lnTo>
                    <a:pt x="736" y="377"/>
                  </a:lnTo>
                  <a:lnTo>
                    <a:pt x="737" y="379"/>
                  </a:lnTo>
                  <a:lnTo>
                    <a:pt x="740" y="381"/>
                  </a:lnTo>
                  <a:lnTo>
                    <a:pt x="742" y="381"/>
                  </a:lnTo>
                  <a:lnTo>
                    <a:pt x="745" y="381"/>
                  </a:lnTo>
                  <a:lnTo>
                    <a:pt x="747" y="379"/>
                  </a:lnTo>
                  <a:lnTo>
                    <a:pt x="749" y="377"/>
                  </a:lnTo>
                  <a:lnTo>
                    <a:pt x="750" y="374"/>
                  </a:lnTo>
                  <a:lnTo>
                    <a:pt x="749" y="371"/>
                  </a:lnTo>
                  <a:lnTo>
                    <a:pt x="747" y="369"/>
                  </a:lnTo>
                  <a:lnTo>
                    <a:pt x="745" y="368"/>
                  </a:lnTo>
                  <a:lnTo>
                    <a:pt x="742" y="367"/>
                  </a:lnTo>
                  <a:close/>
                  <a:moveTo>
                    <a:pt x="717" y="364"/>
                  </a:moveTo>
                  <a:lnTo>
                    <a:pt x="717" y="364"/>
                  </a:lnTo>
                  <a:lnTo>
                    <a:pt x="715" y="365"/>
                  </a:lnTo>
                  <a:lnTo>
                    <a:pt x="712" y="366"/>
                  </a:lnTo>
                  <a:lnTo>
                    <a:pt x="711" y="369"/>
                  </a:lnTo>
                  <a:lnTo>
                    <a:pt x="710" y="371"/>
                  </a:lnTo>
                  <a:lnTo>
                    <a:pt x="711" y="374"/>
                  </a:lnTo>
                  <a:lnTo>
                    <a:pt x="712" y="376"/>
                  </a:lnTo>
                  <a:lnTo>
                    <a:pt x="715" y="378"/>
                  </a:lnTo>
                  <a:lnTo>
                    <a:pt x="717" y="378"/>
                  </a:lnTo>
                  <a:lnTo>
                    <a:pt x="720" y="378"/>
                  </a:lnTo>
                  <a:lnTo>
                    <a:pt x="723" y="376"/>
                  </a:lnTo>
                  <a:lnTo>
                    <a:pt x="725" y="374"/>
                  </a:lnTo>
                  <a:lnTo>
                    <a:pt x="725" y="371"/>
                  </a:lnTo>
                  <a:lnTo>
                    <a:pt x="725" y="369"/>
                  </a:lnTo>
                  <a:lnTo>
                    <a:pt x="723" y="366"/>
                  </a:lnTo>
                  <a:lnTo>
                    <a:pt x="720" y="365"/>
                  </a:lnTo>
                  <a:lnTo>
                    <a:pt x="717" y="364"/>
                  </a:lnTo>
                  <a:close/>
                  <a:moveTo>
                    <a:pt x="102" y="385"/>
                  </a:moveTo>
                  <a:lnTo>
                    <a:pt x="102" y="385"/>
                  </a:lnTo>
                  <a:lnTo>
                    <a:pt x="99" y="386"/>
                  </a:lnTo>
                  <a:lnTo>
                    <a:pt x="97" y="388"/>
                  </a:lnTo>
                  <a:lnTo>
                    <a:pt x="95" y="390"/>
                  </a:lnTo>
                  <a:lnTo>
                    <a:pt x="95" y="394"/>
                  </a:lnTo>
                  <a:lnTo>
                    <a:pt x="95" y="396"/>
                  </a:lnTo>
                  <a:lnTo>
                    <a:pt x="97" y="399"/>
                  </a:lnTo>
                  <a:lnTo>
                    <a:pt x="99" y="400"/>
                  </a:lnTo>
                  <a:lnTo>
                    <a:pt x="102" y="401"/>
                  </a:lnTo>
                  <a:lnTo>
                    <a:pt x="105" y="400"/>
                  </a:lnTo>
                  <a:lnTo>
                    <a:pt x="107" y="399"/>
                  </a:lnTo>
                  <a:lnTo>
                    <a:pt x="108" y="396"/>
                  </a:lnTo>
                  <a:lnTo>
                    <a:pt x="109" y="394"/>
                  </a:lnTo>
                  <a:lnTo>
                    <a:pt x="108" y="390"/>
                  </a:lnTo>
                  <a:lnTo>
                    <a:pt x="107" y="388"/>
                  </a:lnTo>
                  <a:lnTo>
                    <a:pt x="105" y="386"/>
                  </a:lnTo>
                  <a:lnTo>
                    <a:pt x="102" y="385"/>
                  </a:lnTo>
                  <a:close/>
                  <a:moveTo>
                    <a:pt x="125" y="381"/>
                  </a:moveTo>
                  <a:lnTo>
                    <a:pt x="125" y="381"/>
                  </a:lnTo>
                  <a:lnTo>
                    <a:pt x="123" y="382"/>
                  </a:lnTo>
                  <a:lnTo>
                    <a:pt x="120" y="383"/>
                  </a:lnTo>
                  <a:lnTo>
                    <a:pt x="119" y="386"/>
                  </a:lnTo>
                  <a:lnTo>
                    <a:pt x="118" y="388"/>
                  </a:lnTo>
                  <a:lnTo>
                    <a:pt x="119" y="391"/>
                  </a:lnTo>
                  <a:lnTo>
                    <a:pt x="120" y="394"/>
                  </a:lnTo>
                  <a:lnTo>
                    <a:pt x="123" y="396"/>
                  </a:lnTo>
                  <a:lnTo>
                    <a:pt x="125" y="397"/>
                  </a:lnTo>
                  <a:lnTo>
                    <a:pt x="128" y="396"/>
                  </a:lnTo>
                  <a:lnTo>
                    <a:pt x="130" y="394"/>
                  </a:lnTo>
                  <a:lnTo>
                    <a:pt x="132" y="391"/>
                  </a:lnTo>
                  <a:lnTo>
                    <a:pt x="132" y="388"/>
                  </a:lnTo>
                  <a:lnTo>
                    <a:pt x="132" y="386"/>
                  </a:lnTo>
                  <a:lnTo>
                    <a:pt x="130" y="383"/>
                  </a:lnTo>
                  <a:lnTo>
                    <a:pt x="128" y="382"/>
                  </a:lnTo>
                  <a:lnTo>
                    <a:pt x="125" y="381"/>
                  </a:lnTo>
                  <a:close/>
                  <a:moveTo>
                    <a:pt x="146" y="378"/>
                  </a:moveTo>
                  <a:lnTo>
                    <a:pt x="146" y="378"/>
                  </a:lnTo>
                  <a:lnTo>
                    <a:pt x="143" y="379"/>
                  </a:lnTo>
                  <a:lnTo>
                    <a:pt x="141" y="380"/>
                  </a:lnTo>
                  <a:lnTo>
                    <a:pt x="139" y="383"/>
                  </a:lnTo>
                  <a:lnTo>
                    <a:pt x="139" y="385"/>
                  </a:lnTo>
                  <a:lnTo>
                    <a:pt x="139" y="388"/>
                  </a:lnTo>
                  <a:lnTo>
                    <a:pt x="141" y="390"/>
                  </a:lnTo>
                  <a:lnTo>
                    <a:pt x="143" y="392"/>
                  </a:lnTo>
                  <a:lnTo>
                    <a:pt x="146" y="394"/>
                  </a:lnTo>
                  <a:lnTo>
                    <a:pt x="148" y="392"/>
                  </a:lnTo>
                  <a:lnTo>
                    <a:pt x="151" y="390"/>
                  </a:lnTo>
                  <a:lnTo>
                    <a:pt x="152" y="388"/>
                  </a:lnTo>
                  <a:lnTo>
                    <a:pt x="154" y="385"/>
                  </a:lnTo>
                  <a:lnTo>
                    <a:pt x="152" y="383"/>
                  </a:lnTo>
                  <a:lnTo>
                    <a:pt x="151" y="380"/>
                  </a:lnTo>
                  <a:lnTo>
                    <a:pt x="148" y="379"/>
                  </a:lnTo>
                  <a:lnTo>
                    <a:pt x="146" y="378"/>
                  </a:lnTo>
                  <a:close/>
                  <a:moveTo>
                    <a:pt x="169" y="374"/>
                  </a:moveTo>
                  <a:lnTo>
                    <a:pt x="169" y="374"/>
                  </a:lnTo>
                  <a:lnTo>
                    <a:pt x="166" y="375"/>
                  </a:lnTo>
                  <a:lnTo>
                    <a:pt x="164" y="376"/>
                  </a:lnTo>
                  <a:lnTo>
                    <a:pt x="162" y="379"/>
                  </a:lnTo>
                  <a:lnTo>
                    <a:pt x="162" y="381"/>
                  </a:lnTo>
                  <a:lnTo>
                    <a:pt x="162" y="384"/>
                  </a:lnTo>
                  <a:lnTo>
                    <a:pt x="164" y="386"/>
                  </a:lnTo>
                  <a:lnTo>
                    <a:pt x="166" y="388"/>
                  </a:lnTo>
                  <a:lnTo>
                    <a:pt x="169" y="388"/>
                  </a:lnTo>
                  <a:lnTo>
                    <a:pt x="171" y="388"/>
                  </a:lnTo>
                  <a:lnTo>
                    <a:pt x="174" y="386"/>
                  </a:lnTo>
                  <a:lnTo>
                    <a:pt x="175" y="384"/>
                  </a:lnTo>
                  <a:lnTo>
                    <a:pt x="176" y="381"/>
                  </a:lnTo>
                  <a:lnTo>
                    <a:pt x="175" y="379"/>
                  </a:lnTo>
                  <a:lnTo>
                    <a:pt x="174" y="376"/>
                  </a:lnTo>
                  <a:lnTo>
                    <a:pt x="171" y="375"/>
                  </a:lnTo>
                  <a:lnTo>
                    <a:pt x="169" y="374"/>
                  </a:lnTo>
                  <a:close/>
                  <a:moveTo>
                    <a:pt x="689" y="363"/>
                  </a:moveTo>
                  <a:lnTo>
                    <a:pt x="689" y="363"/>
                  </a:lnTo>
                  <a:lnTo>
                    <a:pt x="687" y="364"/>
                  </a:lnTo>
                  <a:lnTo>
                    <a:pt x="685" y="366"/>
                  </a:lnTo>
                  <a:lnTo>
                    <a:pt x="683" y="368"/>
                  </a:lnTo>
                  <a:lnTo>
                    <a:pt x="683" y="371"/>
                  </a:lnTo>
                  <a:lnTo>
                    <a:pt x="684" y="374"/>
                  </a:lnTo>
                  <a:lnTo>
                    <a:pt x="686" y="376"/>
                  </a:lnTo>
                  <a:lnTo>
                    <a:pt x="688" y="377"/>
                  </a:lnTo>
                  <a:lnTo>
                    <a:pt x="691" y="377"/>
                  </a:lnTo>
                  <a:lnTo>
                    <a:pt x="693" y="377"/>
                  </a:lnTo>
                  <a:lnTo>
                    <a:pt x="696" y="375"/>
                  </a:lnTo>
                  <a:lnTo>
                    <a:pt x="697" y="372"/>
                  </a:lnTo>
                  <a:lnTo>
                    <a:pt x="697" y="370"/>
                  </a:lnTo>
                  <a:lnTo>
                    <a:pt x="696" y="367"/>
                  </a:lnTo>
                  <a:lnTo>
                    <a:pt x="695" y="365"/>
                  </a:lnTo>
                  <a:lnTo>
                    <a:pt x="692" y="363"/>
                  </a:lnTo>
                  <a:lnTo>
                    <a:pt x="689" y="363"/>
                  </a:lnTo>
                  <a:close/>
                  <a:moveTo>
                    <a:pt x="665" y="361"/>
                  </a:moveTo>
                  <a:lnTo>
                    <a:pt x="665" y="361"/>
                  </a:lnTo>
                  <a:lnTo>
                    <a:pt x="663" y="362"/>
                  </a:lnTo>
                  <a:lnTo>
                    <a:pt x="661" y="364"/>
                  </a:lnTo>
                  <a:lnTo>
                    <a:pt x="659" y="366"/>
                  </a:lnTo>
                  <a:lnTo>
                    <a:pt x="659" y="369"/>
                  </a:lnTo>
                  <a:lnTo>
                    <a:pt x="660" y="372"/>
                  </a:lnTo>
                  <a:lnTo>
                    <a:pt x="662" y="374"/>
                  </a:lnTo>
                  <a:lnTo>
                    <a:pt x="664" y="375"/>
                  </a:lnTo>
                  <a:lnTo>
                    <a:pt x="667" y="375"/>
                  </a:lnTo>
                  <a:lnTo>
                    <a:pt x="669" y="374"/>
                  </a:lnTo>
                  <a:lnTo>
                    <a:pt x="672" y="373"/>
                  </a:lnTo>
                  <a:lnTo>
                    <a:pt x="673" y="370"/>
                  </a:lnTo>
                  <a:lnTo>
                    <a:pt x="673" y="368"/>
                  </a:lnTo>
                  <a:lnTo>
                    <a:pt x="672" y="365"/>
                  </a:lnTo>
                  <a:lnTo>
                    <a:pt x="671" y="363"/>
                  </a:lnTo>
                  <a:lnTo>
                    <a:pt x="668" y="361"/>
                  </a:lnTo>
                  <a:lnTo>
                    <a:pt x="665" y="361"/>
                  </a:lnTo>
                  <a:close/>
                  <a:moveTo>
                    <a:pt x="638" y="358"/>
                  </a:moveTo>
                  <a:lnTo>
                    <a:pt x="638" y="358"/>
                  </a:lnTo>
                  <a:lnTo>
                    <a:pt x="635" y="359"/>
                  </a:lnTo>
                  <a:lnTo>
                    <a:pt x="633" y="361"/>
                  </a:lnTo>
                  <a:lnTo>
                    <a:pt x="632" y="363"/>
                  </a:lnTo>
                  <a:lnTo>
                    <a:pt x="632" y="366"/>
                  </a:lnTo>
                  <a:lnTo>
                    <a:pt x="632" y="369"/>
                  </a:lnTo>
                  <a:lnTo>
                    <a:pt x="634" y="371"/>
                  </a:lnTo>
                  <a:lnTo>
                    <a:pt x="637" y="372"/>
                  </a:lnTo>
                  <a:lnTo>
                    <a:pt x="639" y="373"/>
                  </a:lnTo>
                  <a:lnTo>
                    <a:pt x="643" y="372"/>
                  </a:lnTo>
                  <a:lnTo>
                    <a:pt x="645" y="370"/>
                  </a:lnTo>
                  <a:lnTo>
                    <a:pt x="646" y="368"/>
                  </a:lnTo>
                  <a:lnTo>
                    <a:pt x="647" y="365"/>
                  </a:lnTo>
                  <a:lnTo>
                    <a:pt x="646" y="362"/>
                  </a:lnTo>
                  <a:lnTo>
                    <a:pt x="644" y="360"/>
                  </a:lnTo>
                  <a:lnTo>
                    <a:pt x="642" y="359"/>
                  </a:lnTo>
                  <a:lnTo>
                    <a:pt x="638" y="358"/>
                  </a:lnTo>
                  <a:close/>
                  <a:moveTo>
                    <a:pt x="609" y="357"/>
                  </a:moveTo>
                  <a:lnTo>
                    <a:pt x="609" y="357"/>
                  </a:lnTo>
                  <a:lnTo>
                    <a:pt x="606" y="358"/>
                  </a:lnTo>
                  <a:lnTo>
                    <a:pt x="604" y="360"/>
                  </a:lnTo>
                  <a:lnTo>
                    <a:pt x="603" y="362"/>
                  </a:lnTo>
                  <a:lnTo>
                    <a:pt x="602" y="365"/>
                  </a:lnTo>
                  <a:lnTo>
                    <a:pt x="603" y="367"/>
                  </a:lnTo>
                  <a:lnTo>
                    <a:pt x="605" y="370"/>
                  </a:lnTo>
                  <a:lnTo>
                    <a:pt x="607" y="371"/>
                  </a:lnTo>
                  <a:lnTo>
                    <a:pt x="610" y="371"/>
                  </a:lnTo>
                  <a:lnTo>
                    <a:pt x="613" y="370"/>
                  </a:lnTo>
                  <a:lnTo>
                    <a:pt x="615" y="369"/>
                  </a:lnTo>
                  <a:lnTo>
                    <a:pt x="616" y="366"/>
                  </a:lnTo>
                  <a:lnTo>
                    <a:pt x="616" y="363"/>
                  </a:lnTo>
                  <a:lnTo>
                    <a:pt x="616" y="361"/>
                  </a:lnTo>
                  <a:lnTo>
                    <a:pt x="614" y="359"/>
                  </a:lnTo>
                  <a:lnTo>
                    <a:pt x="612" y="357"/>
                  </a:lnTo>
                  <a:lnTo>
                    <a:pt x="609" y="357"/>
                  </a:lnTo>
                  <a:close/>
                  <a:moveTo>
                    <a:pt x="578" y="355"/>
                  </a:moveTo>
                  <a:lnTo>
                    <a:pt x="578" y="355"/>
                  </a:lnTo>
                  <a:lnTo>
                    <a:pt x="575" y="355"/>
                  </a:lnTo>
                  <a:lnTo>
                    <a:pt x="573" y="357"/>
                  </a:lnTo>
                  <a:lnTo>
                    <a:pt x="572" y="360"/>
                  </a:lnTo>
                  <a:lnTo>
                    <a:pt x="572" y="362"/>
                  </a:lnTo>
                  <a:lnTo>
                    <a:pt x="573" y="365"/>
                  </a:lnTo>
                  <a:lnTo>
                    <a:pt x="574" y="367"/>
                  </a:lnTo>
                  <a:lnTo>
                    <a:pt x="577" y="368"/>
                  </a:lnTo>
                  <a:lnTo>
                    <a:pt x="579" y="369"/>
                  </a:lnTo>
                  <a:lnTo>
                    <a:pt x="582" y="368"/>
                  </a:lnTo>
                  <a:lnTo>
                    <a:pt x="584" y="366"/>
                  </a:lnTo>
                  <a:lnTo>
                    <a:pt x="586" y="364"/>
                  </a:lnTo>
                  <a:lnTo>
                    <a:pt x="586" y="361"/>
                  </a:lnTo>
                  <a:lnTo>
                    <a:pt x="585" y="358"/>
                  </a:lnTo>
                  <a:lnTo>
                    <a:pt x="583" y="356"/>
                  </a:lnTo>
                  <a:lnTo>
                    <a:pt x="581" y="355"/>
                  </a:lnTo>
                  <a:lnTo>
                    <a:pt x="578" y="355"/>
                  </a:lnTo>
                  <a:close/>
                  <a:moveTo>
                    <a:pt x="551" y="355"/>
                  </a:moveTo>
                  <a:lnTo>
                    <a:pt x="551" y="355"/>
                  </a:lnTo>
                  <a:lnTo>
                    <a:pt x="549" y="356"/>
                  </a:lnTo>
                  <a:lnTo>
                    <a:pt x="547" y="358"/>
                  </a:lnTo>
                  <a:lnTo>
                    <a:pt x="545" y="360"/>
                  </a:lnTo>
                  <a:lnTo>
                    <a:pt x="545" y="363"/>
                  </a:lnTo>
                  <a:lnTo>
                    <a:pt x="546" y="366"/>
                  </a:lnTo>
                  <a:lnTo>
                    <a:pt x="548" y="368"/>
                  </a:lnTo>
                  <a:lnTo>
                    <a:pt x="550" y="369"/>
                  </a:lnTo>
                  <a:lnTo>
                    <a:pt x="553" y="369"/>
                  </a:lnTo>
                  <a:lnTo>
                    <a:pt x="555" y="369"/>
                  </a:lnTo>
                  <a:lnTo>
                    <a:pt x="558" y="367"/>
                  </a:lnTo>
                  <a:lnTo>
                    <a:pt x="559" y="365"/>
                  </a:lnTo>
                  <a:lnTo>
                    <a:pt x="559" y="362"/>
                  </a:lnTo>
                  <a:lnTo>
                    <a:pt x="558" y="359"/>
                  </a:lnTo>
                  <a:lnTo>
                    <a:pt x="557" y="357"/>
                  </a:lnTo>
                  <a:lnTo>
                    <a:pt x="554" y="356"/>
                  </a:lnTo>
                  <a:lnTo>
                    <a:pt x="551" y="355"/>
                  </a:lnTo>
                  <a:close/>
                  <a:moveTo>
                    <a:pt x="525" y="355"/>
                  </a:moveTo>
                  <a:lnTo>
                    <a:pt x="525" y="355"/>
                  </a:lnTo>
                  <a:lnTo>
                    <a:pt x="522" y="355"/>
                  </a:lnTo>
                  <a:lnTo>
                    <a:pt x="520" y="357"/>
                  </a:lnTo>
                  <a:lnTo>
                    <a:pt x="518" y="360"/>
                  </a:lnTo>
                  <a:lnTo>
                    <a:pt x="518" y="362"/>
                  </a:lnTo>
                  <a:lnTo>
                    <a:pt x="518" y="365"/>
                  </a:lnTo>
                  <a:lnTo>
                    <a:pt x="521" y="367"/>
                  </a:lnTo>
                  <a:lnTo>
                    <a:pt x="523" y="369"/>
                  </a:lnTo>
                  <a:lnTo>
                    <a:pt x="526" y="369"/>
                  </a:lnTo>
                  <a:lnTo>
                    <a:pt x="529" y="368"/>
                  </a:lnTo>
                  <a:lnTo>
                    <a:pt x="531" y="366"/>
                  </a:lnTo>
                  <a:lnTo>
                    <a:pt x="532" y="364"/>
                  </a:lnTo>
                  <a:lnTo>
                    <a:pt x="533" y="361"/>
                  </a:lnTo>
                  <a:lnTo>
                    <a:pt x="532" y="358"/>
                  </a:lnTo>
                  <a:lnTo>
                    <a:pt x="530" y="356"/>
                  </a:lnTo>
                  <a:lnTo>
                    <a:pt x="528" y="355"/>
                  </a:lnTo>
                  <a:lnTo>
                    <a:pt x="525" y="355"/>
                  </a:lnTo>
                  <a:close/>
                  <a:moveTo>
                    <a:pt x="188" y="378"/>
                  </a:moveTo>
                  <a:lnTo>
                    <a:pt x="188" y="378"/>
                  </a:lnTo>
                  <a:lnTo>
                    <a:pt x="188" y="381"/>
                  </a:lnTo>
                  <a:lnTo>
                    <a:pt x="189" y="383"/>
                  </a:lnTo>
                  <a:lnTo>
                    <a:pt x="192" y="385"/>
                  </a:lnTo>
                  <a:lnTo>
                    <a:pt x="195" y="385"/>
                  </a:lnTo>
                  <a:lnTo>
                    <a:pt x="198" y="385"/>
                  </a:lnTo>
                  <a:lnTo>
                    <a:pt x="200" y="384"/>
                  </a:lnTo>
                  <a:lnTo>
                    <a:pt x="202" y="381"/>
                  </a:lnTo>
                  <a:lnTo>
                    <a:pt x="203" y="379"/>
                  </a:lnTo>
                  <a:lnTo>
                    <a:pt x="202" y="376"/>
                  </a:lnTo>
                  <a:lnTo>
                    <a:pt x="201" y="374"/>
                  </a:lnTo>
                  <a:lnTo>
                    <a:pt x="199" y="372"/>
                  </a:lnTo>
                  <a:lnTo>
                    <a:pt x="196" y="371"/>
                  </a:lnTo>
                  <a:lnTo>
                    <a:pt x="192" y="372"/>
                  </a:lnTo>
                  <a:lnTo>
                    <a:pt x="190" y="373"/>
                  </a:lnTo>
                  <a:lnTo>
                    <a:pt x="188" y="375"/>
                  </a:lnTo>
                  <a:lnTo>
                    <a:pt x="188" y="378"/>
                  </a:lnTo>
                  <a:close/>
                  <a:moveTo>
                    <a:pt x="212" y="376"/>
                  </a:moveTo>
                  <a:lnTo>
                    <a:pt x="212" y="376"/>
                  </a:lnTo>
                  <a:lnTo>
                    <a:pt x="213" y="379"/>
                  </a:lnTo>
                  <a:lnTo>
                    <a:pt x="214" y="381"/>
                  </a:lnTo>
                  <a:lnTo>
                    <a:pt x="216" y="383"/>
                  </a:lnTo>
                  <a:lnTo>
                    <a:pt x="219" y="383"/>
                  </a:lnTo>
                  <a:lnTo>
                    <a:pt x="222" y="383"/>
                  </a:lnTo>
                  <a:lnTo>
                    <a:pt x="224" y="382"/>
                  </a:lnTo>
                  <a:lnTo>
                    <a:pt x="226" y="379"/>
                  </a:lnTo>
                  <a:lnTo>
                    <a:pt x="226" y="377"/>
                  </a:lnTo>
                  <a:lnTo>
                    <a:pt x="226" y="374"/>
                  </a:lnTo>
                  <a:lnTo>
                    <a:pt x="225" y="372"/>
                  </a:lnTo>
                  <a:lnTo>
                    <a:pt x="222" y="370"/>
                  </a:lnTo>
                  <a:lnTo>
                    <a:pt x="220" y="369"/>
                  </a:lnTo>
                  <a:lnTo>
                    <a:pt x="217" y="370"/>
                  </a:lnTo>
                  <a:lnTo>
                    <a:pt x="215" y="371"/>
                  </a:lnTo>
                  <a:lnTo>
                    <a:pt x="213" y="373"/>
                  </a:lnTo>
                  <a:lnTo>
                    <a:pt x="212" y="376"/>
                  </a:lnTo>
                  <a:close/>
                  <a:moveTo>
                    <a:pt x="242" y="374"/>
                  </a:moveTo>
                  <a:lnTo>
                    <a:pt x="242" y="374"/>
                  </a:lnTo>
                  <a:lnTo>
                    <a:pt x="242" y="377"/>
                  </a:lnTo>
                  <a:lnTo>
                    <a:pt x="243" y="379"/>
                  </a:lnTo>
                  <a:lnTo>
                    <a:pt x="246" y="381"/>
                  </a:lnTo>
                  <a:lnTo>
                    <a:pt x="248" y="381"/>
                  </a:lnTo>
                  <a:lnTo>
                    <a:pt x="251" y="381"/>
                  </a:lnTo>
                  <a:lnTo>
                    <a:pt x="253" y="379"/>
                  </a:lnTo>
                  <a:lnTo>
                    <a:pt x="255" y="377"/>
                  </a:lnTo>
                  <a:lnTo>
                    <a:pt x="256" y="375"/>
                  </a:lnTo>
                  <a:lnTo>
                    <a:pt x="255" y="372"/>
                  </a:lnTo>
                  <a:lnTo>
                    <a:pt x="254" y="369"/>
                  </a:lnTo>
                  <a:lnTo>
                    <a:pt x="252" y="368"/>
                  </a:lnTo>
                  <a:lnTo>
                    <a:pt x="249" y="367"/>
                  </a:lnTo>
                  <a:lnTo>
                    <a:pt x="246" y="368"/>
                  </a:lnTo>
                  <a:lnTo>
                    <a:pt x="244" y="369"/>
                  </a:lnTo>
                  <a:lnTo>
                    <a:pt x="242" y="371"/>
                  </a:lnTo>
                  <a:lnTo>
                    <a:pt x="242" y="374"/>
                  </a:lnTo>
                  <a:close/>
                  <a:moveTo>
                    <a:pt x="264" y="372"/>
                  </a:moveTo>
                  <a:lnTo>
                    <a:pt x="264" y="372"/>
                  </a:lnTo>
                  <a:lnTo>
                    <a:pt x="264" y="375"/>
                  </a:lnTo>
                  <a:lnTo>
                    <a:pt x="265" y="377"/>
                  </a:lnTo>
                  <a:lnTo>
                    <a:pt x="268" y="378"/>
                  </a:lnTo>
                  <a:lnTo>
                    <a:pt x="270" y="379"/>
                  </a:lnTo>
                  <a:lnTo>
                    <a:pt x="273" y="379"/>
                  </a:lnTo>
                  <a:lnTo>
                    <a:pt x="276" y="377"/>
                  </a:lnTo>
                  <a:lnTo>
                    <a:pt x="278" y="375"/>
                  </a:lnTo>
                  <a:lnTo>
                    <a:pt x="279" y="372"/>
                  </a:lnTo>
                  <a:lnTo>
                    <a:pt x="278" y="370"/>
                  </a:lnTo>
                  <a:lnTo>
                    <a:pt x="277" y="367"/>
                  </a:lnTo>
                  <a:lnTo>
                    <a:pt x="274" y="366"/>
                  </a:lnTo>
                  <a:lnTo>
                    <a:pt x="271" y="365"/>
                  </a:lnTo>
                  <a:lnTo>
                    <a:pt x="268" y="365"/>
                  </a:lnTo>
                  <a:lnTo>
                    <a:pt x="266" y="367"/>
                  </a:lnTo>
                  <a:lnTo>
                    <a:pt x="264" y="369"/>
                  </a:lnTo>
                  <a:lnTo>
                    <a:pt x="264" y="372"/>
                  </a:lnTo>
                  <a:close/>
                  <a:moveTo>
                    <a:pt x="287" y="369"/>
                  </a:moveTo>
                  <a:lnTo>
                    <a:pt x="287" y="369"/>
                  </a:lnTo>
                  <a:lnTo>
                    <a:pt x="288" y="372"/>
                  </a:lnTo>
                  <a:lnTo>
                    <a:pt x="289" y="374"/>
                  </a:lnTo>
                  <a:lnTo>
                    <a:pt x="291" y="376"/>
                  </a:lnTo>
                  <a:lnTo>
                    <a:pt x="294" y="376"/>
                  </a:lnTo>
                  <a:lnTo>
                    <a:pt x="297" y="376"/>
                  </a:lnTo>
                  <a:lnTo>
                    <a:pt x="299" y="374"/>
                  </a:lnTo>
                  <a:lnTo>
                    <a:pt x="301" y="372"/>
                  </a:lnTo>
                  <a:lnTo>
                    <a:pt x="301" y="370"/>
                  </a:lnTo>
                  <a:lnTo>
                    <a:pt x="301" y="367"/>
                  </a:lnTo>
                  <a:lnTo>
                    <a:pt x="299" y="364"/>
                  </a:lnTo>
                  <a:lnTo>
                    <a:pt x="297" y="363"/>
                  </a:lnTo>
                  <a:lnTo>
                    <a:pt x="294" y="362"/>
                  </a:lnTo>
                  <a:lnTo>
                    <a:pt x="292" y="363"/>
                  </a:lnTo>
                  <a:lnTo>
                    <a:pt x="289" y="364"/>
                  </a:lnTo>
                  <a:lnTo>
                    <a:pt x="288" y="366"/>
                  </a:lnTo>
                  <a:lnTo>
                    <a:pt x="287" y="369"/>
                  </a:lnTo>
                  <a:close/>
                  <a:moveTo>
                    <a:pt x="315" y="366"/>
                  </a:moveTo>
                  <a:lnTo>
                    <a:pt x="315" y="366"/>
                  </a:lnTo>
                  <a:lnTo>
                    <a:pt x="315" y="369"/>
                  </a:lnTo>
                  <a:lnTo>
                    <a:pt x="318" y="371"/>
                  </a:lnTo>
                  <a:lnTo>
                    <a:pt x="320" y="373"/>
                  </a:lnTo>
                  <a:lnTo>
                    <a:pt x="323" y="373"/>
                  </a:lnTo>
                  <a:lnTo>
                    <a:pt x="325" y="373"/>
                  </a:lnTo>
                  <a:lnTo>
                    <a:pt x="328" y="371"/>
                  </a:lnTo>
                  <a:lnTo>
                    <a:pt x="329" y="369"/>
                  </a:lnTo>
                  <a:lnTo>
                    <a:pt x="330" y="367"/>
                  </a:lnTo>
                  <a:lnTo>
                    <a:pt x="330" y="364"/>
                  </a:lnTo>
                  <a:lnTo>
                    <a:pt x="328" y="361"/>
                  </a:lnTo>
                  <a:lnTo>
                    <a:pt x="326" y="360"/>
                  </a:lnTo>
                  <a:lnTo>
                    <a:pt x="323" y="359"/>
                  </a:lnTo>
                  <a:lnTo>
                    <a:pt x="321" y="360"/>
                  </a:lnTo>
                  <a:lnTo>
                    <a:pt x="318" y="361"/>
                  </a:lnTo>
                  <a:lnTo>
                    <a:pt x="317" y="363"/>
                  </a:lnTo>
                  <a:lnTo>
                    <a:pt x="315" y="366"/>
                  </a:lnTo>
                  <a:close/>
                  <a:moveTo>
                    <a:pt x="341" y="365"/>
                  </a:moveTo>
                  <a:lnTo>
                    <a:pt x="341" y="365"/>
                  </a:lnTo>
                  <a:lnTo>
                    <a:pt x="341" y="367"/>
                  </a:lnTo>
                  <a:lnTo>
                    <a:pt x="342" y="370"/>
                  </a:lnTo>
                  <a:lnTo>
                    <a:pt x="345" y="371"/>
                  </a:lnTo>
                  <a:lnTo>
                    <a:pt x="347" y="372"/>
                  </a:lnTo>
                  <a:lnTo>
                    <a:pt x="350" y="372"/>
                  </a:lnTo>
                  <a:lnTo>
                    <a:pt x="352" y="370"/>
                  </a:lnTo>
                  <a:lnTo>
                    <a:pt x="354" y="368"/>
                  </a:lnTo>
                  <a:lnTo>
                    <a:pt x="355" y="365"/>
                  </a:lnTo>
                  <a:lnTo>
                    <a:pt x="354" y="362"/>
                  </a:lnTo>
                  <a:lnTo>
                    <a:pt x="353" y="360"/>
                  </a:lnTo>
                  <a:lnTo>
                    <a:pt x="351" y="358"/>
                  </a:lnTo>
                  <a:lnTo>
                    <a:pt x="348" y="358"/>
                  </a:lnTo>
                  <a:lnTo>
                    <a:pt x="345" y="358"/>
                  </a:lnTo>
                  <a:lnTo>
                    <a:pt x="343" y="360"/>
                  </a:lnTo>
                  <a:lnTo>
                    <a:pt x="341" y="362"/>
                  </a:lnTo>
                  <a:lnTo>
                    <a:pt x="341" y="365"/>
                  </a:lnTo>
                  <a:close/>
                  <a:moveTo>
                    <a:pt x="365" y="362"/>
                  </a:moveTo>
                  <a:lnTo>
                    <a:pt x="365" y="362"/>
                  </a:lnTo>
                  <a:lnTo>
                    <a:pt x="365" y="365"/>
                  </a:lnTo>
                  <a:lnTo>
                    <a:pt x="366" y="367"/>
                  </a:lnTo>
                  <a:lnTo>
                    <a:pt x="368" y="369"/>
                  </a:lnTo>
                  <a:lnTo>
                    <a:pt x="371" y="370"/>
                  </a:lnTo>
                  <a:lnTo>
                    <a:pt x="374" y="370"/>
                  </a:lnTo>
                  <a:lnTo>
                    <a:pt x="376" y="369"/>
                  </a:lnTo>
                  <a:lnTo>
                    <a:pt x="378" y="367"/>
                  </a:lnTo>
                  <a:lnTo>
                    <a:pt x="379" y="364"/>
                  </a:lnTo>
                  <a:lnTo>
                    <a:pt x="379" y="361"/>
                  </a:lnTo>
                  <a:lnTo>
                    <a:pt x="377" y="359"/>
                  </a:lnTo>
                  <a:lnTo>
                    <a:pt x="375" y="357"/>
                  </a:lnTo>
                  <a:lnTo>
                    <a:pt x="373" y="356"/>
                  </a:lnTo>
                  <a:lnTo>
                    <a:pt x="370" y="356"/>
                  </a:lnTo>
                  <a:lnTo>
                    <a:pt x="367" y="357"/>
                  </a:lnTo>
                  <a:lnTo>
                    <a:pt x="366" y="359"/>
                  </a:lnTo>
                  <a:lnTo>
                    <a:pt x="365" y="362"/>
                  </a:lnTo>
                  <a:close/>
                  <a:moveTo>
                    <a:pt x="392" y="361"/>
                  </a:moveTo>
                  <a:lnTo>
                    <a:pt x="392" y="361"/>
                  </a:lnTo>
                  <a:lnTo>
                    <a:pt x="392" y="364"/>
                  </a:lnTo>
                  <a:lnTo>
                    <a:pt x="393" y="366"/>
                  </a:lnTo>
                  <a:lnTo>
                    <a:pt x="395" y="368"/>
                  </a:lnTo>
                  <a:lnTo>
                    <a:pt x="399" y="369"/>
                  </a:lnTo>
                  <a:lnTo>
                    <a:pt x="401" y="369"/>
                  </a:lnTo>
                  <a:lnTo>
                    <a:pt x="404" y="368"/>
                  </a:lnTo>
                  <a:lnTo>
                    <a:pt x="406" y="366"/>
                  </a:lnTo>
                  <a:lnTo>
                    <a:pt x="407" y="363"/>
                  </a:lnTo>
                  <a:lnTo>
                    <a:pt x="406" y="360"/>
                  </a:lnTo>
                  <a:lnTo>
                    <a:pt x="405" y="358"/>
                  </a:lnTo>
                  <a:lnTo>
                    <a:pt x="403" y="356"/>
                  </a:lnTo>
                  <a:lnTo>
                    <a:pt x="400" y="355"/>
                  </a:lnTo>
                  <a:lnTo>
                    <a:pt x="398" y="355"/>
                  </a:lnTo>
                  <a:lnTo>
                    <a:pt x="394" y="356"/>
                  </a:lnTo>
                  <a:lnTo>
                    <a:pt x="392" y="358"/>
                  </a:lnTo>
                  <a:lnTo>
                    <a:pt x="392" y="361"/>
                  </a:lnTo>
                  <a:close/>
                  <a:moveTo>
                    <a:pt x="419" y="361"/>
                  </a:moveTo>
                  <a:lnTo>
                    <a:pt x="419" y="361"/>
                  </a:lnTo>
                  <a:lnTo>
                    <a:pt x="419" y="364"/>
                  </a:lnTo>
                  <a:lnTo>
                    <a:pt x="421" y="366"/>
                  </a:lnTo>
                  <a:lnTo>
                    <a:pt x="423" y="368"/>
                  </a:lnTo>
                  <a:lnTo>
                    <a:pt x="425" y="369"/>
                  </a:lnTo>
                  <a:lnTo>
                    <a:pt x="428" y="369"/>
                  </a:lnTo>
                  <a:lnTo>
                    <a:pt x="430" y="368"/>
                  </a:lnTo>
                  <a:lnTo>
                    <a:pt x="432" y="366"/>
                  </a:lnTo>
                  <a:lnTo>
                    <a:pt x="433" y="363"/>
                  </a:lnTo>
                  <a:lnTo>
                    <a:pt x="433" y="360"/>
                  </a:lnTo>
                  <a:lnTo>
                    <a:pt x="432" y="358"/>
                  </a:lnTo>
                  <a:lnTo>
                    <a:pt x="430" y="356"/>
                  </a:lnTo>
                  <a:lnTo>
                    <a:pt x="427" y="355"/>
                  </a:lnTo>
                  <a:lnTo>
                    <a:pt x="424" y="355"/>
                  </a:lnTo>
                  <a:lnTo>
                    <a:pt x="422" y="356"/>
                  </a:lnTo>
                  <a:lnTo>
                    <a:pt x="420" y="358"/>
                  </a:lnTo>
                  <a:lnTo>
                    <a:pt x="419" y="361"/>
                  </a:lnTo>
                  <a:close/>
                  <a:moveTo>
                    <a:pt x="445" y="360"/>
                  </a:moveTo>
                  <a:lnTo>
                    <a:pt x="445" y="360"/>
                  </a:lnTo>
                  <a:lnTo>
                    <a:pt x="445" y="363"/>
                  </a:lnTo>
                  <a:lnTo>
                    <a:pt x="446" y="366"/>
                  </a:lnTo>
                  <a:lnTo>
                    <a:pt x="448" y="368"/>
                  </a:lnTo>
                  <a:lnTo>
                    <a:pt x="451" y="368"/>
                  </a:lnTo>
                  <a:lnTo>
                    <a:pt x="453" y="368"/>
                  </a:lnTo>
                  <a:lnTo>
                    <a:pt x="456" y="367"/>
                  </a:lnTo>
                  <a:lnTo>
                    <a:pt x="458" y="365"/>
                  </a:lnTo>
                  <a:lnTo>
                    <a:pt x="459" y="362"/>
                  </a:lnTo>
                  <a:lnTo>
                    <a:pt x="458" y="360"/>
                  </a:lnTo>
                  <a:lnTo>
                    <a:pt x="457" y="357"/>
                  </a:lnTo>
                  <a:lnTo>
                    <a:pt x="455" y="355"/>
                  </a:lnTo>
                  <a:lnTo>
                    <a:pt x="453" y="354"/>
                  </a:lnTo>
                  <a:lnTo>
                    <a:pt x="450" y="355"/>
                  </a:lnTo>
                  <a:lnTo>
                    <a:pt x="447" y="356"/>
                  </a:lnTo>
                  <a:lnTo>
                    <a:pt x="446" y="358"/>
                  </a:lnTo>
                  <a:lnTo>
                    <a:pt x="445" y="360"/>
                  </a:lnTo>
                  <a:close/>
                  <a:moveTo>
                    <a:pt x="469" y="360"/>
                  </a:moveTo>
                  <a:lnTo>
                    <a:pt x="469" y="360"/>
                  </a:lnTo>
                  <a:lnTo>
                    <a:pt x="470" y="363"/>
                  </a:lnTo>
                  <a:lnTo>
                    <a:pt x="471" y="365"/>
                  </a:lnTo>
                  <a:lnTo>
                    <a:pt x="473" y="367"/>
                  </a:lnTo>
                  <a:lnTo>
                    <a:pt x="476" y="368"/>
                  </a:lnTo>
                  <a:lnTo>
                    <a:pt x="478" y="368"/>
                  </a:lnTo>
                  <a:lnTo>
                    <a:pt x="482" y="366"/>
                  </a:lnTo>
                  <a:lnTo>
                    <a:pt x="484" y="364"/>
                  </a:lnTo>
                  <a:lnTo>
                    <a:pt x="484" y="362"/>
                  </a:lnTo>
                  <a:lnTo>
                    <a:pt x="484" y="359"/>
                  </a:lnTo>
                  <a:lnTo>
                    <a:pt x="483" y="356"/>
                  </a:lnTo>
                  <a:lnTo>
                    <a:pt x="481" y="355"/>
                  </a:lnTo>
                  <a:lnTo>
                    <a:pt x="477" y="354"/>
                  </a:lnTo>
                  <a:lnTo>
                    <a:pt x="475" y="354"/>
                  </a:lnTo>
                  <a:lnTo>
                    <a:pt x="472" y="355"/>
                  </a:lnTo>
                  <a:lnTo>
                    <a:pt x="470" y="357"/>
                  </a:lnTo>
                  <a:lnTo>
                    <a:pt x="469" y="360"/>
                  </a:lnTo>
                  <a:close/>
                  <a:moveTo>
                    <a:pt x="494" y="361"/>
                  </a:moveTo>
                  <a:lnTo>
                    <a:pt x="494" y="361"/>
                  </a:lnTo>
                  <a:lnTo>
                    <a:pt x="494" y="363"/>
                  </a:lnTo>
                  <a:lnTo>
                    <a:pt x="495" y="366"/>
                  </a:lnTo>
                  <a:lnTo>
                    <a:pt x="497" y="368"/>
                  </a:lnTo>
                  <a:lnTo>
                    <a:pt x="500" y="369"/>
                  </a:lnTo>
                  <a:lnTo>
                    <a:pt x="503" y="368"/>
                  </a:lnTo>
                  <a:lnTo>
                    <a:pt x="505" y="367"/>
                  </a:lnTo>
                  <a:lnTo>
                    <a:pt x="507" y="365"/>
                  </a:lnTo>
                  <a:lnTo>
                    <a:pt x="508" y="362"/>
                  </a:lnTo>
                  <a:lnTo>
                    <a:pt x="508" y="360"/>
                  </a:lnTo>
                  <a:lnTo>
                    <a:pt x="507" y="357"/>
                  </a:lnTo>
                  <a:lnTo>
                    <a:pt x="505" y="355"/>
                  </a:lnTo>
                  <a:lnTo>
                    <a:pt x="502" y="354"/>
                  </a:lnTo>
                  <a:lnTo>
                    <a:pt x="499" y="355"/>
                  </a:lnTo>
                  <a:lnTo>
                    <a:pt x="497" y="356"/>
                  </a:lnTo>
                  <a:lnTo>
                    <a:pt x="495" y="358"/>
                  </a:lnTo>
                  <a:lnTo>
                    <a:pt x="494" y="361"/>
                  </a:lnTo>
                  <a:close/>
                  <a:moveTo>
                    <a:pt x="867" y="341"/>
                  </a:moveTo>
                  <a:lnTo>
                    <a:pt x="867" y="341"/>
                  </a:lnTo>
                  <a:lnTo>
                    <a:pt x="864" y="342"/>
                  </a:lnTo>
                  <a:lnTo>
                    <a:pt x="862" y="343"/>
                  </a:lnTo>
                  <a:lnTo>
                    <a:pt x="861" y="346"/>
                  </a:lnTo>
                  <a:lnTo>
                    <a:pt x="860" y="348"/>
                  </a:lnTo>
                  <a:lnTo>
                    <a:pt x="861" y="351"/>
                  </a:lnTo>
                  <a:lnTo>
                    <a:pt x="862" y="354"/>
                  </a:lnTo>
                  <a:lnTo>
                    <a:pt x="864" y="356"/>
                  </a:lnTo>
                  <a:lnTo>
                    <a:pt x="867" y="356"/>
                  </a:lnTo>
                  <a:lnTo>
                    <a:pt x="870" y="356"/>
                  </a:lnTo>
                  <a:lnTo>
                    <a:pt x="872" y="354"/>
                  </a:lnTo>
                  <a:lnTo>
                    <a:pt x="874" y="351"/>
                  </a:lnTo>
                  <a:lnTo>
                    <a:pt x="874" y="348"/>
                  </a:lnTo>
                  <a:lnTo>
                    <a:pt x="874" y="346"/>
                  </a:lnTo>
                  <a:lnTo>
                    <a:pt x="872" y="343"/>
                  </a:lnTo>
                  <a:lnTo>
                    <a:pt x="870" y="342"/>
                  </a:lnTo>
                  <a:lnTo>
                    <a:pt x="867" y="341"/>
                  </a:lnTo>
                  <a:close/>
                  <a:moveTo>
                    <a:pt x="840" y="338"/>
                  </a:moveTo>
                  <a:lnTo>
                    <a:pt x="840" y="338"/>
                  </a:lnTo>
                  <a:lnTo>
                    <a:pt x="837" y="339"/>
                  </a:lnTo>
                  <a:lnTo>
                    <a:pt x="835" y="340"/>
                  </a:lnTo>
                  <a:lnTo>
                    <a:pt x="833" y="343"/>
                  </a:lnTo>
                  <a:lnTo>
                    <a:pt x="833" y="345"/>
                  </a:lnTo>
                  <a:lnTo>
                    <a:pt x="833" y="348"/>
                  </a:lnTo>
                  <a:lnTo>
                    <a:pt x="835" y="350"/>
                  </a:lnTo>
                  <a:lnTo>
                    <a:pt x="837" y="352"/>
                  </a:lnTo>
                  <a:lnTo>
                    <a:pt x="840" y="354"/>
                  </a:lnTo>
                  <a:lnTo>
                    <a:pt x="843" y="352"/>
                  </a:lnTo>
                  <a:lnTo>
                    <a:pt x="846" y="350"/>
                  </a:lnTo>
                  <a:lnTo>
                    <a:pt x="847" y="348"/>
                  </a:lnTo>
                  <a:lnTo>
                    <a:pt x="848" y="345"/>
                  </a:lnTo>
                  <a:lnTo>
                    <a:pt x="847" y="343"/>
                  </a:lnTo>
                  <a:lnTo>
                    <a:pt x="846" y="340"/>
                  </a:lnTo>
                  <a:lnTo>
                    <a:pt x="843" y="339"/>
                  </a:lnTo>
                  <a:lnTo>
                    <a:pt x="840" y="338"/>
                  </a:lnTo>
                  <a:close/>
                  <a:moveTo>
                    <a:pt x="811" y="334"/>
                  </a:moveTo>
                  <a:lnTo>
                    <a:pt x="811" y="334"/>
                  </a:lnTo>
                  <a:lnTo>
                    <a:pt x="808" y="335"/>
                  </a:lnTo>
                  <a:lnTo>
                    <a:pt x="806" y="336"/>
                  </a:lnTo>
                  <a:lnTo>
                    <a:pt x="803" y="339"/>
                  </a:lnTo>
                  <a:lnTo>
                    <a:pt x="803" y="341"/>
                  </a:lnTo>
                  <a:lnTo>
                    <a:pt x="803" y="344"/>
                  </a:lnTo>
                  <a:lnTo>
                    <a:pt x="806" y="346"/>
                  </a:lnTo>
                  <a:lnTo>
                    <a:pt x="808" y="348"/>
                  </a:lnTo>
                  <a:lnTo>
                    <a:pt x="811" y="348"/>
                  </a:lnTo>
                  <a:lnTo>
                    <a:pt x="814" y="348"/>
                  </a:lnTo>
                  <a:lnTo>
                    <a:pt x="816" y="346"/>
                  </a:lnTo>
                  <a:lnTo>
                    <a:pt x="817" y="344"/>
                  </a:lnTo>
                  <a:lnTo>
                    <a:pt x="818" y="341"/>
                  </a:lnTo>
                  <a:lnTo>
                    <a:pt x="817" y="339"/>
                  </a:lnTo>
                  <a:lnTo>
                    <a:pt x="816" y="336"/>
                  </a:lnTo>
                  <a:lnTo>
                    <a:pt x="814" y="335"/>
                  </a:lnTo>
                  <a:lnTo>
                    <a:pt x="811" y="334"/>
                  </a:lnTo>
                  <a:close/>
                  <a:moveTo>
                    <a:pt x="780" y="331"/>
                  </a:moveTo>
                  <a:lnTo>
                    <a:pt x="780" y="331"/>
                  </a:lnTo>
                  <a:lnTo>
                    <a:pt x="778" y="332"/>
                  </a:lnTo>
                  <a:lnTo>
                    <a:pt x="775" y="333"/>
                  </a:lnTo>
                  <a:lnTo>
                    <a:pt x="774" y="336"/>
                  </a:lnTo>
                  <a:lnTo>
                    <a:pt x="773" y="338"/>
                  </a:lnTo>
                  <a:lnTo>
                    <a:pt x="774" y="341"/>
                  </a:lnTo>
                  <a:lnTo>
                    <a:pt x="775" y="343"/>
                  </a:lnTo>
                  <a:lnTo>
                    <a:pt x="778" y="345"/>
                  </a:lnTo>
                  <a:lnTo>
                    <a:pt x="780" y="345"/>
                  </a:lnTo>
                  <a:lnTo>
                    <a:pt x="783" y="345"/>
                  </a:lnTo>
                  <a:lnTo>
                    <a:pt x="785" y="343"/>
                  </a:lnTo>
                  <a:lnTo>
                    <a:pt x="787" y="341"/>
                  </a:lnTo>
                  <a:lnTo>
                    <a:pt x="788" y="338"/>
                  </a:lnTo>
                  <a:lnTo>
                    <a:pt x="787" y="336"/>
                  </a:lnTo>
                  <a:lnTo>
                    <a:pt x="785" y="333"/>
                  </a:lnTo>
                  <a:lnTo>
                    <a:pt x="783" y="332"/>
                  </a:lnTo>
                  <a:lnTo>
                    <a:pt x="780" y="331"/>
                  </a:lnTo>
                  <a:close/>
                  <a:moveTo>
                    <a:pt x="752" y="327"/>
                  </a:moveTo>
                  <a:lnTo>
                    <a:pt x="752" y="327"/>
                  </a:lnTo>
                  <a:lnTo>
                    <a:pt x="749" y="328"/>
                  </a:lnTo>
                  <a:lnTo>
                    <a:pt x="747" y="329"/>
                  </a:lnTo>
                  <a:lnTo>
                    <a:pt x="745" y="331"/>
                  </a:lnTo>
                  <a:lnTo>
                    <a:pt x="745" y="334"/>
                  </a:lnTo>
                  <a:lnTo>
                    <a:pt x="745" y="337"/>
                  </a:lnTo>
                  <a:lnTo>
                    <a:pt x="747" y="339"/>
                  </a:lnTo>
                  <a:lnTo>
                    <a:pt x="749" y="341"/>
                  </a:lnTo>
                  <a:lnTo>
                    <a:pt x="752" y="341"/>
                  </a:lnTo>
                  <a:lnTo>
                    <a:pt x="755" y="341"/>
                  </a:lnTo>
                  <a:lnTo>
                    <a:pt x="757" y="339"/>
                  </a:lnTo>
                  <a:lnTo>
                    <a:pt x="758" y="337"/>
                  </a:lnTo>
                  <a:lnTo>
                    <a:pt x="759" y="334"/>
                  </a:lnTo>
                  <a:lnTo>
                    <a:pt x="758" y="331"/>
                  </a:lnTo>
                  <a:lnTo>
                    <a:pt x="757" y="329"/>
                  </a:lnTo>
                  <a:lnTo>
                    <a:pt x="755" y="328"/>
                  </a:lnTo>
                  <a:lnTo>
                    <a:pt x="752" y="327"/>
                  </a:lnTo>
                  <a:close/>
                  <a:moveTo>
                    <a:pt x="728" y="324"/>
                  </a:moveTo>
                  <a:lnTo>
                    <a:pt x="728" y="324"/>
                  </a:lnTo>
                  <a:lnTo>
                    <a:pt x="725" y="325"/>
                  </a:lnTo>
                  <a:lnTo>
                    <a:pt x="723" y="326"/>
                  </a:lnTo>
                  <a:lnTo>
                    <a:pt x="720" y="328"/>
                  </a:lnTo>
                  <a:lnTo>
                    <a:pt x="720" y="331"/>
                  </a:lnTo>
                  <a:lnTo>
                    <a:pt x="720" y="334"/>
                  </a:lnTo>
                  <a:lnTo>
                    <a:pt x="723" y="336"/>
                  </a:lnTo>
                  <a:lnTo>
                    <a:pt x="725" y="338"/>
                  </a:lnTo>
                  <a:lnTo>
                    <a:pt x="728" y="338"/>
                  </a:lnTo>
                  <a:lnTo>
                    <a:pt x="730" y="338"/>
                  </a:lnTo>
                  <a:lnTo>
                    <a:pt x="733" y="336"/>
                  </a:lnTo>
                  <a:lnTo>
                    <a:pt x="734" y="334"/>
                  </a:lnTo>
                  <a:lnTo>
                    <a:pt x="735" y="331"/>
                  </a:lnTo>
                  <a:lnTo>
                    <a:pt x="734" y="328"/>
                  </a:lnTo>
                  <a:lnTo>
                    <a:pt x="733" y="326"/>
                  </a:lnTo>
                  <a:lnTo>
                    <a:pt x="730" y="325"/>
                  </a:lnTo>
                  <a:lnTo>
                    <a:pt x="728" y="324"/>
                  </a:lnTo>
                  <a:close/>
                  <a:moveTo>
                    <a:pt x="111" y="345"/>
                  </a:moveTo>
                  <a:lnTo>
                    <a:pt x="111" y="345"/>
                  </a:lnTo>
                  <a:lnTo>
                    <a:pt x="108" y="346"/>
                  </a:lnTo>
                  <a:lnTo>
                    <a:pt x="106" y="347"/>
                  </a:lnTo>
                  <a:lnTo>
                    <a:pt x="105" y="350"/>
                  </a:lnTo>
                  <a:lnTo>
                    <a:pt x="104" y="354"/>
                  </a:lnTo>
                  <a:lnTo>
                    <a:pt x="105" y="356"/>
                  </a:lnTo>
                  <a:lnTo>
                    <a:pt x="106" y="359"/>
                  </a:lnTo>
                  <a:lnTo>
                    <a:pt x="108" y="360"/>
                  </a:lnTo>
                  <a:lnTo>
                    <a:pt x="111" y="361"/>
                  </a:lnTo>
                  <a:lnTo>
                    <a:pt x="115" y="360"/>
                  </a:lnTo>
                  <a:lnTo>
                    <a:pt x="117" y="359"/>
                  </a:lnTo>
                  <a:lnTo>
                    <a:pt x="119" y="356"/>
                  </a:lnTo>
                  <a:lnTo>
                    <a:pt x="119" y="354"/>
                  </a:lnTo>
                  <a:lnTo>
                    <a:pt x="119" y="350"/>
                  </a:lnTo>
                  <a:lnTo>
                    <a:pt x="117" y="347"/>
                  </a:lnTo>
                  <a:lnTo>
                    <a:pt x="115" y="346"/>
                  </a:lnTo>
                  <a:lnTo>
                    <a:pt x="111" y="345"/>
                  </a:lnTo>
                  <a:close/>
                  <a:moveTo>
                    <a:pt x="135" y="341"/>
                  </a:moveTo>
                  <a:lnTo>
                    <a:pt x="135" y="341"/>
                  </a:lnTo>
                  <a:lnTo>
                    <a:pt x="132" y="342"/>
                  </a:lnTo>
                  <a:lnTo>
                    <a:pt x="130" y="343"/>
                  </a:lnTo>
                  <a:lnTo>
                    <a:pt x="128" y="346"/>
                  </a:lnTo>
                  <a:lnTo>
                    <a:pt x="128" y="348"/>
                  </a:lnTo>
                  <a:lnTo>
                    <a:pt x="128" y="351"/>
                  </a:lnTo>
                  <a:lnTo>
                    <a:pt x="130" y="354"/>
                  </a:lnTo>
                  <a:lnTo>
                    <a:pt x="132" y="356"/>
                  </a:lnTo>
                  <a:lnTo>
                    <a:pt x="135" y="356"/>
                  </a:lnTo>
                  <a:lnTo>
                    <a:pt x="137" y="356"/>
                  </a:lnTo>
                  <a:lnTo>
                    <a:pt x="140" y="354"/>
                  </a:lnTo>
                  <a:lnTo>
                    <a:pt x="141" y="351"/>
                  </a:lnTo>
                  <a:lnTo>
                    <a:pt x="142" y="348"/>
                  </a:lnTo>
                  <a:lnTo>
                    <a:pt x="141" y="346"/>
                  </a:lnTo>
                  <a:lnTo>
                    <a:pt x="140" y="343"/>
                  </a:lnTo>
                  <a:lnTo>
                    <a:pt x="137" y="342"/>
                  </a:lnTo>
                  <a:lnTo>
                    <a:pt x="135" y="341"/>
                  </a:lnTo>
                  <a:close/>
                  <a:moveTo>
                    <a:pt x="156" y="338"/>
                  </a:moveTo>
                  <a:lnTo>
                    <a:pt x="156" y="338"/>
                  </a:lnTo>
                  <a:lnTo>
                    <a:pt x="152" y="339"/>
                  </a:lnTo>
                  <a:lnTo>
                    <a:pt x="150" y="340"/>
                  </a:lnTo>
                  <a:lnTo>
                    <a:pt x="149" y="343"/>
                  </a:lnTo>
                  <a:lnTo>
                    <a:pt x="148" y="345"/>
                  </a:lnTo>
                  <a:lnTo>
                    <a:pt x="149" y="348"/>
                  </a:lnTo>
                  <a:lnTo>
                    <a:pt x="150" y="350"/>
                  </a:lnTo>
                  <a:lnTo>
                    <a:pt x="152" y="352"/>
                  </a:lnTo>
                  <a:lnTo>
                    <a:pt x="156" y="354"/>
                  </a:lnTo>
                  <a:lnTo>
                    <a:pt x="159" y="352"/>
                  </a:lnTo>
                  <a:lnTo>
                    <a:pt x="161" y="350"/>
                  </a:lnTo>
                  <a:lnTo>
                    <a:pt x="163" y="348"/>
                  </a:lnTo>
                  <a:lnTo>
                    <a:pt x="163" y="345"/>
                  </a:lnTo>
                  <a:lnTo>
                    <a:pt x="163" y="343"/>
                  </a:lnTo>
                  <a:lnTo>
                    <a:pt x="161" y="340"/>
                  </a:lnTo>
                  <a:lnTo>
                    <a:pt x="159" y="339"/>
                  </a:lnTo>
                  <a:lnTo>
                    <a:pt x="156" y="338"/>
                  </a:lnTo>
                  <a:close/>
                  <a:moveTo>
                    <a:pt x="178" y="334"/>
                  </a:moveTo>
                  <a:lnTo>
                    <a:pt x="178" y="334"/>
                  </a:lnTo>
                  <a:lnTo>
                    <a:pt x="175" y="335"/>
                  </a:lnTo>
                  <a:lnTo>
                    <a:pt x="173" y="336"/>
                  </a:lnTo>
                  <a:lnTo>
                    <a:pt x="172" y="339"/>
                  </a:lnTo>
                  <a:lnTo>
                    <a:pt x="171" y="341"/>
                  </a:lnTo>
                  <a:lnTo>
                    <a:pt x="172" y="344"/>
                  </a:lnTo>
                  <a:lnTo>
                    <a:pt x="173" y="346"/>
                  </a:lnTo>
                  <a:lnTo>
                    <a:pt x="175" y="348"/>
                  </a:lnTo>
                  <a:lnTo>
                    <a:pt x="178" y="348"/>
                  </a:lnTo>
                  <a:lnTo>
                    <a:pt x="181" y="348"/>
                  </a:lnTo>
                  <a:lnTo>
                    <a:pt x="183" y="346"/>
                  </a:lnTo>
                  <a:lnTo>
                    <a:pt x="185" y="344"/>
                  </a:lnTo>
                  <a:lnTo>
                    <a:pt x="185" y="341"/>
                  </a:lnTo>
                  <a:lnTo>
                    <a:pt x="185" y="339"/>
                  </a:lnTo>
                  <a:lnTo>
                    <a:pt x="183" y="336"/>
                  </a:lnTo>
                  <a:lnTo>
                    <a:pt x="181" y="335"/>
                  </a:lnTo>
                  <a:lnTo>
                    <a:pt x="178" y="334"/>
                  </a:lnTo>
                  <a:close/>
                  <a:moveTo>
                    <a:pt x="699" y="323"/>
                  </a:moveTo>
                  <a:lnTo>
                    <a:pt x="699" y="323"/>
                  </a:lnTo>
                  <a:lnTo>
                    <a:pt x="696" y="324"/>
                  </a:lnTo>
                  <a:lnTo>
                    <a:pt x="694" y="326"/>
                  </a:lnTo>
                  <a:lnTo>
                    <a:pt x="693" y="328"/>
                  </a:lnTo>
                  <a:lnTo>
                    <a:pt x="692" y="331"/>
                  </a:lnTo>
                  <a:lnTo>
                    <a:pt x="693" y="334"/>
                  </a:lnTo>
                  <a:lnTo>
                    <a:pt x="695" y="336"/>
                  </a:lnTo>
                  <a:lnTo>
                    <a:pt x="697" y="337"/>
                  </a:lnTo>
                  <a:lnTo>
                    <a:pt x="700" y="337"/>
                  </a:lnTo>
                  <a:lnTo>
                    <a:pt x="703" y="336"/>
                  </a:lnTo>
                  <a:lnTo>
                    <a:pt x="705" y="335"/>
                  </a:lnTo>
                  <a:lnTo>
                    <a:pt x="706" y="332"/>
                  </a:lnTo>
                  <a:lnTo>
                    <a:pt x="706" y="330"/>
                  </a:lnTo>
                  <a:lnTo>
                    <a:pt x="706" y="327"/>
                  </a:lnTo>
                  <a:lnTo>
                    <a:pt x="704" y="325"/>
                  </a:lnTo>
                  <a:lnTo>
                    <a:pt x="702" y="323"/>
                  </a:lnTo>
                  <a:lnTo>
                    <a:pt x="699" y="323"/>
                  </a:lnTo>
                  <a:close/>
                  <a:moveTo>
                    <a:pt x="675" y="321"/>
                  </a:moveTo>
                  <a:lnTo>
                    <a:pt x="675" y="321"/>
                  </a:lnTo>
                  <a:lnTo>
                    <a:pt x="672" y="322"/>
                  </a:lnTo>
                  <a:lnTo>
                    <a:pt x="670" y="324"/>
                  </a:lnTo>
                  <a:lnTo>
                    <a:pt x="669" y="326"/>
                  </a:lnTo>
                  <a:lnTo>
                    <a:pt x="668" y="329"/>
                  </a:lnTo>
                  <a:lnTo>
                    <a:pt x="669" y="332"/>
                  </a:lnTo>
                  <a:lnTo>
                    <a:pt x="671" y="334"/>
                  </a:lnTo>
                  <a:lnTo>
                    <a:pt x="673" y="335"/>
                  </a:lnTo>
                  <a:lnTo>
                    <a:pt x="676" y="335"/>
                  </a:lnTo>
                  <a:lnTo>
                    <a:pt x="679" y="334"/>
                  </a:lnTo>
                  <a:lnTo>
                    <a:pt x="681" y="333"/>
                  </a:lnTo>
                  <a:lnTo>
                    <a:pt x="683" y="330"/>
                  </a:lnTo>
                  <a:lnTo>
                    <a:pt x="683" y="327"/>
                  </a:lnTo>
                  <a:lnTo>
                    <a:pt x="683" y="325"/>
                  </a:lnTo>
                  <a:lnTo>
                    <a:pt x="680" y="323"/>
                  </a:lnTo>
                  <a:lnTo>
                    <a:pt x="678" y="321"/>
                  </a:lnTo>
                  <a:lnTo>
                    <a:pt x="675" y="321"/>
                  </a:lnTo>
                  <a:close/>
                  <a:moveTo>
                    <a:pt x="648" y="318"/>
                  </a:moveTo>
                  <a:lnTo>
                    <a:pt x="648" y="318"/>
                  </a:lnTo>
                  <a:lnTo>
                    <a:pt x="646" y="319"/>
                  </a:lnTo>
                  <a:lnTo>
                    <a:pt x="644" y="321"/>
                  </a:lnTo>
                  <a:lnTo>
                    <a:pt x="642" y="323"/>
                  </a:lnTo>
                  <a:lnTo>
                    <a:pt x="642" y="326"/>
                  </a:lnTo>
                  <a:lnTo>
                    <a:pt x="643" y="329"/>
                  </a:lnTo>
                  <a:lnTo>
                    <a:pt x="645" y="331"/>
                  </a:lnTo>
                  <a:lnTo>
                    <a:pt x="647" y="332"/>
                  </a:lnTo>
                  <a:lnTo>
                    <a:pt x="650" y="333"/>
                  </a:lnTo>
                  <a:lnTo>
                    <a:pt x="652" y="332"/>
                  </a:lnTo>
                  <a:lnTo>
                    <a:pt x="654" y="330"/>
                  </a:lnTo>
                  <a:lnTo>
                    <a:pt x="656" y="328"/>
                  </a:lnTo>
                  <a:lnTo>
                    <a:pt x="656" y="325"/>
                  </a:lnTo>
                  <a:lnTo>
                    <a:pt x="655" y="322"/>
                  </a:lnTo>
                  <a:lnTo>
                    <a:pt x="654" y="320"/>
                  </a:lnTo>
                  <a:lnTo>
                    <a:pt x="651" y="319"/>
                  </a:lnTo>
                  <a:lnTo>
                    <a:pt x="648" y="318"/>
                  </a:lnTo>
                  <a:close/>
                  <a:moveTo>
                    <a:pt x="618" y="317"/>
                  </a:moveTo>
                  <a:lnTo>
                    <a:pt x="618" y="317"/>
                  </a:lnTo>
                  <a:lnTo>
                    <a:pt x="615" y="318"/>
                  </a:lnTo>
                  <a:lnTo>
                    <a:pt x="613" y="319"/>
                  </a:lnTo>
                  <a:lnTo>
                    <a:pt x="612" y="322"/>
                  </a:lnTo>
                  <a:lnTo>
                    <a:pt x="612" y="325"/>
                  </a:lnTo>
                  <a:lnTo>
                    <a:pt x="613" y="327"/>
                  </a:lnTo>
                  <a:lnTo>
                    <a:pt x="614" y="329"/>
                  </a:lnTo>
                  <a:lnTo>
                    <a:pt x="617" y="331"/>
                  </a:lnTo>
                  <a:lnTo>
                    <a:pt x="619" y="331"/>
                  </a:lnTo>
                  <a:lnTo>
                    <a:pt x="622" y="330"/>
                  </a:lnTo>
                  <a:lnTo>
                    <a:pt x="624" y="329"/>
                  </a:lnTo>
                  <a:lnTo>
                    <a:pt x="625" y="326"/>
                  </a:lnTo>
                  <a:lnTo>
                    <a:pt x="626" y="323"/>
                  </a:lnTo>
                  <a:lnTo>
                    <a:pt x="625" y="321"/>
                  </a:lnTo>
                  <a:lnTo>
                    <a:pt x="623" y="319"/>
                  </a:lnTo>
                  <a:lnTo>
                    <a:pt x="621" y="317"/>
                  </a:lnTo>
                  <a:lnTo>
                    <a:pt x="618" y="317"/>
                  </a:lnTo>
                  <a:close/>
                  <a:moveTo>
                    <a:pt x="587" y="315"/>
                  </a:moveTo>
                  <a:lnTo>
                    <a:pt x="587" y="315"/>
                  </a:lnTo>
                  <a:lnTo>
                    <a:pt x="585" y="315"/>
                  </a:lnTo>
                  <a:lnTo>
                    <a:pt x="583" y="317"/>
                  </a:lnTo>
                  <a:lnTo>
                    <a:pt x="581" y="319"/>
                  </a:lnTo>
                  <a:lnTo>
                    <a:pt x="581" y="322"/>
                  </a:lnTo>
                  <a:lnTo>
                    <a:pt x="582" y="325"/>
                  </a:lnTo>
                  <a:lnTo>
                    <a:pt x="584" y="327"/>
                  </a:lnTo>
                  <a:lnTo>
                    <a:pt x="586" y="328"/>
                  </a:lnTo>
                  <a:lnTo>
                    <a:pt x="589" y="329"/>
                  </a:lnTo>
                  <a:lnTo>
                    <a:pt x="591" y="328"/>
                  </a:lnTo>
                  <a:lnTo>
                    <a:pt x="594" y="326"/>
                  </a:lnTo>
                  <a:lnTo>
                    <a:pt x="595" y="324"/>
                  </a:lnTo>
                  <a:lnTo>
                    <a:pt x="595" y="321"/>
                  </a:lnTo>
                  <a:lnTo>
                    <a:pt x="594" y="318"/>
                  </a:lnTo>
                  <a:lnTo>
                    <a:pt x="593" y="316"/>
                  </a:lnTo>
                  <a:lnTo>
                    <a:pt x="590" y="315"/>
                  </a:lnTo>
                  <a:lnTo>
                    <a:pt x="587" y="315"/>
                  </a:lnTo>
                  <a:close/>
                  <a:moveTo>
                    <a:pt x="562" y="315"/>
                  </a:moveTo>
                  <a:lnTo>
                    <a:pt x="562" y="315"/>
                  </a:lnTo>
                  <a:lnTo>
                    <a:pt x="558" y="316"/>
                  </a:lnTo>
                  <a:lnTo>
                    <a:pt x="556" y="318"/>
                  </a:lnTo>
                  <a:lnTo>
                    <a:pt x="555" y="320"/>
                  </a:lnTo>
                  <a:lnTo>
                    <a:pt x="554" y="323"/>
                  </a:lnTo>
                  <a:lnTo>
                    <a:pt x="555" y="326"/>
                  </a:lnTo>
                  <a:lnTo>
                    <a:pt x="557" y="328"/>
                  </a:lnTo>
                  <a:lnTo>
                    <a:pt x="559" y="329"/>
                  </a:lnTo>
                  <a:lnTo>
                    <a:pt x="563" y="329"/>
                  </a:lnTo>
                  <a:lnTo>
                    <a:pt x="566" y="329"/>
                  </a:lnTo>
                  <a:lnTo>
                    <a:pt x="568" y="327"/>
                  </a:lnTo>
                  <a:lnTo>
                    <a:pt x="569" y="324"/>
                  </a:lnTo>
                  <a:lnTo>
                    <a:pt x="569" y="322"/>
                  </a:lnTo>
                  <a:lnTo>
                    <a:pt x="569" y="319"/>
                  </a:lnTo>
                  <a:lnTo>
                    <a:pt x="567" y="317"/>
                  </a:lnTo>
                  <a:lnTo>
                    <a:pt x="565" y="316"/>
                  </a:lnTo>
                  <a:lnTo>
                    <a:pt x="562" y="315"/>
                  </a:lnTo>
                  <a:close/>
                  <a:moveTo>
                    <a:pt x="534" y="315"/>
                  </a:moveTo>
                  <a:lnTo>
                    <a:pt x="534" y="315"/>
                  </a:lnTo>
                  <a:lnTo>
                    <a:pt x="532" y="315"/>
                  </a:lnTo>
                  <a:lnTo>
                    <a:pt x="529" y="317"/>
                  </a:lnTo>
                  <a:lnTo>
                    <a:pt x="528" y="320"/>
                  </a:lnTo>
                  <a:lnTo>
                    <a:pt x="528" y="322"/>
                  </a:lnTo>
                  <a:lnTo>
                    <a:pt x="529" y="325"/>
                  </a:lnTo>
                  <a:lnTo>
                    <a:pt x="530" y="327"/>
                  </a:lnTo>
                  <a:lnTo>
                    <a:pt x="533" y="328"/>
                  </a:lnTo>
                  <a:lnTo>
                    <a:pt x="536" y="329"/>
                  </a:lnTo>
                  <a:lnTo>
                    <a:pt x="538" y="328"/>
                  </a:lnTo>
                  <a:lnTo>
                    <a:pt x="540" y="326"/>
                  </a:lnTo>
                  <a:lnTo>
                    <a:pt x="542" y="324"/>
                  </a:lnTo>
                  <a:lnTo>
                    <a:pt x="542" y="321"/>
                  </a:lnTo>
                  <a:lnTo>
                    <a:pt x="541" y="318"/>
                  </a:lnTo>
                  <a:lnTo>
                    <a:pt x="539" y="316"/>
                  </a:lnTo>
                  <a:lnTo>
                    <a:pt x="537" y="315"/>
                  </a:lnTo>
                  <a:lnTo>
                    <a:pt x="534" y="315"/>
                  </a:lnTo>
                  <a:close/>
                  <a:moveTo>
                    <a:pt x="198" y="338"/>
                  </a:moveTo>
                  <a:lnTo>
                    <a:pt x="198" y="338"/>
                  </a:lnTo>
                  <a:lnTo>
                    <a:pt x="198" y="341"/>
                  </a:lnTo>
                  <a:lnTo>
                    <a:pt x="200" y="343"/>
                  </a:lnTo>
                  <a:lnTo>
                    <a:pt x="202" y="345"/>
                  </a:lnTo>
                  <a:lnTo>
                    <a:pt x="205" y="345"/>
                  </a:lnTo>
                  <a:lnTo>
                    <a:pt x="207" y="345"/>
                  </a:lnTo>
                  <a:lnTo>
                    <a:pt x="210" y="344"/>
                  </a:lnTo>
                  <a:lnTo>
                    <a:pt x="211" y="341"/>
                  </a:lnTo>
                  <a:lnTo>
                    <a:pt x="212" y="339"/>
                  </a:lnTo>
                  <a:lnTo>
                    <a:pt x="211" y="336"/>
                  </a:lnTo>
                  <a:lnTo>
                    <a:pt x="210" y="333"/>
                  </a:lnTo>
                  <a:lnTo>
                    <a:pt x="208" y="332"/>
                  </a:lnTo>
                  <a:lnTo>
                    <a:pt x="205" y="331"/>
                  </a:lnTo>
                  <a:lnTo>
                    <a:pt x="202" y="332"/>
                  </a:lnTo>
                  <a:lnTo>
                    <a:pt x="200" y="333"/>
                  </a:lnTo>
                  <a:lnTo>
                    <a:pt x="198" y="335"/>
                  </a:lnTo>
                  <a:lnTo>
                    <a:pt x="198" y="338"/>
                  </a:lnTo>
                  <a:close/>
                  <a:moveTo>
                    <a:pt x="222" y="336"/>
                  </a:moveTo>
                  <a:lnTo>
                    <a:pt x="222" y="336"/>
                  </a:lnTo>
                  <a:lnTo>
                    <a:pt x="222" y="339"/>
                  </a:lnTo>
                  <a:lnTo>
                    <a:pt x="223" y="341"/>
                  </a:lnTo>
                  <a:lnTo>
                    <a:pt x="226" y="343"/>
                  </a:lnTo>
                  <a:lnTo>
                    <a:pt x="228" y="343"/>
                  </a:lnTo>
                  <a:lnTo>
                    <a:pt x="231" y="343"/>
                  </a:lnTo>
                  <a:lnTo>
                    <a:pt x="233" y="341"/>
                  </a:lnTo>
                  <a:lnTo>
                    <a:pt x="236" y="339"/>
                  </a:lnTo>
                  <a:lnTo>
                    <a:pt x="237" y="337"/>
                  </a:lnTo>
                  <a:lnTo>
                    <a:pt x="236" y="334"/>
                  </a:lnTo>
                  <a:lnTo>
                    <a:pt x="234" y="331"/>
                  </a:lnTo>
                  <a:lnTo>
                    <a:pt x="232" y="330"/>
                  </a:lnTo>
                  <a:lnTo>
                    <a:pt x="229" y="329"/>
                  </a:lnTo>
                  <a:lnTo>
                    <a:pt x="226" y="330"/>
                  </a:lnTo>
                  <a:lnTo>
                    <a:pt x="224" y="331"/>
                  </a:lnTo>
                  <a:lnTo>
                    <a:pt x="222" y="333"/>
                  </a:lnTo>
                  <a:lnTo>
                    <a:pt x="222" y="336"/>
                  </a:lnTo>
                  <a:close/>
                  <a:moveTo>
                    <a:pt x="251" y="334"/>
                  </a:moveTo>
                  <a:lnTo>
                    <a:pt x="251" y="334"/>
                  </a:lnTo>
                  <a:lnTo>
                    <a:pt x="251" y="337"/>
                  </a:lnTo>
                  <a:lnTo>
                    <a:pt x="253" y="339"/>
                  </a:lnTo>
                  <a:lnTo>
                    <a:pt x="255" y="341"/>
                  </a:lnTo>
                  <a:lnTo>
                    <a:pt x="258" y="341"/>
                  </a:lnTo>
                  <a:lnTo>
                    <a:pt x="260" y="341"/>
                  </a:lnTo>
                  <a:lnTo>
                    <a:pt x="263" y="339"/>
                  </a:lnTo>
                  <a:lnTo>
                    <a:pt x="264" y="337"/>
                  </a:lnTo>
                  <a:lnTo>
                    <a:pt x="265" y="334"/>
                  </a:lnTo>
                  <a:lnTo>
                    <a:pt x="265" y="332"/>
                  </a:lnTo>
                  <a:lnTo>
                    <a:pt x="263" y="329"/>
                  </a:lnTo>
                  <a:lnTo>
                    <a:pt x="261" y="328"/>
                  </a:lnTo>
                  <a:lnTo>
                    <a:pt x="258" y="327"/>
                  </a:lnTo>
                  <a:lnTo>
                    <a:pt x="255" y="328"/>
                  </a:lnTo>
                  <a:lnTo>
                    <a:pt x="253" y="329"/>
                  </a:lnTo>
                  <a:lnTo>
                    <a:pt x="252" y="331"/>
                  </a:lnTo>
                  <a:lnTo>
                    <a:pt x="251" y="334"/>
                  </a:lnTo>
                  <a:close/>
                  <a:moveTo>
                    <a:pt x="273" y="332"/>
                  </a:moveTo>
                  <a:lnTo>
                    <a:pt x="273" y="332"/>
                  </a:lnTo>
                  <a:lnTo>
                    <a:pt x="273" y="334"/>
                  </a:lnTo>
                  <a:lnTo>
                    <a:pt x="276" y="337"/>
                  </a:lnTo>
                  <a:lnTo>
                    <a:pt x="278" y="338"/>
                  </a:lnTo>
                  <a:lnTo>
                    <a:pt x="281" y="339"/>
                  </a:lnTo>
                  <a:lnTo>
                    <a:pt x="283" y="339"/>
                  </a:lnTo>
                  <a:lnTo>
                    <a:pt x="286" y="337"/>
                  </a:lnTo>
                  <a:lnTo>
                    <a:pt x="287" y="335"/>
                  </a:lnTo>
                  <a:lnTo>
                    <a:pt x="288" y="332"/>
                  </a:lnTo>
                  <a:lnTo>
                    <a:pt x="288" y="330"/>
                  </a:lnTo>
                  <a:lnTo>
                    <a:pt x="286" y="327"/>
                  </a:lnTo>
                  <a:lnTo>
                    <a:pt x="284" y="326"/>
                  </a:lnTo>
                  <a:lnTo>
                    <a:pt x="281" y="325"/>
                  </a:lnTo>
                  <a:lnTo>
                    <a:pt x="279" y="325"/>
                  </a:lnTo>
                  <a:lnTo>
                    <a:pt x="276" y="327"/>
                  </a:lnTo>
                  <a:lnTo>
                    <a:pt x="274" y="329"/>
                  </a:lnTo>
                  <a:lnTo>
                    <a:pt x="273" y="332"/>
                  </a:lnTo>
                  <a:close/>
                  <a:moveTo>
                    <a:pt x="296" y="329"/>
                  </a:moveTo>
                  <a:lnTo>
                    <a:pt x="296" y="329"/>
                  </a:lnTo>
                  <a:lnTo>
                    <a:pt x="297" y="332"/>
                  </a:lnTo>
                  <a:lnTo>
                    <a:pt x="298" y="334"/>
                  </a:lnTo>
                  <a:lnTo>
                    <a:pt x="300" y="336"/>
                  </a:lnTo>
                  <a:lnTo>
                    <a:pt x="303" y="336"/>
                  </a:lnTo>
                  <a:lnTo>
                    <a:pt x="306" y="336"/>
                  </a:lnTo>
                  <a:lnTo>
                    <a:pt x="308" y="334"/>
                  </a:lnTo>
                  <a:lnTo>
                    <a:pt x="310" y="332"/>
                  </a:lnTo>
                  <a:lnTo>
                    <a:pt x="311" y="329"/>
                  </a:lnTo>
                  <a:lnTo>
                    <a:pt x="310" y="327"/>
                  </a:lnTo>
                  <a:lnTo>
                    <a:pt x="309" y="324"/>
                  </a:lnTo>
                  <a:lnTo>
                    <a:pt x="307" y="323"/>
                  </a:lnTo>
                  <a:lnTo>
                    <a:pt x="304" y="322"/>
                  </a:lnTo>
                  <a:lnTo>
                    <a:pt x="301" y="322"/>
                  </a:lnTo>
                  <a:lnTo>
                    <a:pt x="299" y="324"/>
                  </a:lnTo>
                  <a:lnTo>
                    <a:pt x="297" y="326"/>
                  </a:lnTo>
                  <a:lnTo>
                    <a:pt x="296" y="329"/>
                  </a:lnTo>
                  <a:close/>
                  <a:moveTo>
                    <a:pt x="325" y="326"/>
                  </a:moveTo>
                  <a:lnTo>
                    <a:pt x="325" y="326"/>
                  </a:lnTo>
                  <a:lnTo>
                    <a:pt x="326" y="329"/>
                  </a:lnTo>
                  <a:lnTo>
                    <a:pt x="327" y="331"/>
                  </a:lnTo>
                  <a:lnTo>
                    <a:pt x="329" y="333"/>
                  </a:lnTo>
                  <a:lnTo>
                    <a:pt x="332" y="333"/>
                  </a:lnTo>
                  <a:lnTo>
                    <a:pt x="335" y="333"/>
                  </a:lnTo>
                  <a:lnTo>
                    <a:pt x="337" y="331"/>
                  </a:lnTo>
                  <a:lnTo>
                    <a:pt x="339" y="329"/>
                  </a:lnTo>
                  <a:lnTo>
                    <a:pt x="339" y="326"/>
                  </a:lnTo>
                  <a:lnTo>
                    <a:pt x="339" y="324"/>
                  </a:lnTo>
                  <a:lnTo>
                    <a:pt x="338" y="321"/>
                  </a:lnTo>
                  <a:lnTo>
                    <a:pt x="335" y="320"/>
                  </a:lnTo>
                  <a:lnTo>
                    <a:pt x="333" y="319"/>
                  </a:lnTo>
                  <a:lnTo>
                    <a:pt x="330" y="319"/>
                  </a:lnTo>
                  <a:lnTo>
                    <a:pt x="328" y="321"/>
                  </a:lnTo>
                  <a:lnTo>
                    <a:pt x="326" y="323"/>
                  </a:lnTo>
                  <a:lnTo>
                    <a:pt x="325" y="326"/>
                  </a:lnTo>
                  <a:close/>
                  <a:moveTo>
                    <a:pt x="350" y="325"/>
                  </a:moveTo>
                  <a:lnTo>
                    <a:pt x="350" y="325"/>
                  </a:lnTo>
                  <a:lnTo>
                    <a:pt x="350" y="327"/>
                  </a:lnTo>
                  <a:lnTo>
                    <a:pt x="352" y="330"/>
                  </a:lnTo>
                  <a:lnTo>
                    <a:pt x="354" y="331"/>
                  </a:lnTo>
                  <a:lnTo>
                    <a:pt x="358" y="332"/>
                  </a:lnTo>
                  <a:lnTo>
                    <a:pt x="360" y="331"/>
                  </a:lnTo>
                  <a:lnTo>
                    <a:pt x="363" y="330"/>
                  </a:lnTo>
                  <a:lnTo>
                    <a:pt x="364" y="328"/>
                  </a:lnTo>
                  <a:lnTo>
                    <a:pt x="365" y="325"/>
                  </a:lnTo>
                  <a:lnTo>
                    <a:pt x="365" y="322"/>
                  </a:lnTo>
                  <a:lnTo>
                    <a:pt x="363" y="320"/>
                  </a:lnTo>
                  <a:lnTo>
                    <a:pt x="361" y="318"/>
                  </a:lnTo>
                  <a:lnTo>
                    <a:pt x="358" y="318"/>
                  </a:lnTo>
                  <a:lnTo>
                    <a:pt x="354" y="318"/>
                  </a:lnTo>
                  <a:lnTo>
                    <a:pt x="352" y="320"/>
                  </a:lnTo>
                  <a:lnTo>
                    <a:pt x="351" y="322"/>
                  </a:lnTo>
                  <a:lnTo>
                    <a:pt x="350" y="325"/>
                  </a:lnTo>
                  <a:close/>
                  <a:moveTo>
                    <a:pt x="374" y="322"/>
                  </a:moveTo>
                  <a:lnTo>
                    <a:pt x="374" y="322"/>
                  </a:lnTo>
                  <a:lnTo>
                    <a:pt x="374" y="325"/>
                  </a:lnTo>
                  <a:lnTo>
                    <a:pt x="375" y="327"/>
                  </a:lnTo>
                  <a:lnTo>
                    <a:pt x="377" y="329"/>
                  </a:lnTo>
                  <a:lnTo>
                    <a:pt x="380" y="330"/>
                  </a:lnTo>
                  <a:lnTo>
                    <a:pt x="383" y="330"/>
                  </a:lnTo>
                  <a:lnTo>
                    <a:pt x="385" y="329"/>
                  </a:lnTo>
                  <a:lnTo>
                    <a:pt x="387" y="327"/>
                  </a:lnTo>
                  <a:lnTo>
                    <a:pt x="388" y="324"/>
                  </a:lnTo>
                  <a:lnTo>
                    <a:pt x="388" y="321"/>
                  </a:lnTo>
                  <a:lnTo>
                    <a:pt x="387" y="319"/>
                  </a:lnTo>
                  <a:lnTo>
                    <a:pt x="385" y="317"/>
                  </a:lnTo>
                  <a:lnTo>
                    <a:pt x="382" y="316"/>
                  </a:lnTo>
                  <a:lnTo>
                    <a:pt x="379" y="316"/>
                  </a:lnTo>
                  <a:lnTo>
                    <a:pt x="377" y="317"/>
                  </a:lnTo>
                  <a:lnTo>
                    <a:pt x="375" y="319"/>
                  </a:lnTo>
                  <a:lnTo>
                    <a:pt x="374" y="322"/>
                  </a:lnTo>
                  <a:close/>
                  <a:moveTo>
                    <a:pt x="402" y="321"/>
                  </a:moveTo>
                  <a:lnTo>
                    <a:pt x="402" y="321"/>
                  </a:lnTo>
                  <a:lnTo>
                    <a:pt x="402" y="324"/>
                  </a:lnTo>
                  <a:lnTo>
                    <a:pt x="403" y="326"/>
                  </a:lnTo>
                  <a:lnTo>
                    <a:pt x="405" y="328"/>
                  </a:lnTo>
                  <a:lnTo>
                    <a:pt x="408" y="329"/>
                  </a:lnTo>
                  <a:lnTo>
                    <a:pt x="411" y="329"/>
                  </a:lnTo>
                  <a:lnTo>
                    <a:pt x="413" y="328"/>
                  </a:lnTo>
                  <a:lnTo>
                    <a:pt x="415" y="326"/>
                  </a:lnTo>
                  <a:lnTo>
                    <a:pt x="416" y="323"/>
                  </a:lnTo>
                  <a:lnTo>
                    <a:pt x="416" y="320"/>
                  </a:lnTo>
                  <a:lnTo>
                    <a:pt x="414" y="318"/>
                  </a:lnTo>
                  <a:lnTo>
                    <a:pt x="412" y="316"/>
                  </a:lnTo>
                  <a:lnTo>
                    <a:pt x="410" y="315"/>
                  </a:lnTo>
                  <a:lnTo>
                    <a:pt x="407" y="315"/>
                  </a:lnTo>
                  <a:lnTo>
                    <a:pt x="405" y="316"/>
                  </a:lnTo>
                  <a:lnTo>
                    <a:pt x="403" y="318"/>
                  </a:lnTo>
                  <a:lnTo>
                    <a:pt x="402" y="321"/>
                  </a:lnTo>
                  <a:close/>
                  <a:moveTo>
                    <a:pt x="428" y="321"/>
                  </a:moveTo>
                  <a:lnTo>
                    <a:pt x="428" y="321"/>
                  </a:lnTo>
                  <a:lnTo>
                    <a:pt x="429" y="324"/>
                  </a:lnTo>
                  <a:lnTo>
                    <a:pt x="430" y="326"/>
                  </a:lnTo>
                  <a:lnTo>
                    <a:pt x="432" y="328"/>
                  </a:lnTo>
                  <a:lnTo>
                    <a:pt x="434" y="329"/>
                  </a:lnTo>
                  <a:lnTo>
                    <a:pt x="437" y="329"/>
                  </a:lnTo>
                  <a:lnTo>
                    <a:pt x="441" y="328"/>
                  </a:lnTo>
                  <a:lnTo>
                    <a:pt x="443" y="326"/>
                  </a:lnTo>
                  <a:lnTo>
                    <a:pt x="443" y="323"/>
                  </a:lnTo>
                  <a:lnTo>
                    <a:pt x="443" y="320"/>
                  </a:lnTo>
                  <a:lnTo>
                    <a:pt x="442" y="318"/>
                  </a:lnTo>
                  <a:lnTo>
                    <a:pt x="440" y="316"/>
                  </a:lnTo>
                  <a:lnTo>
                    <a:pt x="436" y="315"/>
                  </a:lnTo>
                  <a:lnTo>
                    <a:pt x="434" y="315"/>
                  </a:lnTo>
                  <a:lnTo>
                    <a:pt x="431" y="316"/>
                  </a:lnTo>
                  <a:lnTo>
                    <a:pt x="429" y="318"/>
                  </a:lnTo>
                  <a:lnTo>
                    <a:pt x="428" y="321"/>
                  </a:lnTo>
                  <a:close/>
                  <a:moveTo>
                    <a:pt x="454" y="320"/>
                  </a:moveTo>
                  <a:lnTo>
                    <a:pt x="454" y="320"/>
                  </a:lnTo>
                  <a:lnTo>
                    <a:pt x="454" y="323"/>
                  </a:lnTo>
                  <a:lnTo>
                    <a:pt x="455" y="326"/>
                  </a:lnTo>
                  <a:lnTo>
                    <a:pt x="457" y="327"/>
                  </a:lnTo>
                  <a:lnTo>
                    <a:pt x="460" y="328"/>
                  </a:lnTo>
                  <a:lnTo>
                    <a:pt x="463" y="328"/>
                  </a:lnTo>
                  <a:lnTo>
                    <a:pt x="465" y="327"/>
                  </a:lnTo>
                  <a:lnTo>
                    <a:pt x="467" y="325"/>
                  </a:lnTo>
                  <a:lnTo>
                    <a:pt x="468" y="322"/>
                  </a:lnTo>
                  <a:lnTo>
                    <a:pt x="468" y="319"/>
                  </a:lnTo>
                  <a:lnTo>
                    <a:pt x="467" y="317"/>
                  </a:lnTo>
                  <a:lnTo>
                    <a:pt x="465" y="315"/>
                  </a:lnTo>
                  <a:lnTo>
                    <a:pt x="462" y="314"/>
                  </a:lnTo>
                  <a:lnTo>
                    <a:pt x="459" y="314"/>
                  </a:lnTo>
                  <a:lnTo>
                    <a:pt x="457" y="316"/>
                  </a:lnTo>
                  <a:lnTo>
                    <a:pt x="455" y="318"/>
                  </a:lnTo>
                  <a:lnTo>
                    <a:pt x="454" y="320"/>
                  </a:lnTo>
                  <a:close/>
                  <a:moveTo>
                    <a:pt x="480" y="320"/>
                  </a:moveTo>
                  <a:lnTo>
                    <a:pt x="480" y="320"/>
                  </a:lnTo>
                  <a:lnTo>
                    <a:pt x="480" y="322"/>
                  </a:lnTo>
                  <a:lnTo>
                    <a:pt x="481" y="325"/>
                  </a:lnTo>
                  <a:lnTo>
                    <a:pt x="483" y="327"/>
                  </a:lnTo>
                  <a:lnTo>
                    <a:pt x="486" y="328"/>
                  </a:lnTo>
                  <a:lnTo>
                    <a:pt x="489" y="327"/>
                  </a:lnTo>
                  <a:lnTo>
                    <a:pt x="491" y="326"/>
                  </a:lnTo>
                  <a:lnTo>
                    <a:pt x="493" y="324"/>
                  </a:lnTo>
                  <a:lnTo>
                    <a:pt x="494" y="322"/>
                  </a:lnTo>
                  <a:lnTo>
                    <a:pt x="494" y="319"/>
                  </a:lnTo>
                  <a:lnTo>
                    <a:pt x="492" y="316"/>
                  </a:lnTo>
                  <a:lnTo>
                    <a:pt x="490" y="315"/>
                  </a:lnTo>
                  <a:lnTo>
                    <a:pt x="488" y="314"/>
                  </a:lnTo>
                  <a:lnTo>
                    <a:pt x="485" y="314"/>
                  </a:lnTo>
                  <a:lnTo>
                    <a:pt x="483" y="315"/>
                  </a:lnTo>
                  <a:lnTo>
                    <a:pt x="481" y="317"/>
                  </a:lnTo>
                  <a:lnTo>
                    <a:pt x="480" y="320"/>
                  </a:lnTo>
                  <a:close/>
                  <a:moveTo>
                    <a:pt x="503" y="320"/>
                  </a:moveTo>
                  <a:lnTo>
                    <a:pt x="503" y="320"/>
                  </a:lnTo>
                  <a:lnTo>
                    <a:pt x="503" y="323"/>
                  </a:lnTo>
                  <a:lnTo>
                    <a:pt x="505" y="326"/>
                  </a:lnTo>
                  <a:lnTo>
                    <a:pt x="507" y="328"/>
                  </a:lnTo>
                  <a:lnTo>
                    <a:pt x="509" y="328"/>
                  </a:lnTo>
                  <a:lnTo>
                    <a:pt x="512" y="328"/>
                  </a:lnTo>
                  <a:lnTo>
                    <a:pt x="515" y="327"/>
                  </a:lnTo>
                  <a:lnTo>
                    <a:pt x="516" y="325"/>
                  </a:lnTo>
                  <a:lnTo>
                    <a:pt x="517" y="322"/>
                  </a:lnTo>
                  <a:lnTo>
                    <a:pt x="517" y="320"/>
                  </a:lnTo>
                  <a:lnTo>
                    <a:pt x="516" y="317"/>
                  </a:lnTo>
                  <a:lnTo>
                    <a:pt x="514" y="315"/>
                  </a:lnTo>
                  <a:lnTo>
                    <a:pt x="511" y="314"/>
                  </a:lnTo>
                  <a:lnTo>
                    <a:pt x="508" y="315"/>
                  </a:lnTo>
                  <a:lnTo>
                    <a:pt x="506" y="316"/>
                  </a:lnTo>
                  <a:lnTo>
                    <a:pt x="504" y="318"/>
                  </a:lnTo>
                  <a:lnTo>
                    <a:pt x="503" y="320"/>
                  </a:lnTo>
                  <a:close/>
                  <a:moveTo>
                    <a:pt x="40" y="1083"/>
                  </a:moveTo>
                  <a:lnTo>
                    <a:pt x="40" y="1083"/>
                  </a:lnTo>
                  <a:lnTo>
                    <a:pt x="43" y="1083"/>
                  </a:lnTo>
                  <a:lnTo>
                    <a:pt x="45" y="1081"/>
                  </a:lnTo>
                  <a:lnTo>
                    <a:pt x="47" y="1079"/>
                  </a:lnTo>
                  <a:lnTo>
                    <a:pt x="47" y="1076"/>
                  </a:lnTo>
                  <a:lnTo>
                    <a:pt x="47" y="1074"/>
                  </a:lnTo>
                  <a:lnTo>
                    <a:pt x="45" y="1071"/>
                  </a:lnTo>
                  <a:lnTo>
                    <a:pt x="43" y="1070"/>
                  </a:lnTo>
                  <a:lnTo>
                    <a:pt x="40" y="1069"/>
                  </a:lnTo>
                  <a:lnTo>
                    <a:pt x="38" y="1070"/>
                  </a:lnTo>
                  <a:lnTo>
                    <a:pt x="35" y="1071"/>
                  </a:lnTo>
                  <a:lnTo>
                    <a:pt x="34" y="1073"/>
                  </a:lnTo>
                  <a:lnTo>
                    <a:pt x="33" y="1076"/>
                  </a:lnTo>
                  <a:lnTo>
                    <a:pt x="34" y="1079"/>
                  </a:lnTo>
                  <a:lnTo>
                    <a:pt x="35" y="1081"/>
                  </a:lnTo>
                  <a:lnTo>
                    <a:pt x="37" y="1083"/>
                  </a:lnTo>
                  <a:lnTo>
                    <a:pt x="40" y="1083"/>
                  </a:lnTo>
                  <a:close/>
                  <a:moveTo>
                    <a:pt x="63" y="1089"/>
                  </a:moveTo>
                  <a:lnTo>
                    <a:pt x="63" y="1089"/>
                  </a:lnTo>
                  <a:lnTo>
                    <a:pt x="65" y="1089"/>
                  </a:lnTo>
                  <a:lnTo>
                    <a:pt x="68" y="1087"/>
                  </a:lnTo>
                  <a:lnTo>
                    <a:pt x="69" y="1084"/>
                  </a:lnTo>
                  <a:lnTo>
                    <a:pt x="70" y="1081"/>
                  </a:lnTo>
                  <a:lnTo>
                    <a:pt x="69" y="1079"/>
                  </a:lnTo>
                  <a:lnTo>
                    <a:pt x="68" y="1076"/>
                  </a:lnTo>
                  <a:lnTo>
                    <a:pt x="66" y="1075"/>
                  </a:lnTo>
                  <a:lnTo>
                    <a:pt x="63" y="1074"/>
                  </a:lnTo>
                  <a:lnTo>
                    <a:pt x="60" y="1074"/>
                  </a:lnTo>
                  <a:lnTo>
                    <a:pt x="58" y="1076"/>
                  </a:lnTo>
                  <a:lnTo>
                    <a:pt x="56" y="1078"/>
                  </a:lnTo>
                  <a:lnTo>
                    <a:pt x="56" y="1081"/>
                  </a:lnTo>
                  <a:lnTo>
                    <a:pt x="56" y="1084"/>
                  </a:lnTo>
                  <a:lnTo>
                    <a:pt x="58" y="1087"/>
                  </a:lnTo>
                  <a:lnTo>
                    <a:pt x="60" y="1089"/>
                  </a:lnTo>
                  <a:lnTo>
                    <a:pt x="63" y="1089"/>
                  </a:lnTo>
                  <a:close/>
                  <a:moveTo>
                    <a:pt x="90" y="1093"/>
                  </a:moveTo>
                  <a:lnTo>
                    <a:pt x="90" y="1093"/>
                  </a:lnTo>
                  <a:lnTo>
                    <a:pt x="93" y="1092"/>
                  </a:lnTo>
                  <a:lnTo>
                    <a:pt x="95" y="1091"/>
                  </a:lnTo>
                  <a:lnTo>
                    <a:pt x="96" y="1089"/>
                  </a:lnTo>
                  <a:lnTo>
                    <a:pt x="97" y="1085"/>
                  </a:lnTo>
                  <a:lnTo>
                    <a:pt x="97" y="1082"/>
                  </a:lnTo>
                  <a:lnTo>
                    <a:pt x="95" y="1080"/>
                  </a:lnTo>
                  <a:lnTo>
                    <a:pt x="93" y="1078"/>
                  </a:lnTo>
                  <a:lnTo>
                    <a:pt x="90" y="1078"/>
                  </a:lnTo>
                  <a:lnTo>
                    <a:pt x="87" y="1078"/>
                  </a:lnTo>
                  <a:lnTo>
                    <a:pt x="85" y="1080"/>
                  </a:lnTo>
                  <a:lnTo>
                    <a:pt x="84" y="1082"/>
                  </a:lnTo>
                  <a:lnTo>
                    <a:pt x="83" y="1085"/>
                  </a:lnTo>
                  <a:lnTo>
                    <a:pt x="83" y="1088"/>
                  </a:lnTo>
                  <a:lnTo>
                    <a:pt x="85" y="1091"/>
                  </a:lnTo>
                  <a:lnTo>
                    <a:pt x="87" y="1092"/>
                  </a:lnTo>
                  <a:lnTo>
                    <a:pt x="90" y="1093"/>
                  </a:lnTo>
                  <a:close/>
                  <a:moveTo>
                    <a:pt x="120" y="1098"/>
                  </a:moveTo>
                  <a:lnTo>
                    <a:pt x="120" y="1098"/>
                  </a:lnTo>
                  <a:lnTo>
                    <a:pt x="122" y="1098"/>
                  </a:lnTo>
                  <a:lnTo>
                    <a:pt x="125" y="1096"/>
                  </a:lnTo>
                  <a:lnTo>
                    <a:pt x="126" y="1094"/>
                  </a:lnTo>
                  <a:lnTo>
                    <a:pt x="127" y="1091"/>
                  </a:lnTo>
                  <a:lnTo>
                    <a:pt x="126" y="1088"/>
                  </a:lnTo>
                  <a:lnTo>
                    <a:pt x="125" y="1085"/>
                  </a:lnTo>
                  <a:lnTo>
                    <a:pt x="123" y="1083"/>
                  </a:lnTo>
                  <a:lnTo>
                    <a:pt x="120" y="1083"/>
                  </a:lnTo>
                  <a:lnTo>
                    <a:pt x="117" y="1083"/>
                  </a:lnTo>
                  <a:lnTo>
                    <a:pt x="115" y="1085"/>
                  </a:lnTo>
                  <a:lnTo>
                    <a:pt x="112" y="1088"/>
                  </a:lnTo>
                  <a:lnTo>
                    <a:pt x="112" y="1091"/>
                  </a:lnTo>
                  <a:lnTo>
                    <a:pt x="112" y="1094"/>
                  </a:lnTo>
                  <a:lnTo>
                    <a:pt x="115" y="1096"/>
                  </a:lnTo>
                  <a:lnTo>
                    <a:pt x="117" y="1097"/>
                  </a:lnTo>
                  <a:lnTo>
                    <a:pt x="120" y="1098"/>
                  </a:lnTo>
                  <a:close/>
                  <a:moveTo>
                    <a:pt x="149" y="1102"/>
                  </a:moveTo>
                  <a:lnTo>
                    <a:pt x="149" y="1102"/>
                  </a:lnTo>
                  <a:lnTo>
                    <a:pt x="152" y="1101"/>
                  </a:lnTo>
                  <a:lnTo>
                    <a:pt x="155" y="1100"/>
                  </a:lnTo>
                  <a:lnTo>
                    <a:pt x="157" y="1098"/>
                  </a:lnTo>
                  <a:lnTo>
                    <a:pt x="157" y="1095"/>
                  </a:lnTo>
                  <a:lnTo>
                    <a:pt x="157" y="1092"/>
                  </a:lnTo>
                  <a:lnTo>
                    <a:pt x="155" y="1090"/>
                  </a:lnTo>
                  <a:lnTo>
                    <a:pt x="152" y="1088"/>
                  </a:lnTo>
                  <a:lnTo>
                    <a:pt x="149" y="1088"/>
                  </a:lnTo>
                  <a:lnTo>
                    <a:pt x="147" y="1088"/>
                  </a:lnTo>
                  <a:lnTo>
                    <a:pt x="144" y="1090"/>
                  </a:lnTo>
                  <a:lnTo>
                    <a:pt x="143" y="1092"/>
                  </a:lnTo>
                  <a:lnTo>
                    <a:pt x="142" y="1095"/>
                  </a:lnTo>
                  <a:lnTo>
                    <a:pt x="143" y="1097"/>
                  </a:lnTo>
                  <a:lnTo>
                    <a:pt x="144" y="1100"/>
                  </a:lnTo>
                  <a:lnTo>
                    <a:pt x="146" y="1101"/>
                  </a:lnTo>
                  <a:lnTo>
                    <a:pt x="149" y="1102"/>
                  </a:lnTo>
                  <a:close/>
                  <a:moveTo>
                    <a:pt x="177" y="1107"/>
                  </a:moveTo>
                  <a:lnTo>
                    <a:pt x="177" y="1107"/>
                  </a:lnTo>
                  <a:lnTo>
                    <a:pt x="180" y="1106"/>
                  </a:lnTo>
                  <a:lnTo>
                    <a:pt x="183" y="1105"/>
                  </a:lnTo>
                  <a:lnTo>
                    <a:pt x="184" y="1103"/>
                  </a:lnTo>
                  <a:lnTo>
                    <a:pt x="185" y="1100"/>
                  </a:lnTo>
                  <a:lnTo>
                    <a:pt x="184" y="1097"/>
                  </a:lnTo>
                  <a:lnTo>
                    <a:pt x="183" y="1095"/>
                  </a:lnTo>
                  <a:lnTo>
                    <a:pt x="181" y="1093"/>
                  </a:lnTo>
                  <a:lnTo>
                    <a:pt x="178" y="1093"/>
                  </a:lnTo>
                  <a:lnTo>
                    <a:pt x="175" y="1093"/>
                  </a:lnTo>
                  <a:lnTo>
                    <a:pt x="173" y="1095"/>
                  </a:lnTo>
                  <a:lnTo>
                    <a:pt x="171" y="1097"/>
                  </a:lnTo>
                  <a:lnTo>
                    <a:pt x="171" y="1100"/>
                  </a:lnTo>
                  <a:lnTo>
                    <a:pt x="171" y="1102"/>
                  </a:lnTo>
                  <a:lnTo>
                    <a:pt x="173" y="1105"/>
                  </a:lnTo>
                  <a:lnTo>
                    <a:pt x="175" y="1106"/>
                  </a:lnTo>
                  <a:lnTo>
                    <a:pt x="177" y="1107"/>
                  </a:lnTo>
                  <a:close/>
                  <a:moveTo>
                    <a:pt x="203" y="1111"/>
                  </a:moveTo>
                  <a:lnTo>
                    <a:pt x="203" y="1111"/>
                  </a:lnTo>
                  <a:lnTo>
                    <a:pt x="205" y="1110"/>
                  </a:lnTo>
                  <a:lnTo>
                    <a:pt x="208" y="1109"/>
                  </a:lnTo>
                  <a:lnTo>
                    <a:pt x="209" y="1106"/>
                  </a:lnTo>
                  <a:lnTo>
                    <a:pt x="210" y="1104"/>
                  </a:lnTo>
                  <a:lnTo>
                    <a:pt x="209" y="1101"/>
                  </a:lnTo>
                  <a:lnTo>
                    <a:pt x="208" y="1099"/>
                  </a:lnTo>
                  <a:lnTo>
                    <a:pt x="206" y="1097"/>
                  </a:lnTo>
                  <a:lnTo>
                    <a:pt x="203" y="1096"/>
                  </a:lnTo>
                  <a:lnTo>
                    <a:pt x="200" y="1097"/>
                  </a:lnTo>
                  <a:lnTo>
                    <a:pt x="198" y="1098"/>
                  </a:lnTo>
                  <a:lnTo>
                    <a:pt x="196" y="1101"/>
                  </a:lnTo>
                  <a:lnTo>
                    <a:pt x="196" y="1103"/>
                  </a:lnTo>
                  <a:lnTo>
                    <a:pt x="196" y="1106"/>
                  </a:lnTo>
                  <a:lnTo>
                    <a:pt x="198" y="1108"/>
                  </a:lnTo>
                  <a:lnTo>
                    <a:pt x="200" y="1110"/>
                  </a:lnTo>
                  <a:lnTo>
                    <a:pt x="203" y="1111"/>
                  </a:lnTo>
                  <a:close/>
                  <a:moveTo>
                    <a:pt x="818" y="1108"/>
                  </a:moveTo>
                  <a:lnTo>
                    <a:pt x="818" y="1108"/>
                  </a:lnTo>
                  <a:lnTo>
                    <a:pt x="821" y="1107"/>
                  </a:lnTo>
                  <a:lnTo>
                    <a:pt x="823" y="1106"/>
                  </a:lnTo>
                  <a:lnTo>
                    <a:pt x="825" y="1104"/>
                  </a:lnTo>
                  <a:lnTo>
                    <a:pt x="826" y="1101"/>
                  </a:lnTo>
                  <a:lnTo>
                    <a:pt x="825" y="1098"/>
                  </a:lnTo>
                  <a:lnTo>
                    <a:pt x="824" y="1096"/>
                  </a:lnTo>
                  <a:lnTo>
                    <a:pt x="822" y="1094"/>
                  </a:lnTo>
                  <a:lnTo>
                    <a:pt x="819" y="1094"/>
                  </a:lnTo>
                  <a:lnTo>
                    <a:pt x="816" y="1094"/>
                  </a:lnTo>
                  <a:lnTo>
                    <a:pt x="814" y="1096"/>
                  </a:lnTo>
                  <a:lnTo>
                    <a:pt x="812" y="1098"/>
                  </a:lnTo>
                  <a:lnTo>
                    <a:pt x="812" y="1101"/>
                  </a:lnTo>
                  <a:lnTo>
                    <a:pt x="812" y="1103"/>
                  </a:lnTo>
                  <a:lnTo>
                    <a:pt x="814" y="1106"/>
                  </a:lnTo>
                  <a:lnTo>
                    <a:pt x="816" y="1107"/>
                  </a:lnTo>
                  <a:lnTo>
                    <a:pt x="818" y="1108"/>
                  </a:lnTo>
                  <a:close/>
                  <a:moveTo>
                    <a:pt x="795" y="1111"/>
                  </a:moveTo>
                  <a:lnTo>
                    <a:pt x="795" y="1111"/>
                  </a:lnTo>
                  <a:lnTo>
                    <a:pt x="797" y="1111"/>
                  </a:lnTo>
                  <a:lnTo>
                    <a:pt x="800" y="1109"/>
                  </a:lnTo>
                  <a:lnTo>
                    <a:pt x="801" y="1107"/>
                  </a:lnTo>
                  <a:lnTo>
                    <a:pt x="802" y="1104"/>
                  </a:lnTo>
                  <a:lnTo>
                    <a:pt x="802" y="1102"/>
                  </a:lnTo>
                  <a:lnTo>
                    <a:pt x="800" y="1099"/>
                  </a:lnTo>
                  <a:lnTo>
                    <a:pt x="798" y="1098"/>
                  </a:lnTo>
                  <a:lnTo>
                    <a:pt x="795" y="1097"/>
                  </a:lnTo>
                  <a:lnTo>
                    <a:pt x="792" y="1098"/>
                  </a:lnTo>
                  <a:lnTo>
                    <a:pt x="790" y="1099"/>
                  </a:lnTo>
                  <a:lnTo>
                    <a:pt x="789" y="1101"/>
                  </a:lnTo>
                  <a:lnTo>
                    <a:pt x="788" y="1104"/>
                  </a:lnTo>
                  <a:lnTo>
                    <a:pt x="788" y="1107"/>
                  </a:lnTo>
                  <a:lnTo>
                    <a:pt x="790" y="1109"/>
                  </a:lnTo>
                  <a:lnTo>
                    <a:pt x="792" y="1111"/>
                  </a:lnTo>
                  <a:lnTo>
                    <a:pt x="795" y="1111"/>
                  </a:lnTo>
                  <a:close/>
                  <a:moveTo>
                    <a:pt x="774" y="1114"/>
                  </a:moveTo>
                  <a:lnTo>
                    <a:pt x="774" y="1114"/>
                  </a:lnTo>
                  <a:lnTo>
                    <a:pt x="777" y="1113"/>
                  </a:lnTo>
                  <a:lnTo>
                    <a:pt x="779" y="1112"/>
                  </a:lnTo>
                  <a:lnTo>
                    <a:pt x="781" y="1110"/>
                  </a:lnTo>
                  <a:lnTo>
                    <a:pt x="782" y="1107"/>
                  </a:lnTo>
                  <a:lnTo>
                    <a:pt x="781" y="1104"/>
                  </a:lnTo>
                  <a:lnTo>
                    <a:pt x="780" y="1102"/>
                  </a:lnTo>
                  <a:lnTo>
                    <a:pt x="777" y="1100"/>
                  </a:lnTo>
                  <a:lnTo>
                    <a:pt x="775" y="1100"/>
                  </a:lnTo>
                  <a:lnTo>
                    <a:pt x="772" y="1100"/>
                  </a:lnTo>
                  <a:lnTo>
                    <a:pt x="770" y="1101"/>
                  </a:lnTo>
                  <a:lnTo>
                    <a:pt x="768" y="1104"/>
                  </a:lnTo>
                  <a:lnTo>
                    <a:pt x="767" y="1106"/>
                  </a:lnTo>
                  <a:lnTo>
                    <a:pt x="768" y="1109"/>
                  </a:lnTo>
                  <a:lnTo>
                    <a:pt x="769" y="1111"/>
                  </a:lnTo>
                  <a:lnTo>
                    <a:pt x="772" y="1113"/>
                  </a:lnTo>
                  <a:lnTo>
                    <a:pt x="774" y="1114"/>
                  </a:lnTo>
                  <a:close/>
                  <a:moveTo>
                    <a:pt x="751" y="1117"/>
                  </a:moveTo>
                  <a:lnTo>
                    <a:pt x="751" y="1117"/>
                  </a:lnTo>
                  <a:lnTo>
                    <a:pt x="754" y="1117"/>
                  </a:lnTo>
                  <a:lnTo>
                    <a:pt x="756" y="1115"/>
                  </a:lnTo>
                  <a:lnTo>
                    <a:pt x="758" y="1113"/>
                  </a:lnTo>
                  <a:lnTo>
                    <a:pt x="758" y="1110"/>
                  </a:lnTo>
                  <a:lnTo>
                    <a:pt x="758" y="1107"/>
                  </a:lnTo>
                  <a:lnTo>
                    <a:pt x="757" y="1105"/>
                  </a:lnTo>
                  <a:lnTo>
                    <a:pt x="754" y="1104"/>
                  </a:lnTo>
                  <a:lnTo>
                    <a:pt x="752" y="1103"/>
                  </a:lnTo>
                  <a:lnTo>
                    <a:pt x="749" y="1103"/>
                  </a:lnTo>
                  <a:lnTo>
                    <a:pt x="747" y="1105"/>
                  </a:lnTo>
                  <a:lnTo>
                    <a:pt x="745" y="1107"/>
                  </a:lnTo>
                  <a:lnTo>
                    <a:pt x="744" y="1110"/>
                  </a:lnTo>
                  <a:lnTo>
                    <a:pt x="745" y="1113"/>
                  </a:lnTo>
                  <a:lnTo>
                    <a:pt x="746" y="1115"/>
                  </a:lnTo>
                  <a:lnTo>
                    <a:pt x="748" y="1117"/>
                  </a:lnTo>
                  <a:lnTo>
                    <a:pt x="751" y="1117"/>
                  </a:lnTo>
                  <a:close/>
                  <a:moveTo>
                    <a:pt x="230" y="1112"/>
                  </a:moveTo>
                  <a:lnTo>
                    <a:pt x="230" y="1112"/>
                  </a:lnTo>
                  <a:lnTo>
                    <a:pt x="233" y="1112"/>
                  </a:lnTo>
                  <a:lnTo>
                    <a:pt x="236" y="1110"/>
                  </a:lnTo>
                  <a:lnTo>
                    <a:pt x="238" y="1108"/>
                  </a:lnTo>
                  <a:lnTo>
                    <a:pt x="238" y="1105"/>
                  </a:lnTo>
                  <a:lnTo>
                    <a:pt x="237" y="1102"/>
                  </a:lnTo>
                  <a:lnTo>
                    <a:pt x="236" y="1100"/>
                  </a:lnTo>
                  <a:lnTo>
                    <a:pt x="232" y="1099"/>
                  </a:lnTo>
                  <a:lnTo>
                    <a:pt x="229" y="1098"/>
                  </a:lnTo>
                  <a:lnTo>
                    <a:pt x="227" y="1099"/>
                  </a:lnTo>
                  <a:lnTo>
                    <a:pt x="225" y="1101"/>
                  </a:lnTo>
                  <a:lnTo>
                    <a:pt x="223" y="1103"/>
                  </a:lnTo>
                  <a:lnTo>
                    <a:pt x="223" y="1106"/>
                  </a:lnTo>
                  <a:lnTo>
                    <a:pt x="224" y="1109"/>
                  </a:lnTo>
                  <a:lnTo>
                    <a:pt x="225" y="1111"/>
                  </a:lnTo>
                  <a:lnTo>
                    <a:pt x="228" y="1112"/>
                  </a:lnTo>
                  <a:lnTo>
                    <a:pt x="230" y="1112"/>
                  </a:lnTo>
                  <a:close/>
                  <a:moveTo>
                    <a:pt x="254" y="1115"/>
                  </a:moveTo>
                  <a:lnTo>
                    <a:pt x="254" y="1115"/>
                  </a:lnTo>
                  <a:lnTo>
                    <a:pt x="257" y="1114"/>
                  </a:lnTo>
                  <a:lnTo>
                    <a:pt x="259" y="1113"/>
                  </a:lnTo>
                  <a:lnTo>
                    <a:pt x="260" y="1110"/>
                  </a:lnTo>
                  <a:lnTo>
                    <a:pt x="261" y="1108"/>
                  </a:lnTo>
                  <a:lnTo>
                    <a:pt x="260" y="1105"/>
                  </a:lnTo>
                  <a:lnTo>
                    <a:pt x="258" y="1103"/>
                  </a:lnTo>
                  <a:lnTo>
                    <a:pt x="256" y="1101"/>
                  </a:lnTo>
                  <a:lnTo>
                    <a:pt x="253" y="1101"/>
                  </a:lnTo>
                  <a:lnTo>
                    <a:pt x="251" y="1102"/>
                  </a:lnTo>
                  <a:lnTo>
                    <a:pt x="249" y="1103"/>
                  </a:lnTo>
                  <a:lnTo>
                    <a:pt x="247" y="1106"/>
                  </a:lnTo>
                  <a:lnTo>
                    <a:pt x="247" y="1109"/>
                  </a:lnTo>
                  <a:lnTo>
                    <a:pt x="248" y="1111"/>
                  </a:lnTo>
                  <a:lnTo>
                    <a:pt x="249" y="1113"/>
                  </a:lnTo>
                  <a:lnTo>
                    <a:pt x="251" y="1115"/>
                  </a:lnTo>
                  <a:lnTo>
                    <a:pt x="254" y="1115"/>
                  </a:lnTo>
                  <a:close/>
                  <a:moveTo>
                    <a:pt x="282" y="1119"/>
                  </a:moveTo>
                  <a:lnTo>
                    <a:pt x="282" y="1119"/>
                  </a:lnTo>
                  <a:lnTo>
                    <a:pt x="284" y="1118"/>
                  </a:lnTo>
                  <a:lnTo>
                    <a:pt x="286" y="1116"/>
                  </a:lnTo>
                  <a:lnTo>
                    <a:pt x="288" y="1114"/>
                  </a:lnTo>
                  <a:lnTo>
                    <a:pt x="288" y="1111"/>
                  </a:lnTo>
                  <a:lnTo>
                    <a:pt x="287" y="1108"/>
                  </a:lnTo>
                  <a:lnTo>
                    <a:pt x="286" y="1106"/>
                  </a:lnTo>
                  <a:lnTo>
                    <a:pt x="284" y="1105"/>
                  </a:lnTo>
                  <a:lnTo>
                    <a:pt x="281" y="1105"/>
                  </a:lnTo>
                  <a:lnTo>
                    <a:pt x="278" y="1105"/>
                  </a:lnTo>
                  <a:lnTo>
                    <a:pt x="276" y="1107"/>
                  </a:lnTo>
                  <a:lnTo>
                    <a:pt x="274" y="1109"/>
                  </a:lnTo>
                  <a:lnTo>
                    <a:pt x="273" y="1112"/>
                  </a:lnTo>
                  <a:lnTo>
                    <a:pt x="274" y="1115"/>
                  </a:lnTo>
                  <a:lnTo>
                    <a:pt x="277" y="1117"/>
                  </a:lnTo>
                  <a:lnTo>
                    <a:pt x="279" y="1118"/>
                  </a:lnTo>
                  <a:lnTo>
                    <a:pt x="282" y="1119"/>
                  </a:lnTo>
                  <a:close/>
                  <a:moveTo>
                    <a:pt x="311" y="1121"/>
                  </a:moveTo>
                  <a:lnTo>
                    <a:pt x="311" y="1121"/>
                  </a:lnTo>
                  <a:lnTo>
                    <a:pt x="314" y="1120"/>
                  </a:lnTo>
                  <a:lnTo>
                    <a:pt x="317" y="1119"/>
                  </a:lnTo>
                  <a:lnTo>
                    <a:pt x="318" y="1116"/>
                  </a:lnTo>
                  <a:lnTo>
                    <a:pt x="318" y="1114"/>
                  </a:lnTo>
                  <a:lnTo>
                    <a:pt x="318" y="1111"/>
                  </a:lnTo>
                  <a:lnTo>
                    <a:pt x="315" y="1109"/>
                  </a:lnTo>
                  <a:lnTo>
                    <a:pt x="313" y="1107"/>
                  </a:lnTo>
                  <a:lnTo>
                    <a:pt x="310" y="1107"/>
                  </a:lnTo>
                  <a:lnTo>
                    <a:pt x="307" y="1108"/>
                  </a:lnTo>
                  <a:lnTo>
                    <a:pt x="305" y="1109"/>
                  </a:lnTo>
                  <a:lnTo>
                    <a:pt x="304" y="1112"/>
                  </a:lnTo>
                  <a:lnTo>
                    <a:pt x="303" y="1114"/>
                  </a:lnTo>
                  <a:lnTo>
                    <a:pt x="304" y="1117"/>
                  </a:lnTo>
                  <a:lnTo>
                    <a:pt x="306" y="1119"/>
                  </a:lnTo>
                  <a:lnTo>
                    <a:pt x="308" y="1121"/>
                  </a:lnTo>
                  <a:lnTo>
                    <a:pt x="311" y="1121"/>
                  </a:lnTo>
                  <a:close/>
                  <a:moveTo>
                    <a:pt x="341" y="1124"/>
                  </a:moveTo>
                  <a:lnTo>
                    <a:pt x="341" y="1124"/>
                  </a:lnTo>
                  <a:lnTo>
                    <a:pt x="344" y="1124"/>
                  </a:lnTo>
                  <a:lnTo>
                    <a:pt x="346" y="1122"/>
                  </a:lnTo>
                  <a:lnTo>
                    <a:pt x="348" y="1120"/>
                  </a:lnTo>
                  <a:lnTo>
                    <a:pt x="348" y="1117"/>
                  </a:lnTo>
                  <a:lnTo>
                    <a:pt x="347" y="1114"/>
                  </a:lnTo>
                  <a:lnTo>
                    <a:pt x="346" y="1112"/>
                  </a:lnTo>
                  <a:lnTo>
                    <a:pt x="343" y="1111"/>
                  </a:lnTo>
                  <a:lnTo>
                    <a:pt x="340" y="1110"/>
                  </a:lnTo>
                  <a:lnTo>
                    <a:pt x="338" y="1111"/>
                  </a:lnTo>
                  <a:lnTo>
                    <a:pt x="336" y="1113"/>
                  </a:lnTo>
                  <a:lnTo>
                    <a:pt x="334" y="1115"/>
                  </a:lnTo>
                  <a:lnTo>
                    <a:pt x="334" y="1118"/>
                  </a:lnTo>
                  <a:lnTo>
                    <a:pt x="335" y="1120"/>
                  </a:lnTo>
                  <a:lnTo>
                    <a:pt x="336" y="1123"/>
                  </a:lnTo>
                  <a:lnTo>
                    <a:pt x="339" y="1124"/>
                  </a:lnTo>
                  <a:lnTo>
                    <a:pt x="341" y="1124"/>
                  </a:lnTo>
                  <a:close/>
                  <a:moveTo>
                    <a:pt x="368" y="1125"/>
                  </a:moveTo>
                  <a:lnTo>
                    <a:pt x="368" y="1125"/>
                  </a:lnTo>
                  <a:lnTo>
                    <a:pt x="371" y="1124"/>
                  </a:lnTo>
                  <a:lnTo>
                    <a:pt x="373" y="1122"/>
                  </a:lnTo>
                  <a:lnTo>
                    <a:pt x="374" y="1120"/>
                  </a:lnTo>
                  <a:lnTo>
                    <a:pt x="375" y="1117"/>
                  </a:lnTo>
                  <a:lnTo>
                    <a:pt x="374" y="1114"/>
                  </a:lnTo>
                  <a:lnTo>
                    <a:pt x="372" y="1112"/>
                  </a:lnTo>
                  <a:lnTo>
                    <a:pt x="370" y="1111"/>
                  </a:lnTo>
                  <a:lnTo>
                    <a:pt x="367" y="1110"/>
                  </a:lnTo>
                  <a:lnTo>
                    <a:pt x="364" y="1111"/>
                  </a:lnTo>
                  <a:lnTo>
                    <a:pt x="362" y="1113"/>
                  </a:lnTo>
                  <a:lnTo>
                    <a:pt x="361" y="1115"/>
                  </a:lnTo>
                  <a:lnTo>
                    <a:pt x="361" y="1118"/>
                  </a:lnTo>
                  <a:lnTo>
                    <a:pt x="361" y="1121"/>
                  </a:lnTo>
                  <a:lnTo>
                    <a:pt x="363" y="1123"/>
                  </a:lnTo>
                  <a:lnTo>
                    <a:pt x="365" y="1124"/>
                  </a:lnTo>
                  <a:lnTo>
                    <a:pt x="368" y="1125"/>
                  </a:lnTo>
                  <a:close/>
                  <a:moveTo>
                    <a:pt x="395" y="1126"/>
                  </a:moveTo>
                  <a:lnTo>
                    <a:pt x="395" y="1126"/>
                  </a:lnTo>
                  <a:lnTo>
                    <a:pt x="398" y="1125"/>
                  </a:lnTo>
                  <a:lnTo>
                    <a:pt x="400" y="1124"/>
                  </a:lnTo>
                  <a:lnTo>
                    <a:pt x="402" y="1121"/>
                  </a:lnTo>
                  <a:lnTo>
                    <a:pt x="402" y="1118"/>
                  </a:lnTo>
                  <a:lnTo>
                    <a:pt x="401" y="1116"/>
                  </a:lnTo>
                  <a:lnTo>
                    <a:pt x="400" y="1114"/>
                  </a:lnTo>
                  <a:lnTo>
                    <a:pt x="396" y="1112"/>
                  </a:lnTo>
                  <a:lnTo>
                    <a:pt x="394" y="1112"/>
                  </a:lnTo>
                  <a:lnTo>
                    <a:pt x="391" y="1113"/>
                  </a:lnTo>
                  <a:lnTo>
                    <a:pt x="389" y="1114"/>
                  </a:lnTo>
                  <a:lnTo>
                    <a:pt x="387" y="1117"/>
                  </a:lnTo>
                  <a:lnTo>
                    <a:pt x="387" y="1119"/>
                  </a:lnTo>
                  <a:lnTo>
                    <a:pt x="388" y="1122"/>
                  </a:lnTo>
                  <a:lnTo>
                    <a:pt x="389" y="1124"/>
                  </a:lnTo>
                  <a:lnTo>
                    <a:pt x="392" y="1126"/>
                  </a:lnTo>
                  <a:lnTo>
                    <a:pt x="395" y="1126"/>
                  </a:lnTo>
                  <a:close/>
                  <a:moveTo>
                    <a:pt x="733" y="1113"/>
                  </a:moveTo>
                  <a:lnTo>
                    <a:pt x="733" y="1113"/>
                  </a:lnTo>
                  <a:lnTo>
                    <a:pt x="732" y="1110"/>
                  </a:lnTo>
                  <a:lnTo>
                    <a:pt x="731" y="1108"/>
                  </a:lnTo>
                  <a:lnTo>
                    <a:pt x="729" y="1106"/>
                  </a:lnTo>
                  <a:lnTo>
                    <a:pt x="726" y="1105"/>
                  </a:lnTo>
                  <a:lnTo>
                    <a:pt x="723" y="1106"/>
                  </a:lnTo>
                  <a:lnTo>
                    <a:pt x="720" y="1107"/>
                  </a:lnTo>
                  <a:lnTo>
                    <a:pt x="718" y="1109"/>
                  </a:lnTo>
                  <a:lnTo>
                    <a:pt x="717" y="1112"/>
                  </a:lnTo>
                  <a:lnTo>
                    <a:pt x="718" y="1115"/>
                  </a:lnTo>
                  <a:lnTo>
                    <a:pt x="719" y="1117"/>
                  </a:lnTo>
                  <a:lnTo>
                    <a:pt x="721" y="1119"/>
                  </a:lnTo>
                  <a:lnTo>
                    <a:pt x="725" y="1119"/>
                  </a:lnTo>
                  <a:lnTo>
                    <a:pt x="728" y="1119"/>
                  </a:lnTo>
                  <a:lnTo>
                    <a:pt x="730" y="1118"/>
                  </a:lnTo>
                  <a:lnTo>
                    <a:pt x="732" y="1115"/>
                  </a:lnTo>
                  <a:lnTo>
                    <a:pt x="733" y="1113"/>
                  </a:lnTo>
                  <a:close/>
                  <a:moveTo>
                    <a:pt x="708" y="1114"/>
                  </a:moveTo>
                  <a:lnTo>
                    <a:pt x="708" y="1114"/>
                  </a:lnTo>
                  <a:lnTo>
                    <a:pt x="707" y="1111"/>
                  </a:lnTo>
                  <a:lnTo>
                    <a:pt x="706" y="1109"/>
                  </a:lnTo>
                  <a:lnTo>
                    <a:pt x="704" y="1107"/>
                  </a:lnTo>
                  <a:lnTo>
                    <a:pt x="701" y="1106"/>
                  </a:lnTo>
                  <a:lnTo>
                    <a:pt x="698" y="1107"/>
                  </a:lnTo>
                  <a:lnTo>
                    <a:pt x="696" y="1108"/>
                  </a:lnTo>
                  <a:lnTo>
                    <a:pt x="694" y="1110"/>
                  </a:lnTo>
                  <a:lnTo>
                    <a:pt x="694" y="1113"/>
                  </a:lnTo>
                  <a:lnTo>
                    <a:pt x="694" y="1116"/>
                  </a:lnTo>
                  <a:lnTo>
                    <a:pt x="695" y="1118"/>
                  </a:lnTo>
                  <a:lnTo>
                    <a:pt x="697" y="1120"/>
                  </a:lnTo>
                  <a:lnTo>
                    <a:pt x="700" y="1121"/>
                  </a:lnTo>
                  <a:lnTo>
                    <a:pt x="703" y="1120"/>
                  </a:lnTo>
                  <a:lnTo>
                    <a:pt x="705" y="1119"/>
                  </a:lnTo>
                  <a:lnTo>
                    <a:pt x="707" y="1117"/>
                  </a:lnTo>
                  <a:lnTo>
                    <a:pt x="708" y="1114"/>
                  </a:lnTo>
                  <a:close/>
                  <a:moveTo>
                    <a:pt x="678" y="1115"/>
                  </a:moveTo>
                  <a:lnTo>
                    <a:pt x="678" y="1115"/>
                  </a:lnTo>
                  <a:lnTo>
                    <a:pt x="678" y="1112"/>
                  </a:lnTo>
                  <a:lnTo>
                    <a:pt x="677" y="1110"/>
                  </a:lnTo>
                  <a:lnTo>
                    <a:pt x="675" y="1108"/>
                  </a:lnTo>
                  <a:lnTo>
                    <a:pt x="672" y="1108"/>
                  </a:lnTo>
                  <a:lnTo>
                    <a:pt x="669" y="1108"/>
                  </a:lnTo>
                  <a:lnTo>
                    <a:pt x="667" y="1109"/>
                  </a:lnTo>
                  <a:lnTo>
                    <a:pt x="665" y="1111"/>
                  </a:lnTo>
                  <a:lnTo>
                    <a:pt x="664" y="1114"/>
                  </a:lnTo>
                  <a:lnTo>
                    <a:pt x="665" y="1117"/>
                  </a:lnTo>
                  <a:lnTo>
                    <a:pt x="666" y="1119"/>
                  </a:lnTo>
                  <a:lnTo>
                    <a:pt x="668" y="1121"/>
                  </a:lnTo>
                  <a:lnTo>
                    <a:pt x="671" y="1122"/>
                  </a:lnTo>
                  <a:lnTo>
                    <a:pt x="674" y="1121"/>
                  </a:lnTo>
                  <a:lnTo>
                    <a:pt x="676" y="1120"/>
                  </a:lnTo>
                  <a:lnTo>
                    <a:pt x="678" y="1118"/>
                  </a:lnTo>
                  <a:lnTo>
                    <a:pt x="678" y="1115"/>
                  </a:lnTo>
                  <a:close/>
                  <a:moveTo>
                    <a:pt x="656" y="1117"/>
                  </a:moveTo>
                  <a:lnTo>
                    <a:pt x="656" y="1117"/>
                  </a:lnTo>
                  <a:lnTo>
                    <a:pt x="656" y="1114"/>
                  </a:lnTo>
                  <a:lnTo>
                    <a:pt x="655" y="1112"/>
                  </a:lnTo>
                  <a:lnTo>
                    <a:pt x="652" y="1110"/>
                  </a:lnTo>
                  <a:lnTo>
                    <a:pt x="650" y="1109"/>
                  </a:lnTo>
                  <a:lnTo>
                    <a:pt x="647" y="1110"/>
                  </a:lnTo>
                  <a:lnTo>
                    <a:pt x="645" y="1111"/>
                  </a:lnTo>
                  <a:lnTo>
                    <a:pt x="643" y="1113"/>
                  </a:lnTo>
                  <a:lnTo>
                    <a:pt x="642" y="1116"/>
                  </a:lnTo>
                  <a:lnTo>
                    <a:pt x="643" y="1119"/>
                  </a:lnTo>
                  <a:lnTo>
                    <a:pt x="644" y="1121"/>
                  </a:lnTo>
                  <a:lnTo>
                    <a:pt x="646" y="1123"/>
                  </a:lnTo>
                  <a:lnTo>
                    <a:pt x="649" y="1123"/>
                  </a:lnTo>
                  <a:lnTo>
                    <a:pt x="651" y="1123"/>
                  </a:lnTo>
                  <a:lnTo>
                    <a:pt x="654" y="1122"/>
                  </a:lnTo>
                  <a:lnTo>
                    <a:pt x="655" y="1119"/>
                  </a:lnTo>
                  <a:lnTo>
                    <a:pt x="656" y="1117"/>
                  </a:lnTo>
                  <a:close/>
                  <a:moveTo>
                    <a:pt x="633" y="1119"/>
                  </a:moveTo>
                  <a:lnTo>
                    <a:pt x="633" y="1119"/>
                  </a:lnTo>
                  <a:lnTo>
                    <a:pt x="632" y="1116"/>
                  </a:lnTo>
                  <a:lnTo>
                    <a:pt x="631" y="1114"/>
                  </a:lnTo>
                  <a:lnTo>
                    <a:pt x="629" y="1112"/>
                  </a:lnTo>
                  <a:lnTo>
                    <a:pt x="626" y="1111"/>
                  </a:lnTo>
                  <a:lnTo>
                    <a:pt x="623" y="1112"/>
                  </a:lnTo>
                  <a:lnTo>
                    <a:pt x="621" y="1113"/>
                  </a:lnTo>
                  <a:lnTo>
                    <a:pt x="619" y="1115"/>
                  </a:lnTo>
                  <a:lnTo>
                    <a:pt x="619" y="1118"/>
                  </a:lnTo>
                  <a:lnTo>
                    <a:pt x="619" y="1121"/>
                  </a:lnTo>
                  <a:lnTo>
                    <a:pt x="620" y="1123"/>
                  </a:lnTo>
                  <a:lnTo>
                    <a:pt x="622" y="1125"/>
                  </a:lnTo>
                  <a:lnTo>
                    <a:pt x="625" y="1125"/>
                  </a:lnTo>
                  <a:lnTo>
                    <a:pt x="628" y="1125"/>
                  </a:lnTo>
                  <a:lnTo>
                    <a:pt x="630" y="1124"/>
                  </a:lnTo>
                  <a:lnTo>
                    <a:pt x="632" y="1122"/>
                  </a:lnTo>
                  <a:lnTo>
                    <a:pt x="633" y="1119"/>
                  </a:lnTo>
                  <a:close/>
                  <a:moveTo>
                    <a:pt x="605" y="1121"/>
                  </a:moveTo>
                  <a:lnTo>
                    <a:pt x="605" y="1121"/>
                  </a:lnTo>
                  <a:lnTo>
                    <a:pt x="604" y="1118"/>
                  </a:lnTo>
                  <a:lnTo>
                    <a:pt x="603" y="1116"/>
                  </a:lnTo>
                  <a:lnTo>
                    <a:pt x="601" y="1114"/>
                  </a:lnTo>
                  <a:lnTo>
                    <a:pt x="597" y="1113"/>
                  </a:lnTo>
                  <a:lnTo>
                    <a:pt x="594" y="1114"/>
                  </a:lnTo>
                  <a:lnTo>
                    <a:pt x="592" y="1115"/>
                  </a:lnTo>
                  <a:lnTo>
                    <a:pt x="590" y="1117"/>
                  </a:lnTo>
                  <a:lnTo>
                    <a:pt x="590" y="1120"/>
                  </a:lnTo>
                  <a:lnTo>
                    <a:pt x="590" y="1123"/>
                  </a:lnTo>
                  <a:lnTo>
                    <a:pt x="591" y="1125"/>
                  </a:lnTo>
                  <a:lnTo>
                    <a:pt x="594" y="1128"/>
                  </a:lnTo>
                  <a:lnTo>
                    <a:pt x="596" y="1129"/>
                  </a:lnTo>
                  <a:lnTo>
                    <a:pt x="599" y="1128"/>
                  </a:lnTo>
                  <a:lnTo>
                    <a:pt x="602" y="1126"/>
                  </a:lnTo>
                  <a:lnTo>
                    <a:pt x="604" y="1124"/>
                  </a:lnTo>
                  <a:lnTo>
                    <a:pt x="605" y="1121"/>
                  </a:lnTo>
                  <a:close/>
                  <a:moveTo>
                    <a:pt x="579" y="1122"/>
                  </a:moveTo>
                  <a:lnTo>
                    <a:pt x="579" y="1122"/>
                  </a:lnTo>
                  <a:lnTo>
                    <a:pt x="579" y="1119"/>
                  </a:lnTo>
                  <a:lnTo>
                    <a:pt x="577" y="1116"/>
                  </a:lnTo>
                  <a:lnTo>
                    <a:pt x="575" y="1115"/>
                  </a:lnTo>
                  <a:lnTo>
                    <a:pt x="573" y="1114"/>
                  </a:lnTo>
                  <a:lnTo>
                    <a:pt x="570" y="1114"/>
                  </a:lnTo>
                  <a:lnTo>
                    <a:pt x="568" y="1116"/>
                  </a:lnTo>
                  <a:lnTo>
                    <a:pt x="566" y="1118"/>
                  </a:lnTo>
                  <a:lnTo>
                    <a:pt x="565" y="1121"/>
                  </a:lnTo>
                  <a:lnTo>
                    <a:pt x="565" y="1123"/>
                  </a:lnTo>
                  <a:lnTo>
                    <a:pt x="567" y="1126"/>
                  </a:lnTo>
                  <a:lnTo>
                    <a:pt x="569" y="1128"/>
                  </a:lnTo>
                  <a:lnTo>
                    <a:pt x="572" y="1129"/>
                  </a:lnTo>
                  <a:lnTo>
                    <a:pt x="574" y="1129"/>
                  </a:lnTo>
                  <a:lnTo>
                    <a:pt x="577" y="1126"/>
                  </a:lnTo>
                  <a:lnTo>
                    <a:pt x="578" y="1124"/>
                  </a:lnTo>
                  <a:lnTo>
                    <a:pt x="579" y="1122"/>
                  </a:lnTo>
                  <a:close/>
                  <a:moveTo>
                    <a:pt x="555" y="1124"/>
                  </a:moveTo>
                  <a:lnTo>
                    <a:pt x="555" y="1124"/>
                  </a:lnTo>
                  <a:lnTo>
                    <a:pt x="555" y="1121"/>
                  </a:lnTo>
                  <a:lnTo>
                    <a:pt x="554" y="1118"/>
                  </a:lnTo>
                  <a:lnTo>
                    <a:pt x="552" y="1116"/>
                  </a:lnTo>
                  <a:lnTo>
                    <a:pt x="549" y="1115"/>
                  </a:lnTo>
                  <a:lnTo>
                    <a:pt x="546" y="1115"/>
                  </a:lnTo>
                  <a:lnTo>
                    <a:pt x="544" y="1117"/>
                  </a:lnTo>
                  <a:lnTo>
                    <a:pt x="542" y="1118"/>
                  </a:lnTo>
                  <a:lnTo>
                    <a:pt x="541" y="1121"/>
                  </a:lnTo>
                  <a:lnTo>
                    <a:pt x="541" y="1124"/>
                  </a:lnTo>
                  <a:lnTo>
                    <a:pt x="542" y="1126"/>
                  </a:lnTo>
                  <a:lnTo>
                    <a:pt x="544" y="1129"/>
                  </a:lnTo>
                  <a:lnTo>
                    <a:pt x="547" y="1130"/>
                  </a:lnTo>
                  <a:lnTo>
                    <a:pt x="550" y="1130"/>
                  </a:lnTo>
                  <a:lnTo>
                    <a:pt x="552" y="1129"/>
                  </a:lnTo>
                  <a:lnTo>
                    <a:pt x="554" y="1126"/>
                  </a:lnTo>
                  <a:lnTo>
                    <a:pt x="555" y="1124"/>
                  </a:lnTo>
                  <a:close/>
                  <a:moveTo>
                    <a:pt x="528" y="1124"/>
                  </a:moveTo>
                  <a:lnTo>
                    <a:pt x="528" y="1124"/>
                  </a:lnTo>
                  <a:lnTo>
                    <a:pt x="528" y="1121"/>
                  </a:lnTo>
                  <a:lnTo>
                    <a:pt x="527" y="1118"/>
                  </a:lnTo>
                  <a:lnTo>
                    <a:pt x="525" y="1116"/>
                  </a:lnTo>
                  <a:lnTo>
                    <a:pt x="522" y="1115"/>
                  </a:lnTo>
                  <a:lnTo>
                    <a:pt x="518" y="1115"/>
                  </a:lnTo>
                  <a:lnTo>
                    <a:pt x="516" y="1117"/>
                  </a:lnTo>
                  <a:lnTo>
                    <a:pt x="514" y="1119"/>
                  </a:lnTo>
                  <a:lnTo>
                    <a:pt x="513" y="1121"/>
                  </a:lnTo>
                  <a:lnTo>
                    <a:pt x="513" y="1124"/>
                  </a:lnTo>
                  <a:lnTo>
                    <a:pt x="514" y="1126"/>
                  </a:lnTo>
                  <a:lnTo>
                    <a:pt x="516" y="1129"/>
                  </a:lnTo>
                  <a:lnTo>
                    <a:pt x="520" y="1130"/>
                  </a:lnTo>
                  <a:lnTo>
                    <a:pt x="523" y="1130"/>
                  </a:lnTo>
                  <a:lnTo>
                    <a:pt x="525" y="1129"/>
                  </a:lnTo>
                  <a:lnTo>
                    <a:pt x="527" y="1126"/>
                  </a:lnTo>
                  <a:lnTo>
                    <a:pt x="528" y="1124"/>
                  </a:lnTo>
                  <a:close/>
                  <a:moveTo>
                    <a:pt x="500" y="1123"/>
                  </a:moveTo>
                  <a:lnTo>
                    <a:pt x="500" y="1123"/>
                  </a:lnTo>
                  <a:lnTo>
                    <a:pt x="500" y="1120"/>
                  </a:lnTo>
                  <a:lnTo>
                    <a:pt x="499" y="1117"/>
                  </a:lnTo>
                  <a:lnTo>
                    <a:pt x="497" y="1116"/>
                  </a:lnTo>
                  <a:lnTo>
                    <a:pt x="495" y="1114"/>
                  </a:lnTo>
                  <a:lnTo>
                    <a:pt x="492" y="1115"/>
                  </a:lnTo>
                  <a:lnTo>
                    <a:pt x="489" y="1116"/>
                  </a:lnTo>
                  <a:lnTo>
                    <a:pt x="488" y="1118"/>
                  </a:lnTo>
                  <a:lnTo>
                    <a:pt x="487" y="1120"/>
                  </a:lnTo>
                  <a:lnTo>
                    <a:pt x="487" y="1123"/>
                  </a:lnTo>
                  <a:lnTo>
                    <a:pt x="488" y="1126"/>
                  </a:lnTo>
                  <a:lnTo>
                    <a:pt x="490" y="1128"/>
                  </a:lnTo>
                  <a:lnTo>
                    <a:pt x="492" y="1130"/>
                  </a:lnTo>
                  <a:lnTo>
                    <a:pt x="495" y="1129"/>
                  </a:lnTo>
                  <a:lnTo>
                    <a:pt x="498" y="1128"/>
                  </a:lnTo>
                  <a:lnTo>
                    <a:pt x="499" y="1125"/>
                  </a:lnTo>
                  <a:lnTo>
                    <a:pt x="500" y="1123"/>
                  </a:lnTo>
                  <a:close/>
                  <a:moveTo>
                    <a:pt x="475" y="1123"/>
                  </a:moveTo>
                  <a:lnTo>
                    <a:pt x="475" y="1123"/>
                  </a:lnTo>
                  <a:lnTo>
                    <a:pt x="475" y="1120"/>
                  </a:lnTo>
                  <a:lnTo>
                    <a:pt x="474" y="1117"/>
                  </a:lnTo>
                  <a:lnTo>
                    <a:pt x="472" y="1115"/>
                  </a:lnTo>
                  <a:lnTo>
                    <a:pt x="469" y="1114"/>
                  </a:lnTo>
                  <a:lnTo>
                    <a:pt x="466" y="1115"/>
                  </a:lnTo>
                  <a:lnTo>
                    <a:pt x="464" y="1116"/>
                  </a:lnTo>
                  <a:lnTo>
                    <a:pt x="462" y="1118"/>
                  </a:lnTo>
                  <a:lnTo>
                    <a:pt x="461" y="1120"/>
                  </a:lnTo>
                  <a:lnTo>
                    <a:pt x="461" y="1123"/>
                  </a:lnTo>
                  <a:lnTo>
                    <a:pt x="462" y="1126"/>
                  </a:lnTo>
                  <a:lnTo>
                    <a:pt x="464" y="1128"/>
                  </a:lnTo>
                  <a:lnTo>
                    <a:pt x="467" y="1129"/>
                  </a:lnTo>
                  <a:lnTo>
                    <a:pt x="470" y="1129"/>
                  </a:lnTo>
                  <a:lnTo>
                    <a:pt x="472" y="1128"/>
                  </a:lnTo>
                  <a:lnTo>
                    <a:pt x="474" y="1125"/>
                  </a:lnTo>
                  <a:lnTo>
                    <a:pt x="475" y="1123"/>
                  </a:lnTo>
                  <a:close/>
                  <a:moveTo>
                    <a:pt x="450" y="1123"/>
                  </a:moveTo>
                  <a:lnTo>
                    <a:pt x="450" y="1123"/>
                  </a:lnTo>
                  <a:lnTo>
                    <a:pt x="450" y="1120"/>
                  </a:lnTo>
                  <a:lnTo>
                    <a:pt x="449" y="1117"/>
                  </a:lnTo>
                  <a:lnTo>
                    <a:pt x="447" y="1115"/>
                  </a:lnTo>
                  <a:lnTo>
                    <a:pt x="444" y="1114"/>
                  </a:lnTo>
                  <a:lnTo>
                    <a:pt x="442" y="1114"/>
                  </a:lnTo>
                  <a:lnTo>
                    <a:pt x="439" y="1116"/>
                  </a:lnTo>
                  <a:lnTo>
                    <a:pt x="436" y="1118"/>
                  </a:lnTo>
                  <a:lnTo>
                    <a:pt x="435" y="1120"/>
                  </a:lnTo>
                  <a:lnTo>
                    <a:pt x="435" y="1123"/>
                  </a:lnTo>
                  <a:lnTo>
                    <a:pt x="436" y="1126"/>
                  </a:lnTo>
                  <a:lnTo>
                    <a:pt x="439" y="1128"/>
                  </a:lnTo>
                  <a:lnTo>
                    <a:pt x="442" y="1129"/>
                  </a:lnTo>
                  <a:lnTo>
                    <a:pt x="445" y="1129"/>
                  </a:lnTo>
                  <a:lnTo>
                    <a:pt x="447" y="1128"/>
                  </a:lnTo>
                  <a:lnTo>
                    <a:pt x="449" y="1125"/>
                  </a:lnTo>
                  <a:lnTo>
                    <a:pt x="450" y="1123"/>
                  </a:lnTo>
                  <a:close/>
                  <a:moveTo>
                    <a:pt x="426" y="1121"/>
                  </a:moveTo>
                  <a:lnTo>
                    <a:pt x="426" y="1121"/>
                  </a:lnTo>
                  <a:lnTo>
                    <a:pt x="426" y="1118"/>
                  </a:lnTo>
                  <a:lnTo>
                    <a:pt x="424" y="1116"/>
                  </a:lnTo>
                  <a:lnTo>
                    <a:pt x="422" y="1114"/>
                  </a:lnTo>
                  <a:lnTo>
                    <a:pt x="420" y="1113"/>
                  </a:lnTo>
                  <a:lnTo>
                    <a:pt x="417" y="1113"/>
                  </a:lnTo>
                  <a:lnTo>
                    <a:pt x="415" y="1114"/>
                  </a:lnTo>
                  <a:lnTo>
                    <a:pt x="413" y="1116"/>
                  </a:lnTo>
                  <a:lnTo>
                    <a:pt x="412" y="1119"/>
                  </a:lnTo>
                  <a:lnTo>
                    <a:pt x="412" y="1122"/>
                  </a:lnTo>
                  <a:lnTo>
                    <a:pt x="413" y="1124"/>
                  </a:lnTo>
                  <a:lnTo>
                    <a:pt x="415" y="1126"/>
                  </a:lnTo>
                  <a:lnTo>
                    <a:pt x="418" y="1128"/>
                  </a:lnTo>
                  <a:lnTo>
                    <a:pt x="420" y="1128"/>
                  </a:lnTo>
                  <a:lnTo>
                    <a:pt x="423" y="1126"/>
                  </a:lnTo>
                  <a:lnTo>
                    <a:pt x="425" y="1124"/>
                  </a:lnTo>
                  <a:lnTo>
                    <a:pt x="426" y="1121"/>
                  </a:lnTo>
                  <a:close/>
                  <a:moveTo>
                    <a:pt x="52" y="1129"/>
                  </a:moveTo>
                  <a:lnTo>
                    <a:pt x="52" y="1129"/>
                  </a:lnTo>
                  <a:lnTo>
                    <a:pt x="55" y="1129"/>
                  </a:lnTo>
                  <a:lnTo>
                    <a:pt x="57" y="1126"/>
                  </a:lnTo>
                  <a:lnTo>
                    <a:pt x="59" y="1124"/>
                  </a:lnTo>
                  <a:lnTo>
                    <a:pt x="59" y="1121"/>
                  </a:lnTo>
                  <a:lnTo>
                    <a:pt x="59" y="1118"/>
                  </a:lnTo>
                  <a:lnTo>
                    <a:pt x="57" y="1116"/>
                  </a:lnTo>
                  <a:lnTo>
                    <a:pt x="55" y="1114"/>
                  </a:lnTo>
                  <a:lnTo>
                    <a:pt x="53" y="1114"/>
                  </a:lnTo>
                  <a:lnTo>
                    <a:pt x="50" y="1114"/>
                  </a:lnTo>
                  <a:lnTo>
                    <a:pt x="47" y="1116"/>
                  </a:lnTo>
                  <a:lnTo>
                    <a:pt x="46" y="1118"/>
                  </a:lnTo>
                  <a:lnTo>
                    <a:pt x="45" y="1121"/>
                  </a:lnTo>
                  <a:lnTo>
                    <a:pt x="46" y="1123"/>
                  </a:lnTo>
                  <a:lnTo>
                    <a:pt x="47" y="1126"/>
                  </a:lnTo>
                  <a:lnTo>
                    <a:pt x="49" y="1128"/>
                  </a:lnTo>
                  <a:lnTo>
                    <a:pt x="52" y="1129"/>
                  </a:lnTo>
                  <a:close/>
                  <a:moveTo>
                    <a:pt x="79" y="1133"/>
                  </a:moveTo>
                  <a:lnTo>
                    <a:pt x="79" y="1133"/>
                  </a:lnTo>
                  <a:lnTo>
                    <a:pt x="82" y="1132"/>
                  </a:lnTo>
                  <a:lnTo>
                    <a:pt x="84" y="1131"/>
                  </a:lnTo>
                  <a:lnTo>
                    <a:pt x="86" y="1129"/>
                  </a:lnTo>
                  <a:lnTo>
                    <a:pt x="87" y="1125"/>
                  </a:lnTo>
                  <a:lnTo>
                    <a:pt x="86" y="1122"/>
                  </a:lnTo>
                  <a:lnTo>
                    <a:pt x="85" y="1120"/>
                  </a:lnTo>
                  <a:lnTo>
                    <a:pt x="82" y="1118"/>
                  </a:lnTo>
                  <a:lnTo>
                    <a:pt x="80" y="1118"/>
                  </a:lnTo>
                  <a:lnTo>
                    <a:pt x="77" y="1118"/>
                  </a:lnTo>
                  <a:lnTo>
                    <a:pt x="75" y="1119"/>
                  </a:lnTo>
                  <a:lnTo>
                    <a:pt x="73" y="1122"/>
                  </a:lnTo>
                  <a:lnTo>
                    <a:pt x="71" y="1124"/>
                  </a:lnTo>
                  <a:lnTo>
                    <a:pt x="73" y="1128"/>
                  </a:lnTo>
                  <a:lnTo>
                    <a:pt x="74" y="1130"/>
                  </a:lnTo>
                  <a:lnTo>
                    <a:pt x="77" y="1132"/>
                  </a:lnTo>
                  <a:lnTo>
                    <a:pt x="79" y="1133"/>
                  </a:lnTo>
                  <a:close/>
                  <a:moveTo>
                    <a:pt x="108" y="1138"/>
                  </a:moveTo>
                  <a:lnTo>
                    <a:pt x="108" y="1138"/>
                  </a:lnTo>
                  <a:lnTo>
                    <a:pt x="111" y="1137"/>
                  </a:lnTo>
                  <a:lnTo>
                    <a:pt x="114" y="1136"/>
                  </a:lnTo>
                  <a:lnTo>
                    <a:pt x="116" y="1134"/>
                  </a:lnTo>
                  <a:lnTo>
                    <a:pt x="116" y="1131"/>
                  </a:lnTo>
                  <a:lnTo>
                    <a:pt x="116" y="1128"/>
                  </a:lnTo>
                  <a:lnTo>
                    <a:pt x="114" y="1125"/>
                  </a:lnTo>
                  <a:lnTo>
                    <a:pt x="111" y="1123"/>
                  </a:lnTo>
                  <a:lnTo>
                    <a:pt x="109" y="1123"/>
                  </a:lnTo>
                  <a:lnTo>
                    <a:pt x="106" y="1123"/>
                  </a:lnTo>
                  <a:lnTo>
                    <a:pt x="104" y="1125"/>
                  </a:lnTo>
                  <a:lnTo>
                    <a:pt x="102" y="1128"/>
                  </a:lnTo>
                  <a:lnTo>
                    <a:pt x="101" y="1130"/>
                  </a:lnTo>
                  <a:lnTo>
                    <a:pt x="102" y="1133"/>
                  </a:lnTo>
                  <a:lnTo>
                    <a:pt x="103" y="1136"/>
                  </a:lnTo>
                  <a:lnTo>
                    <a:pt x="105" y="1137"/>
                  </a:lnTo>
                  <a:lnTo>
                    <a:pt x="108" y="1138"/>
                  </a:lnTo>
                  <a:close/>
                  <a:moveTo>
                    <a:pt x="138" y="1142"/>
                  </a:moveTo>
                  <a:lnTo>
                    <a:pt x="138" y="1142"/>
                  </a:lnTo>
                  <a:lnTo>
                    <a:pt x="141" y="1141"/>
                  </a:lnTo>
                  <a:lnTo>
                    <a:pt x="144" y="1140"/>
                  </a:lnTo>
                  <a:lnTo>
                    <a:pt x="145" y="1138"/>
                  </a:lnTo>
                  <a:lnTo>
                    <a:pt x="146" y="1135"/>
                  </a:lnTo>
                  <a:lnTo>
                    <a:pt x="145" y="1132"/>
                  </a:lnTo>
                  <a:lnTo>
                    <a:pt x="144" y="1130"/>
                  </a:lnTo>
                  <a:lnTo>
                    <a:pt x="142" y="1128"/>
                  </a:lnTo>
                  <a:lnTo>
                    <a:pt x="139" y="1126"/>
                  </a:lnTo>
                  <a:lnTo>
                    <a:pt x="136" y="1128"/>
                  </a:lnTo>
                  <a:lnTo>
                    <a:pt x="134" y="1129"/>
                  </a:lnTo>
                  <a:lnTo>
                    <a:pt x="132" y="1132"/>
                  </a:lnTo>
                  <a:lnTo>
                    <a:pt x="132" y="1134"/>
                  </a:lnTo>
                  <a:lnTo>
                    <a:pt x="132" y="1137"/>
                  </a:lnTo>
                  <a:lnTo>
                    <a:pt x="134" y="1139"/>
                  </a:lnTo>
                  <a:lnTo>
                    <a:pt x="136" y="1141"/>
                  </a:lnTo>
                  <a:lnTo>
                    <a:pt x="138" y="1142"/>
                  </a:lnTo>
                  <a:close/>
                  <a:moveTo>
                    <a:pt x="167" y="1147"/>
                  </a:moveTo>
                  <a:lnTo>
                    <a:pt x="167" y="1147"/>
                  </a:lnTo>
                  <a:lnTo>
                    <a:pt x="170" y="1146"/>
                  </a:lnTo>
                  <a:lnTo>
                    <a:pt x="172" y="1145"/>
                  </a:lnTo>
                  <a:lnTo>
                    <a:pt x="174" y="1143"/>
                  </a:lnTo>
                  <a:lnTo>
                    <a:pt x="174" y="1140"/>
                  </a:lnTo>
                  <a:lnTo>
                    <a:pt x="174" y="1137"/>
                  </a:lnTo>
                  <a:lnTo>
                    <a:pt x="172" y="1135"/>
                  </a:lnTo>
                  <a:lnTo>
                    <a:pt x="170" y="1133"/>
                  </a:lnTo>
                  <a:lnTo>
                    <a:pt x="167" y="1132"/>
                  </a:lnTo>
                  <a:lnTo>
                    <a:pt x="165" y="1133"/>
                  </a:lnTo>
                  <a:lnTo>
                    <a:pt x="162" y="1134"/>
                  </a:lnTo>
                  <a:lnTo>
                    <a:pt x="161" y="1137"/>
                  </a:lnTo>
                  <a:lnTo>
                    <a:pt x="160" y="1139"/>
                  </a:lnTo>
                  <a:lnTo>
                    <a:pt x="161" y="1142"/>
                  </a:lnTo>
                  <a:lnTo>
                    <a:pt x="162" y="1144"/>
                  </a:lnTo>
                  <a:lnTo>
                    <a:pt x="164" y="1146"/>
                  </a:lnTo>
                  <a:lnTo>
                    <a:pt x="167" y="1147"/>
                  </a:lnTo>
                  <a:close/>
                  <a:moveTo>
                    <a:pt x="191" y="1150"/>
                  </a:moveTo>
                  <a:lnTo>
                    <a:pt x="191" y="1150"/>
                  </a:lnTo>
                  <a:lnTo>
                    <a:pt x="195" y="1150"/>
                  </a:lnTo>
                  <a:lnTo>
                    <a:pt x="197" y="1148"/>
                  </a:lnTo>
                  <a:lnTo>
                    <a:pt x="199" y="1146"/>
                  </a:lnTo>
                  <a:lnTo>
                    <a:pt x="199" y="1143"/>
                  </a:lnTo>
                  <a:lnTo>
                    <a:pt x="199" y="1141"/>
                  </a:lnTo>
                  <a:lnTo>
                    <a:pt x="197" y="1138"/>
                  </a:lnTo>
                  <a:lnTo>
                    <a:pt x="195" y="1137"/>
                  </a:lnTo>
                  <a:lnTo>
                    <a:pt x="192" y="1136"/>
                  </a:lnTo>
                  <a:lnTo>
                    <a:pt x="189" y="1137"/>
                  </a:lnTo>
                  <a:lnTo>
                    <a:pt x="186" y="1138"/>
                  </a:lnTo>
                  <a:lnTo>
                    <a:pt x="185" y="1140"/>
                  </a:lnTo>
                  <a:lnTo>
                    <a:pt x="184" y="1143"/>
                  </a:lnTo>
                  <a:lnTo>
                    <a:pt x="185" y="1146"/>
                  </a:lnTo>
                  <a:lnTo>
                    <a:pt x="186" y="1148"/>
                  </a:lnTo>
                  <a:lnTo>
                    <a:pt x="188" y="1150"/>
                  </a:lnTo>
                  <a:lnTo>
                    <a:pt x="191" y="1150"/>
                  </a:lnTo>
                  <a:close/>
                  <a:moveTo>
                    <a:pt x="808" y="1150"/>
                  </a:moveTo>
                  <a:lnTo>
                    <a:pt x="808" y="1150"/>
                  </a:lnTo>
                  <a:lnTo>
                    <a:pt x="811" y="1149"/>
                  </a:lnTo>
                  <a:lnTo>
                    <a:pt x="813" y="1148"/>
                  </a:lnTo>
                  <a:lnTo>
                    <a:pt x="815" y="1146"/>
                  </a:lnTo>
                  <a:lnTo>
                    <a:pt x="815" y="1143"/>
                  </a:lnTo>
                  <a:lnTo>
                    <a:pt x="815" y="1140"/>
                  </a:lnTo>
                  <a:lnTo>
                    <a:pt x="813" y="1138"/>
                  </a:lnTo>
                  <a:lnTo>
                    <a:pt x="811" y="1136"/>
                  </a:lnTo>
                  <a:lnTo>
                    <a:pt x="808" y="1136"/>
                  </a:lnTo>
                  <a:lnTo>
                    <a:pt x="806" y="1136"/>
                  </a:lnTo>
                  <a:lnTo>
                    <a:pt x="802" y="1138"/>
                  </a:lnTo>
                  <a:lnTo>
                    <a:pt x="801" y="1140"/>
                  </a:lnTo>
                  <a:lnTo>
                    <a:pt x="800" y="1143"/>
                  </a:lnTo>
                  <a:lnTo>
                    <a:pt x="801" y="1145"/>
                  </a:lnTo>
                  <a:lnTo>
                    <a:pt x="802" y="1148"/>
                  </a:lnTo>
                  <a:lnTo>
                    <a:pt x="805" y="1149"/>
                  </a:lnTo>
                  <a:lnTo>
                    <a:pt x="808" y="1150"/>
                  </a:lnTo>
                  <a:close/>
                  <a:moveTo>
                    <a:pt x="784" y="1151"/>
                  </a:moveTo>
                  <a:lnTo>
                    <a:pt x="784" y="1151"/>
                  </a:lnTo>
                  <a:lnTo>
                    <a:pt x="787" y="1151"/>
                  </a:lnTo>
                  <a:lnTo>
                    <a:pt x="789" y="1149"/>
                  </a:lnTo>
                  <a:lnTo>
                    <a:pt x="791" y="1147"/>
                  </a:lnTo>
                  <a:lnTo>
                    <a:pt x="791" y="1144"/>
                  </a:lnTo>
                  <a:lnTo>
                    <a:pt x="791" y="1141"/>
                  </a:lnTo>
                  <a:lnTo>
                    <a:pt x="790" y="1139"/>
                  </a:lnTo>
                  <a:lnTo>
                    <a:pt x="787" y="1138"/>
                  </a:lnTo>
                  <a:lnTo>
                    <a:pt x="785" y="1137"/>
                  </a:lnTo>
                  <a:lnTo>
                    <a:pt x="782" y="1137"/>
                  </a:lnTo>
                  <a:lnTo>
                    <a:pt x="780" y="1139"/>
                  </a:lnTo>
                  <a:lnTo>
                    <a:pt x="778" y="1141"/>
                  </a:lnTo>
                  <a:lnTo>
                    <a:pt x="777" y="1144"/>
                  </a:lnTo>
                  <a:lnTo>
                    <a:pt x="778" y="1147"/>
                  </a:lnTo>
                  <a:lnTo>
                    <a:pt x="779" y="1149"/>
                  </a:lnTo>
                  <a:lnTo>
                    <a:pt x="781" y="1150"/>
                  </a:lnTo>
                  <a:lnTo>
                    <a:pt x="784" y="1151"/>
                  </a:lnTo>
                  <a:close/>
                  <a:moveTo>
                    <a:pt x="764" y="1153"/>
                  </a:moveTo>
                  <a:lnTo>
                    <a:pt x="764" y="1153"/>
                  </a:lnTo>
                  <a:lnTo>
                    <a:pt x="767" y="1153"/>
                  </a:lnTo>
                  <a:lnTo>
                    <a:pt x="769" y="1152"/>
                  </a:lnTo>
                  <a:lnTo>
                    <a:pt x="770" y="1149"/>
                  </a:lnTo>
                  <a:lnTo>
                    <a:pt x="771" y="1147"/>
                  </a:lnTo>
                  <a:lnTo>
                    <a:pt x="771" y="1144"/>
                  </a:lnTo>
                  <a:lnTo>
                    <a:pt x="769" y="1142"/>
                  </a:lnTo>
                  <a:lnTo>
                    <a:pt x="767" y="1140"/>
                  </a:lnTo>
                  <a:lnTo>
                    <a:pt x="764" y="1139"/>
                  </a:lnTo>
                  <a:lnTo>
                    <a:pt x="760" y="1140"/>
                  </a:lnTo>
                  <a:lnTo>
                    <a:pt x="758" y="1141"/>
                  </a:lnTo>
                  <a:lnTo>
                    <a:pt x="757" y="1143"/>
                  </a:lnTo>
                  <a:lnTo>
                    <a:pt x="756" y="1146"/>
                  </a:lnTo>
                  <a:lnTo>
                    <a:pt x="756" y="1149"/>
                  </a:lnTo>
                  <a:lnTo>
                    <a:pt x="758" y="1151"/>
                  </a:lnTo>
                  <a:lnTo>
                    <a:pt x="760" y="1153"/>
                  </a:lnTo>
                  <a:lnTo>
                    <a:pt x="764" y="1153"/>
                  </a:lnTo>
                  <a:close/>
                  <a:moveTo>
                    <a:pt x="741" y="1157"/>
                  </a:moveTo>
                  <a:lnTo>
                    <a:pt x="741" y="1157"/>
                  </a:lnTo>
                  <a:lnTo>
                    <a:pt x="743" y="1156"/>
                  </a:lnTo>
                  <a:lnTo>
                    <a:pt x="746" y="1155"/>
                  </a:lnTo>
                  <a:lnTo>
                    <a:pt x="747" y="1153"/>
                  </a:lnTo>
                  <a:lnTo>
                    <a:pt x="748" y="1150"/>
                  </a:lnTo>
                  <a:lnTo>
                    <a:pt x="748" y="1147"/>
                  </a:lnTo>
                  <a:lnTo>
                    <a:pt x="746" y="1145"/>
                  </a:lnTo>
                  <a:lnTo>
                    <a:pt x="744" y="1143"/>
                  </a:lnTo>
                  <a:lnTo>
                    <a:pt x="741" y="1143"/>
                  </a:lnTo>
                  <a:lnTo>
                    <a:pt x="738" y="1143"/>
                  </a:lnTo>
                  <a:lnTo>
                    <a:pt x="736" y="1145"/>
                  </a:lnTo>
                  <a:lnTo>
                    <a:pt x="735" y="1147"/>
                  </a:lnTo>
                  <a:lnTo>
                    <a:pt x="734" y="1150"/>
                  </a:lnTo>
                  <a:lnTo>
                    <a:pt x="734" y="1152"/>
                  </a:lnTo>
                  <a:lnTo>
                    <a:pt x="736" y="1155"/>
                  </a:lnTo>
                  <a:lnTo>
                    <a:pt x="738" y="1156"/>
                  </a:lnTo>
                  <a:lnTo>
                    <a:pt x="741" y="1157"/>
                  </a:lnTo>
                  <a:close/>
                  <a:moveTo>
                    <a:pt x="220" y="1152"/>
                  </a:moveTo>
                  <a:lnTo>
                    <a:pt x="220" y="1152"/>
                  </a:lnTo>
                  <a:lnTo>
                    <a:pt x="223" y="1152"/>
                  </a:lnTo>
                  <a:lnTo>
                    <a:pt x="225" y="1150"/>
                  </a:lnTo>
                  <a:lnTo>
                    <a:pt x="226" y="1147"/>
                  </a:lnTo>
                  <a:lnTo>
                    <a:pt x="226" y="1145"/>
                  </a:lnTo>
                  <a:lnTo>
                    <a:pt x="226" y="1142"/>
                  </a:lnTo>
                  <a:lnTo>
                    <a:pt x="224" y="1140"/>
                  </a:lnTo>
                  <a:lnTo>
                    <a:pt x="222" y="1138"/>
                  </a:lnTo>
                  <a:lnTo>
                    <a:pt x="219" y="1138"/>
                  </a:lnTo>
                  <a:lnTo>
                    <a:pt x="216" y="1139"/>
                  </a:lnTo>
                  <a:lnTo>
                    <a:pt x="214" y="1140"/>
                  </a:lnTo>
                  <a:lnTo>
                    <a:pt x="213" y="1143"/>
                  </a:lnTo>
                  <a:lnTo>
                    <a:pt x="212" y="1146"/>
                  </a:lnTo>
                  <a:lnTo>
                    <a:pt x="213" y="1148"/>
                  </a:lnTo>
                  <a:lnTo>
                    <a:pt x="215" y="1150"/>
                  </a:lnTo>
                  <a:lnTo>
                    <a:pt x="217" y="1152"/>
                  </a:lnTo>
                  <a:lnTo>
                    <a:pt x="220" y="1152"/>
                  </a:lnTo>
                  <a:close/>
                  <a:moveTo>
                    <a:pt x="244" y="1155"/>
                  </a:moveTo>
                  <a:lnTo>
                    <a:pt x="244" y="1155"/>
                  </a:lnTo>
                  <a:lnTo>
                    <a:pt x="246" y="1154"/>
                  </a:lnTo>
                  <a:lnTo>
                    <a:pt x="249" y="1153"/>
                  </a:lnTo>
                  <a:lnTo>
                    <a:pt x="250" y="1150"/>
                  </a:lnTo>
                  <a:lnTo>
                    <a:pt x="250" y="1147"/>
                  </a:lnTo>
                  <a:lnTo>
                    <a:pt x="250" y="1145"/>
                  </a:lnTo>
                  <a:lnTo>
                    <a:pt x="248" y="1143"/>
                  </a:lnTo>
                  <a:lnTo>
                    <a:pt x="246" y="1141"/>
                  </a:lnTo>
                  <a:lnTo>
                    <a:pt x="243" y="1141"/>
                  </a:lnTo>
                  <a:lnTo>
                    <a:pt x="240" y="1142"/>
                  </a:lnTo>
                  <a:lnTo>
                    <a:pt x="238" y="1143"/>
                  </a:lnTo>
                  <a:lnTo>
                    <a:pt x="237" y="1146"/>
                  </a:lnTo>
                  <a:lnTo>
                    <a:pt x="236" y="1148"/>
                  </a:lnTo>
                  <a:lnTo>
                    <a:pt x="237" y="1151"/>
                  </a:lnTo>
                  <a:lnTo>
                    <a:pt x="239" y="1153"/>
                  </a:lnTo>
                  <a:lnTo>
                    <a:pt x="241" y="1155"/>
                  </a:lnTo>
                  <a:lnTo>
                    <a:pt x="244" y="1155"/>
                  </a:lnTo>
                  <a:close/>
                  <a:moveTo>
                    <a:pt x="270" y="1159"/>
                  </a:moveTo>
                  <a:lnTo>
                    <a:pt x="270" y="1159"/>
                  </a:lnTo>
                  <a:lnTo>
                    <a:pt x="273" y="1158"/>
                  </a:lnTo>
                  <a:lnTo>
                    <a:pt x="276" y="1156"/>
                  </a:lnTo>
                  <a:lnTo>
                    <a:pt x="277" y="1154"/>
                  </a:lnTo>
                  <a:lnTo>
                    <a:pt x="278" y="1151"/>
                  </a:lnTo>
                  <a:lnTo>
                    <a:pt x="277" y="1148"/>
                  </a:lnTo>
                  <a:lnTo>
                    <a:pt x="274" y="1146"/>
                  </a:lnTo>
                  <a:lnTo>
                    <a:pt x="272" y="1145"/>
                  </a:lnTo>
                  <a:lnTo>
                    <a:pt x="269" y="1144"/>
                  </a:lnTo>
                  <a:lnTo>
                    <a:pt x="267" y="1145"/>
                  </a:lnTo>
                  <a:lnTo>
                    <a:pt x="264" y="1147"/>
                  </a:lnTo>
                  <a:lnTo>
                    <a:pt x="263" y="1149"/>
                  </a:lnTo>
                  <a:lnTo>
                    <a:pt x="263" y="1152"/>
                  </a:lnTo>
                  <a:lnTo>
                    <a:pt x="263" y="1155"/>
                  </a:lnTo>
                  <a:lnTo>
                    <a:pt x="265" y="1157"/>
                  </a:lnTo>
                  <a:lnTo>
                    <a:pt x="267" y="1158"/>
                  </a:lnTo>
                  <a:lnTo>
                    <a:pt x="270" y="1159"/>
                  </a:lnTo>
                  <a:close/>
                  <a:moveTo>
                    <a:pt x="300" y="1161"/>
                  </a:moveTo>
                  <a:lnTo>
                    <a:pt x="300" y="1161"/>
                  </a:lnTo>
                  <a:lnTo>
                    <a:pt x="303" y="1160"/>
                  </a:lnTo>
                  <a:lnTo>
                    <a:pt x="305" y="1158"/>
                  </a:lnTo>
                  <a:lnTo>
                    <a:pt x="307" y="1156"/>
                  </a:lnTo>
                  <a:lnTo>
                    <a:pt x="307" y="1153"/>
                  </a:lnTo>
                  <a:lnTo>
                    <a:pt x="306" y="1151"/>
                  </a:lnTo>
                  <a:lnTo>
                    <a:pt x="305" y="1148"/>
                  </a:lnTo>
                  <a:lnTo>
                    <a:pt x="302" y="1147"/>
                  </a:lnTo>
                  <a:lnTo>
                    <a:pt x="299" y="1147"/>
                  </a:lnTo>
                  <a:lnTo>
                    <a:pt x="297" y="1147"/>
                  </a:lnTo>
                  <a:lnTo>
                    <a:pt x="295" y="1149"/>
                  </a:lnTo>
                  <a:lnTo>
                    <a:pt x="293" y="1151"/>
                  </a:lnTo>
                  <a:lnTo>
                    <a:pt x="293" y="1154"/>
                  </a:lnTo>
                  <a:lnTo>
                    <a:pt x="294" y="1157"/>
                  </a:lnTo>
                  <a:lnTo>
                    <a:pt x="295" y="1159"/>
                  </a:lnTo>
                  <a:lnTo>
                    <a:pt x="298" y="1160"/>
                  </a:lnTo>
                  <a:lnTo>
                    <a:pt x="300" y="1161"/>
                  </a:lnTo>
                  <a:close/>
                  <a:moveTo>
                    <a:pt x="331" y="1164"/>
                  </a:moveTo>
                  <a:lnTo>
                    <a:pt x="331" y="1164"/>
                  </a:lnTo>
                  <a:lnTo>
                    <a:pt x="334" y="1163"/>
                  </a:lnTo>
                  <a:lnTo>
                    <a:pt x="336" y="1162"/>
                  </a:lnTo>
                  <a:lnTo>
                    <a:pt x="337" y="1159"/>
                  </a:lnTo>
                  <a:lnTo>
                    <a:pt x="337" y="1157"/>
                  </a:lnTo>
                  <a:lnTo>
                    <a:pt x="337" y="1154"/>
                  </a:lnTo>
                  <a:lnTo>
                    <a:pt x="335" y="1152"/>
                  </a:lnTo>
                  <a:lnTo>
                    <a:pt x="333" y="1150"/>
                  </a:lnTo>
                  <a:lnTo>
                    <a:pt x="330" y="1150"/>
                  </a:lnTo>
                  <a:lnTo>
                    <a:pt x="327" y="1151"/>
                  </a:lnTo>
                  <a:lnTo>
                    <a:pt x="325" y="1152"/>
                  </a:lnTo>
                  <a:lnTo>
                    <a:pt x="324" y="1155"/>
                  </a:lnTo>
                  <a:lnTo>
                    <a:pt x="323" y="1158"/>
                  </a:lnTo>
                  <a:lnTo>
                    <a:pt x="324" y="1160"/>
                  </a:lnTo>
                  <a:lnTo>
                    <a:pt x="326" y="1162"/>
                  </a:lnTo>
                  <a:lnTo>
                    <a:pt x="328" y="1164"/>
                  </a:lnTo>
                  <a:lnTo>
                    <a:pt x="331" y="1164"/>
                  </a:lnTo>
                  <a:close/>
                  <a:moveTo>
                    <a:pt x="358" y="1164"/>
                  </a:moveTo>
                  <a:lnTo>
                    <a:pt x="358" y="1164"/>
                  </a:lnTo>
                  <a:lnTo>
                    <a:pt x="360" y="1164"/>
                  </a:lnTo>
                  <a:lnTo>
                    <a:pt x="362" y="1162"/>
                  </a:lnTo>
                  <a:lnTo>
                    <a:pt x="364" y="1160"/>
                  </a:lnTo>
                  <a:lnTo>
                    <a:pt x="364" y="1157"/>
                  </a:lnTo>
                  <a:lnTo>
                    <a:pt x="363" y="1154"/>
                  </a:lnTo>
                  <a:lnTo>
                    <a:pt x="362" y="1152"/>
                  </a:lnTo>
                  <a:lnTo>
                    <a:pt x="359" y="1150"/>
                  </a:lnTo>
                  <a:lnTo>
                    <a:pt x="356" y="1150"/>
                  </a:lnTo>
                  <a:lnTo>
                    <a:pt x="353" y="1151"/>
                  </a:lnTo>
                  <a:lnTo>
                    <a:pt x="351" y="1152"/>
                  </a:lnTo>
                  <a:lnTo>
                    <a:pt x="349" y="1155"/>
                  </a:lnTo>
                  <a:lnTo>
                    <a:pt x="349" y="1158"/>
                  </a:lnTo>
                  <a:lnTo>
                    <a:pt x="350" y="1160"/>
                  </a:lnTo>
                  <a:lnTo>
                    <a:pt x="351" y="1163"/>
                  </a:lnTo>
                  <a:lnTo>
                    <a:pt x="354" y="1164"/>
                  </a:lnTo>
                  <a:lnTo>
                    <a:pt x="358" y="1164"/>
                  </a:lnTo>
                  <a:close/>
                  <a:moveTo>
                    <a:pt x="384" y="1166"/>
                  </a:moveTo>
                  <a:lnTo>
                    <a:pt x="384" y="1166"/>
                  </a:lnTo>
                  <a:lnTo>
                    <a:pt x="387" y="1165"/>
                  </a:lnTo>
                  <a:lnTo>
                    <a:pt x="389" y="1163"/>
                  </a:lnTo>
                  <a:lnTo>
                    <a:pt x="390" y="1161"/>
                  </a:lnTo>
                  <a:lnTo>
                    <a:pt x="391" y="1158"/>
                  </a:lnTo>
                  <a:lnTo>
                    <a:pt x="390" y="1155"/>
                  </a:lnTo>
                  <a:lnTo>
                    <a:pt x="388" y="1153"/>
                  </a:lnTo>
                  <a:lnTo>
                    <a:pt x="386" y="1152"/>
                  </a:lnTo>
                  <a:lnTo>
                    <a:pt x="383" y="1152"/>
                  </a:lnTo>
                  <a:lnTo>
                    <a:pt x="380" y="1152"/>
                  </a:lnTo>
                  <a:lnTo>
                    <a:pt x="378" y="1154"/>
                  </a:lnTo>
                  <a:lnTo>
                    <a:pt x="377" y="1156"/>
                  </a:lnTo>
                  <a:lnTo>
                    <a:pt x="377" y="1159"/>
                  </a:lnTo>
                  <a:lnTo>
                    <a:pt x="377" y="1162"/>
                  </a:lnTo>
                  <a:lnTo>
                    <a:pt x="379" y="1164"/>
                  </a:lnTo>
                  <a:lnTo>
                    <a:pt x="381" y="1165"/>
                  </a:lnTo>
                  <a:lnTo>
                    <a:pt x="384" y="1166"/>
                  </a:lnTo>
                  <a:close/>
                  <a:moveTo>
                    <a:pt x="721" y="1153"/>
                  </a:moveTo>
                  <a:lnTo>
                    <a:pt x="721" y="1153"/>
                  </a:lnTo>
                  <a:lnTo>
                    <a:pt x="721" y="1150"/>
                  </a:lnTo>
                  <a:lnTo>
                    <a:pt x="719" y="1147"/>
                  </a:lnTo>
                  <a:lnTo>
                    <a:pt x="717" y="1146"/>
                  </a:lnTo>
                  <a:lnTo>
                    <a:pt x="715" y="1145"/>
                  </a:lnTo>
                  <a:lnTo>
                    <a:pt x="712" y="1145"/>
                  </a:lnTo>
                  <a:lnTo>
                    <a:pt x="709" y="1147"/>
                  </a:lnTo>
                  <a:lnTo>
                    <a:pt x="708" y="1149"/>
                  </a:lnTo>
                  <a:lnTo>
                    <a:pt x="707" y="1151"/>
                  </a:lnTo>
                  <a:lnTo>
                    <a:pt x="707" y="1154"/>
                  </a:lnTo>
                  <a:lnTo>
                    <a:pt x="709" y="1157"/>
                  </a:lnTo>
                  <a:lnTo>
                    <a:pt x="711" y="1158"/>
                  </a:lnTo>
                  <a:lnTo>
                    <a:pt x="713" y="1159"/>
                  </a:lnTo>
                  <a:lnTo>
                    <a:pt x="716" y="1159"/>
                  </a:lnTo>
                  <a:lnTo>
                    <a:pt x="719" y="1157"/>
                  </a:lnTo>
                  <a:lnTo>
                    <a:pt x="720" y="1155"/>
                  </a:lnTo>
                  <a:lnTo>
                    <a:pt x="721" y="1153"/>
                  </a:lnTo>
                  <a:close/>
                  <a:moveTo>
                    <a:pt x="697" y="1154"/>
                  </a:moveTo>
                  <a:lnTo>
                    <a:pt x="697" y="1154"/>
                  </a:lnTo>
                  <a:lnTo>
                    <a:pt x="697" y="1151"/>
                  </a:lnTo>
                  <a:lnTo>
                    <a:pt x="695" y="1149"/>
                  </a:lnTo>
                  <a:lnTo>
                    <a:pt x="693" y="1147"/>
                  </a:lnTo>
                  <a:lnTo>
                    <a:pt x="691" y="1146"/>
                  </a:lnTo>
                  <a:lnTo>
                    <a:pt x="688" y="1147"/>
                  </a:lnTo>
                  <a:lnTo>
                    <a:pt x="686" y="1148"/>
                  </a:lnTo>
                  <a:lnTo>
                    <a:pt x="684" y="1150"/>
                  </a:lnTo>
                  <a:lnTo>
                    <a:pt x="683" y="1153"/>
                  </a:lnTo>
                  <a:lnTo>
                    <a:pt x="683" y="1156"/>
                  </a:lnTo>
                  <a:lnTo>
                    <a:pt x="685" y="1158"/>
                  </a:lnTo>
                  <a:lnTo>
                    <a:pt x="687" y="1160"/>
                  </a:lnTo>
                  <a:lnTo>
                    <a:pt x="690" y="1160"/>
                  </a:lnTo>
                  <a:lnTo>
                    <a:pt x="692" y="1160"/>
                  </a:lnTo>
                  <a:lnTo>
                    <a:pt x="695" y="1159"/>
                  </a:lnTo>
                  <a:lnTo>
                    <a:pt x="696" y="1157"/>
                  </a:lnTo>
                  <a:lnTo>
                    <a:pt x="697" y="1154"/>
                  </a:lnTo>
                  <a:close/>
                  <a:moveTo>
                    <a:pt x="670" y="1155"/>
                  </a:moveTo>
                  <a:lnTo>
                    <a:pt x="670" y="1155"/>
                  </a:lnTo>
                  <a:lnTo>
                    <a:pt x="670" y="1152"/>
                  </a:lnTo>
                  <a:lnTo>
                    <a:pt x="668" y="1150"/>
                  </a:lnTo>
                  <a:lnTo>
                    <a:pt x="666" y="1148"/>
                  </a:lnTo>
                  <a:lnTo>
                    <a:pt x="664" y="1147"/>
                  </a:lnTo>
                  <a:lnTo>
                    <a:pt x="661" y="1148"/>
                  </a:lnTo>
                  <a:lnTo>
                    <a:pt x="658" y="1149"/>
                  </a:lnTo>
                  <a:lnTo>
                    <a:pt x="657" y="1151"/>
                  </a:lnTo>
                  <a:lnTo>
                    <a:pt x="656" y="1154"/>
                  </a:lnTo>
                  <a:lnTo>
                    <a:pt x="656" y="1157"/>
                  </a:lnTo>
                  <a:lnTo>
                    <a:pt x="658" y="1159"/>
                  </a:lnTo>
                  <a:lnTo>
                    <a:pt x="660" y="1161"/>
                  </a:lnTo>
                  <a:lnTo>
                    <a:pt x="663" y="1162"/>
                  </a:lnTo>
                  <a:lnTo>
                    <a:pt x="665" y="1161"/>
                  </a:lnTo>
                  <a:lnTo>
                    <a:pt x="668" y="1160"/>
                  </a:lnTo>
                  <a:lnTo>
                    <a:pt x="669" y="1158"/>
                  </a:lnTo>
                  <a:lnTo>
                    <a:pt x="670" y="1155"/>
                  </a:lnTo>
                  <a:close/>
                  <a:moveTo>
                    <a:pt x="646" y="1157"/>
                  </a:moveTo>
                  <a:lnTo>
                    <a:pt x="646" y="1157"/>
                  </a:lnTo>
                  <a:lnTo>
                    <a:pt x="645" y="1154"/>
                  </a:lnTo>
                  <a:lnTo>
                    <a:pt x="644" y="1151"/>
                  </a:lnTo>
                  <a:lnTo>
                    <a:pt x="642" y="1150"/>
                  </a:lnTo>
                  <a:lnTo>
                    <a:pt x="638" y="1149"/>
                  </a:lnTo>
                  <a:lnTo>
                    <a:pt x="635" y="1149"/>
                  </a:lnTo>
                  <a:lnTo>
                    <a:pt x="633" y="1151"/>
                  </a:lnTo>
                  <a:lnTo>
                    <a:pt x="631" y="1153"/>
                  </a:lnTo>
                  <a:lnTo>
                    <a:pt x="631" y="1155"/>
                  </a:lnTo>
                  <a:lnTo>
                    <a:pt x="631" y="1158"/>
                  </a:lnTo>
                  <a:lnTo>
                    <a:pt x="632" y="1161"/>
                  </a:lnTo>
                  <a:lnTo>
                    <a:pt x="634" y="1162"/>
                  </a:lnTo>
                  <a:lnTo>
                    <a:pt x="637" y="1163"/>
                  </a:lnTo>
                  <a:lnTo>
                    <a:pt x="640" y="1163"/>
                  </a:lnTo>
                  <a:lnTo>
                    <a:pt x="643" y="1161"/>
                  </a:lnTo>
                  <a:lnTo>
                    <a:pt x="645" y="1159"/>
                  </a:lnTo>
                  <a:lnTo>
                    <a:pt x="646" y="1157"/>
                  </a:lnTo>
                  <a:close/>
                  <a:moveTo>
                    <a:pt x="622" y="1159"/>
                  </a:moveTo>
                  <a:lnTo>
                    <a:pt x="622" y="1159"/>
                  </a:lnTo>
                  <a:lnTo>
                    <a:pt x="622" y="1156"/>
                  </a:lnTo>
                  <a:lnTo>
                    <a:pt x="620" y="1154"/>
                  </a:lnTo>
                  <a:lnTo>
                    <a:pt x="618" y="1152"/>
                  </a:lnTo>
                  <a:lnTo>
                    <a:pt x="616" y="1151"/>
                  </a:lnTo>
                  <a:lnTo>
                    <a:pt x="613" y="1151"/>
                  </a:lnTo>
                  <a:lnTo>
                    <a:pt x="611" y="1153"/>
                  </a:lnTo>
                  <a:lnTo>
                    <a:pt x="609" y="1155"/>
                  </a:lnTo>
                  <a:lnTo>
                    <a:pt x="608" y="1158"/>
                  </a:lnTo>
                  <a:lnTo>
                    <a:pt x="608" y="1160"/>
                  </a:lnTo>
                  <a:lnTo>
                    <a:pt x="610" y="1163"/>
                  </a:lnTo>
                  <a:lnTo>
                    <a:pt x="612" y="1164"/>
                  </a:lnTo>
                  <a:lnTo>
                    <a:pt x="615" y="1165"/>
                  </a:lnTo>
                  <a:lnTo>
                    <a:pt x="617" y="1165"/>
                  </a:lnTo>
                  <a:lnTo>
                    <a:pt x="620" y="1164"/>
                  </a:lnTo>
                  <a:lnTo>
                    <a:pt x="621" y="1161"/>
                  </a:lnTo>
                  <a:lnTo>
                    <a:pt x="622" y="1159"/>
                  </a:lnTo>
                  <a:close/>
                  <a:moveTo>
                    <a:pt x="593" y="1161"/>
                  </a:moveTo>
                  <a:lnTo>
                    <a:pt x="593" y="1161"/>
                  </a:lnTo>
                  <a:lnTo>
                    <a:pt x="593" y="1158"/>
                  </a:lnTo>
                  <a:lnTo>
                    <a:pt x="592" y="1156"/>
                  </a:lnTo>
                  <a:lnTo>
                    <a:pt x="589" y="1154"/>
                  </a:lnTo>
                  <a:lnTo>
                    <a:pt x="587" y="1153"/>
                  </a:lnTo>
                  <a:lnTo>
                    <a:pt x="584" y="1154"/>
                  </a:lnTo>
                  <a:lnTo>
                    <a:pt x="582" y="1155"/>
                  </a:lnTo>
                  <a:lnTo>
                    <a:pt x="580" y="1157"/>
                  </a:lnTo>
                  <a:lnTo>
                    <a:pt x="579" y="1160"/>
                  </a:lnTo>
                  <a:lnTo>
                    <a:pt x="580" y="1163"/>
                  </a:lnTo>
                  <a:lnTo>
                    <a:pt x="581" y="1165"/>
                  </a:lnTo>
                  <a:lnTo>
                    <a:pt x="583" y="1168"/>
                  </a:lnTo>
                  <a:lnTo>
                    <a:pt x="586" y="1168"/>
                  </a:lnTo>
                  <a:lnTo>
                    <a:pt x="589" y="1168"/>
                  </a:lnTo>
                  <a:lnTo>
                    <a:pt x="591" y="1166"/>
                  </a:lnTo>
                  <a:lnTo>
                    <a:pt x="593" y="1164"/>
                  </a:lnTo>
                  <a:lnTo>
                    <a:pt x="593" y="1161"/>
                  </a:lnTo>
                  <a:close/>
                  <a:moveTo>
                    <a:pt x="569" y="1161"/>
                  </a:moveTo>
                  <a:lnTo>
                    <a:pt x="569" y="1161"/>
                  </a:lnTo>
                  <a:lnTo>
                    <a:pt x="568" y="1159"/>
                  </a:lnTo>
                  <a:lnTo>
                    <a:pt x="567" y="1156"/>
                  </a:lnTo>
                  <a:lnTo>
                    <a:pt x="565" y="1155"/>
                  </a:lnTo>
                  <a:lnTo>
                    <a:pt x="562" y="1154"/>
                  </a:lnTo>
                  <a:lnTo>
                    <a:pt x="558" y="1154"/>
                  </a:lnTo>
                  <a:lnTo>
                    <a:pt x="556" y="1155"/>
                  </a:lnTo>
                  <a:lnTo>
                    <a:pt x="554" y="1158"/>
                  </a:lnTo>
                  <a:lnTo>
                    <a:pt x="554" y="1160"/>
                  </a:lnTo>
                  <a:lnTo>
                    <a:pt x="554" y="1163"/>
                  </a:lnTo>
                  <a:lnTo>
                    <a:pt x="555" y="1165"/>
                  </a:lnTo>
                  <a:lnTo>
                    <a:pt x="557" y="1168"/>
                  </a:lnTo>
                  <a:lnTo>
                    <a:pt x="561" y="1169"/>
                  </a:lnTo>
                  <a:lnTo>
                    <a:pt x="564" y="1169"/>
                  </a:lnTo>
                  <a:lnTo>
                    <a:pt x="566" y="1166"/>
                  </a:lnTo>
                  <a:lnTo>
                    <a:pt x="568" y="1164"/>
                  </a:lnTo>
                  <a:lnTo>
                    <a:pt x="569" y="1161"/>
                  </a:lnTo>
                  <a:close/>
                  <a:moveTo>
                    <a:pt x="544" y="1163"/>
                  </a:moveTo>
                  <a:lnTo>
                    <a:pt x="544" y="1163"/>
                  </a:lnTo>
                  <a:lnTo>
                    <a:pt x="544" y="1160"/>
                  </a:lnTo>
                  <a:lnTo>
                    <a:pt x="543" y="1158"/>
                  </a:lnTo>
                  <a:lnTo>
                    <a:pt x="541" y="1156"/>
                  </a:lnTo>
                  <a:lnTo>
                    <a:pt x="539" y="1155"/>
                  </a:lnTo>
                  <a:lnTo>
                    <a:pt x="536" y="1155"/>
                  </a:lnTo>
                  <a:lnTo>
                    <a:pt x="533" y="1156"/>
                  </a:lnTo>
                  <a:lnTo>
                    <a:pt x="532" y="1158"/>
                  </a:lnTo>
                  <a:lnTo>
                    <a:pt x="531" y="1161"/>
                  </a:lnTo>
                  <a:lnTo>
                    <a:pt x="531" y="1164"/>
                  </a:lnTo>
                  <a:lnTo>
                    <a:pt x="532" y="1166"/>
                  </a:lnTo>
                  <a:lnTo>
                    <a:pt x="534" y="1169"/>
                  </a:lnTo>
                  <a:lnTo>
                    <a:pt x="536" y="1170"/>
                  </a:lnTo>
                  <a:lnTo>
                    <a:pt x="539" y="1170"/>
                  </a:lnTo>
                  <a:lnTo>
                    <a:pt x="542" y="1169"/>
                  </a:lnTo>
                  <a:lnTo>
                    <a:pt x="543" y="1166"/>
                  </a:lnTo>
                  <a:lnTo>
                    <a:pt x="544" y="1163"/>
                  </a:lnTo>
                  <a:close/>
                  <a:moveTo>
                    <a:pt x="517" y="1163"/>
                  </a:moveTo>
                  <a:lnTo>
                    <a:pt x="517" y="1163"/>
                  </a:lnTo>
                  <a:lnTo>
                    <a:pt x="516" y="1160"/>
                  </a:lnTo>
                  <a:lnTo>
                    <a:pt x="515" y="1158"/>
                  </a:lnTo>
                  <a:lnTo>
                    <a:pt x="513" y="1156"/>
                  </a:lnTo>
                  <a:lnTo>
                    <a:pt x="511" y="1155"/>
                  </a:lnTo>
                  <a:lnTo>
                    <a:pt x="508" y="1155"/>
                  </a:lnTo>
                  <a:lnTo>
                    <a:pt x="506" y="1156"/>
                  </a:lnTo>
                  <a:lnTo>
                    <a:pt x="504" y="1158"/>
                  </a:lnTo>
                  <a:lnTo>
                    <a:pt x="503" y="1161"/>
                  </a:lnTo>
                  <a:lnTo>
                    <a:pt x="503" y="1164"/>
                  </a:lnTo>
                  <a:lnTo>
                    <a:pt x="504" y="1166"/>
                  </a:lnTo>
                  <a:lnTo>
                    <a:pt x="506" y="1169"/>
                  </a:lnTo>
                  <a:lnTo>
                    <a:pt x="508" y="1170"/>
                  </a:lnTo>
                  <a:lnTo>
                    <a:pt x="511" y="1170"/>
                  </a:lnTo>
                  <a:lnTo>
                    <a:pt x="514" y="1169"/>
                  </a:lnTo>
                  <a:lnTo>
                    <a:pt x="516" y="1166"/>
                  </a:lnTo>
                  <a:lnTo>
                    <a:pt x="517" y="1163"/>
                  </a:lnTo>
                  <a:close/>
                  <a:moveTo>
                    <a:pt x="490" y="1162"/>
                  </a:moveTo>
                  <a:lnTo>
                    <a:pt x="490" y="1162"/>
                  </a:lnTo>
                  <a:lnTo>
                    <a:pt x="490" y="1160"/>
                  </a:lnTo>
                  <a:lnTo>
                    <a:pt x="489" y="1157"/>
                  </a:lnTo>
                  <a:lnTo>
                    <a:pt x="487" y="1155"/>
                  </a:lnTo>
                  <a:lnTo>
                    <a:pt x="484" y="1154"/>
                  </a:lnTo>
                  <a:lnTo>
                    <a:pt x="481" y="1154"/>
                  </a:lnTo>
                  <a:lnTo>
                    <a:pt x="478" y="1155"/>
                  </a:lnTo>
                  <a:lnTo>
                    <a:pt x="476" y="1157"/>
                  </a:lnTo>
                  <a:lnTo>
                    <a:pt x="475" y="1160"/>
                  </a:lnTo>
                  <a:lnTo>
                    <a:pt x="475" y="1163"/>
                  </a:lnTo>
                  <a:lnTo>
                    <a:pt x="476" y="1165"/>
                  </a:lnTo>
                  <a:lnTo>
                    <a:pt x="478" y="1168"/>
                  </a:lnTo>
                  <a:lnTo>
                    <a:pt x="482" y="1169"/>
                  </a:lnTo>
                  <a:lnTo>
                    <a:pt x="485" y="1169"/>
                  </a:lnTo>
                  <a:lnTo>
                    <a:pt x="487" y="1168"/>
                  </a:lnTo>
                  <a:lnTo>
                    <a:pt x="489" y="1165"/>
                  </a:lnTo>
                  <a:lnTo>
                    <a:pt x="490" y="1162"/>
                  </a:lnTo>
                  <a:close/>
                  <a:moveTo>
                    <a:pt x="465" y="1162"/>
                  </a:moveTo>
                  <a:lnTo>
                    <a:pt x="465" y="1162"/>
                  </a:lnTo>
                  <a:lnTo>
                    <a:pt x="464" y="1160"/>
                  </a:lnTo>
                  <a:lnTo>
                    <a:pt x="463" y="1157"/>
                  </a:lnTo>
                  <a:lnTo>
                    <a:pt x="461" y="1155"/>
                  </a:lnTo>
                  <a:lnTo>
                    <a:pt x="459" y="1154"/>
                  </a:lnTo>
                  <a:lnTo>
                    <a:pt x="456" y="1154"/>
                  </a:lnTo>
                  <a:lnTo>
                    <a:pt x="453" y="1155"/>
                  </a:lnTo>
                  <a:lnTo>
                    <a:pt x="452" y="1157"/>
                  </a:lnTo>
                  <a:lnTo>
                    <a:pt x="451" y="1160"/>
                  </a:lnTo>
                  <a:lnTo>
                    <a:pt x="451" y="1163"/>
                  </a:lnTo>
                  <a:lnTo>
                    <a:pt x="452" y="1165"/>
                  </a:lnTo>
                  <a:lnTo>
                    <a:pt x="454" y="1168"/>
                  </a:lnTo>
                  <a:lnTo>
                    <a:pt x="456" y="1169"/>
                  </a:lnTo>
                  <a:lnTo>
                    <a:pt x="459" y="1169"/>
                  </a:lnTo>
                  <a:lnTo>
                    <a:pt x="462" y="1168"/>
                  </a:lnTo>
                  <a:lnTo>
                    <a:pt x="464" y="1165"/>
                  </a:lnTo>
                  <a:lnTo>
                    <a:pt x="465" y="1162"/>
                  </a:lnTo>
                  <a:close/>
                  <a:moveTo>
                    <a:pt x="440" y="1162"/>
                  </a:moveTo>
                  <a:lnTo>
                    <a:pt x="440" y="1162"/>
                  </a:lnTo>
                  <a:lnTo>
                    <a:pt x="440" y="1160"/>
                  </a:lnTo>
                  <a:lnTo>
                    <a:pt x="437" y="1157"/>
                  </a:lnTo>
                  <a:lnTo>
                    <a:pt x="435" y="1155"/>
                  </a:lnTo>
                  <a:lnTo>
                    <a:pt x="433" y="1154"/>
                  </a:lnTo>
                  <a:lnTo>
                    <a:pt x="430" y="1154"/>
                  </a:lnTo>
                  <a:lnTo>
                    <a:pt x="428" y="1155"/>
                  </a:lnTo>
                  <a:lnTo>
                    <a:pt x="426" y="1157"/>
                  </a:lnTo>
                  <a:lnTo>
                    <a:pt x="425" y="1160"/>
                  </a:lnTo>
                  <a:lnTo>
                    <a:pt x="425" y="1163"/>
                  </a:lnTo>
                  <a:lnTo>
                    <a:pt x="426" y="1165"/>
                  </a:lnTo>
                  <a:lnTo>
                    <a:pt x="428" y="1168"/>
                  </a:lnTo>
                  <a:lnTo>
                    <a:pt x="430" y="1169"/>
                  </a:lnTo>
                  <a:lnTo>
                    <a:pt x="433" y="1169"/>
                  </a:lnTo>
                  <a:lnTo>
                    <a:pt x="436" y="1168"/>
                  </a:lnTo>
                  <a:lnTo>
                    <a:pt x="439" y="1165"/>
                  </a:lnTo>
                  <a:lnTo>
                    <a:pt x="440" y="1162"/>
                  </a:lnTo>
                  <a:close/>
                  <a:moveTo>
                    <a:pt x="415" y="1161"/>
                  </a:moveTo>
                  <a:lnTo>
                    <a:pt x="415" y="1161"/>
                  </a:lnTo>
                  <a:lnTo>
                    <a:pt x="415" y="1158"/>
                  </a:lnTo>
                  <a:lnTo>
                    <a:pt x="414" y="1156"/>
                  </a:lnTo>
                  <a:lnTo>
                    <a:pt x="412" y="1154"/>
                  </a:lnTo>
                  <a:lnTo>
                    <a:pt x="409" y="1153"/>
                  </a:lnTo>
                  <a:lnTo>
                    <a:pt x="407" y="1153"/>
                  </a:lnTo>
                  <a:lnTo>
                    <a:pt x="404" y="1154"/>
                  </a:lnTo>
                  <a:lnTo>
                    <a:pt x="402" y="1156"/>
                  </a:lnTo>
                  <a:lnTo>
                    <a:pt x="401" y="1158"/>
                  </a:lnTo>
                  <a:lnTo>
                    <a:pt x="401" y="1161"/>
                  </a:lnTo>
                  <a:lnTo>
                    <a:pt x="402" y="1164"/>
                  </a:lnTo>
                  <a:lnTo>
                    <a:pt x="404" y="1166"/>
                  </a:lnTo>
                  <a:lnTo>
                    <a:pt x="407" y="1168"/>
                  </a:lnTo>
                  <a:lnTo>
                    <a:pt x="410" y="1168"/>
                  </a:lnTo>
                  <a:lnTo>
                    <a:pt x="412" y="1165"/>
                  </a:lnTo>
                  <a:lnTo>
                    <a:pt x="414" y="1163"/>
                  </a:lnTo>
                  <a:lnTo>
                    <a:pt x="415" y="1161"/>
                  </a:lnTo>
                  <a:close/>
                  <a:moveTo>
                    <a:pt x="937" y="1090"/>
                  </a:moveTo>
                  <a:lnTo>
                    <a:pt x="937" y="1090"/>
                  </a:lnTo>
                  <a:lnTo>
                    <a:pt x="940" y="1089"/>
                  </a:lnTo>
                  <a:lnTo>
                    <a:pt x="942" y="1087"/>
                  </a:lnTo>
                  <a:lnTo>
                    <a:pt x="943" y="1084"/>
                  </a:lnTo>
                  <a:lnTo>
                    <a:pt x="944" y="1081"/>
                  </a:lnTo>
                  <a:lnTo>
                    <a:pt x="943" y="1078"/>
                  </a:lnTo>
                  <a:lnTo>
                    <a:pt x="941" y="1076"/>
                  </a:lnTo>
                  <a:lnTo>
                    <a:pt x="939" y="1075"/>
                  </a:lnTo>
                  <a:lnTo>
                    <a:pt x="936" y="1074"/>
                  </a:lnTo>
                  <a:lnTo>
                    <a:pt x="934" y="1075"/>
                  </a:lnTo>
                  <a:lnTo>
                    <a:pt x="932" y="1077"/>
                  </a:lnTo>
                  <a:lnTo>
                    <a:pt x="930" y="1079"/>
                  </a:lnTo>
                  <a:lnTo>
                    <a:pt x="930" y="1082"/>
                  </a:lnTo>
                  <a:lnTo>
                    <a:pt x="930" y="1085"/>
                  </a:lnTo>
                  <a:lnTo>
                    <a:pt x="932" y="1088"/>
                  </a:lnTo>
                  <a:lnTo>
                    <a:pt x="934" y="1089"/>
                  </a:lnTo>
                  <a:lnTo>
                    <a:pt x="937" y="1090"/>
                  </a:lnTo>
                  <a:close/>
                  <a:moveTo>
                    <a:pt x="916" y="1094"/>
                  </a:moveTo>
                  <a:lnTo>
                    <a:pt x="916" y="1094"/>
                  </a:lnTo>
                  <a:lnTo>
                    <a:pt x="919" y="1093"/>
                  </a:lnTo>
                  <a:lnTo>
                    <a:pt x="921" y="1091"/>
                  </a:lnTo>
                  <a:lnTo>
                    <a:pt x="922" y="1089"/>
                  </a:lnTo>
                  <a:lnTo>
                    <a:pt x="923" y="1085"/>
                  </a:lnTo>
                  <a:lnTo>
                    <a:pt x="922" y="1082"/>
                  </a:lnTo>
                  <a:lnTo>
                    <a:pt x="920" y="1080"/>
                  </a:lnTo>
                  <a:lnTo>
                    <a:pt x="918" y="1079"/>
                  </a:lnTo>
                  <a:lnTo>
                    <a:pt x="915" y="1078"/>
                  </a:lnTo>
                  <a:lnTo>
                    <a:pt x="913" y="1079"/>
                  </a:lnTo>
                  <a:lnTo>
                    <a:pt x="910" y="1081"/>
                  </a:lnTo>
                  <a:lnTo>
                    <a:pt x="909" y="1083"/>
                  </a:lnTo>
                  <a:lnTo>
                    <a:pt x="909" y="1087"/>
                  </a:lnTo>
                  <a:lnTo>
                    <a:pt x="909" y="1090"/>
                  </a:lnTo>
                  <a:lnTo>
                    <a:pt x="911" y="1092"/>
                  </a:lnTo>
                  <a:lnTo>
                    <a:pt x="913" y="1093"/>
                  </a:lnTo>
                  <a:lnTo>
                    <a:pt x="916" y="1094"/>
                  </a:lnTo>
                  <a:close/>
                  <a:moveTo>
                    <a:pt x="894" y="1099"/>
                  </a:moveTo>
                  <a:lnTo>
                    <a:pt x="894" y="1099"/>
                  </a:lnTo>
                  <a:lnTo>
                    <a:pt x="897" y="1098"/>
                  </a:lnTo>
                  <a:lnTo>
                    <a:pt x="899" y="1097"/>
                  </a:lnTo>
                  <a:lnTo>
                    <a:pt x="900" y="1094"/>
                  </a:lnTo>
                  <a:lnTo>
                    <a:pt x="901" y="1091"/>
                  </a:lnTo>
                  <a:lnTo>
                    <a:pt x="900" y="1089"/>
                  </a:lnTo>
                  <a:lnTo>
                    <a:pt x="899" y="1087"/>
                  </a:lnTo>
                  <a:lnTo>
                    <a:pt x="896" y="1084"/>
                  </a:lnTo>
                  <a:lnTo>
                    <a:pt x="893" y="1084"/>
                  </a:lnTo>
                  <a:lnTo>
                    <a:pt x="891" y="1084"/>
                  </a:lnTo>
                  <a:lnTo>
                    <a:pt x="889" y="1087"/>
                  </a:lnTo>
                  <a:lnTo>
                    <a:pt x="887" y="1089"/>
                  </a:lnTo>
                  <a:lnTo>
                    <a:pt x="887" y="1092"/>
                  </a:lnTo>
                  <a:lnTo>
                    <a:pt x="887" y="1095"/>
                  </a:lnTo>
                  <a:lnTo>
                    <a:pt x="889" y="1097"/>
                  </a:lnTo>
                  <a:lnTo>
                    <a:pt x="891" y="1098"/>
                  </a:lnTo>
                  <a:lnTo>
                    <a:pt x="894" y="1099"/>
                  </a:lnTo>
                  <a:close/>
                  <a:moveTo>
                    <a:pt x="874" y="1096"/>
                  </a:moveTo>
                  <a:lnTo>
                    <a:pt x="874" y="1096"/>
                  </a:lnTo>
                  <a:lnTo>
                    <a:pt x="874" y="1093"/>
                  </a:lnTo>
                  <a:lnTo>
                    <a:pt x="872" y="1091"/>
                  </a:lnTo>
                  <a:lnTo>
                    <a:pt x="870" y="1090"/>
                  </a:lnTo>
                  <a:lnTo>
                    <a:pt x="867" y="1089"/>
                  </a:lnTo>
                  <a:lnTo>
                    <a:pt x="864" y="1090"/>
                  </a:lnTo>
                  <a:lnTo>
                    <a:pt x="862" y="1091"/>
                  </a:lnTo>
                  <a:lnTo>
                    <a:pt x="861" y="1093"/>
                  </a:lnTo>
                  <a:lnTo>
                    <a:pt x="860" y="1096"/>
                  </a:lnTo>
                  <a:lnTo>
                    <a:pt x="861" y="1099"/>
                  </a:lnTo>
                  <a:lnTo>
                    <a:pt x="862" y="1101"/>
                  </a:lnTo>
                  <a:lnTo>
                    <a:pt x="864" y="1103"/>
                  </a:lnTo>
                  <a:lnTo>
                    <a:pt x="867" y="1103"/>
                  </a:lnTo>
                  <a:lnTo>
                    <a:pt x="870" y="1103"/>
                  </a:lnTo>
                  <a:lnTo>
                    <a:pt x="872" y="1101"/>
                  </a:lnTo>
                  <a:lnTo>
                    <a:pt x="874" y="1099"/>
                  </a:lnTo>
                  <a:lnTo>
                    <a:pt x="874" y="1096"/>
                  </a:lnTo>
                  <a:close/>
                  <a:moveTo>
                    <a:pt x="851" y="1099"/>
                  </a:moveTo>
                  <a:lnTo>
                    <a:pt x="851" y="1099"/>
                  </a:lnTo>
                  <a:lnTo>
                    <a:pt x="850" y="1097"/>
                  </a:lnTo>
                  <a:lnTo>
                    <a:pt x="848" y="1094"/>
                  </a:lnTo>
                  <a:lnTo>
                    <a:pt x="846" y="1093"/>
                  </a:lnTo>
                  <a:lnTo>
                    <a:pt x="842" y="1092"/>
                  </a:lnTo>
                  <a:lnTo>
                    <a:pt x="840" y="1093"/>
                  </a:lnTo>
                  <a:lnTo>
                    <a:pt x="837" y="1094"/>
                  </a:lnTo>
                  <a:lnTo>
                    <a:pt x="836" y="1097"/>
                  </a:lnTo>
                  <a:lnTo>
                    <a:pt x="835" y="1099"/>
                  </a:lnTo>
                  <a:lnTo>
                    <a:pt x="836" y="1102"/>
                  </a:lnTo>
                  <a:lnTo>
                    <a:pt x="838" y="1104"/>
                  </a:lnTo>
                  <a:lnTo>
                    <a:pt x="840" y="1106"/>
                  </a:lnTo>
                  <a:lnTo>
                    <a:pt x="843" y="1106"/>
                  </a:lnTo>
                  <a:lnTo>
                    <a:pt x="846" y="1106"/>
                  </a:lnTo>
                  <a:lnTo>
                    <a:pt x="849" y="1104"/>
                  </a:lnTo>
                  <a:lnTo>
                    <a:pt x="850" y="1102"/>
                  </a:lnTo>
                  <a:lnTo>
                    <a:pt x="851" y="1099"/>
                  </a:lnTo>
                  <a:close/>
                  <a:moveTo>
                    <a:pt x="831" y="1146"/>
                  </a:moveTo>
                  <a:lnTo>
                    <a:pt x="831" y="1146"/>
                  </a:lnTo>
                  <a:lnTo>
                    <a:pt x="834" y="1146"/>
                  </a:lnTo>
                  <a:lnTo>
                    <a:pt x="836" y="1144"/>
                  </a:lnTo>
                  <a:lnTo>
                    <a:pt x="837" y="1142"/>
                  </a:lnTo>
                  <a:lnTo>
                    <a:pt x="838" y="1139"/>
                  </a:lnTo>
                  <a:lnTo>
                    <a:pt x="837" y="1136"/>
                  </a:lnTo>
                  <a:lnTo>
                    <a:pt x="835" y="1134"/>
                  </a:lnTo>
                  <a:lnTo>
                    <a:pt x="833" y="1133"/>
                  </a:lnTo>
                  <a:lnTo>
                    <a:pt x="830" y="1132"/>
                  </a:lnTo>
                  <a:lnTo>
                    <a:pt x="828" y="1133"/>
                  </a:lnTo>
                  <a:lnTo>
                    <a:pt x="825" y="1135"/>
                  </a:lnTo>
                  <a:lnTo>
                    <a:pt x="824" y="1137"/>
                  </a:lnTo>
                  <a:lnTo>
                    <a:pt x="824" y="1140"/>
                  </a:lnTo>
                  <a:lnTo>
                    <a:pt x="824" y="1142"/>
                  </a:lnTo>
                  <a:lnTo>
                    <a:pt x="826" y="1145"/>
                  </a:lnTo>
                  <a:lnTo>
                    <a:pt x="828" y="1146"/>
                  </a:lnTo>
                  <a:lnTo>
                    <a:pt x="831" y="1146"/>
                  </a:lnTo>
                  <a:close/>
                  <a:moveTo>
                    <a:pt x="924" y="1130"/>
                  </a:moveTo>
                  <a:lnTo>
                    <a:pt x="924" y="1130"/>
                  </a:lnTo>
                  <a:lnTo>
                    <a:pt x="928" y="1129"/>
                  </a:lnTo>
                  <a:lnTo>
                    <a:pt x="930" y="1128"/>
                  </a:lnTo>
                  <a:lnTo>
                    <a:pt x="932" y="1124"/>
                  </a:lnTo>
                  <a:lnTo>
                    <a:pt x="932" y="1122"/>
                  </a:lnTo>
                  <a:lnTo>
                    <a:pt x="931" y="1119"/>
                  </a:lnTo>
                  <a:lnTo>
                    <a:pt x="930" y="1117"/>
                  </a:lnTo>
                  <a:lnTo>
                    <a:pt x="927" y="1115"/>
                  </a:lnTo>
                  <a:lnTo>
                    <a:pt x="924" y="1115"/>
                  </a:lnTo>
                  <a:lnTo>
                    <a:pt x="921" y="1116"/>
                  </a:lnTo>
                  <a:lnTo>
                    <a:pt x="919" y="1117"/>
                  </a:lnTo>
                  <a:lnTo>
                    <a:pt x="917" y="1120"/>
                  </a:lnTo>
                  <a:lnTo>
                    <a:pt x="917" y="1122"/>
                  </a:lnTo>
                  <a:lnTo>
                    <a:pt x="918" y="1125"/>
                  </a:lnTo>
                  <a:lnTo>
                    <a:pt x="919" y="1128"/>
                  </a:lnTo>
                  <a:lnTo>
                    <a:pt x="922" y="1130"/>
                  </a:lnTo>
                  <a:lnTo>
                    <a:pt x="924" y="1130"/>
                  </a:lnTo>
                  <a:close/>
                  <a:moveTo>
                    <a:pt x="904" y="1134"/>
                  </a:moveTo>
                  <a:lnTo>
                    <a:pt x="904" y="1134"/>
                  </a:lnTo>
                  <a:lnTo>
                    <a:pt x="907" y="1133"/>
                  </a:lnTo>
                  <a:lnTo>
                    <a:pt x="909" y="1132"/>
                  </a:lnTo>
                  <a:lnTo>
                    <a:pt x="910" y="1129"/>
                  </a:lnTo>
                  <a:lnTo>
                    <a:pt x="911" y="1126"/>
                  </a:lnTo>
                  <a:lnTo>
                    <a:pt x="910" y="1123"/>
                  </a:lnTo>
                  <a:lnTo>
                    <a:pt x="909" y="1121"/>
                  </a:lnTo>
                  <a:lnTo>
                    <a:pt x="906" y="1119"/>
                  </a:lnTo>
                  <a:lnTo>
                    <a:pt x="903" y="1119"/>
                  </a:lnTo>
                  <a:lnTo>
                    <a:pt x="901" y="1120"/>
                  </a:lnTo>
                  <a:lnTo>
                    <a:pt x="899" y="1121"/>
                  </a:lnTo>
                  <a:lnTo>
                    <a:pt x="897" y="1124"/>
                  </a:lnTo>
                  <a:lnTo>
                    <a:pt x="897" y="1126"/>
                  </a:lnTo>
                  <a:lnTo>
                    <a:pt x="897" y="1130"/>
                  </a:lnTo>
                  <a:lnTo>
                    <a:pt x="899" y="1132"/>
                  </a:lnTo>
                  <a:lnTo>
                    <a:pt x="901" y="1134"/>
                  </a:lnTo>
                  <a:lnTo>
                    <a:pt x="904" y="1134"/>
                  </a:lnTo>
                  <a:close/>
                  <a:moveTo>
                    <a:pt x="881" y="1139"/>
                  </a:moveTo>
                  <a:lnTo>
                    <a:pt x="881" y="1139"/>
                  </a:lnTo>
                  <a:lnTo>
                    <a:pt x="884" y="1139"/>
                  </a:lnTo>
                  <a:lnTo>
                    <a:pt x="887" y="1137"/>
                  </a:lnTo>
                  <a:lnTo>
                    <a:pt x="889" y="1135"/>
                  </a:lnTo>
                  <a:lnTo>
                    <a:pt x="889" y="1132"/>
                  </a:lnTo>
                  <a:lnTo>
                    <a:pt x="888" y="1129"/>
                  </a:lnTo>
                  <a:lnTo>
                    <a:pt x="887" y="1126"/>
                  </a:lnTo>
                  <a:lnTo>
                    <a:pt x="883" y="1125"/>
                  </a:lnTo>
                  <a:lnTo>
                    <a:pt x="881" y="1124"/>
                  </a:lnTo>
                  <a:lnTo>
                    <a:pt x="878" y="1125"/>
                  </a:lnTo>
                  <a:lnTo>
                    <a:pt x="876" y="1128"/>
                  </a:lnTo>
                  <a:lnTo>
                    <a:pt x="874" y="1130"/>
                  </a:lnTo>
                  <a:lnTo>
                    <a:pt x="874" y="1133"/>
                  </a:lnTo>
                  <a:lnTo>
                    <a:pt x="875" y="1135"/>
                  </a:lnTo>
                  <a:lnTo>
                    <a:pt x="876" y="1138"/>
                  </a:lnTo>
                  <a:lnTo>
                    <a:pt x="879" y="1139"/>
                  </a:lnTo>
                  <a:lnTo>
                    <a:pt x="881" y="1139"/>
                  </a:lnTo>
                  <a:close/>
                  <a:moveTo>
                    <a:pt x="862" y="1137"/>
                  </a:moveTo>
                  <a:lnTo>
                    <a:pt x="862" y="1137"/>
                  </a:lnTo>
                  <a:lnTo>
                    <a:pt x="862" y="1134"/>
                  </a:lnTo>
                  <a:lnTo>
                    <a:pt x="860" y="1132"/>
                  </a:lnTo>
                  <a:lnTo>
                    <a:pt x="858" y="1130"/>
                  </a:lnTo>
                  <a:lnTo>
                    <a:pt x="855" y="1129"/>
                  </a:lnTo>
                  <a:lnTo>
                    <a:pt x="853" y="1130"/>
                  </a:lnTo>
                  <a:lnTo>
                    <a:pt x="850" y="1132"/>
                  </a:lnTo>
                  <a:lnTo>
                    <a:pt x="849" y="1134"/>
                  </a:lnTo>
                  <a:lnTo>
                    <a:pt x="848" y="1137"/>
                  </a:lnTo>
                  <a:lnTo>
                    <a:pt x="849" y="1139"/>
                  </a:lnTo>
                  <a:lnTo>
                    <a:pt x="850" y="1142"/>
                  </a:lnTo>
                  <a:lnTo>
                    <a:pt x="853" y="1143"/>
                  </a:lnTo>
                  <a:lnTo>
                    <a:pt x="855" y="1144"/>
                  </a:lnTo>
                  <a:lnTo>
                    <a:pt x="858" y="1143"/>
                  </a:lnTo>
                  <a:lnTo>
                    <a:pt x="860" y="1142"/>
                  </a:lnTo>
                  <a:lnTo>
                    <a:pt x="862" y="1139"/>
                  </a:lnTo>
                  <a:lnTo>
                    <a:pt x="862" y="1137"/>
                  </a:lnTo>
                  <a:close/>
                </a:path>
              </a:pathLst>
            </a:custGeom>
            <a:solidFill>
              <a:srgbClr val="A9DAC4"/>
            </a:solidFill>
            <a:ln w="6350">
              <a:solidFill>
                <a:srgbClr val="2E319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479"/>
          <p:cNvGrpSpPr>
            <a:grpSpLocks/>
          </p:cNvGrpSpPr>
          <p:nvPr/>
        </p:nvGrpSpPr>
        <p:grpSpPr bwMode="auto">
          <a:xfrm>
            <a:off x="2951163" y="1171575"/>
            <a:ext cx="1411287" cy="2049463"/>
            <a:chOff x="1851" y="738"/>
            <a:chExt cx="889" cy="1291"/>
          </a:xfrm>
        </p:grpSpPr>
        <p:sp>
          <p:nvSpPr>
            <p:cNvPr id="3267" name="Freeform 282"/>
            <p:cNvSpPr>
              <a:spLocks/>
            </p:cNvSpPr>
            <p:nvPr/>
          </p:nvSpPr>
          <p:spPr bwMode="auto">
            <a:xfrm>
              <a:off x="1851" y="738"/>
              <a:ext cx="889" cy="1291"/>
            </a:xfrm>
            <a:custGeom>
              <a:avLst/>
              <a:gdLst>
                <a:gd name="T0" fmla="*/ 799 w 937"/>
                <a:gd name="T1" fmla="*/ 314 h 1359"/>
                <a:gd name="T2" fmla="*/ 763 w 937"/>
                <a:gd name="T3" fmla="*/ 245 h 1359"/>
                <a:gd name="T4" fmla="*/ 726 w 937"/>
                <a:gd name="T5" fmla="*/ 186 h 1359"/>
                <a:gd name="T6" fmla="*/ 688 w 937"/>
                <a:gd name="T7" fmla="*/ 137 h 1359"/>
                <a:gd name="T8" fmla="*/ 650 w 937"/>
                <a:gd name="T9" fmla="*/ 96 h 1359"/>
                <a:gd name="T10" fmla="*/ 613 w 937"/>
                <a:gd name="T11" fmla="*/ 63 h 1359"/>
                <a:gd name="T12" fmla="*/ 575 w 937"/>
                <a:gd name="T13" fmla="*/ 37 h 1359"/>
                <a:gd name="T14" fmla="*/ 539 w 937"/>
                <a:gd name="T15" fmla="*/ 19 h 1359"/>
                <a:gd name="T16" fmla="*/ 503 w 937"/>
                <a:gd name="T17" fmla="*/ 8 h 1359"/>
                <a:gd name="T18" fmla="*/ 446 w 937"/>
                <a:gd name="T19" fmla="*/ 0 h 1359"/>
                <a:gd name="T20" fmla="*/ 418 w 937"/>
                <a:gd name="T21" fmla="*/ 1 h 1359"/>
                <a:gd name="T22" fmla="*/ 375 w 937"/>
                <a:gd name="T23" fmla="*/ 11 h 1359"/>
                <a:gd name="T24" fmla="*/ 308 w 937"/>
                <a:gd name="T25" fmla="*/ 40 h 1359"/>
                <a:gd name="T26" fmla="*/ 240 w 937"/>
                <a:gd name="T27" fmla="*/ 90 h 1359"/>
                <a:gd name="T28" fmla="*/ 174 w 937"/>
                <a:gd name="T29" fmla="*/ 165 h 1359"/>
                <a:gd name="T30" fmla="*/ 108 w 937"/>
                <a:gd name="T31" fmla="*/ 269 h 1359"/>
                <a:gd name="T32" fmla="*/ 68 w 937"/>
                <a:gd name="T33" fmla="*/ 356 h 1359"/>
                <a:gd name="T34" fmla="*/ 44 w 937"/>
                <a:gd name="T35" fmla="*/ 438 h 1359"/>
                <a:gd name="T36" fmla="*/ 18 w 937"/>
                <a:gd name="T37" fmla="*/ 554 h 1359"/>
                <a:gd name="T38" fmla="*/ 6 w 937"/>
                <a:gd name="T39" fmla="*/ 639 h 1359"/>
                <a:gd name="T40" fmla="*/ 0 w 937"/>
                <a:gd name="T41" fmla="*/ 732 h 1359"/>
                <a:gd name="T42" fmla="*/ 4 w 937"/>
                <a:gd name="T43" fmla="*/ 831 h 1359"/>
                <a:gd name="T44" fmla="*/ 18 w 937"/>
                <a:gd name="T45" fmla="*/ 929 h 1359"/>
                <a:gd name="T46" fmla="*/ 49 w 937"/>
                <a:gd name="T47" fmla="*/ 1027 h 1359"/>
                <a:gd name="T48" fmla="*/ 88 w 937"/>
                <a:gd name="T49" fmla="*/ 1103 h 1359"/>
                <a:gd name="T50" fmla="*/ 119 w 937"/>
                <a:gd name="T51" fmla="*/ 1146 h 1359"/>
                <a:gd name="T52" fmla="*/ 160 w 937"/>
                <a:gd name="T53" fmla="*/ 1192 h 1359"/>
                <a:gd name="T54" fmla="*/ 225 w 937"/>
                <a:gd name="T55" fmla="*/ 1243 h 1359"/>
                <a:gd name="T56" fmla="*/ 293 w 937"/>
                <a:gd name="T57" fmla="*/ 1272 h 1359"/>
                <a:gd name="T58" fmla="*/ 362 w 937"/>
                <a:gd name="T59" fmla="*/ 1287 h 1359"/>
                <a:gd name="T60" fmla="*/ 432 w 937"/>
                <a:gd name="T61" fmla="*/ 1291 h 1359"/>
                <a:gd name="T62" fmla="*/ 477 w 937"/>
                <a:gd name="T63" fmla="*/ 1289 h 1359"/>
                <a:gd name="T64" fmla="*/ 499 w 937"/>
                <a:gd name="T65" fmla="*/ 1287 h 1359"/>
                <a:gd name="T66" fmla="*/ 561 w 937"/>
                <a:gd name="T67" fmla="*/ 1276 h 1359"/>
                <a:gd name="T68" fmla="*/ 620 w 937"/>
                <a:gd name="T69" fmla="*/ 1256 h 1359"/>
                <a:gd name="T70" fmla="*/ 678 w 937"/>
                <a:gd name="T71" fmla="*/ 1224 h 1359"/>
                <a:gd name="T72" fmla="*/ 735 w 937"/>
                <a:gd name="T73" fmla="*/ 1178 h 1359"/>
                <a:gd name="T74" fmla="*/ 787 w 937"/>
                <a:gd name="T75" fmla="*/ 1115 h 1359"/>
                <a:gd name="T76" fmla="*/ 806 w 937"/>
                <a:gd name="T77" fmla="*/ 1087 h 1359"/>
                <a:gd name="T78" fmla="*/ 837 w 937"/>
                <a:gd name="T79" fmla="*/ 1027 h 1359"/>
                <a:gd name="T80" fmla="*/ 869 w 937"/>
                <a:gd name="T81" fmla="*/ 933 h 1359"/>
                <a:gd name="T82" fmla="*/ 884 w 937"/>
                <a:gd name="T83" fmla="*/ 835 h 1359"/>
                <a:gd name="T84" fmla="*/ 889 w 937"/>
                <a:gd name="T85" fmla="*/ 738 h 1359"/>
                <a:gd name="T86" fmla="*/ 882 w 937"/>
                <a:gd name="T87" fmla="*/ 644 h 1359"/>
                <a:gd name="T88" fmla="*/ 870 w 937"/>
                <a:gd name="T89" fmla="*/ 559 h 1359"/>
                <a:gd name="T90" fmla="*/ 837 w 937"/>
                <a:gd name="T91" fmla="*/ 418 h 1359"/>
                <a:gd name="T92" fmla="*/ 811 w 937"/>
                <a:gd name="T93" fmla="*/ 339 h 135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37"/>
                <a:gd name="T142" fmla="*/ 0 h 1359"/>
                <a:gd name="T143" fmla="*/ 937 w 937"/>
                <a:gd name="T144" fmla="*/ 1359 h 135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37" h="1359">
                  <a:moveTo>
                    <a:pt x="855" y="357"/>
                  </a:moveTo>
                  <a:lnTo>
                    <a:pt x="855" y="357"/>
                  </a:lnTo>
                  <a:lnTo>
                    <a:pt x="842" y="331"/>
                  </a:lnTo>
                  <a:lnTo>
                    <a:pt x="829" y="305"/>
                  </a:lnTo>
                  <a:lnTo>
                    <a:pt x="817" y="281"/>
                  </a:lnTo>
                  <a:lnTo>
                    <a:pt x="804" y="258"/>
                  </a:lnTo>
                  <a:lnTo>
                    <a:pt x="791" y="236"/>
                  </a:lnTo>
                  <a:lnTo>
                    <a:pt x="779" y="216"/>
                  </a:lnTo>
                  <a:lnTo>
                    <a:pt x="765" y="196"/>
                  </a:lnTo>
                  <a:lnTo>
                    <a:pt x="752" y="178"/>
                  </a:lnTo>
                  <a:lnTo>
                    <a:pt x="739" y="160"/>
                  </a:lnTo>
                  <a:lnTo>
                    <a:pt x="725" y="144"/>
                  </a:lnTo>
                  <a:lnTo>
                    <a:pt x="712" y="129"/>
                  </a:lnTo>
                  <a:lnTo>
                    <a:pt x="699" y="114"/>
                  </a:lnTo>
                  <a:lnTo>
                    <a:pt x="685" y="101"/>
                  </a:lnTo>
                  <a:lnTo>
                    <a:pt x="673" y="88"/>
                  </a:lnTo>
                  <a:lnTo>
                    <a:pt x="660" y="76"/>
                  </a:lnTo>
                  <a:lnTo>
                    <a:pt x="646" y="66"/>
                  </a:lnTo>
                  <a:lnTo>
                    <a:pt x="633" y="56"/>
                  </a:lnTo>
                  <a:lnTo>
                    <a:pt x="620" y="48"/>
                  </a:lnTo>
                  <a:lnTo>
                    <a:pt x="606" y="39"/>
                  </a:lnTo>
                  <a:lnTo>
                    <a:pt x="593" y="32"/>
                  </a:lnTo>
                  <a:lnTo>
                    <a:pt x="581" y="26"/>
                  </a:lnTo>
                  <a:lnTo>
                    <a:pt x="568" y="20"/>
                  </a:lnTo>
                  <a:lnTo>
                    <a:pt x="555" y="16"/>
                  </a:lnTo>
                  <a:lnTo>
                    <a:pt x="543" y="11"/>
                  </a:lnTo>
                  <a:lnTo>
                    <a:pt x="530" y="8"/>
                  </a:lnTo>
                  <a:lnTo>
                    <a:pt x="517" y="5"/>
                  </a:lnTo>
                  <a:lnTo>
                    <a:pt x="494" y="1"/>
                  </a:lnTo>
                  <a:lnTo>
                    <a:pt x="470" y="0"/>
                  </a:lnTo>
                  <a:lnTo>
                    <a:pt x="448" y="1"/>
                  </a:lnTo>
                  <a:lnTo>
                    <a:pt x="441" y="1"/>
                  </a:lnTo>
                  <a:lnTo>
                    <a:pt x="419" y="6"/>
                  </a:lnTo>
                  <a:lnTo>
                    <a:pt x="395" y="12"/>
                  </a:lnTo>
                  <a:lnTo>
                    <a:pt x="373" y="20"/>
                  </a:lnTo>
                  <a:lnTo>
                    <a:pt x="348" y="30"/>
                  </a:lnTo>
                  <a:lnTo>
                    <a:pt x="325" y="42"/>
                  </a:lnTo>
                  <a:lnTo>
                    <a:pt x="301" y="57"/>
                  </a:lnTo>
                  <a:lnTo>
                    <a:pt x="277" y="75"/>
                  </a:lnTo>
                  <a:lnTo>
                    <a:pt x="253" y="95"/>
                  </a:lnTo>
                  <a:lnTo>
                    <a:pt x="229" y="118"/>
                  </a:lnTo>
                  <a:lnTo>
                    <a:pt x="206" y="144"/>
                  </a:lnTo>
                  <a:lnTo>
                    <a:pt x="183" y="174"/>
                  </a:lnTo>
                  <a:lnTo>
                    <a:pt x="159" y="207"/>
                  </a:lnTo>
                  <a:lnTo>
                    <a:pt x="137" y="243"/>
                  </a:lnTo>
                  <a:lnTo>
                    <a:pt x="114" y="283"/>
                  </a:lnTo>
                  <a:lnTo>
                    <a:pt x="93" y="326"/>
                  </a:lnTo>
                  <a:lnTo>
                    <a:pt x="72" y="375"/>
                  </a:lnTo>
                  <a:lnTo>
                    <a:pt x="64" y="397"/>
                  </a:lnTo>
                  <a:lnTo>
                    <a:pt x="56" y="425"/>
                  </a:lnTo>
                  <a:lnTo>
                    <a:pt x="46" y="461"/>
                  </a:lnTo>
                  <a:lnTo>
                    <a:pt x="34" y="504"/>
                  </a:lnTo>
                  <a:lnTo>
                    <a:pt x="24" y="555"/>
                  </a:lnTo>
                  <a:lnTo>
                    <a:pt x="19" y="583"/>
                  </a:lnTo>
                  <a:lnTo>
                    <a:pt x="14" y="611"/>
                  </a:lnTo>
                  <a:lnTo>
                    <a:pt x="10" y="642"/>
                  </a:lnTo>
                  <a:lnTo>
                    <a:pt x="6" y="673"/>
                  </a:lnTo>
                  <a:lnTo>
                    <a:pt x="3" y="705"/>
                  </a:lnTo>
                  <a:lnTo>
                    <a:pt x="1" y="738"/>
                  </a:lnTo>
                  <a:lnTo>
                    <a:pt x="0" y="771"/>
                  </a:lnTo>
                  <a:lnTo>
                    <a:pt x="0" y="805"/>
                  </a:lnTo>
                  <a:lnTo>
                    <a:pt x="1" y="840"/>
                  </a:lnTo>
                  <a:lnTo>
                    <a:pt x="4" y="875"/>
                  </a:lnTo>
                  <a:lnTo>
                    <a:pt x="7" y="910"/>
                  </a:lnTo>
                  <a:lnTo>
                    <a:pt x="13" y="945"/>
                  </a:lnTo>
                  <a:lnTo>
                    <a:pt x="19" y="978"/>
                  </a:lnTo>
                  <a:lnTo>
                    <a:pt x="28" y="1013"/>
                  </a:lnTo>
                  <a:lnTo>
                    <a:pt x="38" y="1047"/>
                  </a:lnTo>
                  <a:lnTo>
                    <a:pt x="52" y="1081"/>
                  </a:lnTo>
                  <a:lnTo>
                    <a:pt x="66" y="1114"/>
                  </a:lnTo>
                  <a:lnTo>
                    <a:pt x="84" y="1146"/>
                  </a:lnTo>
                  <a:lnTo>
                    <a:pt x="93" y="1161"/>
                  </a:lnTo>
                  <a:lnTo>
                    <a:pt x="103" y="1176"/>
                  </a:lnTo>
                  <a:lnTo>
                    <a:pt x="113" y="1192"/>
                  </a:lnTo>
                  <a:lnTo>
                    <a:pt x="125" y="1206"/>
                  </a:lnTo>
                  <a:lnTo>
                    <a:pt x="146" y="1232"/>
                  </a:lnTo>
                  <a:lnTo>
                    <a:pt x="169" y="1255"/>
                  </a:lnTo>
                  <a:lnTo>
                    <a:pt x="191" y="1275"/>
                  </a:lnTo>
                  <a:lnTo>
                    <a:pt x="214" y="1292"/>
                  </a:lnTo>
                  <a:lnTo>
                    <a:pt x="237" y="1308"/>
                  </a:lnTo>
                  <a:lnTo>
                    <a:pt x="261" y="1320"/>
                  </a:lnTo>
                  <a:lnTo>
                    <a:pt x="285" y="1330"/>
                  </a:lnTo>
                  <a:lnTo>
                    <a:pt x="309" y="1339"/>
                  </a:lnTo>
                  <a:lnTo>
                    <a:pt x="333" y="1345"/>
                  </a:lnTo>
                  <a:lnTo>
                    <a:pt x="357" y="1351"/>
                  </a:lnTo>
                  <a:lnTo>
                    <a:pt x="382" y="1355"/>
                  </a:lnTo>
                  <a:lnTo>
                    <a:pt x="407" y="1357"/>
                  </a:lnTo>
                  <a:lnTo>
                    <a:pt x="431" y="1359"/>
                  </a:lnTo>
                  <a:lnTo>
                    <a:pt x="455" y="1359"/>
                  </a:lnTo>
                  <a:lnTo>
                    <a:pt x="479" y="1358"/>
                  </a:lnTo>
                  <a:lnTo>
                    <a:pt x="503" y="1357"/>
                  </a:lnTo>
                  <a:lnTo>
                    <a:pt x="505" y="1357"/>
                  </a:lnTo>
                  <a:lnTo>
                    <a:pt x="526" y="1355"/>
                  </a:lnTo>
                  <a:lnTo>
                    <a:pt x="548" y="1353"/>
                  </a:lnTo>
                  <a:lnTo>
                    <a:pt x="570" y="1349"/>
                  </a:lnTo>
                  <a:lnTo>
                    <a:pt x="591" y="1343"/>
                  </a:lnTo>
                  <a:lnTo>
                    <a:pt x="612" y="1338"/>
                  </a:lnTo>
                  <a:lnTo>
                    <a:pt x="633" y="1331"/>
                  </a:lnTo>
                  <a:lnTo>
                    <a:pt x="654" y="1322"/>
                  </a:lnTo>
                  <a:lnTo>
                    <a:pt x="674" y="1313"/>
                  </a:lnTo>
                  <a:lnTo>
                    <a:pt x="695" y="1301"/>
                  </a:lnTo>
                  <a:lnTo>
                    <a:pt x="715" y="1288"/>
                  </a:lnTo>
                  <a:lnTo>
                    <a:pt x="736" y="1274"/>
                  </a:lnTo>
                  <a:lnTo>
                    <a:pt x="755" y="1257"/>
                  </a:lnTo>
                  <a:lnTo>
                    <a:pt x="775" y="1240"/>
                  </a:lnTo>
                  <a:lnTo>
                    <a:pt x="793" y="1219"/>
                  </a:lnTo>
                  <a:lnTo>
                    <a:pt x="812" y="1198"/>
                  </a:lnTo>
                  <a:lnTo>
                    <a:pt x="830" y="1174"/>
                  </a:lnTo>
                  <a:lnTo>
                    <a:pt x="840" y="1159"/>
                  </a:lnTo>
                  <a:lnTo>
                    <a:pt x="849" y="1144"/>
                  </a:lnTo>
                  <a:lnTo>
                    <a:pt x="859" y="1128"/>
                  </a:lnTo>
                  <a:lnTo>
                    <a:pt x="867" y="1113"/>
                  </a:lnTo>
                  <a:lnTo>
                    <a:pt x="882" y="1081"/>
                  </a:lnTo>
                  <a:lnTo>
                    <a:pt x="896" y="1048"/>
                  </a:lnTo>
                  <a:lnTo>
                    <a:pt x="907" y="1015"/>
                  </a:lnTo>
                  <a:lnTo>
                    <a:pt x="916" y="982"/>
                  </a:lnTo>
                  <a:lnTo>
                    <a:pt x="923" y="948"/>
                  </a:lnTo>
                  <a:lnTo>
                    <a:pt x="928" y="913"/>
                  </a:lnTo>
                  <a:lnTo>
                    <a:pt x="932" y="879"/>
                  </a:lnTo>
                  <a:lnTo>
                    <a:pt x="936" y="844"/>
                  </a:lnTo>
                  <a:lnTo>
                    <a:pt x="937" y="810"/>
                  </a:lnTo>
                  <a:lnTo>
                    <a:pt x="937" y="777"/>
                  </a:lnTo>
                  <a:lnTo>
                    <a:pt x="936" y="744"/>
                  </a:lnTo>
                  <a:lnTo>
                    <a:pt x="934" y="711"/>
                  </a:lnTo>
                  <a:lnTo>
                    <a:pt x="930" y="678"/>
                  </a:lnTo>
                  <a:lnTo>
                    <a:pt x="926" y="647"/>
                  </a:lnTo>
                  <a:lnTo>
                    <a:pt x="922" y="617"/>
                  </a:lnTo>
                  <a:lnTo>
                    <a:pt x="917" y="588"/>
                  </a:lnTo>
                  <a:lnTo>
                    <a:pt x="906" y="533"/>
                  </a:lnTo>
                  <a:lnTo>
                    <a:pt x="895" y="483"/>
                  </a:lnTo>
                  <a:lnTo>
                    <a:pt x="882" y="440"/>
                  </a:lnTo>
                  <a:lnTo>
                    <a:pt x="871" y="405"/>
                  </a:lnTo>
                  <a:lnTo>
                    <a:pt x="863" y="380"/>
                  </a:lnTo>
                  <a:lnTo>
                    <a:pt x="855" y="357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268" name="Group 469"/>
            <p:cNvGrpSpPr>
              <a:grpSpLocks/>
            </p:cNvGrpSpPr>
            <p:nvPr/>
          </p:nvGrpSpPr>
          <p:grpSpPr bwMode="auto">
            <a:xfrm>
              <a:off x="1924" y="761"/>
              <a:ext cx="726" cy="1239"/>
              <a:chOff x="1785" y="637"/>
              <a:chExt cx="765" cy="1306"/>
            </a:xfrm>
          </p:grpSpPr>
          <p:sp>
            <p:nvSpPr>
              <p:cNvPr id="3269" name="Freeform 360"/>
              <p:cNvSpPr>
                <a:spLocks/>
              </p:cNvSpPr>
              <p:nvPr/>
            </p:nvSpPr>
            <p:spPr bwMode="auto">
              <a:xfrm>
                <a:off x="1942" y="648"/>
                <a:ext cx="180" cy="1287"/>
              </a:xfrm>
              <a:custGeom>
                <a:avLst/>
                <a:gdLst>
                  <a:gd name="T0" fmla="*/ 180 w 180"/>
                  <a:gd name="T1" fmla="*/ 0 h 1287"/>
                  <a:gd name="T2" fmla="*/ 164 w 180"/>
                  <a:gd name="T3" fmla="*/ 27 h 1287"/>
                  <a:gd name="T4" fmla="*/ 126 w 180"/>
                  <a:gd name="T5" fmla="*/ 104 h 1287"/>
                  <a:gd name="T6" fmla="*/ 104 w 180"/>
                  <a:gd name="T7" fmla="*/ 159 h 1287"/>
                  <a:gd name="T8" fmla="*/ 79 w 180"/>
                  <a:gd name="T9" fmla="*/ 226 h 1287"/>
                  <a:gd name="T10" fmla="*/ 56 w 180"/>
                  <a:gd name="T11" fmla="*/ 301 h 1287"/>
                  <a:gd name="T12" fmla="*/ 34 w 180"/>
                  <a:gd name="T13" fmla="*/ 385 h 1287"/>
                  <a:gd name="T14" fmla="*/ 17 w 180"/>
                  <a:gd name="T15" fmla="*/ 477 h 1287"/>
                  <a:gd name="T16" fmla="*/ 5 w 180"/>
                  <a:gd name="T17" fmla="*/ 577 h 1287"/>
                  <a:gd name="T18" fmla="*/ 0 w 180"/>
                  <a:gd name="T19" fmla="*/ 683 h 1287"/>
                  <a:gd name="T20" fmla="*/ 3 w 180"/>
                  <a:gd name="T21" fmla="*/ 796 h 1287"/>
                  <a:gd name="T22" fmla="*/ 9 w 180"/>
                  <a:gd name="T23" fmla="*/ 853 h 1287"/>
                  <a:gd name="T24" fmla="*/ 17 w 180"/>
                  <a:gd name="T25" fmla="*/ 913 h 1287"/>
                  <a:gd name="T26" fmla="*/ 28 w 180"/>
                  <a:gd name="T27" fmla="*/ 973 h 1287"/>
                  <a:gd name="T28" fmla="*/ 41 w 180"/>
                  <a:gd name="T29" fmla="*/ 1034 h 1287"/>
                  <a:gd name="T30" fmla="*/ 59 w 180"/>
                  <a:gd name="T31" fmla="*/ 1096 h 1287"/>
                  <a:gd name="T32" fmla="*/ 79 w 180"/>
                  <a:gd name="T33" fmla="*/ 1160 h 1287"/>
                  <a:gd name="T34" fmla="*/ 104 w 180"/>
                  <a:gd name="T35" fmla="*/ 1223 h 1287"/>
                  <a:gd name="T36" fmla="*/ 133 w 180"/>
                  <a:gd name="T37" fmla="*/ 1287 h 1287"/>
                  <a:gd name="T38" fmla="*/ 125 w 180"/>
                  <a:gd name="T39" fmla="*/ 1256 h 1287"/>
                  <a:gd name="T40" fmla="*/ 107 w 180"/>
                  <a:gd name="T41" fmla="*/ 1170 h 1287"/>
                  <a:gd name="T42" fmla="*/ 85 w 180"/>
                  <a:gd name="T43" fmla="*/ 1037 h 1287"/>
                  <a:gd name="T44" fmla="*/ 76 w 180"/>
                  <a:gd name="T45" fmla="*/ 956 h 1287"/>
                  <a:gd name="T46" fmla="*/ 68 w 180"/>
                  <a:gd name="T47" fmla="*/ 867 h 1287"/>
                  <a:gd name="T48" fmla="*/ 63 w 180"/>
                  <a:gd name="T49" fmla="*/ 770 h 1287"/>
                  <a:gd name="T50" fmla="*/ 62 w 180"/>
                  <a:gd name="T51" fmla="*/ 669 h 1287"/>
                  <a:gd name="T52" fmla="*/ 65 w 180"/>
                  <a:gd name="T53" fmla="*/ 562 h 1287"/>
                  <a:gd name="T54" fmla="*/ 73 w 180"/>
                  <a:gd name="T55" fmla="*/ 451 h 1287"/>
                  <a:gd name="T56" fmla="*/ 88 w 180"/>
                  <a:gd name="T57" fmla="*/ 340 h 1287"/>
                  <a:gd name="T58" fmla="*/ 110 w 180"/>
                  <a:gd name="T59" fmla="*/ 226 h 1287"/>
                  <a:gd name="T60" fmla="*/ 141 w 180"/>
                  <a:gd name="T61" fmla="*/ 112 h 1287"/>
                  <a:gd name="T62" fmla="*/ 168 w 180"/>
                  <a:gd name="T63" fmla="*/ 28 h 1287"/>
                  <a:gd name="T64" fmla="*/ 180 w 180"/>
                  <a:gd name="T65" fmla="*/ 0 h 128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0"/>
                  <a:gd name="T100" fmla="*/ 0 h 1287"/>
                  <a:gd name="T101" fmla="*/ 180 w 180"/>
                  <a:gd name="T102" fmla="*/ 1287 h 128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0" h="1287">
                    <a:moveTo>
                      <a:pt x="180" y="0"/>
                    </a:moveTo>
                    <a:lnTo>
                      <a:pt x="180" y="0"/>
                    </a:lnTo>
                    <a:lnTo>
                      <a:pt x="176" y="6"/>
                    </a:lnTo>
                    <a:lnTo>
                      <a:pt x="164" y="27"/>
                    </a:lnTo>
                    <a:lnTo>
                      <a:pt x="148" y="60"/>
                    </a:lnTo>
                    <a:lnTo>
                      <a:pt x="126" y="104"/>
                    </a:lnTo>
                    <a:lnTo>
                      <a:pt x="115" y="131"/>
                    </a:lnTo>
                    <a:lnTo>
                      <a:pt x="104" y="159"/>
                    </a:lnTo>
                    <a:lnTo>
                      <a:pt x="92" y="191"/>
                    </a:lnTo>
                    <a:lnTo>
                      <a:pt x="79" y="226"/>
                    </a:lnTo>
                    <a:lnTo>
                      <a:pt x="67" y="262"/>
                    </a:lnTo>
                    <a:lnTo>
                      <a:pt x="56" y="301"/>
                    </a:lnTo>
                    <a:lnTo>
                      <a:pt x="44" y="342"/>
                    </a:lnTo>
                    <a:lnTo>
                      <a:pt x="34" y="385"/>
                    </a:lnTo>
                    <a:lnTo>
                      <a:pt x="25" y="431"/>
                    </a:lnTo>
                    <a:lnTo>
                      <a:pt x="17" y="477"/>
                    </a:lnTo>
                    <a:lnTo>
                      <a:pt x="11" y="526"/>
                    </a:lnTo>
                    <a:lnTo>
                      <a:pt x="5" y="577"/>
                    </a:lnTo>
                    <a:lnTo>
                      <a:pt x="1" y="630"/>
                    </a:lnTo>
                    <a:lnTo>
                      <a:pt x="0" y="683"/>
                    </a:lnTo>
                    <a:lnTo>
                      <a:pt x="0" y="738"/>
                    </a:lnTo>
                    <a:lnTo>
                      <a:pt x="3" y="796"/>
                    </a:lnTo>
                    <a:lnTo>
                      <a:pt x="5" y="825"/>
                    </a:lnTo>
                    <a:lnTo>
                      <a:pt x="9" y="853"/>
                    </a:lnTo>
                    <a:lnTo>
                      <a:pt x="13" y="883"/>
                    </a:lnTo>
                    <a:lnTo>
                      <a:pt x="17" y="913"/>
                    </a:lnTo>
                    <a:lnTo>
                      <a:pt x="22" y="942"/>
                    </a:lnTo>
                    <a:lnTo>
                      <a:pt x="28" y="973"/>
                    </a:lnTo>
                    <a:lnTo>
                      <a:pt x="34" y="1003"/>
                    </a:lnTo>
                    <a:lnTo>
                      <a:pt x="41" y="1034"/>
                    </a:lnTo>
                    <a:lnTo>
                      <a:pt x="50" y="1065"/>
                    </a:lnTo>
                    <a:lnTo>
                      <a:pt x="59" y="1096"/>
                    </a:lnTo>
                    <a:lnTo>
                      <a:pt x="69" y="1128"/>
                    </a:lnTo>
                    <a:lnTo>
                      <a:pt x="79" y="1160"/>
                    </a:lnTo>
                    <a:lnTo>
                      <a:pt x="92" y="1192"/>
                    </a:lnTo>
                    <a:lnTo>
                      <a:pt x="104" y="1223"/>
                    </a:lnTo>
                    <a:lnTo>
                      <a:pt x="118" y="1255"/>
                    </a:lnTo>
                    <a:lnTo>
                      <a:pt x="133" y="1287"/>
                    </a:lnTo>
                    <a:lnTo>
                      <a:pt x="125" y="1256"/>
                    </a:lnTo>
                    <a:lnTo>
                      <a:pt x="117" y="1219"/>
                    </a:lnTo>
                    <a:lnTo>
                      <a:pt x="107" y="1170"/>
                    </a:lnTo>
                    <a:lnTo>
                      <a:pt x="97" y="1109"/>
                    </a:lnTo>
                    <a:lnTo>
                      <a:pt x="85" y="1037"/>
                    </a:lnTo>
                    <a:lnTo>
                      <a:pt x="80" y="997"/>
                    </a:lnTo>
                    <a:lnTo>
                      <a:pt x="76" y="956"/>
                    </a:lnTo>
                    <a:lnTo>
                      <a:pt x="72" y="912"/>
                    </a:lnTo>
                    <a:lnTo>
                      <a:pt x="68" y="867"/>
                    </a:lnTo>
                    <a:lnTo>
                      <a:pt x="65" y="819"/>
                    </a:lnTo>
                    <a:lnTo>
                      <a:pt x="63" y="770"/>
                    </a:lnTo>
                    <a:lnTo>
                      <a:pt x="62" y="720"/>
                    </a:lnTo>
                    <a:lnTo>
                      <a:pt x="62" y="669"/>
                    </a:lnTo>
                    <a:lnTo>
                      <a:pt x="63" y="615"/>
                    </a:lnTo>
                    <a:lnTo>
                      <a:pt x="65" y="562"/>
                    </a:lnTo>
                    <a:lnTo>
                      <a:pt x="68" y="507"/>
                    </a:lnTo>
                    <a:lnTo>
                      <a:pt x="73" y="451"/>
                    </a:lnTo>
                    <a:lnTo>
                      <a:pt x="80" y="396"/>
                    </a:lnTo>
                    <a:lnTo>
                      <a:pt x="88" y="340"/>
                    </a:lnTo>
                    <a:lnTo>
                      <a:pt x="99" y="282"/>
                    </a:lnTo>
                    <a:lnTo>
                      <a:pt x="110" y="226"/>
                    </a:lnTo>
                    <a:lnTo>
                      <a:pt x="124" y="168"/>
                    </a:lnTo>
                    <a:lnTo>
                      <a:pt x="141" y="112"/>
                    </a:lnTo>
                    <a:lnTo>
                      <a:pt x="159" y="56"/>
                    </a:lnTo>
                    <a:lnTo>
                      <a:pt x="168" y="2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CABEDE"/>
              </a:solidFill>
              <a:ln w="12700">
                <a:solidFill>
                  <a:srgbClr val="662D9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0" name="Freeform 361"/>
              <p:cNvSpPr>
                <a:spLocks/>
              </p:cNvSpPr>
              <p:nvPr/>
            </p:nvSpPr>
            <p:spPr bwMode="auto">
              <a:xfrm>
                <a:off x="2250" y="658"/>
                <a:ext cx="132" cy="1285"/>
              </a:xfrm>
              <a:custGeom>
                <a:avLst/>
                <a:gdLst>
                  <a:gd name="T0" fmla="*/ 0 w 132"/>
                  <a:gd name="T1" fmla="*/ 0 h 1285"/>
                  <a:gd name="T2" fmla="*/ 0 w 132"/>
                  <a:gd name="T3" fmla="*/ 0 h 1285"/>
                  <a:gd name="T4" fmla="*/ 11 w 132"/>
                  <a:gd name="T5" fmla="*/ 26 h 1285"/>
                  <a:gd name="T6" fmla="*/ 26 w 132"/>
                  <a:gd name="T7" fmla="*/ 59 h 1285"/>
                  <a:gd name="T8" fmla="*/ 42 w 132"/>
                  <a:gd name="T9" fmla="*/ 103 h 1285"/>
                  <a:gd name="T10" fmla="*/ 59 w 132"/>
                  <a:gd name="T11" fmla="*/ 159 h 1285"/>
                  <a:gd name="T12" fmla="*/ 69 w 132"/>
                  <a:gd name="T13" fmla="*/ 190 h 1285"/>
                  <a:gd name="T14" fmla="*/ 78 w 132"/>
                  <a:gd name="T15" fmla="*/ 225 h 1285"/>
                  <a:gd name="T16" fmla="*/ 87 w 132"/>
                  <a:gd name="T17" fmla="*/ 261 h 1285"/>
                  <a:gd name="T18" fmla="*/ 96 w 132"/>
                  <a:gd name="T19" fmla="*/ 300 h 1285"/>
                  <a:gd name="T20" fmla="*/ 104 w 132"/>
                  <a:gd name="T21" fmla="*/ 341 h 1285"/>
                  <a:gd name="T22" fmla="*/ 112 w 132"/>
                  <a:gd name="T23" fmla="*/ 384 h 1285"/>
                  <a:gd name="T24" fmla="*/ 118 w 132"/>
                  <a:gd name="T25" fmla="*/ 429 h 1285"/>
                  <a:gd name="T26" fmla="*/ 124 w 132"/>
                  <a:gd name="T27" fmla="*/ 476 h 1285"/>
                  <a:gd name="T28" fmla="*/ 128 w 132"/>
                  <a:gd name="T29" fmla="*/ 525 h 1285"/>
                  <a:gd name="T30" fmla="*/ 131 w 132"/>
                  <a:gd name="T31" fmla="*/ 576 h 1285"/>
                  <a:gd name="T32" fmla="*/ 132 w 132"/>
                  <a:gd name="T33" fmla="*/ 628 h 1285"/>
                  <a:gd name="T34" fmla="*/ 132 w 132"/>
                  <a:gd name="T35" fmla="*/ 681 h 1285"/>
                  <a:gd name="T36" fmla="*/ 130 w 132"/>
                  <a:gd name="T37" fmla="*/ 737 h 1285"/>
                  <a:gd name="T38" fmla="*/ 126 w 132"/>
                  <a:gd name="T39" fmla="*/ 794 h 1285"/>
                  <a:gd name="T40" fmla="*/ 119 w 132"/>
                  <a:gd name="T41" fmla="*/ 851 h 1285"/>
                  <a:gd name="T42" fmla="*/ 111 w 132"/>
                  <a:gd name="T43" fmla="*/ 911 h 1285"/>
                  <a:gd name="T44" fmla="*/ 99 w 132"/>
                  <a:gd name="T45" fmla="*/ 971 h 1285"/>
                  <a:gd name="T46" fmla="*/ 92 w 132"/>
                  <a:gd name="T47" fmla="*/ 1001 h 1285"/>
                  <a:gd name="T48" fmla="*/ 85 w 132"/>
                  <a:gd name="T49" fmla="*/ 1032 h 1285"/>
                  <a:gd name="T50" fmla="*/ 77 w 132"/>
                  <a:gd name="T51" fmla="*/ 1064 h 1285"/>
                  <a:gd name="T52" fmla="*/ 69 w 132"/>
                  <a:gd name="T53" fmla="*/ 1094 h 1285"/>
                  <a:gd name="T54" fmla="*/ 59 w 132"/>
                  <a:gd name="T55" fmla="*/ 1126 h 1285"/>
                  <a:gd name="T56" fmla="*/ 49 w 132"/>
                  <a:gd name="T57" fmla="*/ 1157 h 1285"/>
                  <a:gd name="T58" fmla="*/ 38 w 132"/>
                  <a:gd name="T59" fmla="*/ 1189 h 1285"/>
                  <a:gd name="T60" fmla="*/ 26 w 132"/>
                  <a:gd name="T61" fmla="*/ 1222 h 1285"/>
                  <a:gd name="T62" fmla="*/ 13 w 132"/>
                  <a:gd name="T63" fmla="*/ 1253 h 1285"/>
                  <a:gd name="T64" fmla="*/ 0 w 132"/>
                  <a:gd name="T65" fmla="*/ 1285 h 1285"/>
                  <a:gd name="T66" fmla="*/ 0 w 132"/>
                  <a:gd name="T67" fmla="*/ 1285 h 1285"/>
                  <a:gd name="T68" fmla="*/ 5 w 132"/>
                  <a:gd name="T69" fmla="*/ 1254 h 1285"/>
                  <a:gd name="T70" fmla="*/ 11 w 132"/>
                  <a:gd name="T71" fmla="*/ 1218 h 1285"/>
                  <a:gd name="T72" fmla="*/ 18 w 132"/>
                  <a:gd name="T73" fmla="*/ 1169 h 1285"/>
                  <a:gd name="T74" fmla="*/ 26 w 132"/>
                  <a:gd name="T75" fmla="*/ 1109 h 1285"/>
                  <a:gd name="T76" fmla="*/ 34 w 132"/>
                  <a:gd name="T77" fmla="*/ 1037 h 1285"/>
                  <a:gd name="T78" fmla="*/ 42 w 132"/>
                  <a:gd name="T79" fmla="*/ 957 h 1285"/>
                  <a:gd name="T80" fmla="*/ 49 w 132"/>
                  <a:gd name="T81" fmla="*/ 868 h 1285"/>
                  <a:gd name="T82" fmla="*/ 54 w 132"/>
                  <a:gd name="T83" fmla="*/ 773 h 1285"/>
                  <a:gd name="T84" fmla="*/ 56 w 132"/>
                  <a:gd name="T85" fmla="*/ 722 h 1285"/>
                  <a:gd name="T86" fmla="*/ 57 w 132"/>
                  <a:gd name="T87" fmla="*/ 671 h 1285"/>
                  <a:gd name="T88" fmla="*/ 58 w 132"/>
                  <a:gd name="T89" fmla="*/ 618 h 1285"/>
                  <a:gd name="T90" fmla="*/ 58 w 132"/>
                  <a:gd name="T91" fmla="*/ 564 h 1285"/>
                  <a:gd name="T92" fmla="*/ 57 w 132"/>
                  <a:gd name="T93" fmla="*/ 510 h 1285"/>
                  <a:gd name="T94" fmla="*/ 55 w 132"/>
                  <a:gd name="T95" fmla="*/ 455 h 1285"/>
                  <a:gd name="T96" fmla="*/ 52 w 132"/>
                  <a:gd name="T97" fmla="*/ 398 h 1285"/>
                  <a:gd name="T98" fmla="*/ 48 w 132"/>
                  <a:gd name="T99" fmla="*/ 342 h 1285"/>
                  <a:gd name="T100" fmla="*/ 43 w 132"/>
                  <a:gd name="T101" fmla="*/ 285 h 1285"/>
                  <a:gd name="T102" fmla="*/ 37 w 132"/>
                  <a:gd name="T103" fmla="*/ 227 h 1285"/>
                  <a:gd name="T104" fmla="*/ 30 w 132"/>
                  <a:gd name="T105" fmla="*/ 171 h 1285"/>
                  <a:gd name="T106" fmla="*/ 21 w 132"/>
                  <a:gd name="T107" fmla="*/ 113 h 1285"/>
                  <a:gd name="T108" fmla="*/ 11 w 132"/>
                  <a:gd name="T109" fmla="*/ 56 h 1285"/>
                  <a:gd name="T110" fmla="*/ 0 w 132"/>
                  <a:gd name="T111" fmla="*/ 0 h 1285"/>
                  <a:gd name="T112" fmla="*/ 0 w 132"/>
                  <a:gd name="T113" fmla="*/ 0 h 12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32"/>
                  <a:gd name="T172" fmla="*/ 0 h 1285"/>
                  <a:gd name="T173" fmla="*/ 132 w 132"/>
                  <a:gd name="T174" fmla="*/ 1285 h 1285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32" h="1285">
                    <a:moveTo>
                      <a:pt x="0" y="0"/>
                    </a:moveTo>
                    <a:lnTo>
                      <a:pt x="0" y="0"/>
                    </a:lnTo>
                    <a:lnTo>
                      <a:pt x="11" y="26"/>
                    </a:lnTo>
                    <a:lnTo>
                      <a:pt x="26" y="59"/>
                    </a:lnTo>
                    <a:lnTo>
                      <a:pt x="42" y="103"/>
                    </a:lnTo>
                    <a:lnTo>
                      <a:pt x="59" y="159"/>
                    </a:lnTo>
                    <a:lnTo>
                      <a:pt x="69" y="190"/>
                    </a:lnTo>
                    <a:lnTo>
                      <a:pt x="78" y="225"/>
                    </a:lnTo>
                    <a:lnTo>
                      <a:pt x="87" y="261"/>
                    </a:lnTo>
                    <a:lnTo>
                      <a:pt x="96" y="300"/>
                    </a:lnTo>
                    <a:lnTo>
                      <a:pt x="104" y="341"/>
                    </a:lnTo>
                    <a:lnTo>
                      <a:pt x="112" y="384"/>
                    </a:lnTo>
                    <a:lnTo>
                      <a:pt x="118" y="429"/>
                    </a:lnTo>
                    <a:lnTo>
                      <a:pt x="124" y="476"/>
                    </a:lnTo>
                    <a:lnTo>
                      <a:pt x="128" y="525"/>
                    </a:lnTo>
                    <a:lnTo>
                      <a:pt x="131" y="576"/>
                    </a:lnTo>
                    <a:lnTo>
                      <a:pt x="132" y="628"/>
                    </a:lnTo>
                    <a:lnTo>
                      <a:pt x="132" y="681"/>
                    </a:lnTo>
                    <a:lnTo>
                      <a:pt x="130" y="737"/>
                    </a:lnTo>
                    <a:lnTo>
                      <a:pt x="126" y="794"/>
                    </a:lnTo>
                    <a:lnTo>
                      <a:pt x="119" y="851"/>
                    </a:lnTo>
                    <a:lnTo>
                      <a:pt x="111" y="911"/>
                    </a:lnTo>
                    <a:lnTo>
                      <a:pt x="99" y="971"/>
                    </a:lnTo>
                    <a:lnTo>
                      <a:pt x="92" y="1001"/>
                    </a:lnTo>
                    <a:lnTo>
                      <a:pt x="85" y="1032"/>
                    </a:lnTo>
                    <a:lnTo>
                      <a:pt x="77" y="1064"/>
                    </a:lnTo>
                    <a:lnTo>
                      <a:pt x="69" y="1094"/>
                    </a:lnTo>
                    <a:lnTo>
                      <a:pt x="59" y="1126"/>
                    </a:lnTo>
                    <a:lnTo>
                      <a:pt x="49" y="1157"/>
                    </a:lnTo>
                    <a:lnTo>
                      <a:pt x="38" y="1189"/>
                    </a:lnTo>
                    <a:lnTo>
                      <a:pt x="26" y="1222"/>
                    </a:lnTo>
                    <a:lnTo>
                      <a:pt x="13" y="1253"/>
                    </a:lnTo>
                    <a:lnTo>
                      <a:pt x="0" y="1285"/>
                    </a:lnTo>
                    <a:lnTo>
                      <a:pt x="5" y="1254"/>
                    </a:lnTo>
                    <a:lnTo>
                      <a:pt x="11" y="1218"/>
                    </a:lnTo>
                    <a:lnTo>
                      <a:pt x="18" y="1169"/>
                    </a:lnTo>
                    <a:lnTo>
                      <a:pt x="26" y="1109"/>
                    </a:lnTo>
                    <a:lnTo>
                      <a:pt x="34" y="1037"/>
                    </a:lnTo>
                    <a:lnTo>
                      <a:pt x="42" y="957"/>
                    </a:lnTo>
                    <a:lnTo>
                      <a:pt x="49" y="868"/>
                    </a:lnTo>
                    <a:lnTo>
                      <a:pt x="54" y="773"/>
                    </a:lnTo>
                    <a:lnTo>
                      <a:pt x="56" y="722"/>
                    </a:lnTo>
                    <a:lnTo>
                      <a:pt x="57" y="671"/>
                    </a:lnTo>
                    <a:lnTo>
                      <a:pt x="58" y="618"/>
                    </a:lnTo>
                    <a:lnTo>
                      <a:pt x="58" y="564"/>
                    </a:lnTo>
                    <a:lnTo>
                      <a:pt x="57" y="510"/>
                    </a:lnTo>
                    <a:lnTo>
                      <a:pt x="55" y="455"/>
                    </a:lnTo>
                    <a:lnTo>
                      <a:pt x="52" y="398"/>
                    </a:lnTo>
                    <a:lnTo>
                      <a:pt x="48" y="342"/>
                    </a:lnTo>
                    <a:lnTo>
                      <a:pt x="43" y="285"/>
                    </a:lnTo>
                    <a:lnTo>
                      <a:pt x="37" y="227"/>
                    </a:lnTo>
                    <a:lnTo>
                      <a:pt x="30" y="171"/>
                    </a:lnTo>
                    <a:lnTo>
                      <a:pt x="21" y="113"/>
                    </a:lnTo>
                    <a:lnTo>
                      <a:pt x="11" y="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ABEDE"/>
              </a:solidFill>
              <a:ln w="12700">
                <a:solidFill>
                  <a:srgbClr val="662D9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1" name="Freeform 362"/>
              <p:cNvSpPr>
                <a:spLocks/>
              </p:cNvSpPr>
              <p:nvPr/>
            </p:nvSpPr>
            <p:spPr bwMode="auto">
              <a:xfrm>
                <a:off x="2120" y="658"/>
                <a:ext cx="81" cy="1277"/>
              </a:xfrm>
              <a:custGeom>
                <a:avLst/>
                <a:gdLst>
                  <a:gd name="T0" fmla="*/ 60 w 81"/>
                  <a:gd name="T1" fmla="*/ 0 h 1277"/>
                  <a:gd name="T2" fmla="*/ 60 w 81"/>
                  <a:gd name="T3" fmla="*/ 0 h 1277"/>
                  <a:gd name="T4" fmla="*/ 55 w 81"/>
                  <a:gd name="T5" fmla="*/ 30 h 1277"/>
                  <a:gd name="T6" fmla="*/ 43 w 81"/>
                  <a:gd name="T7" fmla="*/ 117 h 1277"/>
                  <a:gd name="T8" fmla="*/ 35 w 81"/>
                  <a:gd name="T9" fmla="*/ 178 h 1277"/>
                  <a:gd name="T10" fmla="*/ 27 w 81"/>
                  <a:gd name="T11" fmla="*/ 250 h 1277"/>
                  <a:gd name="T12" fmla="*/ 19 w 81"/>
                  <a:gd name="T13" fmla="*/ 331 h 1277"/>
                  <a:gd name="T14" fmla="*/ 12 w 81"/>
                  <a:gd name="T15" fmla="*/ 420 h 1277"/>
                  <a:gd name="T16" fmla="*/ 6 w 81"/>
                  <a:gd name="T17" fmla="*/ 515 h 1277"/>
                  <a:gd name="T18" fmla="*/ 2 w 81"/>
                  <a:gd name="T19" fmla="*/ 617 h 1277"/>
                  <a:gd name="T20" fmla="*/ 1 w 81"/>
                  <a:gd name="T21" fmla="*/ 669 h 1277"/>
                  <a:gd name="T22" fmla="*/ 0 w 81"/>
                  <a:gd name="T23" fmla="*/ 722 h 1277"/>
                  <a:gd name="T24" fmla="*/ 0 w 81"/>
                  <a:gd name="T25" fmla="*/ 777 h 1277"/>
                  <a:gd name="T26" fmla="*/ 1 w 81"/>
                  <a:gd name="T27" fmla="*/ 831 h 1277"/>
                  <a:gd name="T28" fmla="*/ 2 w 81"/>
                  <a:gd name="T29" fmla="*/ 886 h 1277"/>
                  <a:gd name="T30" fmla="*/ 4 w 81"/>
                  <a:gd name="T31" fmla="*/ 943 h 1277"/>
                  <a:gd name="T32" fmla="*/ 7 w 81"/>
                  <a:gd name="T33" fmla="*/ 998 h 1277"/>
                  <a:gd name="T34" fmla="*/ 11 w 81"/>
                  <a:gd name="T35" fmla="*/ 1054 h 1277"/>
                  <a:gd name="T36" fmla="*/ 17 w 81"/>
                  <a:gd name="T37" fmla="*/ 1111 h 1277"/>
                  <a:gd name="T38" fmla="*/ 23 w 81"/>
                  <a:gd name="T39" fmla="*/ 1167 h 1277"/>
                  <a:gd name="T40" fmla="*/ 30 w 81"/>
                  <a:gd name="T41" fmla="*/ 1223 h 1277"/>
                  <a:gd name="T42" fmla="*/ 39 w 81"/>
                  <a:gd name="T43" fmla="*/ 1277 h 1277"/>
                  <a:gd name="T44" fmla="*/ 39 w 81"/>
                  <a:gd name="T45" fmla="*/ 1277 h 1277"/>
                  <a:gd name="T46" fmla="*/ 43 w 81"/>
                  <a:gd name="T47" fmla="*/ 1238 h 1277"/>
                  <a:gd name="T48" fmla="*/ 51 w 81"/>
                  <a:gd name="T49" fmla="*/ 1131 h 1277"/>
                  <a:gd name="T50" fmla="*/ 61 w 81"/>
                  <a:gd name="T51" fmla="*/ 973 h 1277"/>
                  <a:gd name="T52" fmla="*/ 66 w 81"/>
                  <a:gd name="T53" fmla="*/ 880 h 1277"/>
                  <a:gd name="T54" fmla="*/ 71 w 81"/>
                  <a:gd name="T55" fmla="*/ 781 h 1277"/>
                  <a:gd name="T56" fmla="*/ 76 w 81"/>
                  <a:gd name="T57" fmla="*/ 677 h 1277"/>
                  <a:gd name="T58" fmla="*/ 79 w 81"/>
                  <a:gd name="T59" fmla="*/ 571 h 1277"/>
                  <a:gd name="T60" fmla="*/ 81 w 81"/>
                  <a:gd name="T61" fmla="*/ 464 h 1277"/>
                  <a:gd name="T62" fmla="*/ 81 w 81"/>
                  <a:gd name="T63" fmla="*/ 359 h 1277"/>
                  <a:gd name="T64" fmla="*/ 80 w 81"/>
                  <a:gd name="T65" fmla="*/ 259 h 1277"/>
                  <a:gd name="T66" fmla="*/ 78 w 81"/>
                  <a:gd name="T67" fmla="*/ 210 h 1277"/>
                  <a:gd name="T68" fmla="*/ 76 w 81"/>
                  <a:gd name="T69" fmla="*/ 164 h 1277"/>
                  <a:gd name="T70" fmla="*/ 72 w 81"/>
                  <a:gd name="T71" fmla="*/ 118 h 1277"/>
                  <a:gd name="T72" fmla="*/ 69 w 81"/>
                  <a:gd name="T73" fmla="*/ 76 h 1277"/>
                  <a:gd name="T74" fmla="*/ 65 w 81"/>
                  <a:gd name="T75" fmla="*/ 36 h 1277"/>
                  <a:gd name="T76" fmla="*/ 60 w 81"/>
                  <a:gd name="T77" fmla="*/ 0 h 1277"/>
                  <a:gd name="T78" fmla="*/ 60 w 81"/>
                  <a:gd name="T79" fmla="*/ 0 h 127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81"/>
                  <a:gd name="T121" fmla="*/ 0 h 1277"/>
                  <a:gd name="T122" fmla="*/ 81 w 81"/>
                  <a:gd name="T123" fmla="*/ 1277 h 1277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81" h="1277">
                    <a:moveTo>
                      <a:pt x="60" y="0"/>
                    </a:moveTo>
                    <a:lnTo>
                      <a:pt x="60" y="0"/>
                    </a:lnTo>
                    <a:lnTo>
                      <a:pt x="55" y="30"/>
                    </a:lnTo>
                    <a:lnTo>
                      <a:pt x="43" y="117"/>
                    </a:lnTo>
                    <a:lnTo>
                      <a:pt x="35" y="178"/>
                    </a:lnTo>
                    <a:lnTo>
                      <a:pt x="27" y="250"/>
                    </a:lnTo>
                    <a:lnTo>
                      <a:pt x="19" y="331"/>
                    </a:lnTo>
                    <a:lnTo>
                      <a:pt x="12" y="420"/>
                    </a:lnTo>
                    <a:lnTo>
                      <a:pt x="6" y="515"/>
                    </a:lnTo>
                    <a:lnTo>
                      <a:pt x="2" y="617"/>
                    </a:lnTo>
                    <a:lnTo>
                      <a:pt x="1" y="669"/>
                    </a:lnTo>
                    <a:lnTo>
                      <a:pt x="0" y="722"/>
                    </a:lnTo>
                    <a:lnTo>
                      <a:pt x="0" y="777"/>
                    </a:lnTo>
                    <a:lnTo>
                      <a:pt x="1" y="831"/>
                    </a:lnTo>
                    <a:lnTo>
                      <a:pt x="2" y="886"/>
                    </a:lnTo>
                    <a:lnTo>
                      <a:pt x="4" y="943"/>
                    </a:lnTo>
                    <a:lnTo>
                      <a:pt x="7" y="998"/>
                    </a:lnTo>
                    <a:lnTo>
                      <a:pt x="11" y="1054"/>
                    </a:lnTo>
                    <a:lnTo>
                      <a:pt x="17" y="1111"/>
                    </a:lnTo>
                    <a:lnTo>
                      <a:pt x="23" y="1167"/>
                    </a:lnTo>
                    <a:lnTo>
                      <a:pt x="30" y="1223"/>
                    </a:lnTo>
                    <a:lnTo>
                      <a:pt x="39" y="1277"/>
                    </a:lnTo>
                    <a:lnTo>
                      <a:pt x="43" y="1238"/>
                    </a:lnTo>
                    <a:lnTo>
                      <a:pt x="51" y="1131"/>
                    </a:lnTo>
                    <a:lnTo>
                      <a:pt x="61" y="973"/>
                    </a:lnTo>
                    <a:lnTo>
                      <a:pt x="66" y="880"/>
                    </a:lnTo>
                    <a:lnTo>
                      <a:pt x="71" y="781"/>
                    </a:lnTo>
                    <a:lnTo>
                      <a:pt x="76" y="677"/>
                    </a:lnTo>
                    <a:lnTo>
                      <a:pt x="79" y="571"/>
                    </a:lnTo>
                    <a:lnTo>
                      <a:pt x="81" y="464"/>
                    </a:lnTo>
                    <a:lnTo>
                      <a:pt x="81" y="359"/>
                    </a:lnTo>
                    <a:lnTo>
                      <a:pt x="80" y="259"/>
                    </a:lnTo>
                    <a:lnTo>
                      <a:pt x="78" y="210"/>
                    </a:lnTo>
                    <a:lnTo>
                      <a:pt x="76" y="164"/>
                    </a:lnTo>
                    <a:lnTo>
                      <a:pt x="72" y="118"/>
                    </a:lnTo>
                    <a:lnTo>
                      <a:pt x="69" y="76"/>
                    </a:lnTo>
                    <a:lnTo>
                      <a:pt x="65" y="36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CABEDE"/>
              </a:solidFill>
              <a:ln w="12700">
                <a:solidFill>
                  <a:srgbClr val="662D9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2" name="Freeform 363"/>
              <p:cNvSpPr>
                <a:spLocks/>
              </p:cNvSpPr>
              <p:nvPr/>
            </p:nvSpPr>
            <p:spPr bwMode="auto">
              <a:xfrm>
                <a:off x="1785" y="637"/>
                <a:ext cx="304" cy="1298"/>
              </a:xfrm>
              <a:custGeom>
                <a:avLst/>
                <a:gdLst>
                  <a:gd name="T0" fmla="*/ 304 w 304"/>
                  <a:gd name="T1" fmla="*/ 0 h 1298"/>
                  <a:gd name="T2" fmla="*/ 278 w 304"/>
                  <a:gd name="T3" fmla="*/ 27 h 1298"/>
                  <a:gd name="T4" fmla="*/ 232 w 304"/>
                  <a:gd name="T5" fmla="*/ 80 h 1298"/>
                  <a:gd name="T6" fmla="*/ 194 w 304"/>
                  <a:gd name="T7" fmla="*/ 129 h 1298"/>
                  <a:gd name="T8" fmla="*/ 153 w 304"/>
                  <a:gd name="T9" fmla="*/ 191 h 1298"/>
                  <a:gd name="T10" fmla="*/ 112 w 304"/>
                  <a:gd name="T11" fmla="*/ 261 h 1298"/>
                  <a:gd name="T12" fmla="*/ 74 w 304"/>
                  <a:gd name="T13" fmla="*/ 341 h 1298"/>
                  <a:gd name="T14" fmla="*/ 41 w 304"/>
                  <a:gd name="T15" fmla="*/ 430 h 1298"/>
                  <a:gd name="T16" fmla="*/ 28 w 304"/>
                  <a:gd name="T17" fmla="*/ 477 h 1298"/>
                  <a:gd name="T18" fmla="*/ 17 w 304"/>
                  <a:gd name="T19" fmla="*/ 526 h 1298"/>
                  <a:gd name="T20" fmla="*/ 8 w 304"/>
                  <a:gd name="T21" fmla="*/ 577 h 1298"/>
                  <a:gd name="T22" fmla="*/ 3 w 304"/>
                  <a:gd name="T23" fmla="*/ 631 h 1298"/>
                  <a:gd name="T24" fmla="*/ 0 w 304"/>
                  <a:gd name="T25" fmla="*/ 685 h 1298"/>
                  <a:gd name="T26" fmla="*/ 3 w 304"/>
                  <a:gd name="T27" fmla="*/ 740 h 1298"/>
                  <a:gd name="T28" fmla="*/ 8 w 304"/>
                  <a:gd name="T29" fmla="*/ 798 h 1298"/>
                  <a:gd name="T30" fmla="*/ 18 w 304"/>
                  <a:gd name="T31" fmla="*/ 857 h 1298"/>
                  <a:gd name="T32" fmla="*/ 32 w 304"/>
                  <a:gd name="T33" fmla="*/ 917 h 1298"/>
                  <a:gd name="T34" fmla="*/ 52 w 304"/>
                  <a:gd name="T35" fmla="*/ 978 h 1298"/>
                  <a:gd name="T36" fmla="*/ 77 w 304"/>
                  <a:gd name="T37" fmla="*/ 1040 h 1298"/>
                  <a:gd name="T38" fmla="*/ 108 w 304"/>
                  <a:gd name="T39" fmla="*/ 1103 h 1298"/>
                  <a:gd name="T40" fmla="*/ 145 w 304"/>
                  <a:gd name="T41" fmla="*/ 1168 h 1298"/>
                  <a:gd name="T42" fmla="*/ 188 w 304"/>
                  <a:gd name="T43" fmla="*/ 1232 h 1298"/>
                  <a:gd name="T44" fmla="*/ 238 w 304"/>
                  <a:gd name="T45" fmla="*/ 1298 h 1298"/>
                  <a:gd name="T46" fmla="*/ 233 w 304"/>
                  <a:gd name="T47" fmla="*/ 1291 h 1298"/>
                  <a:gd name="T48" fmla="*/ 199 w 304"/>
                  <a:gd name="T49" fmla="*/ 1231 h 1298"/>
                  <a:gd name="T50" fmla="*/ 175 w 304"/>
                  <a:gd name="T51" fmla="*/ 1182 h 1298"/>
                  <a:gd name="T52" fmla="*/ 147 w 304"/>
                  <a:gd name="T53" fmla="*/ 1122 h 1298"/>
                  <a:gd name="T54" fmla="*/ 119 w 304"/>
                  <a:gd name="T55" fmla="*/ 1051 h 1298"/>
                  <a:gd name="T56" fmla="*/ 95 w 304"/>
                  <a:gd name="T57" fmla="*/ 970 h 1298"/>
                  <a:gd name="T58" fmla="*/ 73 w 304"/>
                  <a:gd name="T59" fmla="*/ 882 h 1298"/>
                  <a:gd name="T60" fmla="*/ 58 w 304"/>
                  <a:gd name="T61" fmla="*/ 785 h 1298"/>
                  <a:gd name="T62" fmla="*/ 52 w 304"/>
                  <a:gd name="T63" fmla="*/ 708 h 1298"/>
                  <a:gd name="T64" fmla="*/ 51 w 304"/>
                  <a:gd name="T65" fmla="*/ 656 h 1298"/>
                  <a:gd name="T66" fmla="*/ 53 w 304"/>
                  <a:gd name="T67" fmla="*/ 603 h 1298"/>
                  <a:gd name="T68" fmla="*/ 58 w 304"/>
                  <a:gd name="T69" fmla="*/ 547 h 1298"/>
                  <a:gd name="T70" fmla="*/ 66 w 304"/>
                  <a:gd name="T71" fmla="*/ 492 h 1298"/>
                  <a:gd name="T72" fmla="*/ 77 w 304"/>
                  <a:gd name="T73" fmla="*/ 436 h 1298"/>
                  <a:gd name="T74" fmla="*/ 93 w 304"/>
                  <a:gd name="T75" fmla="*/ 378 h 1298"/>
                  <a:gd name="T76" fmla="*/ 112 w 304"/>
                  <a:gd name="T77" fmla="*/ 321 h 1298"/>
                  <a:gd name="T78" fmla="*/ 136 w 304"/>
                  <a:gd name="T79" fmla="*/ 262 h 1298"/>
                  <a:gd name="T80" fmla="*/ 165 w 304"/>
                  <a:gd name="T81" fmla="*/ 204 h 1298"/>
                  <a:gd name="T82" fmla="*/ 197 w 304"/>
                  <a:gd name="T83" fmla="*/ 146 h 1298"/>
                  <a:gd name="T84" fmla="*/ 236 w 304"/>
                  <a:gd name="T85" fmla="*/ 87 h 1298"/>
                  <a:gd name="T86" fmla="*/ 280 w 304"/>
                  <a:gd name="T87" fmla="*/ 29 h 1298"/>
                  <a:gd name="T88" fmla="*/ 304 w 304"/>
                  <a:gd name="T89" fmla="*/ 0 h 1298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304"/>
                  <a:gd name="T136" fmla="*/ 0 h 1298"/>
                  <a:gd name="T137" fmla="*/ 304 w 304"/>
                  <a:gd name="T138" fmla="*/ 1298 h 1298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304" h="1298">
                    <a:moveTo>
                      <a:pt x="304" y="0"/>
                    </a:moveTo>
                    <a:lnTo>
                      <a:pt x="304" y="0"/>
                    </a:lnTo>
                    <a:lnTo>
                      <a:pt x="297" y="6"/>
                    </a:lnTo>
                    <a:lnTo>
                      <a:pt x="278" y="27"/>
                    </a:lnTo>
                    <a:lnTo>
                      <a:pt x="250" y="58"/>
                    </a:lnTo>
                    <a:lnTo>
                      <a:pt x="232" y="80"/>
                    </a:lnTo>
                    <a:lnTo>
                      <a:pt x="214" y="104"/>
                    </a:lnTo>
                    <a:lnTo>
                      <a:pt x="194" y="129"/>
                    </a:lnTo>
                    <a:lnTo>
                      <a:pt x="174" y="159"/>
                    </a:lnTo>
                    <a:lnTo>
                      <a:pt x="153" y="191"/>
                    </a:lnTo>
                    <a:lnTo>
                      <a:pt x="133" y="225"/>
                    </a:lnTo>
                    <a:lnTo>
                      <a:pt x="112" y="261"/>
                    </a:lnTo>
                    <a:lnTo>
                      <a:pt x="93" y="300"/>
                    </a:lnTo>
                    <a:lnTo>
                      <a:pt x="74" y="341"/>
                    </a:lnTo>
                    <a:lnTo>
                      <a:pt x="57" y="384"/>
                    </a:lnTo>
                    <a:lnTo>
                      <a:pt x="41" y="430"/>
                    </a:lnTo>
                    <a:lnTo>
                      <a:pt x="34" y="453"/>
                    </a:lnTo>
                    <a:lnTo>
                      <a:pt x="28" y="477"/>
                    </a:lnTo>
                    <a:lnTo>
                      <a:pt x="22" y="501"/>
                    </a:lnTo>
                    <a:lnTo>
                      <a:pt x="17" y="526"/>
                    </a:lnTo>
                    <a:lnTo>
                      <a:pt x="12" y="552"/>
                    </a:lnTo>
                    <a:lnTo>
                      <a:pt x="8" y="577"/>
                    </a:lnTo>
                    <a:lnTo>
                      <a:pt x="5" y="604"/>
                    </a:lnTo>
                    <a:lnTo>
                      <a:pt x="3" y="631"/>
                    </a:lnTo>
                    <a:lnTo>
                      <a:pt x="1" y="657"/>
                    </a:lnTo>
                    <a:lnTo>
                      <a:pt x="0" y="685"/>
                    </a:lnTo>
                    <a:lnTo>
                      <a:pt x="0" y="713"/>
                    </a:lnTo>
                    <a:lnTo>
                      <a:pt x="3" y="740"/>
                    </a:lnTo>
                    <a:lnTo>
                      <a:pt x="5" y="769"/>
                    </a:lnTo>
                    <a:lnTo>
                      <a:pt x="8" y="798"/>
                    </a:lnTo>
                    <a:lnTo>
                      <a:pt x="12" y="827"/>
                    </a:lnTo>
                    <a:lnTo>
                      <a:pt x="18" y="857"/>
                    </a:lnTo>
                    <a:lnTo>
                      <a:pt x="24" y="887"/>
                    </a:lnTo>
                    <a:lnTo>
                      <a:pt x="32" y="917"/>
                    </a:lnTo>
                    <a:lnTo>
                      <a:pt x="41" y="947"/>
                    </a:lnTo>
                    <a:lnTo>
                      <a:pt x="52" y="978"/>
                    </a:lnTo>
                    <a:lnTo>
                      <a:pt x="64" y="1009"/>
                    </a:lnTo>
                    <a:lnTo>
                      <a:pt x="77" y="1040"/>
                    </a:lnTo>
                    <a:lnTo>
                      <a:pt x="92" y="1071"/>
                    </a:lnTo>
                    <a:lnTo>
                      <a:pt x="108" y="1103"/>
                    </a:lnTo>
                    <a:lnTo>
                      <a:pt x="126" y="1135"/>
                    </a:lnTo>
                    <a:lnTo>
                      <a:pt x="145" y="1168"/>
                    </a:lnTo>
                    <a:lnTo>
                      <a:pt x="166" y="1199"/>
                    </a:lnTo>
                    <a:lnTo>
                      <a:pt x="188" y="1232"/>
                    </a:lnTo>
                    <a:lnTo>
                      <a:pt x="213" y="1265"/>
                    </a:lnTo>
                    <a:lnTo>
                      <a:pt x="238" y="1298"/>
                    </a:lnTo>
                    <a:lnTo>
                      <a:pt x="233" y="1291"/>
                    </a:lnTo>
                    <a:lnTo>
                      <a:pt x="220" y="1268"/>
                    </a:lnTo>
                    <a:lnTo>
                      <a:pt x="199" y="1231"/>
                    </a:lnTo>
                    <a:lnTo>
                      <a:pt x="187" y="1209"/>
                    </a:lnTo>
                    <a:lnTo>
                      <a:pt x="175" y="1182"/>
                    </a:lnTo>
                    <a:lnTo>
                      <a:pt x="161" y="1153"/>
                    </a:lnTo>
                    <a:lnTo>
                      <a:pt x="147" y="1122"/>
                    </a:lnTo>
                    <a:lnTo>
                      <a:pt x="134" y="1088"/>
                    </a:lnTo>
                    <a:lnTo>
                      <a:pt x="119" y="1051"/>
                    </a:lnTo>
                    <a:lnTo>
                      <a:pt x="107" y="1012"/>
                    </a:lnTo>
                    <a:lnTo>
                      <a:pt x="95" y="970"/>
                    </a:lnTo>
                    <a:lnTo>
                      <a:pt x="84" y="927"/>
                    </a:lnTo>
                    <a:lnTo>
                      <a:pt x="73" y="882"/>
                    </a:lnTo>
                    <a:lnTo>
                      <a:pt x="65" y="835"/>
                    </a:lnTo>
                    <a:lnTo>
                      <a:pt x="58" y="785"/>
                    </a:lnTo>
                    <a:lnTo>
                      <a:pt x="54" y="735"/>
                    </a:lnTo>
                    <a:lnTo>
                      <a:pt x="52" y="708"/>
                    </a:lnTo>
                    <a:lnTo>
                      <a:pt x="51" y="683"/>
                    </a:lnTo>
                    <a:lnTo>
                      <a:pt x="51" y="656"/>
                    </a:lnTo>
                    <a:lnTo>
                      <a:pt x="52" y="629"/>
                    </a:lnTo>
                    <a:lnTo>
                      <a:pt x="53" y="603"/>
                    </a:lnTo>
                    <a:lnTo>
                      <a:pt x="55" y="575"/>
                    </a:lnTo>
                    <a:lnTo>
                      <a:pt x="58" y="547"/>
                    </a:lnTo>
                    <a:lnTo>
                      <a:pt x="61" y="520"/>
                    </a:lnTo>
                    <a:lnTo>
                      <a:pt x="66" y="492"/>
                    </a:lnTo>
                    <a:lnTo>
                      <a:pt x="71" y="463"/>
                    </a:lnTo>
                    <a:lnTo>
                      <a:pt x="77" y="436"/>
                    </a:lnTo>
                    <a:lnTo>
                      <a:pt x="85" y="407"/>
                    </a:lnTo>
                    <a:lnTo>
                      <a:pt x="93" y="378"/>
                    </a:lnTo>
                    <a:lnTo>
                      <a:pt x="102" y="350"/>
                    </a:lnTo>
                    <a:lnTo>
                      <a:pt x="112" y="321"/>
                    </a:lnTo>
                    <a:lnTo>
                      <a:pt x="123" y="291"/>
                    </a:lnTo>
                    <a:lnTo>
                      <a:pt x="136" y="262"/>
                    </a:lnTo>
                    <a:lnTo>
                      <a:pt x="149" y="233"/>
                    </a:lnTo>
                    <a:lnTo>
                      <a:pt x="165" y="204"/>
                    </a:lnTo>
                    <a:lnTo>
                      <a:pt x="181" y="174"/>
                    </a:lnTo>
                    <a:lnTo>
                      <a:pt x="197" y="146"/>
                    </a:lnTo>
                    <a:lnTo>
                      <a:pt x="217" y="116"/>
                    </a:lnTo>
                    <a:lnTo>
                      <a:pt x="236" y="87"/>
                    </a:lnTo>
                    <a:lnTo>
                      <a:pt x="258" y="57"/>
                    </a:lnTo>
                    <a:lnTo>
                      <a:pt x="280" y="29"/>
                    </a:lnTo>
                    <a:lnTo>
                      <a:pt x="304" y="0"/>
                    </a:lnTo>
                    <a:close/>
                  </a:path>
                </a:pathLst>
              </a:custGeom>
              <a:solidFill>
                <a:srgbClr val="CABEDE"/>
              </a:solidFill>
              <a:ln w="12700">
                <a:solidFill>
                  <a:srgbClr val="662D9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3" name="Freeform 364"/>
              <p:cNvSpPr>
                <a:spLocks/>
              </p:cNvSpPr>
              <p:nvPr/>
            </p:nvSpPr>
            <p:spPr bwMode="auto">
              <a:xfrm>
                <a:off x="2310" y="670"/>
                <a:ext cx="240" cy="1265"/>
              </a:xfrm>
              <a:custGeom>
                <a:avLst/>
                <a:gdLst>
                  <a:gd name="T0" fmla="*/ 0 w 240"/>
                  <a:gd name="T1" fmla="*/ 0 h 1265"/>
                  <a:gd name="T2" fmla="*/ 21 w 240"/>
                  <a:gd name="T3" fmla="*/ 26 h 1265"/>
                  <a:gd name="T4" fmla="*/ 59 w 240"/>
                  <a:gd name="T5" fmla="*/ 80 h 1265"/>
                  <a:gd name="T6" fmla="*/ 90 w 240"/>
                  <a:gd name="T7" fmla="*/ 129 h 1265"/>
                  <a:gd name="T8" fmla="*/ 122 w 240"/>
                  <a:gd name="T9" fmla="*/ 189 h 1265"/>
                  <a:gd name="T10" fmla="*/ 155 w 240"/>
                  <a:gd name="T11" fmla="*/ 259 h 1265"/>
                  <a:gd name="T12" fmla="*/ 185 w 240"/>
                  <a:gd name="T13" fmla="*/ 338 h 1265"/>
                  <a:gd name="T14" fmla="*/ 211 w 240"/>
                  <a:gd name="T15" fmla="*/ 425 h 1265"/>
                  <a:gd name="T16" fmla="*/ 230 w 240"/>
                  <a:gd name="T17" fmla="*/ 520 h 1265"/>
                  <a:gd name="T18" fmla="*/ 236 w 240"/>
                  <a:gd name="T19" fmla="*/ 570 h 1265"/>
                  <a:gd name="T20" fmla="*/ 239 w 240"/>
                  <a:gd name="T21" fmla="*/ 621 h 1265"/>
                  <a:gd name="T22" fmla="*/ 240 w 240"/>
                  <a:gd name="T23" fmla="*/ 674 h 1265"/>
                  <a:gd name="T24" fmla="*/ 238 w 240"/>
                  <a:gd name="T25" fmla="*/ 729 h 1265"/>
                  <a:gd name="T26" fmla="*/ 233 w 240"/>
                  <a:gd name="T27" fmla="*/ 784 h 1265"/>
                  <a:gd name="T28" fmla="*/ 224 w 240"/>
                  <a:gd name="T29" fmla="*/ 841 h 1265"/>
                  <a:gd name="T30" fmla="*/ 211 w 240"/>
                  <a:gd name="T31" fmla="*/ 899 h 1265"/>
                  <a:gd name="T32" fmla="*/ 193 w 240"/>
                  <a:gd name="T33" fmla="*/ 958 h 1265"/>
                  <a:gd name="T34" fmla="*/ 171 w 240"/>
                  <a:gd name="T35" fmla="*/ 1018 h 1265"/>
                  <a:gd name="T36" fmla="*/ 144 w 240"/>
                  <a:gd name="T37" fmla="*/ 1079 h 1265"/>
                  <a:gd name="T38" fmla="*/ 112 w 240"/>
                  <a:gd name="T39" fmla="*/ 1141 h 1265"/>
                  <a:gd name="T40" fmla="*/ 75 w 240"/>
                  <a:gd name="T41" fmla="*/ 1202 h 1265"/>
                  <a:gd name="T42" fmla="*/ 33 w 240"/>
                  <a:gd name="T43" fmla="*/ 1265 h 1265"/>
                  <a:gd name="T44" fmla="*/ 47 w 240"/>
                  <a:gd name="T45" fmla="*/ 1233 h 1265"/>
                  <a:gd name="T46" fmla="*/ 78 w 240"/>
                  <a:gd name="T47" fmla="*/ 1143 h 1265"/>
                  <a:gd name="T48" fmla="*/ 98 w 240"/>
                  <a:gd name="T49" fmla="*/ 1079 h 1265"/>
                  <a:gd name="T50" fmla="*/ 117 w 240"/>
                  <a:gd name="T51" fmla="*/ 1007 h 1265"/>
                  <a:gd name="T52" fmla="*/ 137 w 240"/>
                  <a:gd name="T53" fmla="*/ 924 h 1265"/>
                  <a:gd name="T54" fmla="*/ 152 w 240"/>
                  <a:gd name="T55" fmla="*/ 833 h 1265"/>
                  <a:gd name="T56" fmla="*/ 163 w 240"/>
                  <a:gd name="T57" fmla="*/ 737 h 1265"/>
                  <a:gd name="T58" fmla="*/ 170 w 240"/>
                  <a:gd name="T59" fmla="*/ 635 h 1265"/>
                  <a:gd name="T60" fmla="*/ 167 w 240"/>
                  <a:gd name="T61" fmla="*/ 531 h 1265"/>
                  <a:gd name="T62" fmla="*/ 157 w 240"/>
                  <a:gd name="T63" fmla="*/ 423 h 1265"/>
                  <a:gd name="T64" fmla="*/ 149 w 240"/>
                  <a:gd name="T65" fmla="*/ 370 h 1265"/>
                  <a:gd name="T66" fmla="*/ 138 w 240"/>
                  <a:gd name="T67" fmla="*/ 316 h 1265"/>
                  <a:gd name="T68" fmla="*/ 122 w 240"/>
                  <a:gd name="T69" fmla="*/ 261 h 1265"/>
                  <a:gd name="T70" fmla="*/ 105 w 240"/>
                  <a:gd name="T71" fmla="*/ 208 h 1265"/>
                  <a:gd name="T72" fmla="*/ 84 w 240"/>
                  <a:gd name="T73" fmla="*/ 155 h 1265"/>
                  <a:gd name="T74" fmla="*/ 60 w 240"/>
                  <a:gd name="T75" fmla="*/ 102 h 1265"/>
                  <a:gd name="T76" fmla="*/ 32 w 240"/>
                  <a:gd name="T77" fmla="*/ 50 h 1265"/>
                  <a:gd name="T78" fmla="*/ 0 w 240"/>
                  <a:gd name="T79" fmla="*/ 0 h 126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40"/>
                  <a:gd name="T121" fmla="*/ 0 h 1265"/>
                  <a:gd name="T122" fmla="*/ 240 w 240"/>
                  <a:gd name="T123" fmla="*/ 1265 h 126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40" h="1265">
                    <a:moveTo>
                      <a:pt x="0" y="0"/>
                    </a:moveTo>
                    <a:lnTo>
                      <a:pt x="0" y="0"/>
                    </a:lnTo>
                    <a:lnTo>
                      <a:pt x="6" y="7"/>
                    </a:lnTo>
                    <a:lnTo>
                      <a:pt x="21" y="26"/>
                    </a:lnTo>
                    <a:lnTo>
                      <a:pt x="44" y="59"/>
                    </a:lnTo>
                    <a:lnTo>
                      <a:pt x="59" y="80"/>
                    </a:lnTo>
                    <a:lnTo>
                      <a:pt x="73" y="103"/>
                    </a:lnTo>
                    <a:lnTo>
                      <a:pt x="90" y="129"/>
                    </a:lnTo>
                    <a:lnTo>
                      <a:pt x="105" y="158"/>
                    </a:lnTo>
                    <a:lnTo>
                      <a:pt x="122" y="189"/>
                    </a:lnTo>
                    <a:lnTo>
                      <a:pt x="139" y="223"/>
                    </a:lnTo>
                    <a:lnTo>
                      <a:pt x="155" y="259"/>
                    </a:lnTo>
                    <a:lnTo>
                      <a:pt x="171" y="297"/>
                    </a:lnTo>
                    <a:lnTo>
                      <a:pt x="185" y="338"/>
                    </a:lnTo>
                    <a:lnTo>
                      <a:pt x="198" y="381"/>
                    </a:lnTo>
                    <a:lnTo>
                      <a:pt x="211" y="425"/>
                    </a:lnTo>
                    <a:lnTo>
                      <a:pt x="222" y="471"/>
                    </a:lnTo>
                    <a:lnTo>
                      <a:pt x="230" y="520"/>
                    </a:lnTo>
                    <a:lnTo>
                      <a:pt x="233" y="544"/>
                    </a:lnTo>
                    <a:lnTo>
                      <a:pt x="236" y="570"/>
                    </a:lnTo>
                    <a:lnTo>
                      <a:pt x="238" y="595"/>
                    </a:lnTo>
                    <a:lnTo>
                      <a:pt x="239" y="621"/>
                    </a:lnTo>
                    <a:lnTo>
                      <a:pt x="240" y="648"/>
                    </a:lnTo>
                    <a:lnTo>
                      <a:pt x="240" y="674"/>
                    </a:lnTo>
                    <a:lnTo>
                      <a:pt x="240" y="701"/>
                    </a:lnTo>
                    <a:lnTo>
                      <a:pt x="238" y="729"/>
                    </a:lnTo>
                    <a:lnTo>
                      <a:pt x="236" y="756"/>
                    </a:lnTo>
                    <a:lnTo>
                      <a:pt x="233" y="784"/>
                    </a:lnTo>
                    <a:lnTo>
                      <a:pt x="229" y="813"/>
                    </a:lnTo>
                    <a:lnTo>
                      <a:pt x="224" y="841"/>
                    </a:lnTo>
                    <a:lnTo>
                      <a:pt x="218" y="870"/>
                    </a:lnTo>
                    <a:lnTo>
                      <a:pt x="211" y="899"/>
                    </a:lnTo>
                    <a:lnTo>
                      <a:pt x="202" y="929"/>
                    </a:lnTo>
                    <a:lnTo>
                      <a:pt x="193" y="958"/>
                    </a:lnTo>
                    <a:lnTo>
                      <a:pt x="183" y="988"/>
                    </a:lnTo>
                    <a:lnTo>
                      <a:pt x="171" y="1018"/>
                    </a:lnTo>
                    <a:lnTo>
                      <a:pt x="158" y="1049"/>
                    </a:lnTo>
                    <a:lnTo>
                      <a:pt x="144" y="1079"/>
                    </a:lnTo>
                    <a:lnTo>
                      <a:pt x="130" y="1110"/>
                    </a:lnTo>
                    <a:lnTo>
                      <a:pt x="112" y="1141"/>
                    </a:lnTo>
                    <a:lnTo>
                      <a:pt x="95" y="1172"/>
                    </a:lnTo>
                    <a:lnTo>
                      <a:pt x="75" y="1202"/>
                    </a:lnTo>
                    <a:lnTo>
                      <a:pt x="55" y="1234"/>
                    </a:lnTo>
                    <a:lnTo>
                      <a:pt x="33" y="1265"/>
                    </a:lnTo>
                    <a:lnTo>
                      <a:pt x="47" y="1233"/>
                    </a:lnTo>
                    <a:lnTo>
                      <a:pt x="61" y="1194"/>
                    </a:lnTo>
                    <a:lnTo>
                      <a:pt x="78" y="1143"/>
                    </a:lnTo>
                    <a:lnTo>
                      <a:pt x="89" y="1113"/>
                    </a:lnTo>
                    <a:lnTo>
                      <a:pt x="98" y="1079"/>
                    </a:lnTo>
                    <a:lnTo>
                      <a:pt x="108" y="1044"/>
                    </a:lnTo>
                    <a:lnTo>
                      <a:pt x="117" y="1007"/>
                    </a:lnTo>
                    <a:lnTo>
                      <a:pt x="128" y="967"/>
                    </a:lnTo>
                    <a:lnTo>
                      <a:pt x="137" y="924"/>
                    </a:lnTo>
                    <a:lnTo>
                      <a:pt x="145" y="879"/>
                    </a:lnTo>
                    <a:lnTo>
                      <a:pt x="152" y="833"/>
                    </a:lnTo>
                    <a:lnTo>
                      <a:pt x="158" y="786"/>
                    </a:lnTo>
                    <a:lnTo>
                      <a:pt x="163" y="737"/>
                    </a:lnTo>
                    <a:lnTo>
                      <a:pt x="167" y="687"/>
                    </a:lnTo>
                    <a:lnTo>
                      <a:pt x="170" y="635"/>
                    </a:lnTo>
                    <a:lnTo>
                      <a:pt x="170" y="584"/>
                    </a:lnTo>
                    <a:lnTo>
                      <a:pt x="167" y="531"/>
                    </a:lnTo>
                    <a:lnTo>
                      <a:pt x="164" y="478"/>
                    </a:lnTo>
                    <a:lnTo>
                      <a:pt x="157" y="423"/>
                    </a:lnTo>
                    <a:lnTo>
                      <a:pt x="153" y="397"/>
                    </a:lnTo>
                    <a:lnTo>
                      <a:pt x="149" y="370"/>
                    </a:lnTo>
                    <a:lnTo>
                      <a:pt x="143" y="342"/>
                    </a:lnTo>
                    <a:lnTo>
                      <a:pt x="138" y="316"/>
                    </a:lnTo>
                    <a:lnTo>
                      <a:pt x="131" y="289"/>
                    </a:lnTo>
                    <a:lnTo>
                      <a:pt x="122" y="261"/>
                    </a:lnTo>
                    <a:lnTo>
                      <a:pt x="114" y="235"/>
                    </a:lnTo>
                    <a:lnTo>
                      <a:pt x="105" y="208"/>
                    </a:lnTo>
                    <a:lnTo>
                      <a:pt x="95" y="181"/>
                    </a:lnTo>
                    <a:lnTo>
                      <a:pt x="84" y="155"/>
                    </a:lnTo>
                    <a:lnTo>
                      <a:pt x="72" y="129"/>
                    </a:lnTo>
                    <a:lnTo>
                      <a:pt x="60" y="102"/>
                    </a:lnTo>
                    <a:lnTo>
                      <a:pt x="47" y="77"/>
                    </a:lnTo>
                    <a:lnTo>
                      <a:pt x="32" y="50"/>
                    </a:lnTo>
                    <a:lnTo>
                      <a:pt x="17" y="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ABEDE"/>
              </a:solidFill>
              <a:ln w="12700">
                <a:solidFill>
                  <a:srgbClr val="662D9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080" name="Rectangle 365"/>
          <p:cNvSpPr>
            <a:spLocks noChangeArrowheads="1"/>
          </p:cNvSpPr>
          <p:nvPr/>
        </p:nvSpPr>
        <p:spPr bwMode="auto">
          <a:xfrm>
            <a:off x="3810000" y="3654425"/>
            <a:ext cx="4799013" cy="2795588"/>
          </a:xfrm>
          <a:prstGeom prst="rect">
            <a:avLst/>
          </a:prstGeom>
          <a:solidFill>
            <a:srgbClr val="C9D7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81" name="Group 483"/>
          <p:cNvGrpSpPr>
            <a:grpSpLocks/>
          </p:cNvGrpSpPr>
          <p:nvPr/>
        </p:nvGrpSpPr>
        <p:grpSpPr bwMode="auto">
          <a:xfrm>
            <a:off x="1322388" y="3867150"/>
            <a:ext cx="1641475" cy="2378075"/>
            <a:chOff x="833" y="2436"/>
            <a:chExt cx="1034" cy="1498"/>
          </a:xfrm>
        </p:grpSpPr>
        <p:sp>
          <p:nvSpPr>
            <p:cNvPr id="3216" name="Freeform 366"/>
            <p:cNvSpPr>
              <a:spLocks/>
            </p:cNvSpPr>
            <p:nvPr/>
          </p:nvSpPr>
          <p:spPr bwMode="auto">
            <a:xfrm>
              <a:off x="833" y="2436"/>
              <a:ext cx="1034" cy="1498"/>
            </a:xfrm>
            <a:custGeom>
              <a:avLst/>
              <a:gdLst>
                <a:gd name="T0" fmla="*/ 929 w 1089"/>
                <a:gd name="T1" fmla="*/ 365 h 1578"/>
                <a:gd name="T2" fmla="*/ 887 w 1089"/>
                <a:gd name="T3" fmla="*/ 285 h 1578"/>
                <a:gd name="T4" fmla="*/ 844 w 1089"/>
                <a:gd name="T5" fmla="*/ 216 h 1578"/>
                <a:gd name="T6" fmla="*/ 800 w 1089"/>
                <a:gd name="T7" fmla="*/ 159 h 1578"/>
                <a:gd name="T8" fmla="*/ 757 w 1089"/>
                <a:gd name="T9" fmla="*/ 111 h 1578"/>
                <a:gd name="T10" fmla="*/ 713 w 1089"/>
                <a:gd name="T11" fmla="*/ 73 h 1578"/>
                <a:gd name="T12" fmla="*/ 670 w 1089"/>
                <a:gd name="T13" fmla="*/ 44 h 1578"/>
                <a:gd name="T14" fmla="*/ 627 w 1089"/>
                <a:gd name="T15" fmla="*/ 23 h 1578"/>
                <a:gd name="T16" fmla="*/ 585 w 1089"/>
                <a:gd name="T17" fmla="*/ 9 h 1578"/>
                <a:gd name="T18" fmla="*/ 544 w 1089"/>
                <a:gd name="T19" fmla="*/ 2 h 1578"/>
                <a:gd name="T20" fmla="*/ 506 w 1089"/>
                <a:gd name="T21" fmla="*/ 1 h 1578"/>
                <a:gd name="T22" fmla="*/ 488 w 1089"/>
                <a:gd name="T23" fmla="*/ 2 h 1578"/>
                <a:gd name="T24" fmla="*/ 438 w 1089"/>
                <a:gd name="T25" fmla="*/ 13 h 1578"/>
                <a:gd name="T26" fmla="*/ 358 w 1089"/>
                <a:gd name="T27" fmla="*/ 47 h 1578"/>
                <a:gd name="T28" fmla="*/ 319 w 1089"/>
                <a:gd name="T29" fmla="*/ 73 h 1578"/>
                <a:gd name="T30" fmla="*/ 279 w 1089"/>
                <a:gd name="T31" fmla="*/ 105 h 1578"/>
                <a:gd name="T32" fmla="*/ 240 w 1089"/>
                <a:gd name="T33" fmla="*/ 145 h 1578"/>
                <a:gd name="T34" fmla="*/ 201 w 1089"/>
                <a:gd name="T35" fmla="*/ 192 h 1578"/>
                <a:gd name="T36" fmla="*/ 163 w 1089"/>
                <a:gd name="T37" fmla="*/ 247 h 1578"/>
                <a:gd name="T38" fmla="*/ 127 w 1089"/>
                <a:gd name="T39" fmla="*/ 312 h 1578"/>
                <a:gd name="T40" fmla="*/ 92 w 1089"/>
                <a:gd name="T41" fmla="*/ 386 h 1578"/>
                <a:gd name="T42" fmla="*/ 71 w 1089"/>
                <a:gd name="T43" fmla="*/ 438 h 1578"/>
                <a:gd name="T44" fmla="*/ 39 w 1089"/>
                <a:gd name="T45" fmla="*/ 555 h 1578"/>
                <a:gd name="T46" fmla="*/ 16 w 1089"/>
                <a:gd name="T47" fmla="*/ 674 h 1578"/>
                <a:gd name="T48" fmla="*/ 4 w 1089"/>
                <a:gd name="T49" fmla="*/ 777 h 1578"/>
                <a:gd name="T50" fmla="*/ 0 w 1089"/>
                <a:gd name="T51" fmla="*/ 889 h 1578"/>
                <a:gd name="T52" fmla="*/ 9 w 1089"/>
                <a:gd name="T53" fmla="*/ 1002 h 1578"/>
                <a:gd name="T54" fmla="*/ 32 w 1089"/>
                <a:gd name="T55" fmla="*/ 1117 h 1578"/>
                <a:gd name="T56" fmla="*/ 58 w 1089"/>
                <a:gd name="T57" fmla="*/ 1191 h 1578"/>
                <a:gd name="T58" fmla="*/ 83 w 1089"/>
                <a:gd name="T59" fmla="*/ 1245 h 1578"/>
                <a:gd name="T60" fmla="*/ 114 w 1089"/>
                <a:gd name="T61" fmla="*/ 1298 h 1578"/>
                <a:gd name="T62" fmla="*/ 138 w 1089"/>
                <a:gd name="T63" fmla="*/ 1330 h 1578"/>
                <a:gd name="T64" fmla="*/ 175 w 1089"/>
                <a:gd name="T65" fmla="*/ 1371 h 1578"/>
                <a:gd name="T66" fmla="*/ 212 w 1089"/>
                <a:gd name="T67" fmla="*/ 1405 h 1578"/>
                <a:gd name="T68" fmla="*/ 250 w 1089"/>
                <a:gd name="T69" fmla="*/ 1433 h 1578"/>
                <a:gd name="T70" fmla="*/ 314 w 1089"/>
                <a:gd name="T71" fmla="*/ 1467 h 1578"/>
                <a:gd name="T72" fmla="*/ 394 w 1089"/>
                <a:gd name="T73" fmla="*/ 1489 h 1578"/>
                <a:gd name="T74" fmla="*/ 476 w 1089"/>
                <a:gd name="T75" fmla="*/ 1498 h 1578"/>
                <a:gd name="T76" fmla="*/ 556 w 1089"/>
                <a:gd name="T77" fmla="*/ 1497 h 1578"/>
                <a:gd name="T78" fmla="*/ 558 w 1089"/>
                <a:gd name="T79" fmla="*/ 1496 h 1578"/>
                <a:gd name="T80" fmla="*/ 628 w 1089"/>
                <a:gd name="T81" fmla="*/ 1487 h 1578"/>
                <a:gd name="T82" fmla="*/ 698 w 1089"/>
                <a:gd name="T83" fmla="*/ 1468 h 1578"/>
                <a:gd name="T84" fmla="*/ 767 w 1089"/>
                <a:gd name="T85" fmla="*/ 1434 h 1578"/>
                <a:gd name="T86" fmla="*/ 834 w 1089"/>
                <a:gd name="T87" fmla="*/ 1387 h 1578"/>
                <a:gd name="T88" fmla="*/ 895 w 1089"/>
                <a:gd name="T89" fmla="*/ 1320 h 1578"/>
                <a:gd name="T90" fmla="*/ 927 w 1089"/>
                <a:gd name="T91" fmla="*/ 1278 h 1578"/>
                <a:gd name="T92" fmla="*/ 957 w 1089"/>
                <a:gd name="T93" fmla="*/ 1227 h 1578"/>
                <a:gd name="T94" fmla="*/ 982 w 1089"/>
                <a:gd name="T95" fmla="*/ 1173 h 1578"/>
                <a:gd name="T96" fmla="*/ 1010 w 1089"/>
                <a:gd name="T97" fmla="*/ 1082 h 1578"/>
                <a:gd name="T98" fmla="*/ 1029 w 1089"/>
                <a:gd name="T99" fmla="*/ 969 h 1578"/>
                <a:gd name="T100" fmla="*/ 1034 w 1089"/>
                <a:gd name="T101" fmla="*/ 856 h 1578"/>
                <a:gd name="T102" fmla="*/ 1026 w 1089"/>
                <a:gd name="T103" fmla="*/ 748 h 1578"/>
                <a:gd name="T104" fmla="*/ 1011 w 1089"/>
                <a:gd name="T105" fmla="*/ 648 h 1578"/>
                <a:gd name="T106" fmla="*/ 987 w 1089"/>
                <a:gd name="T107" fmla="*/ 533 h 1578"/>
                <a:gd name="T108" fmla="*/ 951 w 1089"/>
                <a:gd name="T109" fmla="*/ 419 h 157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89"/>
                <a:gd name="T166" fmla="*/ 0 h 1578"/>
                <a:gd name="T167" fmla="*/ 1089 w 1089"/>
                <a:gd name="T168" fmla="*/ 1578 h 157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89" h="1578">
                  <a:moveTo>
                    <a:pt x="993" y="415"/>
                  </a:moveTo>
                  <a:lnTo>
                    <a:pt x="993" y="415"/>
                  </a:lnTo>
                  <a:lnTo>
                    <a:pt x="978" y="384"/>
                  </a:lnTo>
                  <a:lnTo>
                    <a:pt x="964" y="355"/>
                  </a:lnTo>
                  <a:lnTo>
                    <a:pt x="950" y="327"/>
                  </a:lnTo>
                  <a:lnTo>
                    <a:pt x="934" y="300"/>
                  </a:lnTo>
                  <a:lnTo>
                    <a:pt x="920" y="275"/>
                  </a:lnTo>
                  <a:lnTo>
                    <a:pt x="904" y="250"/>
                  </a:lnTo>
                  <a:lnTo>
                    <a:pt x="889" y="228"/>
                  </a:lnTo>
                  <a:lnTo>
                    <a:pt x="874" y="206"/>
                  </a:lnTo>
                  <a:lnTo>
                    <a:pt x="858" y="186"/>
                  </a:lnTo>
                  <a:lnTo>
                    <a:pt x="843" y="167"/>
                  </a:lnTo>
                  <a:lnTo>
                    <a:pt x="828" y="149"/>
                  </a:lnTo>
                  <a:lnTo>
                    <a:pt x="812" y="132"/>
                  </a:lnTo>
                  <a:lnTo>
                    <a:pt x="797" y="117"/>
                  </a:lnTo>
                  <a:lnTo>
                    <a:pt x="781" y="102"/>
                  </a:lnTo>
                  <a:lnTo>
                    <a:pt x="766" y="89"/>
                  </a:lnTo>
                  <a:lnTo>
                    <a:pt x="751" y="77"/>
                  </a:lnTo>
                  <a:lnTo>
                    <a:pt x="735" y="66"/>
                  </a:lnTo>
                  <a:lnTo>
                    <a:pt x="720" y="55"/>
                  </a:lnTo>
                  <a:lnTo>
                    <a:pt x="706" y="46"/>
                  </a:lnTo>
                  <a:lnTo>
                    <a:pt x="690" y="38"/>
                  </a:lnTo>
                  <a:lnTo>
                    <a:pt x="675" y="31"/>
                  </a:lnTo>
                  <a:lnTo>
                    <a:pt x="660" y="24"/>
                  </a:lnTo>
                  <a:lnTo>
                    <a:pt x="645" y="18"/>
                  </a:lnTo>
                  <a:lnTo>
                    <a:pt x="631" y="13"/>
                  </a:lnTo>
                  <a:lnTo>
                    <a:pt x="616" y="9"/>
                  </a:lnTo>
                  <a:lnTo>
                    <a:pt x="602" y="6"/>
                  </a:lnTo>
                  <a:lnTo>
                    <a:pt x="588" y="3"/>
                  </a:lnTo>
                  <a:lnTo>
                    <a:pt x="573" y="2"/>
                  </a:lnTo>
                  <a:lnTo>
                    <a:pt x="560" y="1"/>
                  </a:lnTo>
                  <a:lnTo>
                    <a:pt x="547" y="0"/>
                  </a:lnTo>
                  <a:lnTo>
                    <a:pt x="533" y="1"/>
                  </a:lnTo>
                  <a:lnTo>
                    <a:pt x="520" y="1"/>
                  </a:lnTo>
                  <a:lnTo>
                    <a:pt x="514" y="2"/>
                  </a:lnTo>
                  <a:lnTo>
                    <a:pt x="487" y="7"/>
                  </a:lnTo>
                  <a:lnTo>
                    <a:pt x="461" y="14"/>
                  </a:lnTo>
                  <a:lnTo>
                    <a:pt x="433" y="24"/>
                  </a:lnTo>
                  <a:lnTo>
                    <a:pt x="405" y="35"/>
                  </a:lnTo>
                  <a:lnTo>
                    <a:pt x="377" y="49"/>
                  </a:lnTo>
                  <a:lnTo>
                    <a:pt x="364" y="57"/>
                  </a:lnTo>
                  <a:lnTo>
                    <a:pt x="350" y="67"/>
                  </a:lnTo>
                  <a:lnTo>
                    <a:pt x="336" y="77"/>
                  </a:lnTo>
                  <a:lnTo>
                    <a:pt x="322" y="87"/>
                  </a:lnTo>
                  <a:lnTo>
                    <a:pt x="309" y="98"/>
                  </a:lnTo>
                  <a:lnTo>
                    <a:pt x="294" y="111"/>
                  </a:lnTo>
                  <a:lnTo>
                    <a:pt x="281" y="124"/>
                  </a:lnTo>
                  <a:lnTo>
                    <a:pt x="267" y="137"/>
                  </a:lnTo>
                  <a:lnTo>
                    <a:pt x="253" y="153"/>
                  </a:lnTo>
                  <a:lnTo>
                    <a:pt x="240" y="168"/>
                  </a:lnTo>
                  <a:lnTo>
                    <a:pt x="226" y="185"/>
                  </a:lnTo>
                  <a:lnTo>
                    <a:pt x="212" y="202"/>
                  </a:lnTo>
                  <a:lnTo>
                    <a:pt x="199" y="220"/>
                  </a:lnTo>
                  <a:lnTo>
                    <a:pt x="186" y="240"/>
                  </a:lnTo>
                  <a:lnTo>
                    <a:pt x="172" y="260"/>
                  </a:lnTo>
                  <a:lnTo>
                    <a:pt x="160" y="283"/>
                  </a:lnTo>
                  <a:lnTo>
                    <a:pt x="147" y="305"/>
                  </a:lnTo>
                  <a:lnTo>
                    <a:pt x="134" y="329"/>
                  </a:lnTo>
                  <a:lnTo>
                    <a:pt x="121" y="354"/>
                  </a:lnTo>
                  <a:lnTo>
                    <a:pt x="109" y="379"/>
                  </a:lnTo>
                  <a:lnTo>
                    <a:pt x="97" y="407"/>
                  </a:lnTo>
                  <a:lnTo>
                    <a:pt x="84" y="435"/>
                  </a:lnTo>
                  <a:lnTo>
                    <a:pt x="75" y="461"/>
                  </a:lnTo>
                  <a:lnTo>
                    <a:pt x="66" y="493"/>
                  </a:lnTo>
                  <a:lnTo>
                    <a:pt x="54" y="535"/>
                  </a:lnTo>
                  <a:lnTo>
                    <a:pt x="41" y="585"/>
                  </a:lnTo>
                  <a:lnTo>
                    <a:pt x="28" y="645"/>
                  </a:lnTo>
                  <a:lnTo>
                    <a:pt x="23" y="677"/>
                  </a:lnTo>
                  <a:lnTo>
                    <a:pt x="17" y="710"/>
                  </a:lnTo>
                  <a:lnTo>
                    <a:pt x="11" y="745"/>
                  </a:lnTo>
                  <a:lnTo>
                    <a:pt x="7" y="782"/>
                  </a:lnTo>
                  <a:lnTo>
                    <a:pt x="4" y="819"/>
                  </a:lnTo>
                  <a:lnTo>
                    <a:pt x="2" y="857"/>
                  </a:lnTo>
                  <a:lnTo>
                    <a:pt x="0" y="896"/>
                  </a:lnTo>
                  <a:lnTo>
                    <a:pt x="0" y="936"/>
                  </a:lnTo>
                  <a:lnTo>
                    <a:pt x="2" y="976"/>
                  </a:lnTo>
                  <a:lnTo>
                    <a:pt x="4" y="1016"/>
                  </a:lnTo>
                  <a:lnTo>
                    <a:pt x="9" y="1056"/>
                  </a:lnTo>
                  <a:lnTo>
                    <a:pt x="16" y="1097"/>
                  </a:lnTo>
                  <a:lnTo>
                    <a:pt x="24" y="1137"/>
                  </a:lnTo>
                  <a:lnTo>
                    <a:pt x="34" y="1177"/>
                  </a:lnTo>
                  <a:lnTo>
                    <a:pt x="46" y="1216"/>
                  </a:lnTo>
                  <a:lnTo>
                    <a:pt x="52" y="1235"/>
                  </a:lnTo>
                  <a:lnTo>
                    <a:pt x="61" y="1255"/>
                  </a:lnTo>
                  <a:lnTo>
                    <a:pt x="69" y="1274"/>
                  </a:lnTo>
                  <a:lnTo>
                    <a:pt x="78" y="1293"/>
                  </a:lnTo>
                  <a:lnTo>
                    <a:pt x="87" y="1312"/>
                  </a:lnTo>
                  <a:lnTo>
                    <a:pt x="98" y="1331"/>
                  </a:lnTo>
                  <a:lnTo>
                    <a:pt x="109" y="1348"/>
                  </a:lnTo>
                  <a:lnTo>
                    <a:pt x="120" y="1367"/>
                  </a:lnTo>
                  <a:lnTo>
                    <a:pt x="132" y="1384"/>
                  </a:lnTo>
                  <a:lnTo>
                    <a:pt x="145" y="1401"/>
                  </a:lnTo>
                  <a:lnTo>
                    <a:pt x="158" y="1417"/>
                  </a:lnTo>
                  <a:lnTo>
                    <a:pt x="170" y="1431"/>
                  </a:lnTo>
                  <a:lnTo>
                    <a:pt x="184" y="1444"/>
                  </a:lnTo>
                  <a:lnTo>
                    <a:pt x="196" y="1457"/>
                  </a:lnTo>
                  <a:lnTo>
                    <a:pt x="209" y="1469"/>
                  </a:lnTo>
                  <a:lnTo>
                    <a:pt x="223" y="1480"/>
                  </a:lnTo>
                  <a:lnTo>
                    <a:pt x="236" y="1491"/>
                  </a:lnTo>
                  <a:lnTo>
                    <a:pt x="249" y="1501"/>
                  </a:lnTo>
                  <a:lnTo>
                    <a:pt x="263" y="1510"/>
                  </a:lnTo>
                  <a:lnTo>
                    <a:pt x="276" y="1518"/>
                  </a:lnTo>
                  <a:lnTo>
                    <a:pt x="304" y="1533"/>
                  </a:lnTo>
                  <a:lnTo>
                    <a:pt x="331" y="1545"/>
                  </a:lnTo>
                  <a:lnTo>
                    <a:pt x="359" y="1555"/>
                  </a:lnTo>
                  <a:lnTo>
                    <a:pt x="388" y="1562"/>
                  </a:lnTo>
                  <a:lnTo>
                    <a:pt x="415" y="1568"/>
                  </a:lnTo>
                  <a:lnTo>
                    <a:pt x="444" y="1573"/>
                  </a:lnTo>
                  <a:lnTo>
                    <a:pt x="473" y="1576"/>
                  </a:lnTo>
                  <a:lnTo>
                    <a:pt x="501" y="1578"/>
                  </a:lnTo>
                  <a:lnTo>
                    <a:pt x="529" y="1578"/>
                  </a:lnTo>
                  <a:lnTo>
                    <a:pt x="557" y="1578"/>
                  </a:lnTo>
                  <a:lnTo>
                    <a:pt x="586" y="1577"/>
                  </a:lnTo>
                  <a:lnTo>
                    <a:pt x="588" y="1576"/>
                  </a:lnTo>
                  <a:lnTo>
                    <a:pt x="612" y="1574"/>
                  </a:lnTo>
                  <a:lnTo>
                    <a:pt x="637" y="1571"/>
                  </a:lnTo>
                  <a:lnTo>
                    <a:pt x="661" y="1566"/>
                  </a:lnTo>
                  <a:lnTo>
                    <a:pt x="686" y="1560"/>
                  </a:lnTo>
                  <a:lnTo>
                    <a:pt x="711" y="1554"/>
                  </a:lnTo>
                  <a:lnTo>
                    <a:pt x="735" y="1546"/>
                  </a:lnTo>
                  <a:lnTo>
                    <a:pt x="760" y="1536"/>
                  </a:lnTo>
                  <a:lnTo>
                    <a:pt x="783" y="1524"/>
                  </a:lnTo>
                  <a:lnTo>
                    <a:pt x="808" y="1511"/>
                  </a:lnTo>
                  <a:lnTo>
                    <a:pt x="832" y="1496"/>
                  </a:lnTo>
                  <a:lnTo>
                    <a:pt x="854" y="1479"/>
                  </a:lnTo>
                  <a:lnTo>
                    <a:pt x="878" y="1461"/>
                  </a:lnTo>
                  <a:lnTo>
                    <a:pt x="899" y="1439"/>
                  </a:lnTo>
                  <a:lnTo>
                    <a:pt x="922" y="1417"/>
                  </a:lnTo>
                  <a:lnTo>
                    <a:pt x="943" y="1391"/>
                  </a:lnTo>
                  <a:lnTo>
                    <a:pt x="964" y="1363"/>
                  </a:lnTo>
                  <a:lnTo>
                    <a:pt x="976" y="1346"/>
                  </a:lnTo>
                  <a:lnTo>
                    <a:pt x="987" y="1329"/>
                  </a:lnTo>
                  <a:lnTo>
                    <a:pt x="998" y="1311"/>
                  </a:lnTo>
                  <a:lnTo>
                    <a:pt x="1008" y="1293"/>
                  </a:lnTo>
                  <a:lnTo>
                    <a:pt x="1017" y="1274"/>
                  </a:lnTo>
                  <a:lnTo>
                    <a:pt x="1025" y="1256"/>
                  </a:lnTo>
                  <a:lnTo>
                    <a:pt x="1034" y="1236"/>
                  </a:lnTo>
                  <a:lnTo>
                    <a:pt x="1041" y="1218"/>
                  </a:lnTo>
                  <a:lnTo>
                    <a:pt x="1053" y="1179"/>
                  </a:lnTo>
                  <a:lnTo>
                    <a:pt x="1064" y="1140"/>
                  </a:lnTo>
                  <a:lnTo>
                    <a:pt x="1073" y="1100"/>
                  </a:lnTo>
                  <a:lnTo>
                    <a:pt x="1080" y="1061"/>
                  </a:lnTo>
                  <a:lnTo>
                    <a:pt x="1084" y="1021"/>
                  </a:lnTo>
                  <a:lnTo>
                    <a:pt x="1087" y="981"/>
                  </a:lnTo>
                  <a:lnTo>
                    <a:pt x="1089" y="941"/>
                  </a:lnTo>
                  <a:lnTo>
                    <a:pt x="1089" y="902"/>
                  </a:lnTo>
                  <a:lnTo>
                    <a:pt x="1087" y="863"/>
                  </a:lnTo>
                  <a:lnTo>
                    <a:pt x="1085" y="825"/>
                  </a:lnTo>
                  <a:lnTo>
                    <a:pt x="1081" y="788"/>
                  </a:lnTo>
                  <a:lnTo>
                    <a:pt x="1077" y="751"/>
                  </a:lnTo>
                  <a:lnTo>
                    <a:pt x="1072" y="717"/>
                  </a:lnTo>
                  <a:lnTo>
                    <a:pt x="1065" y="683"/>
                  </a:lnTo>
                  <a:lnTo>
                    <a:pt x="1059" y="650"/>
                  </a:lnTo>
                  <a:lnTo>
                    <a:pt x="1053" y="618"/>
                  </a:lnTo>
                  <a:lnTo>
                    <a:pt x="1039" y="561"/>
                  </a:lnTo>
                  <a:lnTo>
                    <a:pt x="1025" y="512"/>
                  </a:lnTo>
                  <a:lnTo>
                    <a:pt x="1012" y="472"/>
                  </a:lnTo>
                  <a:lnTo>
                    <a:pt x="1002" y="441"/>
                  </a:lnTo>
                  <a:lnTo>
                    <a:pt x="993" y="415"/>
                  </a:lnTo>
                  <a:close/>
                </a:path>
              </a:pathLst>
            </a:custGeom>
            <a:solidFill>
              <a:srgbClr val="662D9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217" name="Group 466"/>
            <p:cNvGrpSpPr>
              <a:grpSpLocks/>
            </p:cNvGrpSpPr>
            <p:nvPr/>
          </p:nvGrpSpPr>
          <p:grpSpPr bwMode="auto">
            <a:xfrm>
              <a:off x="861" y="2457"/>
              <a:ext cx="985" cy="1464"/>
              <a:chOff x="747" y="2443"/>
              <a:chExt cx="1038" cy="1543"/>
            </a:xfrm>
          </p:grpSpPr>
          <p:sp>
            <p:nvSpPr>
              <p:cNvPr id="3218" name="Freeform 367"/>
              <p:cNvSpPr>
                <a:spLocks/>
              </p:cNvSpPr>
              <p:nvPr/>
            </p:nvSpPr>
            <p:spPr bwMode="auto">
              <a:xfrm>
                <a:off x="999" y="3035"/>
                <a:ext cx="130" cy="159"/>
              </a:xfrm>
              <a:custGeom>
                <a:avLst/>
                <a:gdLst>
                  <a:gd name="T0" fmla="*/ 114 w 130"/>
                  <a:gd name="T1" fmla="*/ 8 h 159"/>
                  <a:gd name="T2" fmla="*/ 114 w 130"/>
                  <a:gd name="T3" fmla="*/ 8 h 159"/>
                  <a:gd name="T4" fmla="*/ 110 w 130"/>
                  <a:gd name="T5" fmla="*/ 6 h 159"/>
                  <a:gd name="T6" fmla="*/ 102 w 130"/>
                  <a:gd name="T7" fmla="*/ 3 h 159"/>
                  <a:gd name="T8" fmla="*/ 95 w 130"/>
                  <a:gd name="T9" fmla="*/ 2 h 159"/>
                  <a:gd name="T10" fmla="*/ 88 w 130"/>
                  <a:gd name="T11" fmla="*/ 1 h 159"/>
                  <a:gd name="T12" fmla="*/ 81 w 130"/>
                  <a:gd name="T13" fmla="*/ 0 h 159"/>
                  <a:gd name="T14" fmla="*/ 73 w 130"/>
                  <a:gd name="T15" fmla="*/ 1 h 159"/>
                  <a:gd name="T16" fmla="*/ 64 w 130"/>
                  <a:gd name="T17" fmla="*/ 3 h 159"/>
                  <a:gd name="T18" fmla="*/ 55 w 130"/>
                  <a:gd name="T19" fmla="*/ 6 h 159"/>
                  <a:gd name="T20" fmla="*/ 46 w 130"/>
                  <a:gd name="T21" fmla="*/ 10 h 159"/>
                  <a:gd name="T22" fmla="*/ 37 w 130"/>
                  <a:gd name="T23" fmla="*/ 17 h 159"/>
                  <a:gd name="T24" fmla="*/ 29 w 130"/>
                  <a:gd name="T25" fmla="*/ 27 h 159"/>
                  <a:gd name="T26" fmla="*/ 21 w 130"/>
                  <a:gd name="T27" fmla="*/ 38 h 159"/>
                  <a:gd name="T28" fmla="*/ 13 w 130"/>
                  <a:gd name="T29" fmla="*/ 52 h 159"/>
                  <a:gd name="T30" fmla="*/ 7 w 130"/>
                  <a:gd name="T31" fmla="*/ 69 h 159"/>
                  <a:gd name="T32" fmla="*/ 7 w 130"/>
                  <a:gd name="T33" fmla="*/ 69 h 159"/>
                  <a:gd name="T34" fmla="*/ 5 w 130"/>
                  <a:gd name="T35" fmla="*/ 76 h 159"/>
                  <a:gd name="T36" fmla="*/ 2 w 130"/>
                  <a:gd name="T37" fmla="*/ 92 h 159"/>
                  <a:gd name="T38" fmla="*/ 1 w 130"/>
                  <a:gd name="T39" fmla="*/ 104 h 159"/>
                  <a:gd name="T40" fmla="*/ 0 w 130"/>
                  <a:gd name="T41" fmla="*/ 115 h 159"/>
                  <a:gd name="T42" fmla="*/ 1 w 130"/>
                  <a:gd name="T43" fmla="*/ 126 h 159"/>
                  <a:gd name="T44" fmla="*/ 2 w 130"/>
                  <a:gd name="T45" fmla="*/ 136 h 159"/>
                  <a:gd name="T46" fmla="*/ 5 w 130"/>
                  <a:gd name="T47" fmla="*/ 146 h 159"/>
                  <a:gd name="T48" fmla="*/ 8 w 130"/>
                  <a:gd name="T49" fmla="*/ 150 h 159"/>
                  <a:gd name="T50" fmla="*/ 11 w 130"/>
                  <a:gd name="T51" fmla="*/ 153 h 159"/>
                  <a:gd name="T52" fmla="*/ 14 w 130"/>
                  <a:gd name="T53" fmla="*/ 156 h 159"/>
                  <a:gd name="T54" fmla="*/ 19 w 130"/>
                  <a:gd name="T55" fmla="*/ 158 h 159"/>
                  <a:gd name="T56" fmla="*/ 23 w 130"/>
                  <a:gd name="T57" fmla="*/ 159 h 159"/>
                  <a:gd name="T58" fmla="*/ 29 w 130"/>
                  <a:gd name="T59" fmla="*/ 159 h 159"/>
                  <a:gd name="T60" fmla="*/ 35 w 130"/>
                  <a:gd name="T61" fmla="*/ 158 h 159"/>
                  <a:gd name="T62" fmla="*/ 41 w 130"/>
                  <a:gd name="T63" fmla="*/ 157 h 159"/>
                  <a:gd name="T64" fmla="*/ 49 w 130"/>
                  <a:gd name="T65" fmla="*/ 154 h 159"/>
                  <a:gd name="T66" fmla="*/ 58 w 130"/>
                  <a:gd name="T67" fmla="*/ 150 h 159"/>
                  <a:gd name="T68" fmla="*/ 67 w 130"/>
                  <a:gd name="T69" fmla="*/ 145 h 159"/>
                  <a:gd name="T70" fmla="*/ 77 w 130"/>
                  <a:gd name="T71" fmla="*/ 137 h 159"/>
                  <a:gd name="T72" fmla="*/ 89 w 130"/>
                  <a:gd name="T73" fmla="*/ 129 h 159"/>
                  <a:gd name="T74" fmla="*/ 102 w 130"/>
                  <a:gd name="T75" fmla="*/ 120 h 159"/>
                  <a:gd name="T76" fmla="*/ 102 w 130"/>
                  <a:gd name="T77" fmla="*/ 120 h 159"/>
                  <a:gd name="T78" fmla="*/ 110 w 130"/>
                  <a:gd name="T79" fmla="*/ 109 h 159"/>
                  <a:gd name="T80" fmla="*/ 117 w 130"/>
                  <a:gd name="T81" fmla="*/ 96 h 159"/>
                  <a:gd name="T82" fmla="*/ 124 w 130"/>
                  <a:gd name="T83" fmla="*/ 81 h 159"/>
                  <a:gd name="T84" fmla="*/ 127 w 130"/>
                  <a:gd name="T85" fmla="*/ 72 h 159"/>
                  <a:gd name="T86" fmla="*/ 129 w 130"/>
                  <a:gd name="T87" fmla="*/ 63 h 159"/>
                  <a:gd name="T88" fmla="*/ 130 w 130"/>
                  <a:gd name="T89" fmla="*/ 53 h 159"/>
                  <a:gd name="T90" fmla="*/ 130 w 130"/>
                  <a:gd name="T91" fmla="*/ 44 h 159"/>
                  <a:gd name="T92" fmla="*/ 129 w 130"/>
                  <a:gd name="T93" fmla="*/ 35 h 159"/>
                  <a:gd name="T94" fmla="*/ 126 w 130"/>
                  <a:gd name="T95" fmla="*/ 26 h 159"/>
                  <a:gd name="T96" fmla="*/ 121 w 130"/>
                  <a:gd name="T97" fmla="*/ 16 h 159"/>
                  <a:gd name="T98" fmla="*/ 114 w 130"/>
                  <a:gd name="T99" fmla="*/ 8 h 159"/>
                  <a:gd name="T100" fmla="*/ 114 w 130"/>
                  <a:gd name="T101" fmla="*/ 8 h 15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30"/>
                  <a:gd name="T154" fmla="*/ 0 h 159"/>
                  <a:gd name="T155" fmla="*/ 130 w 130"/>
                  <a:gd name="T156" fmla="*/ 159 h 159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30" h="159">
                    <a:moveTo>
                      <a:pt x="114" y="8"/>
                    </a:moveTo>
                    <a:lnTo>
                      <a:pt x="114" y="8"/>
                    </a:lnTo>
                    <a:lnTo>
                      <a:pt x="110" y="6"/>
                    </a:lnTo>
                    <a:lnTo>
                      <a:pt x="102" y="3"/>
                    </a:lnTo>
                    <a:lnTo>
                      <a:pt x="95" y="2"/>
                    </a:lnTo>
                    <a:lnTo>
                      <a:pt x="88" y="1"/>
                    </a:lnTo>
                    <a:lnTo>
                      <a:pt x="81" y="0"/>
                    </a:lnTo>
                    <a:lnTo>
                      <a:pt x="73" y="1"/>
                    </a:lnTo>
                    <a:lnTo>
                      <a:pt x="64" y="3"/>
                    </a:lnTo>
                    <a:lnTo>
                      <a:pt x="55" y="6"/>
                    </a:lnTo>
                    <a:lnTo>
                      <a:pt x="46" y="10"/>
                    </a:lnTo>
                    <a:lnTo>
                      <a:pt x="37" y="17"/>
                    </a:lnTo>
                    <a:lnTo>
                      <a:pt x="29" y="27"/>
                    </a:lnTo>
                    <a:lnTo>
                      <a:pt x="21" y="38"/>
                    </a:lnTo>
                    <a:lnTo>
                      <a:pt x="13" y="52"/>
                    </a:lnTo>
                    <a:lnTo>
                      <a:pt x="7" y="69"/>
                    </a:lnTo>
                    <a:lnTo>
                      <a:pt x="5" y="76"/>
                    </a:lnTo>
                    <a:lnTo>
                      <a:pt x="2" y="92"/>
                    </a:lnTo>
                    <a:lnTo>
                      <a:pt x="1" y="104"/>
                    </a:lnTo>
                    <a:lnTo>
                      <a:pt x="0" y="115"/>
                    </a:lnTo>
                    <a:lnTo>
                      <a:pt x="1" y="126"/>
                    </a:lnTo>
                    <a:lnTo>
                      <a:pt x="2" y="136"/>
                    </a:lnTo>
                    <a:lnTo>
                      <a:pt x="5" y="146"/>
                    </a:lnTo>
                    <a:lnTo>
                      <a:pt x="8" y="150"/>
                    </a:lnTo>
                    <a:lnTo>
                      <a:pt x="11" y="153"/>
                    </a:lnTo>
                    <a:lnTo>
                      <a:pt x="14" y="156"/>
                    </a:lnTo>
                    <a:lnTo>
                      <a:pt x="19" y="158"/>
                    </a:lnTo>
                    <a:lnTo>
                      <a:pt x="23" y="159"/>
                    </a:lnTo>
                    <a:lnTo>
                      <a:pt x="29" y="159"/>
                    </a:lnTo>
                    <a:lnTo>
                      <a:pt x="35" y="158"/>
                    </a:lnTo>
                    <a:lnTo>
                      <a:pt x="41" y="157"/>
                    </a:lnTo>
                    <a:lnTo>
                      <a:pt x="49" y="154"/>
                    </a:lnTo>
                    <a:lnTo>
                      <a:pt x="58" y="150"/>
                    </a:lnTo>
                    <a:lnTo>
                      <a:pt x="67" y="145"/>
                    </a:lnTo>
                    <a:lnTo>
                      <a:pt x="77" y="137"/>
                    </a:lnTo>
                    <a:lnTo>
                      <a:pt x="89" y="129"/>
                    </a:lnTo>
                    <a:lnTo>
                      <a:pt x="102" y="120"/>
                    </a:lnTo>
                    <a:lnTo>
                      <a:pt x="110" y="109"/>
                    </a:lnTo>
                    <a:lnTo>
                      <a:pt x="117" y="96"/>
                    </a:lnTo>
                    <a:lnTo>
                      <a:pt x="124" y="81"/>
                    </a:lnTo>
                    <a:lnTo>
                      <a:pt x="127" y="72"/>
                    </a:lnTo>
                    <a:lnTo>
                      <a:pt x="129" y="63"/>
                    </a:lnTo>
                    <a:lnTo>
                      <a:pt x="130" y="53"/>
                    </a:lnTo>
                    <a:lnTo>
                      <a:pt x="130" y="44"/>
                    </a:lnTo>
                    <a:lnTo>
                      <a:pt x="129" y="35"/>
                    </a:lnTo>
                    <a:lnTo>
                      <a:pt x="126" y="26"/>
                    </a:lnTo>
                    <a:lnTo>
                      <a:pt x="121" y="16"/>
                    </a:lnTo>
                    <a:lnTo>
                      <a:pt x="114" y="8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9" name="Freeform 368"/>
              <p:cNvSpPr>
                <a:spLocks/>
              </p:cNvSpPr>
              <p:nvPr/>
            </p:nvSpPr>
            <p:spPr bwMode="auto">
              <a:xfrm>
                <a:off x="1072" y="2660"/>
                <a:ext cx="428" cy="219"/>
              </a:xfrm>
              <a:custGeom>
                <a:avLst/>
                <a:gdLst>
                  <a:gd name="T0" fmla="*/ 2 w 428"/>
                  <a:gd name="T1" fmla="*/ 65 h 219"/>
                  <a:gd name="T2" fmla="*/ 5 w 428"/>
                  <a:gd name="T3" fmla="*/ 87 h 219"/>
                  <a:gd name="T4" fmla="*/ 13 w 428"/>
                  <a:gd name="T5" fmla="*/ 119 h 219"/>
                  <a:gd name="T6" fmla="*/ 25 w 428"/>
                  <a:gd name="T7" fmla="*/ 145 h 219"/>
                  <a:gd name="T8" fmla="*/ 36 w 428"/>
                  <a:gd name="T9" fmla="*/ 164 h 219"/>
                  <a:gd name="T10" fmla="*/ 51 w 428"/>
                  <a:gd name="T11" fmla="*/ 180 h 219"/>
                  <a:gd name="T12" fmla="*/ 70 w 428"/>
                  <a:gd name="T13" fmla="*/ 196 h 219"/>
                  <a:gd name="T14" fmla="*/ 92 w 428"/>
                  <a:gd name="T15" fmla="*/ 207 h 219"/>
                  <a:gd name="T16" fmla="*/ 119 w 428"/>
                  <a:gd name="T17" fmla="*/ 215 h 219"/>
                  <a:gd name="T18" fmla="*/ 152 w 428"/>
                  <a:gd name="T19" fmla="*/ 219 h 219"/>
                  <a:gd name="T20" fmla="*/ 190 w 428"/>
                  <a:gd name="T21" fmla="*/ 217 h 219"/>
                  <a:gd name="T22" fmla="*/ 233 w 428"/>
                  <a:gd name="T23" fmla="*/ 208 h 219"/>
                  <a:gd name="T24" fmla="*/ 283 w 428"/>
                  <a:gd name="T25" fmla="*/ 193 h 219"/>
                  <a:gd name="T26" fmla="*/ 311 w 428"/>
                  <a:gd name="T27" fmla="*/ 181 h 219"/>
                  <a:gd name="T28" fmla="*/ 346 w 428"/>
                  <a:gd name="T29" fmla="*/ 166 h 219"/>
                  <a:gd name="T30" fmla="*/ 379 w 428"/>
                  <a:gd name="T31" fmla="*/ 148 h 219"/>
                  <a:gd name="T32" fmla="*/ 409 w 428"/>
                  <a:gd name="T33" fmla="*/ 127 h 219"/>
                  <a:gd name="T34" fmla="*/ 420 w 428"/>
                  <a:gd name="T35" fmla="*/ 115 h 219"/>
                  <a:gd name="T36" fmla="*/ 426 w 428"/>
                  <a:gd name="T37" fmla="*/ 102 h 219"/>
                  <a:gd name="T38" fmla="*/ 428 w 428"/>
                  <a:gd name="T39" fmla="*/ 90 h 219"/>
                  <a:gd name="T40" fmla="*/ 423 w 428"/>
                  <a:gd name="T41" fmla="*/ 78 h 219"/>
                  <a:gd name="T42" fmla="*/ 412 w 428"/>
                  <a:gd name="T43" fmla="*/ 64 h 219"/>
                  <a:gd name="T44" fmla="*/ 391 w 428"/>
                  <a:gd name="T45" fmla="*/ 52 h 219"/>
                  <a:gd name="T46" fmla="*/ 361 w 428"/>
                  <a:gd name="T47" fmla="*/ 41 h 219"/>
                  <a:gd name="T48" fmla="*/ 320 w 428"/>
                  <a:gd name="T49" fmla="*/ 30 h 219"/>
                  <a:gd name="T50" fmla="*/ 291 w 428"/>
                  <a:gd name="T51" fmla="*/ 22 h 219"/>
                  <a:gd name="T52" fmla="*/ 220 w 428"/>
                  <a:gd name="T53" fmla="*/ 9 h 219"/>
                  <a:gd name="T54" fmla="*/ 155 w 428"/>
                  <a:gd name="T55" fmla="*/ 2 h 219"/>
                  <a:gd name="T56" fmla="*/ 111 w 428"/>
                  <a:gd name="T57" fmla="*/ 0 h 219"/>
                  <a:gd name="T58" fmla="*/ 69 w 428"/>
                  <a:gd name="T59" fmla="*/ 2 h 219"/>
                  <a:gd name="T60" fmla="*/ 49 w 428"/>
                  <a:gd name="T61" fmla="*/ 5 h 219"/>
                  <a:gd name="T62" fmla="*/ 31 w 428"/>
                  <a:gd name="T63" fmla="*/ 7 h 219"/>
                  <a:gd name="T64" fmla="*/ 20 w 428"/>
                  <a:gd name="T65" fmla="*/ 11 h 219"/>
                  <a:gd name="T66" fmla="*/ 11 w 428"/>
                  <a:gd name="T67" fmla="*/ 18 h 219"/>
                  <a:gd name="T68" fmla="*/ 3 w 428"/>
                  <a:gd name="T69" fmla="*/ 29 h 219"/>
                  <a:gd name="T70" fmla="*/ 0 w 428"/>
                  <a:gd name="T71" fmla="*/ 44 h 219"/>
                  <a:gd name="T72" fmla="*/ 2 w 428"/>
                  <a:gd name="T73" fmla="*/ 65 h 21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28"/>
                  <a:gd name="T112" fmla="*/ 0 h 219"/>
                  <a:gd name="T113" fmla="*/ 428 w 428"/>
                  <a:gd name="T114" fmla="*/ 219 h 219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28" h="219">
                    <a:moveTo>
                      <a:pt x="2" y="65"/>
                    </a:moveTo>
                    <a:lnTo>
                      <a:pt x="2" y="65"/>
                    </a:lnTo>
                    <a:lnTo>
                      <a:pt x="3" y="76"/>
                    </a:lnTo>
                    <a:lnTo>
                      <a:pt x="5" y="87"/>
                    </a:lnTo>
                    <a:lnTo>
                      <a:pt x="8" y="102"/>
                    </a:lnTo>
                    <a:lnTo>
                      <a:pt x="13" y="119"/>
                    </a:lnTo>
                    <a:lnTo>
                      <a:pt x="20" y="136"/>
                    </a:lnTo>
                    <a:lnTo>
                      <a:pt x="25" y="145"/>
                    </a:lnTo>
                    <a:lnTo>
                      <a:pt x="30" y="155"/>
                    </a:lnTo>
                    <a:lnTo>
                      <a:pt x="36" y="164"/>
                    </a:lnTo>
                    <a:lnTo>
                      <a:pt x="43" y="172"/>
                    </a:lnTo>
                    <a:lnTo>
                      <a:pt x="51" y="180"/>
                    </a:lnTo>
                    <a:lnTo>
                      <a:pt x="59" y="188"/>
                    </a:lnTo>
                    <a:lnTo>
                      <a:pt x="70" y="196"/>
                    </a:lnTo>
                    <a:lnTo>
                      <a:pt x="80" y="202"/>
                    </a:lnTo>
                    <a:lnTo>
                      <a:pt x="92" y="207"/>
                    </a:lnTo>
                    <a:lnTo>
                      <a:pt x="104" y="212"/>
                    </a:lnTo>
                    <a:lnTo>
                      <a:pt x="119" y="215"/>
                    </a:lnTo>
                    <a:lnTo>
                      <a:pt x="134" y="218"/>
                    </a:lnTo>
                    <a:lnTo>
                      <a:pt x="152" y="219"/>
                    </a:lnTo>
                    <a:lnTo>
                      <a:pt x="170" y="219"/>
                    </a:lnTo>
                    <a:lnTo>
                      <a:pt x="190" y="217"/>
                    </a:lnTo>
                    <a:lnTo>
                      <a:pt x="210" y="213"/>
                    </a:lnTo>
                    <a:lnTo>
                      <a:pt x="233" y="208"/>
                    </a:lnTo>
                    <a:lnTo>
                      <a:pt x="257" y="201"/>
                    </a:lnTo>
                    <a:lnTo>
                      <a:pt x="283" y="193"/>
                    </a:lnTo>
                    <a:lnTo>
                      <a:pt x="311" y="181"/>
                    </a:lnTo>
                    <a:lnTo>
                      <a:pt x="321" y="177"/>
                    </a:lnTo>
                    <a:lnTo>
                      <a:pt x="346" y="166"/>
                    </a:lnTo>
                    <a:lnTo>
                      <a:pt x="363" y="158"/>
                    </a:lnTo>
                    <a:lnTo>
                      <a:pt x="379" y="148"/>
                    </a:lnTo>
                    <a:lnTo>
                      <a:pt x="395" y="138"/>
                    </a:lnTo>
                    <a:lnTo>
                      <a:pt x="409" y="127"/>
                    </a:lnTo>
                    <a:lnTo>
                      <a:pt x="415" y="121"/>
                    </a:lnTo>
                    <a:lnTo>
                      <a:pt x="420" y="115"/>
                    </a:lnTo>
                    <a:lnTo>
                      <a:pt x="424" y="109"/>
                    </a:lnTo>
                    <a:lnTo>
                      <a:pt x="426" y="102"/>
                    </a:lnTo>
                    <a:lnTo>
                      <a:pt x="428" y="96"/>
                    </a:lnTo>
                    <a:lnTo>
                      <a:pt x="428" y="90"/>
                    </a:lnTo>
                    <a:lnTo>
                      <a:pt x="427" y="84"/>
                    </a:lnTo>
                    <a:lnTo>
                      <a:pt x="423" y="78"/>
                    </a:lnTo>
                    <a:lnTo>
                      <a:pt x="419" y="72"/>
                    </a:lnTo>
                    <a:lnTo>
                      <a:pt x="412" y="64"/>
                    </a:lnTo>
                    <a:lnTo>
                      <a:pt x="403" y="58"/>
                    </a:lnTo>
                    <a:lnTo>
                      <a:pt x="391" y="52"/>
                    </a:lnTo>
                    <a:lnTo>
                      <a:pt x="377" y="46"/>
                    </a:lnTo>
                    <a:lnTo>
                      <a:pt x="361" y="41"/>
                    </a:lnTo>
                    <a:lnTo>
                      <a:pt x="341" y="35"/>
                    </a:lnTo>
                    <a:lnTo>
                      <a:pt x="320" y="30"/>
                    </a:lnTo>
                    <a:lnTo>
                      <a:pt x="291" y="22"/>
                    </a:lnTo>
                    <a:lnTo>
                      <a:pt x="259" y="16"/>
                    </a:lnTo>
                    <a:lnTo>
                      <a:pt x="220" y="9"/>
                    </a:lnTo>
                    <a:lnTo>
                      <a:pt x="177" y="4"/>
                    </a:lnTo>
                    <a:lnTo>
                      <a:pt x="155" y="2"/>
                    </a:lnTo>
                    <a:lnTo>
                      <a:pt x="132" y="0"/>
                    </a:lnTo>
                    <a:lnTo>
                      <a:pt x="111" y="0"/>
                    </a:lnTo>
                    <a:lnTo>
                      <a:pt x="89" y="0"/>
                    </a:lnTo>
                    <a:lnTo>
                      <a:pt x="69" y="2"/>
                    </a:lnTo>
                    <a:lnTo>
                      <a:pt x="49" y="5"/>
                    </a:lnTo>
                    <a:lnTo>
                      <a:pt x="40" y="6"/>
                    </a:lnTo>
                    <a:lnTo>
                      <a:pt x="31" y="7"/>
                    </a:lnTo>
                    <a:lnTo>
                      <a:pt x="26" y="9"/>
                    </a:lnTo>
                    <a:lnTo>
                      <a:pt x="20" y="11"/>
                    </a:lnTo>
                    <a:lnTo>
                      <a:pt x="15" y="14"/>
                    </a:lnTo>
                    <a:lnTo>
                      <a:pt x="11" y="18"/>
                    </a:lnTo>
                    <a:lnTo>
                      <a:pt x="7" y="22"/>
                    </a:lnTo>
                    <a:lnTo>
                      <a:pt x="3" y="29"/>
                    </a:lnTo>
                    <a:lnTo>
                      <a:pt x="1" y="36"/>
                    </a:lnTo>
                    <a:lnTo>
                      <a:pt x="0" y="44"/>
                    </a:lnTo>
                    <a:lnTo>
                      <a:pt x="1" y="54"/>
                    </a:lnTo>
                    <a:lnTo>
                      <a:pt x="2" y="65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0" name="Freeform 369"/>
              <p:cNvSpPr>
                <a:spLocks/>
              </p:cNvSpPr>
              <p:nvPr/>
            </p:nvSpPr>
            <p:spPr bwMode="auto">
              <a:xfrm>
                <a:off x="850" y="2725"/>
                <a:ext cx="162" cy="211"/>
              </a:xfrm>
              <a:custGeom>
                <a:avLst/>
                <a:gdLst>
                  <a:gd name="T0" fmla="*/ 99 w 162"/>
                  <a:gd name="T1" fmla="*/ 13 h 211"/>
                  <a:gd name="T2" fmla="*/ 99 w 162"/>
                  <a:gd name="T3" fmla="*/ 13 h 211"/>
                  <a:gd name="T4" fmla="*/ 102 w 162"/>
                  <a:gd name="T5" fmla="*/ 11 h 211"/>
                  <a:gd name="T6" fmla="*/ 110 w 162"/>
                  <a:gd name="T7" fmla="*/ 7 h 211"/>
                  <a:gd name="T8" fmla="*/ 120 w 162"/>
                  <a:gd name="T9" fmla="*/ 3 h 211"/>
                  <a:gd name="T10" fmla="*/ 127 w 162"/>
                  <a:gd name="T11" fmla="*/ 0 h 211"/>
                  <a:gd name="T12" fmla="*/ 133 w 162"/>
                  <a:gd name="T13" fmla="*/ 0 h 211"/>
                  <a:gd name="T14" fmla="*/ 139 w 162"/>
                  <a:gd name="T15" fmla="*/ 0 h 211"/>
                  <a:gd name="T16" fmla="*/ 145 w 162"/>
                  <a:gd name="T17" fmla="*/ 1 h 211"/>
                  <a:gd name="T18" fmla="*/ 150 w 162"/>
                  <a:gd name="T19" fmla="*/ 5 h 211"/>
                  <a:gd name="T20" fmla="*/ 154 w 162"/>
                  <a:gd name="T21" fmla="*/ 10 h 211"/>
                  <a:gd name="T22" fmla="*/ 158 w 162"/>
                  <a:gd name="T23" fmla="*/ 17 h 211"/>
                  <a:gd name="T24" fmla="*/ 161 w 162"/>
                  <a:gd name="T25" fmla="*/ 26 h 211"/>
                  <a:gd name="T26" fmla="*/ 162 w 162"/>
                  <a:gd name="T27" fmla="*/ 38 h 211"/>
                  <a:gd name="T28" fmla="*/ 162 w 162"/>
                  <a:gd name="T29" fmla="*/ 53 h 211"/>
                  <a:gd name="T30" fmla="*/ 162 w 162"/>
                  <a:gd name="T31" fmla="*/ 53 h 211"/>
                  <a:gd name="T32" fmla="*/ 160 w 162"/>
                  <a:gd name="T33" fmla="*/ 59 h 211"/>
                  <a:gd name="T34" fmla="*/ 158 w 162"/>
                  <a:gd name="T35" fmla="*/ 66 h 211"/>
                  <a:gd name="T36" fmla="*/ 154 w 162"/>
                  <a:gd name="T37" fmla="*/ 76 h 211"/>
                  <a:gd name="T38" fmla="*/ 147 w 162"/>
                  <a:gd name="T39" fmla="*/ 89 h 211"/>
                  <a:gd name="T40" fmla="*/ 138 w 162"/>
                  <a:gd name="T41" fmla="*/ 104 h 211"/>
                  <a:gd name="T42" fmla="*/ 125 w 162"/>
                  <a:gd name="T43" fmla="*/ 120 h 211"/>
                  <a:gd name="T44" fmla="*/ 107 w 162"/>
                  <a:gd name="T45" fmla="*/ 140 h 211"/>
                  <a:gd name="T46" fmla="*/ 107 w 162"/>
                  <a:gd name="T47" fmla="*/ 140 h 211"/>
                  <a:gd name="T48" fmla="*/ 106 w 162"/>
                  <a:gd name="T49" fmla="*/ 141 h 211"/>
                  <a:gd name="T50" fmla="*/ 106 w 162"/>
                  <a:gd name="T51" fmla="*/ 141 h 211"/>
                  <a:gd name="T52" fmla="*/ 86 w 162"/>
                  <a:gd name="T53" fmla="*/ 161 h 211"/>
                  <a:gd name="T54" fmla="*/ 66 w 162"/>
                  <a:gd name="T55" fmla="*/ 179 h 211"/>
                  <a:gd name="T56" fmla="*/ 48 w 162"/>
                  <a:gd name="T57" fmla="*/ 194 h 211"/>
                  <a:gd name="T58" fmla="*/ 38 w 162"/>
                  <a:gd name="T59" fmla="*/ 200 h 211"/>
                  <a:gd name="T60" fmla="*/ 30 w 162"/>
                  <a:gd name="T61" fmla="*/ 205 h 211"/>
                  <a:gd name="T62" fmla="*/ 23 w 162"/>
                  <a:gd name="T63" fmla="*/ 209 h 211"/>
                  <a:gd name="T64" fmla="*/ 16 w 162"/>
                  <a:gd name="T65" fmla="*/ 211 h 211"/>
                  <a:gd name="T66" fmla="*/ 11 w 162"/>
                  <a:gd name="T67" fmla="*/ 211 h 211"/>
                  <a:gd name="T68" fmla="*/ 6 w 162"/>
                  <a:gd name="T69" fmla="*/ 210 h 211"/>
                  <a:gd name="T70" fmla="*/ 3 w 162"/>
                  <a:gd name="T71" fmla="*/ 205 h 211"/>
                  <a:gd name="T72" fmla="*/ 0 w 162"/>
                  <a:gd name="T73" fmla="*/ 199 h 211"/>
                  <a:gd name="T74" fmla="*/ 0 w 162"/>
                  <a:gd name="T75" fmla="*/ 191 h 211"/>
                  <a:gd name="T76" fmla="*/ 1 w 162"/>
                  <a:gd name="T77" fmla="*/ 180 h 211"/>
                  <a:gd name="T78" fmla="*/ 1 w 162"/>
                  <a:gd name="T79" fmla="*/ 180 h 211"/>
                  <a:gd name="T80" fmla="*/ 4 w 162"/>
                  <a:gd name="T81" fmla="*/ 164 h 211"/>
                  <a:gd name="T82" fmla="*/ 7 w 162"/>
                  <a:gd name="T83" fmla="*/ 148 h 211"/>
                  <a:gd name="T84" fmla="*/ 11 w 162"/>
                  <a:gd name="T85" fmla="*/ 128 h 211"/>
                  <a:gd name="T86" fmla="*/ 18 w 162"/>
                  <a:gd name="T87" fmla="*/ 106 h 211"/>
                  <a:gd name="T88" fmla="*/ 22 w 162"/>
                  <a:gd name="T89" fmla="*/ 96 h 211"/>
                  <a:gd name="T90" fmla="*/ 26 w 162"/>
                  <a:gd name="T91" fmla="*/ 86 h 211"/>
                  <a:gd name="T92" fmla="*/ 31 w 162"/>
                  <a:gd name="T93" fmla="*/ 75 h 211"/>
                  <a:gd name="T94" fmla="*/ 37 w 162"/>
                  <a:gd name="T95" fmla="*/ 67 h 211"/>
                  <a:gd name="T96" fmla="*/ 44 w 162"/>
                  <a:gd name="T97" fmla="*/ 59 h 211"/>
                  <a:gd name="T98" fmla="*/ 51 w 162"/>
                  <a:gd name="T99" fmla="*/ 52 h 211"/>
                  <a:gd name="T100" fmla="*/ 51 w 162"/>
                  <a:gd name="T101" fmla="*/ 52 h 211"/>
                  <a:gd name="T102" fmla="*/ 68 w 162"/>
                  <a:gd name="T103" fmla="*/ 36 h 211"/>
                  <a:gd name="T104" fmla="*/ 84 w 162"/>
                  <a:gd name="T105" fmla="*/ 23 h 211"/>
                  <a:gd name="T106" fmla="*/ 92 w 162"/>
                  <a:gd name="T107" fmla="*/ 17 h 211"/>
                  <a:gd name="T108" fmla="*/ 99 w 162"/>
                  <a:gd name="T109" fmla="*/ 13 h 211"/>
                  <a:gd name="T110" fmla="*/ 99 w 162"/>
                  <a:gd name="T111" fmla="*/ 13 h 21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2"/>
                  <a:gd name="T169" fmla="*/ 0 h 211"/>
                  <a:gd name="T170" fmla="*/ 162 w 162"/>
                  <a:gd name="T171" fmla="*/ 211 h 21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2" h="211">
                    <a:moveTo>
                      <a:pt x="99" y="13"/>
                    </a:moveTo>
                    <a:lnTo>
                      <a:pt x="99" y="13"/>
                    </a:lnTo>
                    <a:lnTo>
                      <a:pt x="102" y="11"/>
                    </a:lnTo>
                    <a:lnTo>
                      <a:pt x="110" y="7"/>
                    </a:lnTo>
                    <a:lnTo>
                      <a:pt x="120" y="3"/>
                    </a:lnTo>
                    <a:lnTo>
                      <a:pt x="127" y="0"/>
                    </a:lnTo>
                    <a:lnTo>
                      <a:pt x="133" y="0"/>
                    </a:lnTo>
                    <a:lnTo>
                      <a:pt x="139" y="0"/>
                    </a:lnTo>
                    <a:lnTo>
                      <a:pt x="145" y="1"/>
                    </a:lnTo>
                    <a:lnTo>
                      <a:pt x="150" y="5"/>
                    </a:lnTo>
                    <a:lnTo>
                      <a:pt x="154" y="10"/>
                    </a:lnTo>
                    <a:lnTo>
                      <a:pt x="158" y="17"/>
                    </a:lnTo>
                    <a:lnTo>
                      <a:pt x="161" y="26"/>
                    </a:lnTo>
                    <a:lnTo>
                      <a:pt x="162" y="38"/>
                    </a:lnTo>
                    <a:lnTo>
                      <a:pt x="162" y="53"/>
                    </a:lnTo>
                    <a:lnTo>
                      <a:pt x="160" y="59"/>
                    </a:lnTo>
                    <a:lnTo>
                      <a:pt x="158" y="66"/>
                    </a:lnTo>
                    <a:lnTo>
                      <a:pt x="154" y="76"/>
                    </a:lnTo>
                    <a:lnTo>
                      <a:pt x="147" y="89"/>
                    </a:lnTo>
                    <a:lnTo>
                      <a:pt x="138" y="104"/>
                    </a:lnTo>
                    <a:lnTo>
                      <a:pt x="125" y="120"/>
                    </a:lnTo>
                    <a:lnTo>
                      <a:pt x="107" y="140"/>
                    </a:lnTo>
                    <a:lnTo>
                      <a:pt x="106" y="141"/>
                    </a:lnTo>
                    <a:lnTo>
                      <a:pt x="86" y="161"/>
                    </a:lnTo>
                    <a:lnTo>
                      <a:pt x="66" y="179"/>
                    </a:lnTo>
                    <a:lnTo>
                      <a:pt x="48" y="194"/>
                    </a:lnTo>
                    <a:lnTo>
                      <a:pt x="38" y="200"/>
                    </a:lnTo>
                    <a:lnTo>
                      <a:pt x="30" y="205"/>
                    </a:lnTo>
                    <a:lnTo>
                      <a:pt x="23" y="209"/>
                    </a:lnTo>
                    <a:lnTo>
                      <a:pt x="16" y="211"/>
                    </a:lnTo>
                    <a:lnTo>
                      <a:pt x="11" y="211"/>
                    </a:lnTo>
                    <a:lnTo>
                      <a:pt x="6" y="210"/>
                    </a:lnTo>
                    <a:lnTo>
                      <a:pt x="3" y="205"/>
                    </a:lnTo>
                    <a:lnTo>
                      <a:pt x="0" y="199"/>
                    </a:lnTo>
                    <a:lnTo>
                      <a:pt x="0" y="191"/>
                    </a:lnTo>
                    <a:lnTo>
                      <a:pt x="1" y="180"/>
                    </a:lnTo>
                    <a:lnTo>
                      <a:pt x="4" y="164"/>
                    </a:lnTo>
                    <a:lnTo>
                      <a:pt x="7" y="148"/>
                    </a:lnTo>
                    <a:lnTo>
                      <a:pt x="11" y="128"/>
                    </a:lnTo>
                    <a:lnTo>
                      <a:pt x="18" y="106"/>
                    </a:lnTo>
                    <a:lnTo>
                      <a:pt x="22" y="96"/>
                    </a:lnTo>
                    <a:lnTo>
                      <a:pt x="26" y="86"/>
                    </a:lnTo>
                    <a:lnTo>
                      <a:pt x="31" y="75"/>
                    </a:lnTo>
                    <a:lnTo>
                      <a:pt x="37" y="67"/>
                    </a:lnTo>
                    <a:lnTo>
                      <a:pt x="44" y="59"/>
                    </a:lnTo>
                    <a:lnTo>
                      <a:pt x="51" y="52"/>
                    </a:lnTo>
                    <a:lnTo>
                      <a:pt x="68" y="36"/>
                    </a:lnTo>
                    <a:lnTo>
                      <a:pt x="84" y="23"/>
                    </a:lnTo>
                    <a:lnTo>
                      <a:pt x="92" y="17"/>
                    </a:lnTo>
                    <a:lnTo>
                      <a:pt x="99" y="13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1" name="Freeform 370"/>
              <p:cNvSpPr>
                <a:spLocks/>
              </p:cNvSpPr>
              <p:nvPr/>
            </p:nvSpPr>
            <p:spPr bwMode="auto">
              <a:xfrm>
                <a:off x="1008" y="3139"/>
                <a:ext cx="330" cy="446"/>
              </a:xfrm>
              <a:custGeom>
                <a:avLst/>
                <a:gdLst>
                  <a:gd name="T0" fmla="*/ 0 w 330"/>
                  <a:gd name="T1" fmla="*/ 247 h 446"/>
                  <a:gd name="T2" fmla="*/ 0 w 330"/>
                  <a:gd name="T3" fmla="*/ 272 h 446"/>
                  <a:gd name="T4" fmla="*/ 4 w 330"/>
                  <a:gd name="T5" fmla="*/ 299 h 446"/>
                  <a:gd name="T6" fmla="*/ 14 w 330"/>
                  <a:gd name="T7" fmla="*/ 331 h 446"/>
                  <a:gd name="T8" fmla="*/ 28 w 330"/>
                  <a:gd name="T9" fmla="*/ 365 h 446"/>
                  <a:gd name="T10" fmla="*/ 45 w 330"/>
                  <a:gd name="T11" fmla="*/ 389 h 446"/>
                  <a:gd name="T12" fmla="*/ 60 w 330"/>
                  <a:gd name="T13" fmla="*/ 404 h 446"/>
                  <a:gd name="T14" fmla="*/ 77 w 330"/>
                  <a:gd name="T15" fmla="*/ 417 h 446"/>
                  <a:gd name="T16" fmla="*/ 98 w 330"/>
                  <a:gd name="T17" fmla="*/ 428 h 446"/>
                  <a:gd name="T18" fmla="*/ 120 w 330"/>
                  <a:gd name="T19" fmla="*/ 437 h 446"/>
                  <a:gd name="T20" fmla="*/ 134 w 330"/>
                  <a:gd name="T21" fmla="*/ 441 h 446"/>
                  <a:gd name="T22" fmla="*/ 148 w 330"/>
                  <a:gd name="T23" fmla="*/ 445 h 446"/>
                  <a:gd name="T24" fmla="*/ 164 w 330"/>
                  <a:gd name="T25" fmla="*/ 446 h 446"/>
                  <a:gd name="T26" fmla="*/ 185 w 330"/>
                  <a:gd name="T27" fmla="*/ 441 h 446"/>
                  <a:gd name="T28" fmla="*/ 210 w 330"/>
                  <a:gd name="T29" fmla="*/ 431 h 446"/>
                  <a:gd name="T30" fmla="*/ 236 w 330"/>
                  <a:gd name="T31" fmla="*/ 411 h 446"/>
                  <a:gd name="T32" fmla="*/ 264 w 330"/>
                  <a:gd name="T33" fmla="*/ 379 h 446"/>
                  <a:gd name="T34" fmla="*/ 292 w 330"/>
                  <a:gd name="T35" fmla="*/ 333 h 446"/>
                  <a:gd name="T36" fmla="*/ 298 w 330"/>
                  <a:gd name="T37" fmla="*/ 310 h 446"/>
                  <a:gd name="T38" fmla="*/ 311 w 330"/>
                  <a:gd name="T39" fmla="*/ 256 h 446"/>
                  <a:gd name="T40" fmla="*/ 324 w 330"/>
                  <a:gd name="T41" fmla="*/ 186 h 446"/>
                  <a:gd name="T42" fmla="*/ 330 w 330"/>
                  <a:gd name="T43" fmla="*/ 135 h 446"/>
                  <a:gd name="T44" fmla="*/ 330 w 330"/>
                  <a:gd name="T45" fmla="*/ 120 h 446"/>
                  <a:gd name="T46" fmla="*/ 329 w 330"/>
                  <a:gd name="T47" fmla="*/ 99 h 446"/>
                  <a:gd name="T48" fmla="*/ 326 w 330"/>
                  <a:gd name="T49" fmla="*/ 79 h 446"/>
                  <a:gd name="T50" fmla="*/ 318 w 330"/>
                  <a:gd name="T51" fmla="*/ 56 h 446"/>
                  <a:gd name="T52" fmla="*/ 304 w 330"/>
                  <a:gd name="T53" fmla="*/ 33 h 446"/>
                  <a:gd name="T54" fmla="*/ 287 w 330"/>
                  <a:gd name="T55" fmla="*/ 18 h 446"/>
                  <a:gd name="T56" fmla="*/ 274 w 330"/>
                  <a:gd name="T57" fmla="*/ 10 h 446"/>
                  <a:gd name="T58" fmla="*/ 258 w 330"/>
                  <a:gd name="T59" fmla="*/ 5 h 446"/>
                  <a:gd name="T60" fmla="*/ 238 w 330"/>
                  <a:gd name="T61" fmla="*/ 1 h 446"/>
                  <a:gd name="T62" fmla="*/ 216 w 330"/>
                  <a:gd name="T63" fmla="*/ 0 h 446"/>
                  <a:gd name="T64" fmla="*/ 203 w 330"/>
                  <a:gd name="T65" fmla="*/ 1 h 446"/>
                  <a:gd name="T66" fmla="*/ 181 w 330"/>
                  <a:gd name="T67" fmla="*/ 10 h 446"/>
                  <a:gd name="T68" fmla="*/ 156 w 330"/>
                  <a:gd name="T69" fmla="*/ 23 h 446"/>
                  <a:gd name="T70" fmla="*/ 125 w 330"/>
                  <a:gd name="T71" fmla="*/ 45 h 446"/>
                  <a:gd name="T72" fmla="*/ 93 w 330"/>
                  <a:gd name="T73" fmla="*/ 76 h 446"/>
                  <a:gd name="T74" fmla="*/ 59 w 330"/>
                  <a:gd name="T75" fmla="*/ 120 h 446"/>
                  <a:gd name="T76" fmla="*/ 35 w 330"/>
                  <a:gd name="T77" fmla="*/ 161 h 446"/>
                  <a:gd name="T78" fmla="*/ 20 w 330"/>
                  <a:gd name="T79" fmla="*/ 191 h 446"/>
                  <a:gd name="T80" fmla="*/ 7 w 330"/>
                  <a:gd name="T81" fmla="*/ 227 h 446"/>
                  <a:gd name="T82" fmla="*/ 0 w 330"/>
                  <a:gd name="T83" fmla="*/ 247 h 44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30"/>
                  <a:gd name="T127" fmla="*/ 0 h 446"/>
                  <a:gd name="T128" fmla="*/ 330 w 330"/>
                  <a:gd name="T129" fmla="*/ 446 h 44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30" h="446">
                    <a:moveTo>
                      <a:pt x="0" y="247"/>
                    </a:moveTo>
                    <a:lnTo>
                      <a:pt x="0" y="247"/>
                    </a:lnTo>
                    <a:lnTo>
                      <a:pt x="0" y="253"/>
                    </a:lnTo>
                    <a:lnTo>
                      <a:pt x="0" y="272"/>
                    </a:lnTo>
                    <a:lnTo>
                      <a:pt x="2" y="285"/>
                    </a:lnTo>
                    <a:lnTo>
                      <a:pt x="4" y="299"/>
                    </a:lnTo>
                    <a:lnTo>
                      <a:pt x="9" y="314"/>
                    </a:lnTo>
                    <a:lnTo>
                      <a:pt x="14" y="331"/>
                    </a:lnTo>
                    <a:lnTo>
                      <a:pt x="20" y="348"/>
                    </a:lnTo>
                    <a:lnTo>
                      <a:pt x="28" y="365"/>
                    </a:lnTo>
                    <a:lnTo>
                      <a:pt x="39" y="381"/>
                    </a:lnTo>
                    <a:lnTo>
                      <a:pt x="45" y="389"/>
                    </a:lnTo>
                    <a:lnTo>
                      <a:pt x="53" y="396"/>
                    </a:lnTo>
                    <a:lnTo>
                      <a:pt x="60" y="404"/>
                    </a:lnTo>
                    <a:lnTo>
                      <a:pt x="68" y="411"/>
                    </a:lnTo>
                    <a:lnTo>
                      <a:pt x="77" y="417"/>
                    </a:lnTo>
                    <a:lnTo>
                      <a:pt x="86" y="423"/>
                    </a:lnTo>
                    <a:lnTo>
                      <a:pt x="98" y="428"/>
                    </a:lnTo>
                    <a:lnTo>
                      <a:pt x="109" y="433"/>
                    </a:lnTo>
                    <a:lnTo>
                      <a:pt x="120" y="437"/>
                    </a:lnTo>
                    <a:lnTo>
                      <a:pt x="134" y="441"/>
                    </a:lnTo>
                    <a:lnTo>
                      <a:pt x="138" y="442"/>
                    </a:lnTo>
                    <a:lnTo>
                      <a:pt x="148" y="445"/>
                    </a:lnTo>
                    <a:lnTo>
                      <a:pt x="155" y="446"/>
                    </a:lnTo>
                    <a:lnTo>
                      <a:pt x="164" y="446"/>
                    </a:lnTo>
                    <a:lnTo>
                      <a:pt x="175" y="445"/>
                    </a:lnTo>
                    <a:lnTo>
                      <a:pt x="185" y="441"/>
                    </a:lnTo>
                    <a:lnTo>
                      <a:pt x="197" y="437"/>
                    </a:lnTo>
                    <a:lnTo>
                      <a:pt x="210" y="431"/>
                    </a:lnTo>
                    <a:lnTo>
                      <a:pt x="223" y="422"/>
                    </a:lnTo>
                    <a:lnTo>
                      <a:pt x="236" y="411"/>
                    </a:lnTo>
                    <a:lnTo>
                      <a:pt x="249" y="396"/>
                    </a:lnTo>
                    <a:lnTo>
                      <a:pt x="264" y="379"/>
                    </a:lnTo>
                    <a:lnTo>
                      <a:pt x="277" y="358"/>
                    </a:lnTo>
                    <a:lnTo>
                      <a:pt x="292" y="333"/>
                    </a:lnTo>
                    <a:lnTo>
                      <a:pt x="298" y="310"/>
                    </a:lnTo>
                    <a:lnTo>
                      <a:pt x="304" y="287"/>
                    </a:lnTo>
                    <a:lnTo>
                      <a:pt x="311" y="256"/>
                    </a:lnTo>
                    <a:lnTo>
                      <a:pt x="318" y="222"/>
                    </a:lnTo>
                    <a:lnTo>
                      <a:pt x="324" y="186"/>
                    </a:lnTo>
                    <a:lnTo>
                      <a:pt x="328" y="151"/>
                    </a:lnTo>
                    <a:lnTo>
                      <a:pt x="330" y="135"/>
                    </a:lnTo>
                    <a:lnTo>
                      <a:pt x="330" y="120"/>
                    </a:lnTo>
                    <a:lnTo>
                      <a:pt x="330" y="113"/>
                    </a:lnTo>
                    <a:lnTo>
                      <a:pt x="329" y="99"/>
                    </a:lnTo>
                    <a:lnTo>
                      <a:pt x="328" y="90"/>
                    </a:lnTo>
                    <a:lnTo>
                      <a:pt x="326" y="79"/>
                    </a:lnTo>
                    <a:lnTo>
                      <a:pt x="323" y="67"/>
                    </a:lnTo>
                    <a:lnTo>
                      <a:pt x="318" y="56"/>
                    </a:lnTo>
                    <a:lnTo>
                      <a:pt x="312" y="44"/>
                    </a:lnTo>
                    <a:lnTo>
                      <a:pt x="304" y="33"/>
                    </a:lnTo>
                    <a:lnTo>
                      <a:pt x="294" y="23"/>
                    </a:lnTo>
                    <a:lnTo>
                      <a:pt x="287" y="18"/>
                    </a:lnTo>
                    <a:lnTo>
                      <a:pt x="281" y="14"/>
                    </a:lnTo>
                    <a:lnTo>
                      <a:pt x="274" y="10"/>
                    </a:lnTo>
                    <a:lnTo>
                      <a:pt x="266" y="7"/>
                    </a:lnTo>
                    <a:lnTo>
                      <a:pt x="258" y="5"/>
                    </a:lnTo>
                    <a:lnTo>
                      <a:pt x="248" y="3"/>
                    </a:lnTo>
                    <a:lnTo>
                      <a:pt x="238" y="1"/>
                    </a:lnTo>
                    <a:lnTo>
                      <a:pt x="227" y="0"/>
                    </a:lnTo>
                    <a:lnTo>
                      <a:pt x="216" y="0"/>
                    </a:lnTo>
                    <a:lnTo>
                      <a:pt x="203" y="1"/>
                    </a:lnTo>
                    <a:lnTo>
                      <a:pt x="197" y="3"/>
                    </a:lnTo>
                    <a:lnTo>
                      <a:pt x="181" y="10"/>
                    </a:lnTo>
                    <a:lnTo>
                      <a:pt x="170" y="15"/>
                    </a:lnTo>
                    <a:lnTo>
                      <a:pt x="156" y="23"/>
                    </a:lnTo>
                    <a:lnTo>
                      <a:pt x="142" y="32"/>
                    </a:lnTo>
                    <a:lnTo>
                      <a:pt x="125" y="45"/>
                    </a:lnTo>
                    <a:lnTo>
                      <a:pt x="109" y="59"/>
                    </a:lnTo>
                    <a:lnTo>
                      <a:pt x="93" y="76"/>
                    </a:lnTo>
                    <a:lnTo>
                      <a:pt x="75" y="96"/>
                    </a:lnTo>
                    <a:lnTo>
                      <a:pt x="59" y="120"/>
                    </a:lnTo>
                    <a:lnTo>
                      <a:pt x="42" y="145"/>
                    </a:lnTo>
                    <a:lnTo>
                      <a:pt x="35" y="161"/>
                    </a:lnTo>
                    <a:lnTo>
                      <a:pt x="27" y="176"/>
                    </a:lnTo>
                    <a:lnTo>
                      <a:pt x="20" y="191"/>
                    </a:lnTo>
                    <a:lnTo>
                      <a:pt x="13" y="209"/>
                    </a:lnTo>
                    <a:lnTo>
                      <a:pt x="7" y="227"/>
                    </a:lnTo>
                    <a:lnTo>
                      <a:pt x="0" y="247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2" name="Freeform 371"/>
              <p:cNvSpPr>
                <a:spLocks/>
              </p:cNvSpPr>
              <p:nvPr/>
            </p:nvSpPr>
            <p:spPr bwMode="auto">
              <a:xfrm>
                <a:off x="845" y="3161"/>
                <a:ext cx="82" cy="135"/>
              </a:xfrm>
              <a:custGeom>
                <a:avLst/>
                <a:gdLst>
                  <a:gd name="T0" fmla="*/ 20 w 82"/>
                  <a:gd name="T1" fmla="*/ 7 h 135"/>
                  <a:gd name="T2" fmla="*/ 20 w 82"/>
                  <a:gd name="T3" fmla="*/ 7 h 135"/>
                  <a:gd name="T4" fmla="*/ 24 w 82"/>
                  <a:gd name="T5" fmla="*/ 3 h 135"/>
                  <a:gd name="T6" fmla="*/ 28 w 82"/>
                  <a:gd name="T7" fmla="*/ 1 h 135"/>
                  <a:gd name="T8" fmla="*/ 32 w 82"/>
                  <a:gd name="T9" fmla="*/ 0 h 135"/>
                  <a:gd name="T10" fmla="*/ 36 w 82"/>
                  <a:gd name="T11" fmla="*/ 1 h 135"/>
                  <a:gd name="T12" fmla="*/ 40 w 82"/>
                  <a:gd name="T13" fmla="*/ 3 h 135"/>
                  <a:gd name="T14" fmla="*/ 45 w 82"/>
                  <a:gd name="T15" fmla="*/ 6 h 135"/>
                  <a:gd name="T16" fmla="*/ 54 w 82"/>
                  <a:gd name="T17" fmla="*/ 13 h 135"/>
                  <a:gd name="T18" fmla="*/ 61 w 82"/>
                  <a:gd name="T19" fmla="*/ 22 h 135"/>
                  <a:gd name="T20" fmla="*/ 68 w 82"/>
                  <a:gd name="T21" fmla="*/ 30 h 135"/>
                  <a:gd name="T22" fmla="*/ 73 w 82"/>
                  <a:gd name="T23" fmla="*/ 39 h 135"/>
                  <a:gd name="T24" fmla="*/ 73 w 82"/>
                  <a:gd name="T25" fmla="*/ 39 h 135"/>
                  <a:gd name="T26" fmla="*/ 77 w 82"/>
                  <a:gd name="T27" fmla="*/ 52 h 135"/>
                  <a:gd name="T28" fmla="*/ 80 w 82"/>
                  <a:gd name="T29" fmla="*/ 66 h 135"/>
                  <a:gd name="T30" fmla="*/ 82 w 82"/>
                  <a:gd name="T31" fmla="*/ 77 h 135"/>
                  <a:gd name="T32" fmla="*/ 82 w 82"/>
                  <a:gd name="T33" fmla="*/ 87 h 135"/>
                  <a:gd name="T34" fmla="*/ 81 w 82"/>
                  <a:gd name="T35" fmla="*/ 97 h 135"/>
                  <a:gd name="T36" fmla="*/ 79 w 82"/>
                  <a:gd name="T37" fmla="*/ 104 h 135"/>
                  <a:gd name="T38" fmla="*/ 77 w 82"/>
                  <a:gd name="T39" fmla="*/ 111 h 135"/>
                  <a:gd name="T40" fmla="*/ 74 w 82"/>
                  <a:gd name="T41" fmla="*/ 116 h 135"/>
                  <a:gd name="T42" fmla="*/ 71 w 82"/>
                  <a:gd name="T43" fmla="*/ 121 h 135"/>
                  <a:gd name="T44" fmla="*/ 68 w 82"/>
                  <a:gd name="T45" fmla="*/ 125 h 135"/>
                  <a:gd name="T46" fmla="*/ 61 w 82"/>
                  <a:gd name="T47" fmla="*/ 131 h 135"/>
                  <a:gd name="T48" fmla="*/ 56 w 82"/>
                  <a:gd name="T49" fmla="*/ 133 h 135"/>
                  <a:gd name="T50" fmla="*/ 54 w 82"/>
                  <a:gd name="T51" fmla="*/ 134 h 135"/>
                  <a:gd name="T52" fmla="*/ 54 w 82"/>
                  <a:gd name="T53" fmla="*/ 134 h 135"/>
                  <a:gd name="T54" fmla="*/ 45 w 82"/>
                  <a:gd name="T55" fmla="*/ 135 h 135"/>
                  <a:gd name="T56" fmla="*/ 38 w 82"/>
                  <a:gd name="T57" fmla="*/ 134 h 135"/>
                  <a:gd name="T58" fmla="*/ 32 w 82"/>
                  <a:gd name="T59" fmla="*/ 133 h 135"/>
                  <a:gd name="T60" fmla="*/ 26 w 82"/>
                  <a:gd name="T61" fmla="*/ 131 h 135"/>
                  <a:gd name="T62" fmla="*/ 21 w 82"/>
                  <a:gd name="T63" fmla="*/ 129 h 135"/>
                  <a:gd name="T64" fmla="*/ 16 w 82"/>
                  <a:gd name="T65" fmla="*/ 126 h 135"/>
                  <a:gd name="T66" fmla="*/ 13 w 82"/>
                  <a:gd name="T67" fmla="*/ 122 h 135"/>
                  <a:gd name="T68" fmla="*/ 9 w 82"/>
                  <a:gd name="T69" fmla="*/ 119 h 135"/>
                  <a:gd name="T70" fmla="*/ 6 w 82"/>
                  <a:gd name="T71" fmla="*/ 114 h 135"/>
                  <a:gd name="T72" fmla="*/ 4 w 82"/>
                  <a:gd name="T73" fmla="*/ 110 h 135"/>
                  <a:gd name="T74" fmla="*/ 1 w 82"/>
                  <a:gd name="T75" fmla="*/ 100 h 135"/>
                  <a:gd name="T76" fmla="*/ 0 w 82"/>
                  <a:gd name="T77" fmla="*/ 88 h 135"/>
                  <a:gd name="T78" fmla="*/ 0 w 82"/>
                  <a:gd name="T79" fmla="*/ 77 h 135"/>
                  <a:gd name="T80" fmla="*/ 1 w 82"/>
                  <a:gd name="T81" fmla="*/ 65 h 135"/>
                  <a:gd name="T82" fmla="*/ 3 w 82"/>
                  <a:gd name="T83" fmla="*/ 53 h 135"/>
                  <a:gd name="T84" fmla="*/ 9 w 82"/>
                  <a:gd name="T85" fmla="*/ 33 h 135"/>
                  <a:gd name="T86" fmla="*/ 14 w 82"/>
                  <a:gd name="T87" fmla="*/ 19 h 135"/>
                  <a:gd name="T88" fmla="*/ 16 w 82"/>
                  <a:gd name="T89" fmla="*/ 13 h 135"/>
                  <a:gd name="T90" fmla="*/ 20 w 82"/>
                  <a:gd name="T91" fmla="*/ 7 h 13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82"/>
                  <a:gd name="T139" fmla="*/ 0 h 135"/>
                  <a:gd name="T140" fmla="*/ 82 w 82"/>
                  <a:gd name="T141" fmla="*/ 135 h 13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82" h="135">
                    <a:moveTo>
                      <a:pt x="20" y="7"/>
                    </a:moveTo>
                    <a:lnTo>
                      <a:pt x="20" y="7"/>
                    </a:lnTo>
                    <a:lnTo>
                      <a:pt x="24" y="3"/>
                    </a:lnTo>
                    <a:lnTo>
                      <a:pt x="28" y="1"/>
                    </a:lnTo>
                    <a:lnTo>
                      <a:pt x="32" y="0"/>
                    </a:lnTo>
                    <a:lnTo>
                      <a:pt x="36" y="1"/>
                    </a:lnTo>
                    <a:lnTo>
                      <a:pt x="40" y="3"/>
                    </a:lnTo>
                    <a:lnTo>
                      <a:pt x="45" y="6"/>
                    </a:lnTo>
                    <a:lnTo>
                      <a:pt x="54" y="13"/>
                    </a:lnTo>
                    <a:lnTo>
                      <a:pt x="61" y="22"/>
                    </a:lnTo>
                    <a:lnTo>
                      <a:pt x="68" y="30"/>
                    </a:lnTo>
                    <a:lnTo>
                      <a:pt x="73" y="39"/>
                    </a:lnTo>
                    <a:lnTo>
                      <a:pt x="77" y="52"/>
                    </a:lnTo>
                    <a:lnTo>
                      <a:pt x="80" y="66"/>
                    </a:lnTo>
                    <a:lnTo>
                      <a:pt x="82" y="77"/>
                    </a:lnTo>
                    <a:lnTo>
                      <a:pt x="82" y="87"/>
                    </a:lnTo>
                    <a:lnTo>
                      <a:pt x="81" y="97"/>
                    </a:lnTo>
                    <a:lnTo>
                      <a:pt x="79" y="104"/>
                    </a:lnTo>
                    <a:lnTo>
                      <a:pt x="77" y="111"/>
                    </a:lnTo>
                    <a:lnTo>
                      <a:pt x="74" y="116"/>
                    </a:lnTo>
                    <a:lnTo>
                      <a:pt x="71" y="121"/>
                    </a:lnTo>
                    <a:lnTo>
                      <a:pt x="68" y="125"/>
                    </a:lnTo>
                    <a:lnTo>
                      <a:pt x="61" y="131"/>
                    </a:lnTo>
                    <a:lnTo>
                      <a:pt x="56" y="133"/>
                    </a:lnTo>
                    <a:lnTo>
                      <a:pt x="54" y="134"/>
                    </a:lnTo>
                    <a:lnTo>
                      <a:pt x="45" y="135"/>
                    </a:lnTo>
                    <a:lnTo>
                      <a:pt x="38" y="134"/>
                    </a:lnTo>
                    <a:lnTo>
                      <a:pt x="32" y="133"/>
                    </a:lnTo>
                    <a:lnTo>
                      <a:pt x="26" y="131"/>
                    </a:lnTo>
                    <a:lnTo>
                      <a:pt x="21" y="129"/>
                    </a:lnTo>
                    <a:lnTo>
                      <a:pt x="16" y="126"/>
                    </a:lnTo>
                    <a:lnTo>
                      <a:pt x="13" y="122"/>
                    </a:lnTo>
                    <a:lnTo>
                      <a:pt x="9" y="119"/>
                    </a:lnTo>
                    <a:lnTo>
                      <a:pt x="6" y="114"/>
                    </a:lnTo>
                    <a:lnTo>
                      <a:pt x="4" y="110"/>
                    </a:lnTo>
                    <a:lnTo>
                      <a:pt x="1" y="100"/>
                    </a:lnTo>
                    <a:lnTo>
                      <a:pt x="0" y="88"/>
                    </a:lnTo>
                    <a:lnTo>
                      <a:pt x="0" y="77"/>
                    </a:lnTo>
                    <a:lnTo>
                      <a:pt x="1" y="65"/>
                    </a:lnTo>
                    <a:lnTo>
                      <a:pt x="3" y="53"/>
                    </a:lnTo>
                    <a:lnTo>
                      <a:pt x="9" y="33"/>
                    </a:lnTo>
                    <a:lnTo>
                      <a:pt x="14" y="19"/>
                    </a:lnTo>
                    <a:lnTo>
                      <a:pt x="16" y="13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3" name="Freeform 372"/>
              <p:cNvSpPr>
                <a:spLocks/>
              </p:cNvSpPr>
              <p:nvPr/>
            </p:nvSpPr>
            <p:spPr bwMode="auto">
              <a:xfrm>
                <a:off x="1106" y="2922"/>
                <a:ext cx="103" cy="74"/>
              </a:xfrm>
              <a:custGeom>
                <a:avLst/>
                <a:gdLst>
                  <a:gd name="T0" fmla="*/ 50 w 103"/>
                  <a:gd name="T1" fmla="*/ 0 h 74"/>
                  <a:gd name="T2" fmla="*/ 50 w 103"/>
                  <a:gd name="T3" fmla="*/ 0 h 74"/>
                  <a:gd name="T4" fmla="*/ 42 w 103"/>
                  <a:gd name="T5" fmla="*/ 1 h 74"/>
                  <a:gd name="T6" fmla="*/ 35 w 103"/>
                  <a:gd name="T7" fmla="*/ 3 h 74"/>
                  <a:gd name="T8" fmla="*/ 24 w 103"/>
                  <a:gd name="T9" fmla="*/ 6 h 74"/>
                  <a:gd name="T10" fmla="*/ 20 w 103"/>
                  <a:gd name="T11" fmla="*/ 8 h 74"/>
                  <a:gd name="T12" fmla="*/ 15 w 103"/>
                  <a:gd name="T13" fmla="*/ 12 h 74"/>
                  <a:gd name="T14" fmla="*/ 11 w 103"/>
                  <a:gd name="T15" fmla="*/ 15 h 74"/>
                  <a:gd name="T16" fmla="*/ 7 w 103"/>
                  <a:gd name="T17" fmla="*/ 19 h 74"/>
                  <a:gd name="T18" fmla="*/ 4 w 103"/>
                  <a:gd name="T19" fmla="*/ 24 h 74"/>
                  <a:gd name="T20" fmla="*/ 2 w 103"/>
                  <a:gd name="T21" fmla="*/ 30 h 74"/>
                  <a:gd name="T22" fmla="*/ 0 w 103"/>
                  <a:gd name="T23" fmla="*/ 37 h 74"/>
                  <a:gd name="T24" fmla="*/ 0 w 103"/>
                  <a:gd name="T25" fmla="*/ 45 h 74"/>
                  <a:gd name="T26" fmla="*/ 0 w 103"/>
                  <a:gd name="T27" fmla="*/ 45 h 74"/>
                  <a:gd name="T28" fmla="*/ 2 w 103"/>
                  <a:gd name="T29" fmla="*/ 51 h 74"/>
                  <a:gd name="T30" fmla="*/ 5 w 103"/>
                  <a:gd name="T31" fmla="*/ 56 h 74"/>
                  <a:gd name="T32" fmla="*/ 11 w 103"/>
                  <a:gd name="T33" fmla="*/ 62 h 74"/>
                  <a:gd name="T34" fmla="*/ 20 w 103"/>
                  <a:gd name="T35" fmla="*/ 67 h 74"/>
                  <a:gd name="T36" fmla="*/ 25 w 103"/>
                  <a:gd name="T37" fmla="*/ 69 h 74"/>
                  <a:gd name="T38" fmla="*/ 32 w 103"/>
                  <a:gd name="T39" fmla="*/ 71 h 74"/>
                  <a:gd name="T40" fmla="*/ 39 w 103"/>
                  <a:gd name="T41" fmla="*/ 73 h 74"/>
                  <a:gd name="T42" fmla="*/ 47 w 103"/>
                  <a:gd name="T43" fmla="*/ 74 h 74"/>
                  <a:gd name="T44" fmla="*/ 56 w 103"/>
                  <a:gd name="T45" fmla="*/ 74 h 74"/>
                  <a:gd name="T46" fmla="*/ 66 w 103"/>
                  <a:gd name="T47" fmla="*/ 73 h 74"/>
                  <a:gd name="T48" fmla="*/ 66 w 103"/>
                  <a:gd name="T49" fmla="*/ 73 h 74"/>
                  <a:gd name="T50" fmla="*/ 91 w 103"/>
                  <a:gd name="T51" fmla="*/ 71 h 74"/>
                  <a:gd name="T52" fmla="*/ 73 w 103"/>
                  <a:gd name="T53" fmla="*/ 73 h 74"/>
                  <a:gd name="T54" fmla="*/ 73 w 103"/>
                  <a:gd name="T55" fmla="*/ 73 h 74"/>
                  <a:gd name="T56" fmla="*/ 81 w 103"/>
                  <a:gd name="T57" fmla="*/ 70 h 74"/>
                  <a:gd name="T58" fmla="*/ 88 w 103"/>
                  <a:gd name="T59" fmla="*/ 65 h 74"/>
                  <a:gd name="T60" fmla="*/ 95 w 103"/>
                  <a:gd name="T61" fmla="*/ 59 h 74"/>
                  <a:gd name="T62" fmla="*/ 98 w 103"/>
                  <a:gd name="T63" fmla="*/ 56 h 74"/>
                  <a:gd name="T64" fmla="*/ 101 w 103"/>
                  <a:gd name="T65" fmla="*/ 52 h 74"/>
                  <a:gd name="T66" fmla="*/ 102 w 103"/>
                  <a:gd name="T67" fmla="*/ 46 h 74"/>
                  <a:gd name="T68" fmla="*/ 103 w 103"/>
                  <a:gd name="T69" fmla="*/ 41 h 74"/>
                  <a:gd name="T70" fmla="*/ 103 w 103"/>
                  <a:gd name="T71" fmla="*/ 36 h 74"/>
                  <a:gd name="T72" fmla="*/ 101 w 103"/>
                  <a:gd name="T73" fmla="*/ 30 h 74"/>
                  <a:gd name="T74" fmla="*/ 97 w 103"/>
                  <a:gd name="T75" fmla="*/ 24 h 74"/>
                  <a:gd name="T76" fmla="*/ 91 w 103"/>
                  <a:gd name="T77" fmla="*/ 18 h 74"/>
                  <a:gd name="T78" fmla="*/ 91 w 103"/>
                  <a:gd name="T79" fmla="*/ 18 h 74"/>
                  <a:gd name="T80" fmla="*/ 88 w 103"/>
                  <a:gd name="T81" fmla="*/ 15 h 74"/>
                  <a:gd name="T82" fmla="*/ 79 w 103"/>
                  <a:gd name="T83" fmla="*/ 7 h 74"/>
                  <a:gd name="T84" fmla="*/ 72 w 103"/>
                  <a:gd name="T85" fmla="*/ 4 h 74"/>
                  <a:gd name="T86" fmla="*/ 65 w 103"/>
                  <a:gd name="T87" fmla="*/ 2 h 74"/>
                  <a:gd name="T88" fmla="*/ 57 w 103"/>
                  <a:gd name="T89" fmla="*/ 0 h 74"/>
                  <a:gd name="T90" fmla="*/ 50 w 103"/>
                  <a:gd name="T91" fmla="*/ 0 h 74"/>
                  <a:gd name="T92" fmla="*/ 50 w 103"/>
                  <a:gd name="T93" fmla="*/ 0 h 7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3"/>
                  <a:gd name="T142" fmla="*/ 0 h 74"/>
                  <a:gd name="T143" fmla="*/ 103 w 103"/>
                  <a:gd name="T144" fmla="*/ 74 h 7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3" h="74">
                    <a:moveTo>
                      <a:pt x="50" y="0"/>
                    </a:moveTo>
                    <a:lnTo>
                      <a:pt x="50" y="0"/>
                    </a:lnTo>
                    <a:lnTo>
                      <a:pt x="42" y="1"/>
                    </a:lnTo>
                    <a:lnTo>
                      <a:pt x="35" y="3"/>
                    </a:lnTo>
                    <a:lnTo>
                      <a:pt x="24" y="6"/>
                    </a:lnTo>
                    <a:lnTo>
                      <a:pt x="20" y="8"/>
                    </a:lnTo>
                    <a:lnTo>
                      <a:pt x="15" y="12"/>
                    </a:lnTo>
                    <a:lnTo>
                      <a:pt x="11" y="15"/>
                    </a:lnTo>
                    <a:lnTo>
                      <a:pt x="7" y="19"/>
                    </a:lnTo>
                    <a:lnTo>
                      <a:pt x="4" y="24"/>
                    </a:lnTo>
                    <a:lnTo>
                      <a:pt x="2" y="30"/>
                    </a:lnTo>
                    <a:lnTo>
                      <a:pt x="0" y="37"/>
                    </a:lnTo>
                    <a:lnTo>
                      <a:pt x="0" y="45"/>
                    </a:lnTo>
                    <a:lnTo>
                      <a:pt x="2" y="51"/>
                    </a:lnTo>
                    <a:lnTo>
                      <a:pt x="5" y="56"/>
                    </a:lnTo>
                    <a:lnTo>
                      <a:pt x="11" y="62"/>
                    </a:lnTo>
                    <a:lnTo>
                      <a:pt x="20" y="67"/>
                    </a:lnTo>
                    <a:lnTo>
                      <a:pt x="25" y="69"/>
                    </a:lnTo>
                    <a:lnTo>
                      <a:pt x="32" y="71"/>
                    </a:lnTo>
                    <a:lnTo>
                      <a:pt x="39" y="73"/>
                    </a:lnTo>
                    <a:lnTo>
                      <a:pt x="47" y="74"/>
                    </a:lnTo>
                    <a:lnTo>
                      <a:pt x="56" y="74"/>
                    </a:lnTo>
                    <a:lnTo>
                      <a:pt x="66" y="73"/>
                    </a:lnTo>
                    <a:lnTo>
                      <a:pt x="91" y="71"/>
                    </a:lnTo>
                    <a:lnTo>
                      <a:pt x="73" y="73"/>
                    </a:lnTo>
                    <a:lnTo>
                      <a:pt x="81" y="70"/>
                    </a:lnTo>
                    <a:lnTo>
                      <a:pt x="88" y="65"/>
                    </a:lnTo>
                    <a:lnTo>
                      <a:pt x="95" y="59"/>
                    </a:lnTo>
                    <a:lnTo>
                      <a:pt x="98" y="56"/>
                    </a:lnTo>
                    <a:lnTo>
                      <a:pt x="101" y="52"/>
                    </a:lnTo>
                    <a:lnTo>
                      <a:pt x="102" y="46"/>
                    </a:lnTo>
                    <a:lnTo>
                      <a:pt x="103" y="41"/>
                    </a:lnTo>
                    <a:lnTo>
                      <a:pt x="103" y="36"/>
                    </a:lnTo>
                    <a:lnTo>
                      <a:pt x="101" y="30"/>
                    </a:lnTo>
                    <a:lnTo>
                      <a:pt x="97" y="24"/>
                    </a:lnTo>
                    <a:lnTo>
                      <a:pt x="91" y="18"/>
                    </a:lnTo>
                    <a:lnTo>
                      <a:pt x="88" y="15"/>
                    </a:lnTo>
                    <a:lnTo>
                      <a:pt x="79" y="7"/>
                    </a:lnTo>
                    <a:lnTo>
                      <a:pt x="72" y="4"/>
                    </a:lnTo>
                    <a:lnTo>
                      <a:pt x="65" y="2"/>
                    </a:lnTo>
                    <a:lnTo>
                      <a:pt x="57" y="0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4" name="Freeform 373"/>
              <p:cNvSpPr>
                <a:spLocks/>
              </p:cNvSpPr>
              <p:nvPr/>
            </p:nvSpPr>
            <p:spPr bwMode="auto">
              <a:xfrm>
                <a:off x="1080" y="2553"/>
                <a:ext cx="84" cy="79"/>
              </a:xfrm>
              <a:custGeom>
                <a:avLst/>
                <a:gdLst>
                  <a:gd name="T0" fmla="*/ 10 w 84"/>
                  <a:gd name="T1" fmla="*/ 12 h 79"/>
                  <a:gd name="T2" fmla="*/ 10 w 84"/>
                  <a:gd name="T3" fmla="*/ 12 h 79"/>
                  <a:gd name="T4" fmla="*/ 8 w 84"/>
                  <a:gd name="T5" fmla="*/ 16 h 79"/>
                  <a:gd name="T6" fmla="*/ 5 w 84"/>
                  <a:gd name="T7" fmla="*/ 25 h 79"/>
                  <a:gd name="T8" fmla="*/ 1 w 84"/>
                  <a:gd name="T9" fmla="*/ 37 h 79"/>
                  <a:gd name="T10" fmla="*/ 0 w 84"/>
                  <a:gd name="T11" fmla="*/ 44 h 79"/>
                  <a:gd name="T12" fmla="*/ 0 w 84"/>
                  <a:gd name="T13" fmla="*/ 51 h 79"/>
                  <a:gd name="T14" fmla="*/ 1 w 84"/>
                  <a:gd name="T15" fmla="*/ 58 h 79"/>
                  <a:gd name="T16" fmla="*/ 3 w 84"/>
                  <a:gd name="T17" fmla="*/ 65 h 79"/>
                  <a:gd name="T18" fmla="*/ 8 w 84"/>
                  <a:gd name="T19" fmla="*/ 70 h 79"/>
                  <a:gd name="T20" fmla="*/ 14 w 84"/>
                  <a:gd name="T21" fmla="*/ 74 h 79"/>
                  <a:gd name="T22" fmla="*/ 23 w 84"/>
                  <a:gd name="T23" fmla="*/ 77 h 79"/>
                  <a:gd name="T24" fmla="*/ 34 w 84"/>
                  <a:gd name="T25" fmla="*/ 79 h 79"/>
                  <a:gd name="T26" fmla="*/ 47 w 84"/>
                  <a:gd name="T27" fmla="*/ 79 h 79"/>
                  <a:gd name="T28" fmla="*/ 65 w 84"/>
                  <a:gd name="T29" fmla="*/ 76 h 79"/>
                  <a:gd name="T30" fmla="*/ 65 w 84"/>
                  <a:gd name="T31" fmla="*/ 76 h 79"/>
                  <a:gd name="T32" fmla="*/ 70 w 84"/>
                  <a:gd name="T33" fmla="*/ 70 h 79"/>
                  <a:gd name="T34" fmla="*/ 75 w 84"/>
                  <a:gd name="T35" fmla="*/ 62 h 79"/>
                  <a:gd name="T36" fmla="*/ 80 w 84"/>
                  <a:gd name="T37" fmla="*/ 53 h 79"/>
                  <a:gd name="T38" fmla="*/ 83 w 84"/>
                  <a:gd name="T39" fmla="*/ 41 h 79"/>
                  <a:gd name="T40" fmla="*/ 84 w 84"/>
                  <a:gd name="T41" fmla="*/ 36 h 79"/>
                  <a:gd name="T42" fmla="*/ 84 w 84"/>
                  <a:gd name="T43" fmla="*/ 30 h 79"/>
                  <a:gd name="T44" fmla="*/ 83 w 84"/>
                  <a:gd name="T45" fmla="*/ 25 h 79"/>
                  <a:gd name="T46" fmla="*/ 82 w 84"/>
                  <a:gd name="T47" fmla="*/ 19 h 79"/>
                  <a:gd name="T48" fmla="*/ 79 w 84"/>
                  <a:gd name="T49" fmla="*/ 14 h 79"/>
                  <a:gd name="T50" fmla="*/ 74 w 84"/>
                  <a:gd name="T51" fmla="*/ 8 h 79"/>
                  <a:gd name="T52" fmla="*/ 74 w 84"/>
                  <a:gd name="T53" fmla="*/ 8 h 79"/>
                  <a:gd name="T54" fmla="*/ 68 w 84"/>
                  <a:gd name="T55" fmla="*/ 5 h 79"/>
                  <a:gd name="T56" fmla="*/ 61 w 84"/>
                  <a:gd name="T57" fmla="*/ 3 h 79"/>
                  <a:gd name="T58" fmla="*/ 51 w 84"/>
                  <a:gd name="T59" fmla="*/ 1 h 79"/>
                  <a:gd name="T60" fmla="*/ 42 w 84"/>
                  <a:gd name="T61" fmla="*/ 0 h 79"/>
                  <a:gd name="T62" fmla="*/ 36 w 84"/>
                  <a:gd name="T63" fmla="*/ 0 h 79"/>
                  <a:gd name="T64" fmla="*/ 31 w 84"/>
                  <a:gd name="T65" fmla="*/ 1 h 79"/>
                  <a:gd name="T66" fmla="*/ 26 w 84"/>
                  <a:gd name="T67" fmla="*/ 2 h 79"/>
                  <a:gd name="T68" fmla="*/ 21 w 84"/>
                  <a:gd name="T69" fmla="*/ 4 h 79"/>
                  <a:gd name="T70" fmla="*/ 16 w 84"/>
                  <a:gd name="T71" fmla="*/ 7 h 79"/>
                  <a:gd name="T72" fmla="*/ 10 w 84"/>
                  <a:gd name="T73" fmla="*/ 12 h 79"/>
                  <a:gd name="T74" fmla="*/ 10 w 84"/>
                  <a:gd name="T75" fmla="*/ 12 h 7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4"/>
                  <a:gd name="T115" fmla="*/ 0 h 79"/>
                  <a:gd name="T116" fmla="*/ 84 w 84"/>
                  <a:gd name="T117" fmla="*/ 79 h 7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4" h="79">
                    <a:moveTo>
                      <a:pt x="10" y="12"/>
                    </a:moveTo>
                    <a:lnTo>
                      <a:pt x="10" y="12"/>
                    </a:lnTo>
                    <a:lnTo>
                      <a:pt x="8" y="16"/>
                    </a:lnTo>
                    <a:lnTo>
                      <a:pt x="5" y="25"/>
                    </a:lnTo>
                    <a:lnTo>
                      <a:pt x="1" y="37"/>
                    </a:lnTo>
                    <a:lnTo>
                      <a:pt x="0" y="44"/>
                    </a:lnTo>
                    <a:lnTo>
                      <a:pt x="0" y="51"/>
                    </a:lnTo>
                    <a:lnTo>
                      <a:pt x="1" y="58"/>
                    </a:lnTo>
                    <a:lnTo>
                      <a:pt x="3" y="65"/>
                    </a:lnTo>
                    <a:lnTo>
                      <a:pt x="8" y="70"/>
                    </a:lnTo>
                    <a:lnTo>
                      <a:pt x="14" y="74"/>
                    </a:lnTo>
                    <a:lnTo>
                      <a:pt x="23" y="77"/>
                    </a:lnTo>
                    <a:lnTo>
                      <a:pt x="34" y="79"/>
                    </a:lnTo>
                    <a:lnTo>
                      <a:pt x="47" y="79"/>
                    </a:lnTo>
                    <a:lnTo>
                      <a:pt x="65" y="76"/>
                    </a:lnTo>
                    <a:lnTo>
                      <a:pt x="70" y="70"/>
                    </a:lnTo>
                    <a:lnTo>
                      <a:pt x="75" y="62"/>
                    </a:lnTo>
                    <a:lnTo>
                      <a:pt x="80" y="53"/>
                    </a:lnTo>
                    <a:lnTo>
                      <a:pt x="83" y="41"/>
                    </a:lnTo>
                    <a:lnTo>
                      <a:pt x="84" y="36"/>
                    </a:lnTo>
                    <a:lnTo>
                      <a:pt x="84" y="30"/>
                    </a:lnTo>
                    <a:lnTo>
                      <a:pt x="83" y="25"/>
                    </a:lnTo>
                    <a:lnTo>
                      <a:pt x="82" y="19"/>
                    </a:lnTo>
                    <a:lnTo>
                      <a:pt x="79" y="14"/>
                    </a:lnTo>
                    <a:lnTo>
                      <a:pt x="74" y="8"/>
                    </a:lnTo>
                    <a:lnTo>
                      <a:pt x="68" y="5"/>
                    </a:lnTo>
                    <a:lnTo>
                      <a:pt x="61" y="3"/>
                    </a:lnTo>
                    <a:lnTo>
                      <a:pt x="51" y="1"/>
                    </a:lnTo>
                    <a:lnTo>
                      <a:pt x="42" y="0"/>
                    </a:lnTo>
                    <a:lnTo>
                      <a:pt x="36" y="0"/>
                    </a:lnTo>
                    <a:lnTo>
                      <a:pt x="31" y="1"/>
                    </a:lnTo>
                    <a:lnTo>
                      <a:pt x="26" y="2"/>
                    </a:lnTo>
                    <a:lnTo>
                      <a:pt x="21" y="4"/>
                    </a:lnTo>
                    <a:lnTo>
                      <a:pt x="16" y="7"/>
                    </a:lnTo>
                    <a:lnTo>
                      <a:pt x="10" y="12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5" name="Freeform 374"/>
              <p:cNvSpPr>
                <a:spLocks/>
              </p:cNvSpPr>
              <p:nvPr/>
            </p:nvSpPr>
            <p:spPr bwMode="auto">
              <a:xfrm>
                <a:off x="1191" y="2560"/>
                <a:ext cx="63" cy="67"/>
              </a:xfrm>
              <a:custGeom>
                <a:avLst/>
                <a:gdLst>
                  <a:gd name="T0" fmla="*/ 4 w 63"/>
                  <a:gd name="T1" fmla="*/ 13 h 67"/>
                  <a:gd name="T2" fmla="*/ 4 w 63"/>
                  <a:gd name="T3" fmla="*/ 13 h 67"/>
                  <a:gd name="T4" fmla="*/ 2 w 63"/>
                  <a:gd name="T5" fmla="*/ 20 h 67"/>
                  <a:gd name="T6" fmla="*/ 0 w 63"/>
                  <a:gd name="T7" fmla="*/ 28 h 67"/>
                  <a:gd name="T8" fmla="*/ 0 w 63"/>
                  <a:gd name="T9" fmla="*/ 37 h 67"/>
                  <a:gd name="T10" fmla="*/ 1 w 63"/>
                  <a:gd name="T11" fmla="*/ 42 h 67"/>
                  <a:gd name="T12" fmla="*/ 3 w 63"/>
                  <a:gd name="T13" fmla="*/ 48 h 67"/>
                  <a:gd name="T14" fmla="*/ 5 w 63"/>
                  <a:gd name="T15" fmla="*/ 52 h 67"/>
                  <a:gd name="T16" fmla="*/ 8 w 63"/>
                  <a:gd name="T17" fmla="*/ 56 h 67"/>
                  <a:gd name="T18" fmla="*/ 13 w 63"/>
                  <a:gd name="T19" fmla="*/ 60 h 67"/>
                  <a:gd name="T20" fmla="*/ 18 w 63"/>
                  <a:gd name="T21" fmla="*/ 63 h 67"/>
                  <a:gd name="T22" fmla="*/ 27 w 63"/>
                  <a:gd name="T23" fmla="*/ 66 h 67"/>
                  <a:gd name="T24" fmla="*/ 35 w 63"/>
                  <a:gd name="T25" fmla="*/ 67 h 67"/>
                  <a:gd name="T26" fmla="*/ 35 w 63"/>
                  <a:gd name="T27" fmla="*/ 67 h 67"/>
                  <a:gd name="T28" fmla="*/ 41 w 63"/>
                  <a:gd name="T29" fmla="*/ 64 h 67"/>
                  <a:gd name="T30" fmla="*/ 47 w 63"/>
                  <a:gd name="T31" fmla="*/ 60 h 67"/>
                  <a:gd name="T32" fmla="*/ 53 w 63"/>
                  <a:gd name="T33" fmla="*/ 55 h 67"/>
                  <a:gd name="T34" fmla="*/ 59 w 63"/>
                  <a:gd name="T35" fmla="*/ 48 h 67"/>
                  <a:gd name="T36" fmla="*/ 61 w 63"/>
                  <a:gd name="T37" fmla="*/ 43 h 67"/>
                  <a:gd name="T38" fmla="*/ 62 w 63"/>
                  <a:gd name="T39" fmla="*/ 38 h 67"/>
                  <a:gd name="T40" fmla="*/ 63 w 63"/>
                  <a:gd name="T41" fmla="*/ 34 h 67"/>
                  <a:gd name="T42" fmla="*/ 62 w 63"/>
                  <a:gd name="T43" fmla="*/ 29 h 67"/>
                  <a:gd name="T44" fmla="*/ 61 w 63"/>
                  <a:gd name="T45" fmla="*/ 23 h 67"/>
                  <a:gd name="T46" fmla="*/ 58 w 63"/>
                  <a:gd name="T47" fmla="*/ 18 h 67"/>
                  <a:gd name="T48" fmla="*/ 58 w 63"/>
                  <a:gd name="T49" fmla="*/ 18 h 67"/>
                  <a:gd name="T50" fmla="*/ 55 w 63"/>
                  <a:gd name="T51" fmla="*/ 13 h 67"/>
                  <a:gd name="T52" fmla="*/ 50 w 63"/>
                  <a:gd name="T53" fmla="*/ 8 h 67"/>
                  <a:gd name="T54" fmla="*/ 44 w 63"/>
                  <a:gd name="T55" fmla="*/ 3 h 67"/>
                  <a:gd name="T56" fmla="*/ 40 w 63"/>
                  <a:gd name="T57" fmla="*/ 2 h 67"/>
                  <a:gd name="T58" fmla="*/ 36 w 63"/>
                  <a:gd name="T59" fmla="*/ 1 h 67"/>
                  <a:gd name="T60" fmla="*/ 32 w 63"/>
                  <a:gd name="T61" fmla="*/ 0 h 67"/>
                  <a:gd name="T62" fmla="*/ 27 w 63"/>
                  <a:gd name="T63" fmla="*/ 0 h 67"/>
                  <a:gd name="T64" fmla="*/ 21 w 63"/>
                  <a:gd name="T65" fmla="*/ 2 h 67"/>
                  <a:gd name="T66" fmla="*/ 16 w 63"/>
                  <a:gd name="T67" fmla="*/ 5 h 67"/>
                  <a:gd name="T68" fmla="*/ 10 w 63"/>
                  <a:gd name="T69" fmla="*/ 8 h 67"/>
                  <a:gd name="T70" fmla="*/ 4 w 63"/>
                  <a:gd name="T71" fmla="*/ 13 h 67"/>
                  <a:gd name="T72" fmla="*/ 4 w 63"/>
                  <a:gd name="T73" fmla="*/ 13 h 6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3"/>
                  <a:gd name="T112" fmla="*/ 0 h 67"/>
                  <a:gd name="T113" fmla="*/ 63 w 63"/>
                  <a:gd name="T114" fmla="*/ 67 h 6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3" h="67">
                    <a:moveTo>
                      <a:pt x="4" y="13"/>
                    </a:moveTo>
                    <a:lnTo>
                      <a:pt x="4" y="13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0" y="37"/>
                    </a:lnTo>
                    <a:lnTo>
                      <a:pt x="1" y="42"/>
                    </a:lnTo>
                    <a:lnTo>
                      <a:pt x="3" y="48"/>
                    </a:lnTo>
                    <a:lnTo>
                      <a:pt x="5" y="52"/>
                    </a:lnTo>
                    <a:lnTo>
                      <a:pt x="8" y="56"/>
                    </a:lnTo>
                    <a:lnTo>
                      <a:pt x="13" y="60"/>
                    </a:lnTo>
                    <a:lnTo>
                      <a:pt x="18" y="63"/>
                    </a:lnTo>
                    <a:lnTo>
                      <a:pt x="27" y="66"/>
                    </a:lnTo>
                    <a:lnTo>
                      <a:pt x="35" y="67"/>
                    </a:lnTo>
                    <a:lnTo>
                      <a:pt x="41" y="64"/>
                    </a:lnTo>
                    <a:lnTo>
                      <a:pt x="47" y="60"/>
                    </a:lnTo>
                    <a:lnTo>
                      <a:pt x="53" y="55"/>
                    </a:lnTo>
                    <a:lnTo>
                      <a:pt x="59" y="48"/>
                    </a:lnTo>
                    <a:lnTo>
                      <a:pt x="61" y="43"/>
                    </a:lnTo>
                    <a:lnTo>
                      <a:pt x="62" y="38"/>
                    </a:lnTo>
                    <a:lnTo>
                      <a:pt x="63" y="34"/>
                    </a:lnTo>
                    <a:lnTo>
                      <a:pt x="62" y="29"/>
                    </a:lnTo>
                    <a:lnTo>
                      <a:pt x="61" y="23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0" y="8"/>
                    </a:lnTo>
                    <a:lnTo>
                      <a:pt x="44" y="3"/>
                    </a:lnTo>
                    <a:lnTo>
                      <a:pt x="40" y="2"/>
                    </a:lnTo>
                    <a:lnTo>
                      <a:pt x="36" y="1"/>
                    </a:lnTo>
                    <a:lnTo>
                      <a:pt x="32" y="0"/>
                    </a:lnTo>
                    <a:lnTo>
                      <a:pt x="27" y="0"/>
                    </a:lnTo>
                    <a:lnTo>
                      <a:pt x="21" y="2"/>
                    </a:lnTo>
                    <a:lnTo>
                      <a:pt x="16" y="5"/>
                    </a:lnTo>
                    <a:lnTo>
                      <a:pt x="10" y="8"/>
                    </a:lnTo>
                    <a:lnTo>
                      <a:pt x="4" y="13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6" name="Freeform 375"/>
              <p:cNvSpPr>
                <a:spLocks/>
              </p:cNvSpPr>
              <p:nvPr/>
            </p:nvSpPr>
            <p:spPr bwMode="auto">
              <a:xfrm>
                <a:off x="879" y="2616"/>
                <a:ext cx="121" cy="140"/>
              </a:xfrm>
              <a:custGeom>
                <a:avLst/>
                <a:gdLst>
                  <a:gd name="T0" fmla="*/ 1 w 121"/>
                  <a:gd name="T1" fmla="*/ 140 h 140"/>
                  <a:gd name="T2" fmla="*/ 80 w 121"/>
                  <a:gd name="T3" fmla="*/ 91 h 140"/>
                  <a:gd name="T4" fmla="*/ 80 w 121"/>
                  <a:gd name="T5" fmla="*/ 91 h 140"/>
                  <a:gd name="T6" fmla="*/ 90 w 121"/>
                  <a:gd name="T7" fmla="*/ 86 h 140"/>
                  <a:gd name="T8" fmla="*/ 99 w 121"/>
                  <a:gd name="T9" fmla="*/ 81 h 140"/>
                  <a:gd name="T10" fmla="*/ 106 w 121"/>
                  <a:gd name="T11" fmla="*/ 75 h 140"/>
                  <a:gd name="T12" fmla="*/ 111 w 121"/>
                  <a:gd name="T13" fmla="*/ 68 h 140"/>
                  <a:gd name="T14" fmla="*/ 115 w 121"/>
                  <a:gd name="T15" fmla="*/ 61 h 140"/>
                  <a:gd name="T16" fmla="*/ 118 w 121"/>
                  <a:gd name="T17" fmla="*/ 54 h 140"/>
                  <a:gd name="T18" fmla="*/ 120 w 121"/>
                  <a:gd name="T19" fmla="*/ 47 h 140"/>
                  <a:gd name="T20" fmla="*/ 121 w 121"/>
                  <a:gd name="T21" fmla="*/ 40 h 140"/>
                  <a:gd name="T22" fmla="*/ 121 w 121"/>
                  <a:gd name="T23" fmla="*/ 26 h 140"/>
                  <a:gd name="T24" fmla="*/ 119 w 121"/>
                  <a:gd name="T25" fmla="*/ 16 h 140"/>
                  <a:gd name="T26" fmla="*/ 116 w 121"/>
                  <a:gd name="T27" fmla="*/ 6 h 140"/>
                  <a:gd name="T28" fmla="*/ 116 w 121"/>
                  <a:gd name="T29" fmla="*/ 6 h 140"/>
                  <a:gd name="T30" fmla="*/ 113 w 121"/>
                  <a:gd name="T31" fmla="*/ 3 h 140"/>
                  <a:gd name="T32" fmla="*/ 108 w 121"/>
                  <a:gd name="T33" fmla="*/ 1 h 140"/>
                  <a:gd name="T34" fmla="*/ 102 w 121"/>
                  <a:gd name="T35" fmla="*/ 0 h 140"/>
                  <a:gd name="T36" fmla="*/ 99 w 121"/>
                  <a:gd name="T37" fmla="*/ 0 h 140"/>
                  <a:gd name="T38" fmla="*/ 94 w 121"/>
                  <a:gd name="T39" fmla="*/ 0 h 140"/>
                  <a:gd name="T40" fmla="*/ 90 w 121"/>
                  <a:gd name="T41" fmla="*/ 2 h 140"/>
                  <a:gd name="T42" fmla="*/ 86 w 121"/>
                  <a:gd name="T43" fmla="*/ 4 h 140"/>
                  <a:gd name="T44" fmla="*/ 82 w 121"/>
                  <a:gd name="T45" fmla="*/ 7 h 140"/>
                  <a:gd name="T46" fmla="*/ 77 w 121"/>
                  <a:gd name="T47" fmla="*/ 11 h 140"/>
                  <a:gd name="T48" fmla="*/ 73 w 121"/>
                  <a:gd name="T49" fmla="*/ 17 h 140"/>
                  <a:gd name="T50" fmla="*/ 68 w 121"/>
                  <a:gd name="T51" fmla="*/ 24 h 140"/>
                  <a:gd name="T52" fmla="*/ 68 w 121"/>
                  <a:gd name="T53" fmla="*/ 24 h 140"/>
                  <a:gd name="T54" fmla="*/ 56 w 121"/>
                  <a:gd name="T55" fmla="*/ 38 h 140"/>
                  <a:gd name="T56" fmla="*/ 44 w 121"/>
                  <a:gd name="T57" fmla="*/ 53 h 140"/>
                  <a:gd name="T58" fmla="*/ 30 w 121"/>
                  <a:gd name="T59" fmla="*/ 70 h 140"/>
                  <a:gd name="T60" fmla="*/ 18 w 121"/>
                  <a:gd name="T61" fmla="*/ 90 h 140"/>
                  <a:gd name="T62" fmla="*/ 11 w 121"/>
                  <a:gd name="T63" fmla="*/ 100 h 140"/>
                  <a:gd name="T64" fmla="*/ 7 w 121"/>
                  <a:gd name="T65" fmla="*/ 109 h 140"/>
                  <a:gd name="T66" fmla="*/ 3 w 121"/>
                  <a:gd name="T67" fmla="*/ 118 h 140"/>
                  <a:gd name="T68" fmla="*/ 1 w 121"/>
                  <a:gd name="T69" fmla="*/ 126 h 140"/>
                  <a:gd name="T70" fmla="*/ 0 w 121"/>
                  <a:gd name="T71" fmla="*/ 134 h 140"/>
                  <a:gd name="T72" fmla="*/ 1 w 121"/>
                  <a:gd name="T73" fmla="*/ 140 h 140"/>
                  <a:gd name="T74" fmla="*/ 1 w 121"/>
                  <a:gd name="T75" fmla="*/ 140 h 14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21"/>
                  <a:gd name="T115" fmla="*/ 0 h 140"/>
                  <a:gd name="T116" fmla="*/ 121 w 121"/>
                  <a:gd name="T117" fmla="*/ 140 h 14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21" h="140">
                    <a:moveTo>
                      <a:pt x="1" y="140"/>
                    </a:moveTo>
                    <a:lnTo>
                      <a:pt x="80" y="91"/>
                    </a:lnTo>
                    <a:lnTo>
                      <a:pt x="90" y="86"/>
                    </a:lnTo>
                    <a:lnTo>
                      <a:pt x="99" y="81"/>
                    </a:lnTo>
                    <a:lnTo>
                      <a:pt x="106" y="75"/>
                    </a:lnTo>
                    <a:lnTo>
                      <a:pt x="111" y="68"/>
                    </a:lnTo>
                    <a:lnTo>
                      <a:pt x="115" y="61"/>
                    </a:lnTo>
                    <a:lnTo>
                      <a:pt x="118" y="54"/>
                    </a:lnTo>
                    <a:lnTo>
                      <a:pt x="120" y="47"/>
                    </a:lnTo>
                    <a:lnTo>
                      <a:pt x="121" y="40"/>
                    </a:lnTo>
                    <a:lnTo>
                      <a:pt x="121" y="26"/>
                    </a:lnTo>
                    <a:lnTo>
                      <a:pt x="119" y="16"/>
                    </a:lnTo>
                    <a:lnTo>
                      <a:pt x="116" y="6"/>
                    </a:lnTo>
                    <a:lnTo>
                      <a:pt x="113" y="3"/>
                    </a:lnTo>
                    <a:lnTo>
                      <a:pt x="108" y="1"/>
                    </a:lnTo>
                    <a:lnTo>
                      <a:pt x="102" y="0"/>
                    </a:lnTo>
                    <a:lnTo>
                      <a:pt x="99" y="0"/>
                    </a:lnTo>
                    <a:lnTo>
                      <a:pt x="94" y="0"/>
                    </a:lnTo>
                    <a:lnTo>
                      <a:pt x="90" y="2"/>
                    </a:lnTo>
                    <a:lnTo>
                      <a:pt x="86" y="4"/>
                    </a:lnTo>
                    <a:lnTo>
                      <a:pt x="82" y="7"/>
                    </a:lnTo>
                    <a:lnTo>
                      <a:pt x="77" y="11"/>
                    </a:lnTo>
                    <a:lnTo>
                      <a:pt x="73" y="17"/>
                    </a:lnTo>
                    <a:lnTo>
                      <a:pt x="68" y="24"/>
                    </a:lnTo>
                    <a:lnTo>
                      <a:pt x="56" y="38"/>
                    </a:lnTo>
                    <a:lnTo>
                      <a:pt x="44" y="53"/>
                    </a:lnTo>
                    <a:lnTo>
                      <a:pt x="30" y="70"/>
                    </a:lnTo>
                    <a:lnTo>
                      <a:pt x="18" y="90"/>
                    </a:lnTo>
                    <a:lnTo>
                      <a:pt x="11" y="100"/>
                    </a:lnTo>
                    <a:lnTo>
                      <a:pt x="7" y="109"/>
                    </a:lnTo>
                    <a:lnTo>
                      <a:pt x="3" y="118"/>
                    </a:lnTo>
                    <a:lnTo>
                      <a:pt x="1" y="126"/>
                    </a:lnTo>
                    <a:lnTo>
                      <a:pt x="0" y="134"/>
                    </a:lnTo>
                    <a:lnTo>
                      <a:pt x="1" y="140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7" name="Freeform 376"/>
              <p:cNvSpPr>
                <a:spLocks/>
              </p:cNvSpPr>
              <p:nvPr/>
            </p:nvSpPr>
            <p:spPr bwMode="auto">
              <a:xfrm>
                <a:off x="966" y="3552"/>
                <a:ext cx="236" cy="330"/>
              </a:xfrm>
              <a:custGeom>
                <a:avLst/>
                <a:gdLst>
                  <a:gd name="T0" fmla="*/ 33 w 236"/>
                  <a:gd name="T1" fmla="*/ 0 h 330"/>
                  <a:gd name="T2" fmla="*/ 78 w 236"/>
                  <a:gd name="T3" fmla="*/ 18 h 330"/>
                  <a:gd name="T4" fmla="*/ 120 w 236"/>
                  <a:gd name="T5" fmla="*/ 39 h 330"/>
                  <a:gd name="T6" fmla="*/ 150 w 236"/>
                  <a:gd name="T7" fmla="*/ 56 h 330"/>
                  <a:gd name="T8" fmla="*/ 177 w 236"/>
                  <a:gd name="T9" fmla="*/ 76 h 330"/>
                  <a:gd name="T10" fmla="*/ 198 w 236"/>
                  <a:gd name="T11" fmla="*/ 98 h 330"/>
                  <a:gd name="T12" fmla="*/ 206 w 236"/>
                  <a:gd name="T13" fmla="*/ 109 h 330"/>
                  <a:gd name="T14" fmla="*/ 228 w 236"/>
                  <a:gd name="T15" fmla="*/ 151 h 330"/>
                  <a:gd name="T16" fmla="*/ 233 w 236"/>
                  <a:gd name="T17" fmla="*/ 170 h 330"/>
                  <a:gd name="T18" fmla="*/ 236 w 236"/>
                  <a:gd name="T19" fmla="*/ 188 h 330"/>
                  <a:gd name="T20" fmla="*/ 235 w 236"/>
                  <a:gd name="T21" fmla="*/ 209 h 330"/>
                  <a:gd name="T22" fmla="*/ 230 w 236"/>
                  <a:gd name="T23" fmla="*/ 231 h 330"/>
                  <a:gd name="T24" fmla="*/ 209 w 236"/>
                  <a:gd name="T25" fmla="*/ 291 h 330"/>
                  <a:gd name="T26" fmla="*/ 206 w 236"/>
                  <a:gd name="T27" fmla="*/ 300 h 330"/>
                  <a:gd name="T28" fmla="*/ 197 w 236"/>
                  <a:gd name="T29" fmla="*/ 313 h 330"/>
                  <a:gd name="T30" fmla="*/ 186 w 236"/>
                  <a:gd name="T31" fmla="*/ 323 h 330"/>
                  <a:gd name="T32" fmla="*/ 173 w 236"/>
                  <a:gd name="T33" fmla="*/ 328 h 330"/>
                  <a:gd name="T34" fmla="*/ 159 w 236"/>
                  <a:gd name="T35" fmla="*/ 330 h 330"/>
                  <a:gd name="T36" fmla="*/ 144 w 236"/>
                  <a:gd name="T37" fmla="*/ 328 h 330"/>
                  <a:gd name="T38" fmla="*/ 128 w 236"/>
                  <a:gd name="T39" fmla="*/ 323 h 330"/>
                  <a:gd name="T40" fmla="*/ 105 w 236"/>
                  <a:gd name="T41" fmla="*/ 308 h 330"/>
                  <a:gd name="T42" fmla="*/ 74 w 236"/>
                  <a:gd name="T43" fmla="*/ 281 h 330"/>
                  <a:gd name="T44" fmla="*/ 46 w 236"/>
                  <a:gd name="T45" fmla="*/ 244 h 330"/>
                  <a:gd name="T46" fmla="*/ 25 w 236"/>
                  <a:gd name="T47" fmla="*/ 200 h 330"/>
                  <a:gd name="T48" fmla="*/ 17 w 236"/>
                  <a:gd name="T49" fmla="*/ 176 h 330"/>
                  <a:gd name="T50" fmla="*/ 11 w 236"/>
                  <a:gd name="T51" fmla="*/ 150 h 330"/>
                  <a:gd name="T52" fmla="*/ 4 w 236"/>
                  <a:gd name="T53" fmla="*/ 104 h 330"/>
                  <a:gd name="T54" fmla="*/ 0 w 236"/>
                  <a:gd name="T55" fmla="*/ 69 h 330"/>
                  <a:gd name="T56" fmla="*/ 0 w 236"/>
                  <a:gd name="T57" fmla="*/ 44 h 330"/>
                  <a:gd name="T58" fmla="*/ 3 w 236"/>
                  <a:gd name="T59" fmla="*/ 25 h 330"/>
                  <a:gd name="T60" fmla="*/ 9 w 236"/>
                  <a:gd name="T61" fmla="*/ 14 h 330"/>
                  <a:gd name="T62" fmla="*/ 15 w 236"/>
                  <a:gd name="T63" fmla="*/ 7 h 330"/>
                  <a:gd name="T64" fmla="*/ 24 w 236"/>
                  <a:gd name="T65" fmla="*/ 3 h 330"/>
                  <a:gd name="T66" fmla="*/ 33 w 236"/>
                  <a:gd name="T67" fmla="*/ 0 h 33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36"/>
                  <a:gd name="T103" fmla="*/ 0 h 330"/>
                  <a:gd name="T104" fmla="*/ 236 w 236"/>
                  <a:gd name="T105" fmla="*/ 330 h 33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36" h="330">
                    <a:moveTo>
                      <a:pt x="33" y="0"/>
                    </a:moveTo>
                    <a:lnTo>
                      <a:pt x="33" y="0"/>
                    </a:lnTo>
                    <a:lnTo>
                      <a:pt x="55" y="8"/>
                    </a:lnTo>
                    <a:lnTo>
                      <a:pt x="78" y="18"/>
                    </a:lnTo>
                    <a:lnTo>
                      <a:pt x="106" y="30"/>
                    </a:lnTo>
                    <a:lnTo>
                      <a:pt x="120" y="39"/>
                    </a:lnTo>
                    <a:lnTo>
                      <a:pt x="136" y="47"/>
                    </a:lnTo>
                    <a:lnTo>
                      <a:pt x="150" y="56"/>
                    </a:lnTo>
                    <a:lnTo>
                      <a:pt x="163" y="65"/>
                    </a:lnTo>
                    <a:lnTo>
                      <a:pt x="177" y="76"/>
                    </a:lnTo>
                    <a:lnTo>
                      <a:pt x="188" y="87"/>
                    </a:lnTo>
                    <a:lnTo>
                      <a:pt x="198" y="98"/>
                    </a:lnTo>
                    <a:lnTo>
                      <a:pt x="206" y="109"/>
                    </a:lnTo>
                    <a:lnTo>
                      <a:pt x="219" y="132"/>
                    </a:lnTo>
                    <a:lnTo>
                      <a:pt x="228" y="151"/>
                    </a:lnTo>
                    <a:lnTo>
                      <a:pt x="231" y="161"/>
                    </a:lnTo>
                    <a:lnTo>
                      <a:pt x="233" y="170"/>
                    </a:lnTo>
                    <a:lnTo>
                      <a:pt x="235" y="179"/>
                    </a:lnTo>
                    <a:lnTo>
                      <a:pt x="236" y="188"/>
                    </a:lnTo>
                    <a:lnTo>
                      <a:pt x="236" y="199"/>
                    </a:lnTo>
                    <a:lnTo>
                      <a:pt x="235" y="209"/>
                    </a:lnTo>
                    <a:lnTo>
                      <a:pt x="233" y="219"/>
                    </a:lnTo>
                    <a:lnTo>
                      <a:pt x="230" y="231"/>
                    </a:lnTo>
                    <a:lnTo>
                      <a:pt x="222" y="258"/>
                    </a:lnTo>
                    <a:lnTo>
                      <a:pt x="209" y="291"/>
                    </a:lnTo>
                    <a:lnTo>
                      <a:pt x="206" y="300"/>
                    </a:lnTo>
                    <a:lnTo>
                      <a:pt x="201" y="307"/>
                    </a:lnTo>
                    <a:lnTo>
                      <a:pt x="197" y="313"/>
                    </a:lnTo>
                    <a:lnTo>
                      <a:pt x="191" y="319"/>
                    </a:lnTo>
                    <a:lnTo>
                      <a:pt x="186" y="323"/>
                    </a:lnTo>
                    <a:lnTo>
                      <a:pt x="180" y="326"/>
                    </a:lnTo>
                    <a:lnTo>
                      <a:pt x="173" y="328"/>
                    </a:lnTo>
                    <a:lnTo>
                      <a:pt x="166" y="329"/>
                    </a:lnTo>
                    <a:lnTo>
                      <a:pt x="159" y="330"/>
                    </a:lnTo>
                    <a:lnTo>
                      <a:pt x="152" y="329"/>
                    </a:lnTo>
                    <a:lnTo>
                      <a:pt x="144" y="328"/>
                    </a:lnTo>
                    <a:lnTo>
                      <a:pt x="137" y="326"/>
                    </a:lnTo>
                    <a:lnTo>
                      <a:pt x="128" y="323"/>
                    </a:lnTo>
                    <a:lnTo>
                      <a:pt x="121" y="319"/>
                    </a:lnTo>
                    <a:lnTo>
                      <a:pt x="105" y="308"/>
                    </a:lnTo>
                    <a:lnTo>
                      <a:pt x="90" y="296"/>
                    </a:lnTo>
                    <a:lnTo>
                      <a:pt x="74" y="281"/>
                    </a:lnTo>
                    <a:lnTo>
                      <a:pt x="60" y="263"/>
                    </a:lnTo>
                    <a:lnTo>
                      <a:pt x="46" y="244"/>
                    </a:lnTo>
                    <a:lnTo>
                      <a:pt x="35" y="223"/>
                    </a:lnTo>
                    <a:lnTo>
                      <a:pt x="25" y="200"/>
                    </a:lnTo>
                    <a:lnTo>
                      <a:pt x="21" y="188"/>
                    </a:lnTo>
                    <a:lnTo>
                      <a:pt x="17" y="176"/>
                    </a:lnTo>
                    <a:lnTo>
                      <a:pt x="14" y="164"/>
                    </a:lnTo>
                    <a:lnTo>
                      <a:pt x="11" y="150"/>
                    </a:lnTo>
                    <a:lnTo>
                      <a:pt x="4" y="104"/>
                    </a:lnTo>
                    <a:lnTo>
                      <a:pt x="2" y="86"/>
                    </a:lnTo>
                    <a:lnTo>
                      <a:pt x="0" y="69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1" y="34"/>
                    </a:lnTo>
                    <a:lnTo>
                      <a:pt x="3" y="25"/>
                    </a:lnTo>
                    <a:lnTo>
                      <a:pt x="5" y="19"/>
                    </a:lnTo>
                    <a:lnTo>
                      <a:pt x="9" y="14"/>
                    </a:lnTo>
                    <a:lnTo>
                      <a:pt x="12" y="10"/>
                    </a:lnTo>
                    <a:lnTo>
                      <a:pt x="15" y="7"/>
                    </a:lnTo>
                    <a:lnTo>
                      <a:pt x="19" y="4"/>
                    </a:lnTo>
                    <a:lnTo>
                      <a:pt x="24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8" name="Freeform 377"/>
              <p:cNvSpPr>
                <a:spLocks/>
              </p:cNvSpPr>
              <p:nvPr/>
            </p:nvSpPr>
            <p:spPr bwMode="auto">
              <a:xfrm>
                <a:off x="1296" y="2543"/>
                <a:ext cx="295" cy="181"/>
              </a:xfrm>
              <a:custGeom>
                <a:avLst/>
                <a:gdLst>
                  <a:gd name="T0" fmla="*/ 294 w 295"/>
                  <a:gd name="T1" fmla="*/ 155 h 181"/>
                  <a:gd name="T2" fmla="*/ 294 w 295"/>
                  <a:gd name="T3" fmla="*/ 155 h 181"/>
                  <a:gd name="T4" fmla="*/ 289 w 295"/>
                  <a:gd name="T5" fmla="*/ 149 h 181"/>
                  <a:gd name="T6" fmla="*/ 273 w 295"/>
                  <a:gd name="T7" fmla="*/ 133 h 181"/>
                  <a:gd name="T8" fmla="*/ 249 w 295"/>
                  <a:gd name="T9" fmla="*/ 112 h 181"/>
                  <a:gd name="T10" fmla="*/ 217 w 295"/>
                  <a:gd name="T11" fmla="*/ 86 h 181"/>
                  <a:gd name="T12" fmla="*/ 198 w 295"/>
                  <a:gd name="T13" fmla="*/ 73 h 181"/>
                  <a:gd name="T14" fmla="*/ 179 w 295"/>
                  <a:gd name="T15" fmla="*/ 59 h 181"/>
                  <a:gd name="T16" fmla="*/ 158 w 295"/>
                  <a:gd name="T17" fmla="*/ 46 h 181"/>
                  <a:gd name="T18" fmla="*/ 137 w 295"/>
                  <a:gd name="T19" fmla="*/ 34 h 181"/>
                  <a:gd name="T20" fmla="*/ 115 w 295"/>
                  <a:gd name="T21" fmla="*/ 23 h 181"/>
                  <a:gd name="T22" fmla="*/ 93 w 295"/>
                  <a:gd name="T23" fmla="*/ 13 h 181"/>
                  <a:gd name="T24" fmla="*/ 70 w 295"/>
                  <a:gd name="T25" fmla="*/ 5 h 181"/>
                  <a:gd name="T26" fmla="*/ 47 w 295"/>
                  <a:gd name="T27" fmla="*/ 0 h 181"/>
                  <a:gd name="T28" fmla="*/ 47 w 295"/>
                  <a:gd name="T29" fmla="*/ 0 h 181"/>
                  <a:gd name="T30" fmla="*/ 44 w 295"/>
                  <a:gd name="T31" fmla="*/ 0 h 181"/>
                  <a:gd name="T32" fmla="*/ 34 w 295"/>
                  <a:gd name="T33" fmla="*/ 1 h 181"/>
                  <a:gd name="T34" fmla="*/ 23 w 295"/>
                  <a:gd name="T35" fmla="*/ 5 h 181"/>
                  <a:gd name="T36" fmla="*/ 18 w 295"/>
                  <a:gd name="T37" fmla="*/ 8 h 181"/>
                  <a:gd name="T38" fmla="*/ 12 w 295"/>
                  <a:gd name="T39" fmla="*/ 11 h 181"/>
                  <a:gd name="T40" fmla="*/ 8 w 295"/>
                  <a:gd name="T41" fmla="*/ 16 h 181"/>
                  <a:gd name="T42" fmla="*/ 4 w 295"/>
                  <a:gd name="T43" fmla="*/ 22 h 181"/>
                  <a:gd name="T44" fmla="*/ 0 w 295"/>
                  <a:gd name="T45" fmla="*/ 29 h 181"/>
                  <a:gd name="T46" fmla="*/ 0 w 295"/>
                  <a:gd name="T47" fmla="*/ 37 h 181"/>
                  <a:gd name="T48" fmla="*/ 1 w 295"/>
                  <a:gd name="T49" fmla="*/ 46 h 181"/>
                  <a:gd name="T50" fmla="*/ 5 w 295"/>
                  <a:gd name="T51" fmla="*/ 57 h 181"/>
                  <a:gd name="T52" fmla="*/ 11 w 295"/>
                  <a:gd name="T53" fmla="*/ 70 h 181"/>
                  <a:gd name="T54" fmla="*/ 20 w 295"/>
                  <a:gd name="T55" fmla="*/ 84 h 181"/>
                  <a:gd name="T56" fmla="*/ 20 w 295"/>
                  <a:gd name="T57" fmla="*/ 84 h 181"/>
                  <a:gd name="T58" fmla="*/ 48 w 295"/>
                  <a:gd name="T59" fmla="*/ 97 h 181"/>
                  <a:gd name="T60" fmla="*/ 78 w 295"/>
                  <a:gd name="T61" fmla="*/ 112 h 181"/>
                  <a:gd name="T62" fmla="*/ 115 w 295"/>
                  <a:gd name="T63" fmla="*/ 129 h 181"/>
                  <a:gd name="T64" fmla="*/ 157 w 295"/>
                  <a:gd name="T65" fmla="*/ 146 h 181"/>
                  <a:gd name="T66" fmla="*/ 199 w 295"/>
                  <a:gd name="T67" fmla="*/ 162 h 181"/>
                  <a:gd name="T68" fmla="*/ 220 w 295"/>
                  <a:gd name="T69" fmla="*/ 168 h 181"/>
                  <a:gd name="T70" fmla="*/ 239 w 295"/>
                  <a:gd name="T71" fmla="*/ 174 h 181"/>
                  <a:gd name="T72" fmla="*/ 258 w 295"/>
                  <a:gd name="T73" fmla="*/ 178 h 181"/>
                  <a:gd name="T74" fmla="*/ 274 w 295"/>
                  <a:gd name="T75" fmla="*/ 181 h 181"/>
                  <a:gd name="T76" fmla="*/ 274 w 295"/>
                  <a:gd name="T77" fmla="*/ 181 h 181"/>
                  <a:gd name="T78" fmla="*/ 277 w 295"/>
                  <a:gd name="T79" fmla="*/ 180 h 181"/>
                  <a:gd name="T80" fmla="*/ 281 w 295"/>
                  <a:gd name="T81" fmla="*/ 179 h 181"/>
                  <a:gd name="T82" fmla="*/ 286 w 295"/>
                  <a:gd name="T83" fmla="*/ 176 h 181"/>
                  <a:gd name="T84" fmla="*/ 291 w 295"/>
                  <a:gd name="T85" fmla="*/ 173 h 181"/>
                  <a:gd name="T86" fmla="*/ 294 w 295"/>
                  <a:gd name="T87" fmla="*/ 168 h 181"/>
                  <a:gd name="T88" fmla="*/ 295 w 295"/>
                  <a:gd name="T89" fmla="*/ 162 h 181"/>
                  <a:gd name="T90" fmla="*/ 295 w 295"/>
                  <a:gd name="T91" fmla="*/ 159 h 181"/>
                  <a:gd name="T92" fmla="*/ 294 w 295"/>
                  <a:gd name="T93" fmla="*/ 155 h 181"/>
                  <a:gd name="T94" fmla="*/ 294 w 295"/>
                  <a:gd name="T95" fmla="*/ 155 h 18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95"/>
                  <a:gd name="T145" fmla="*/ 0 h 181"/>
                  <a:gd name="T146" fmla="*/ 295 w 295"/>
                  <a:gd name="T147" fmla="*/ 181 h 181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95" h="181">
                    <a:moveTo>
                      <a:pt x="294" y="155"/>
                    </a:moveTo>
                    <a:lnTo>
                      <a:pt x="294" y="155"/>
                    </a:lnTo>
                    <a:lnTo>
                      <a:pt x="289" y="149"/>
                    </a:lnTo>
                    <a:lnTo>
                      <a:pt x="273" y="133"/>
                    </a:lnTo>
                    <a:lnTo>
                      <a:pt x="249" y="112"/>
                    </a:lnTo>
                    <a:lnTo>
                      <a:pt x="217" y="86"/>
                    </a:lnTo>
                    <a:lnTo>
                      <a:pt x="198" y="73"/>
                    </a:lnTo>
                    <a:lnTo>
                      <a:pt x="179" y="59"/>
                    </a:lnTo>
                    <a:lnTo>
                      <a:pt x="158" y="46"/>
                    </a:lnTo>
                    <a:lnTo>
                      <a:pt x="137" y="34"/>
                    </a:lnTo>
                    <a:lnTo>
                      <a:pt x="115" y="23"/>
                    </a:lnTo>
                    <a:lnTo>
                      <a:pt x="93" y="13"/>
                    </a:lnTo>
                    <a:lnTo>
                      <a:pt x="70" y="5"/>
                    </a:lnTo>
                    <a:lnTo>
                      <a:pt x="47" y="0"/>
                    </a:lnTo>
                    <a:lnTo>
                      <a:pt x="44" y="0"/>
                    </a:lnTo>
                    <a:lnTo>
                      <a:pt x="34" y="1"/>
                    </a:lnTo>
                    <a:lnTo>
                      <a:pt x="23" y="5"/>
                    </a:lnTo>
                    <a:lnTo>
                      <a:pt x="18" y="8"/>
                    </a:lnTo>
                    <a:lnTo>
                      <a:pt x="12" y="11"/>
                    </a:lnTo>
                    <a:lnTo>
                      <a:pt x="8" y="16"/>
                    </a:lnTo>
                    <a:lnTo>
                      <a:pt x="4" y="22"/>
                    </a:lnTo>
                    <a:lnTo>
                      <a:pt x="0" y="29"/>
                    </a:lnTo>
                    <a:lnTo>
                      <a:pt x="0" y="37"/>
                    </a:lnTo>
                    <a:lnTo>
                      <a:pt x="1" y="46"/>
                    </a:lnTo>
                    <a:lnTo>
                      <a:pt x="5" y="57"/>
                    </a:lnTo>
                    <a:lnTo>
                      <a:pt x="11" y="70"/>
                    </a:lnTo>
                    <a:lnTo>
                      <a:pt x="20" y="84"/>
                    </a:lnTo>
                    <a:lnTo>
                      <a:pt x="48" y="97"/>
                    </a:lnTo>
                    <a:lnTo>
                      <a:pt x="78" y="112"/>
                    </a:lnTo>
                    <a:lnTo>
                      <a:pt x="115" y="129"/>
                    </a:lnTo>
                    <a:lnTo>
                      <a:pt x="157" y="146"/>
                    </a:lnTo>
                    <a:lnTo>
                      <a:pt x="199" y="162"/>
                    </a:lnTo>
                    <a:lnTo>
                      <a:pt x="220" y="168"/>
                    </a:lnTo>
                    <a:lnTo>
                      <a:pt x="239" y="174"/>
                    </a:lnTo>
                    <a:lnTo>
                      <a:pt x="258" y="178"/>
                    </a:lnTo>
                    <a:lnTo>
                      <a:pt x="274" y="181"/>
                    </a:lnTo>
                    <a:lnTo>
                      <a:pt x="277" y="180"/>
                    </a:lnTo>
                    <a:lnTo>
                      <a:pt x="281" y="179"/>
                    </a:lnTo>
                    <a:lnTo>
                      <a:pt x="286" y="176"/>
                    </a:lnTo>
                    <a:lnTo>
                      <a:pt x="291" y="173"/>
                    </a:lnTo>
                    <a:lnTo>
                      <a:pt x="294" y="168"/>
                    </a:lnTo>
                    <a:lnTo>
                      <a:pt x="295" y="162"/>
                    </a:lnTo>
                    <a:lnTo>
                      <a:pt x="295" y="159"/>
                    </a:lnTo>
                    <a:lnTo>
                      <a:pt x="294" y="155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9" name="Freeform 378"/>
              <p:cNvSpPr>
                <a:spLocks/>
              </p:cNvSpPr>
              <p:nvPr/>
            </p:nvSpPr>
            <p:spPr bwMode="auto">
              <a:xfrm>
                <a:off x="1336" y="2874"/>
                <a:ext cx="230" cy="193"/>
              </a:xfrm>
              <a:custGeom>
                <a:avLst/>
                <a:gdLst>
                  <a:gd name="T0" fmla="*/ 230 w 230"/>
                  <a:gd name="T1" fmla="*/ 30 h 193"/>
                  <a:gd name="T2" fmla="*/ 230 w 230"/>
                  <a:gd name="T3" fmla="*/ 30 h 193"/>
                  <a:gd name="T4" fmla="*/ 230 w 230"/>
                  <a:gd name="T5" fmla="*/ 40 h 193"/>
                  <a:gd name="T6" fmla="*/ 229 w 230"/>
                  <a:gd name="T7" fmla="*/ 66 h 193"/>
                  <a:gd name="T8" fmla="*/ 227 w 230"/>
                  <a:gd name="T9" fmla="*/ 82 h 193"/>
                  <a:gd name="T10" fmla="*/ 224 w 230"/>
                  <a:gd name="T11" fmla="*/ 100 h 193"/>
                  <a:gd name="T12" fmla="*/ 219 w 230"/>
                  <a:gd name="T13" fmla="*/ 118 h 193"/>
                  <a:gd name="T14" fmla="*/ 213 w 230"/>
                  <a:gd name="T15" fmla="*/ 136 h 193"/>
                  <a:gd name="T16" fmla="*/ 209 w 230"/>
                  <a:gd name="T17" fmla="*/ 145 h 193"/>
                  <a:gd name="T18" fmla="*/ 203 w 230"/>
                  <a:gd name="T19" fmla="*/ 153 h 193"/>
                  <a:gd name="T20" fmla="*/ 198 w 230"/>
                  <a:gd name="T21" fmla="*/ 161 h 193"/>
                  <a:gd name="T22" fmla="*/ 192 w 230"/>
                  <a:gd name="T23" fmla="*/ 168 h 193"/>
                  <a:gd name="T24" fmla="*/ 186 w 230"/>
                  <a:gd name="T25" fmla="*/ 174 h 193"/>
                  <a:gd name="T26" fmla="*/ 179 w 230"/>
                  <a:gd name="T27" fmla="*/ 180 h 193"/>
                  <a:gd name="T28" fmla="*/ 171 w 230"/>
                  <a:gd name="T29" fmla="*/ 185 h 193"/>
                  <a:gd name="T30" fmla="*/ 161 w 230"/>
                  <a:gd name="T31" fmla="*/ 189 h 193"/>
                  <a:gd name="T32" fmla="*/ 152 w 230"/>
                  <a:gd name="T33" fmla="*/ 191 h 193"/>
                  <a:gd name="T34" fmla="*/ 141 w 230"/>
                  <a:gd name="T35" fmla="*/ 193 h 193"/>
                  <a:gd name="T36" fmla="*/ 130 w 230"/>
                  <a:gd name="T37" fmla="*/ 193 h 193"/>
                  <a:gd name="T38" fmla="*/ 117 w 230"/>
                  <a:gd name="T39" fmla="*/ 191 h 193"/>
                  <a:gd name="T40" fmla="*/ 104 w 230"/>
                  <a:gd name="T41" fmla="*/ 188 h 193"/>
                  <a:gd name="T42" fmla="*/ 90 w 230"/>
                  <a:gd name="T43" fmla="*/ 184 h 193"/>
                  <a:gd name="T44" fmla="*/ 74 w 230"/>
                  <a:gd name="T45" fmla="*/ 177 h 193"/>
                  <a:gd name="T46" fmla="*/ 58 w 230"/>
                  <a:gd name="T47" fmla="*/ 169 h 193"/>
                  <a:gd name="T48" fmla="*/ 58 w 230"/>
                  <a:gd name="T49" fmla="*/ 169 h 193"/>
                  <a:gd name="T50" fmla="*/ 52 w 230"/>
                  <a:gd name="T51" fmla="*/ 165 h 193"/>
                  <a:gd name="T52" fmla="*/ 37 w 230"/>
                  <a:gd name="T53" fmla="*/ 153 h 193"/>
                  <a:gd name="T54" fmla="*/ 29 w 230"/>
                  <a:gd name="T55" fmla="*/ 145 h 193"/>
                  <a:gd name="T56" fmla="*/ 21 w 230"/>
                  <a:gd name="T57" fmla="*/ 134 h 193"/>
                  <a:gd name="T58" fmla="*/ 13 w 230"/>
                  <a:gd name="T59" fmla="*/ 123 h 193"/>
                  <a:gd name="T60" fmla="*/ 7 w 230"/>
                  <a:gd name="T61" fmla="*/ 112 h 193"/>
                  <a:gd name="T62" fmla="*/ 4 w 230"/>
                  <a:gd name="T63" fmla="*/ 106 h 193"/>
                  <a:gd name="T64" fmla="*/ 1 w 230"/>
                  <a:gd name="T65" fmla="*/ 100 h 193"/>
                  <a:gd name="T66" fmla="*/ 0 w 230"/>
                  <a:gd name="T67" fmla="*/ 93 h 193"/>
                  <a:gd name="T68" fmla="*/ 0 w 230"/>
                  <a:gd name="T69" fmla="*/ 86 h 193"/>
                  <a:gd name="T70" fmla="*/ 0 w 230"/>
                  <a:gd name="T71" fmla="*/ 80 h 193"/>
                  <a:gd name="T72" fmla="*/ 1 w 230"/>
                  <a:gd name="T73" fmla="*/ 74 h 193"/>
                  <a:gd name="T74" fmla="*/ 5 w 230"/>
                  <a:gd name="T75" fmla="*/ 67 h 193"/>
                  <a:gd name="T76" fmla="*/ 8 w 230"/>
                  <a:gd name="T77" fmla="*/ 61 h 193"/>
                  <a:gd name="T78" fmla="*/ 13 w 230"/>
                  <a:gd name="T79" fmla="*/ 53 h 193"/>
                  <a:gd name="T80" fmla="*/ 19 w 230"/>
                  <a:gd name="T81" fmla="*/ 47 h 193"/>
                  <a:gd name="T82" fmla="*/ 26 w 230"/>
                  <a:gd name="T83" fmla="*/ 41 h 193"/>
                  <a:gd name="T84" fmla="*/ 35 w 230"/>
                  <a:gd name="T85" fmla="*/ 35 h 193"/>
                  <a:gd name="T86" fmla="*/ 46 w 230"/>
                  <a:gd name="T87" fmla="*/ 29 h 193"/>
                  <a:gd name="T88" fmla="*/ 58 w 230"/>
                  <a:gd name="T89" fmla="*/ 23 h 193"/>
                  <a:gd name="T90" fmla="*/ 71 w 230"/>
                  <a:gd name="T91" fmla="*/ 18 h 193"/>
                  <a:gd name="T92" fmla="*/ 87 w 230"/>
                  <a:gd name="T93" fmla="*/ 11 h 193"/>
                  <a:gd name="T94" fmla="*/ 87 w 230"/>
                  <a:gd name="T95" fmla="*/ 11 h 193"/>
                  <a:gd name="T96" fmla="*/ 105 w 230"/>
                  <a:gd name="T97" fmla="*/ 7 h 193"/>
                  <a:gd name="T98" fmla="*/ 123 w 230"/>
                  <a:gd name="T99" fmla="*/ 3 h 193"/>
                  <a:gd name="T100" fmla="*/ 146 w 230"/>
                  <a:gd name="T101" fmla="*/ 1 h 193"/>
                  <a:gd name="T102" fmla="*/ 158 w 230"/>
                  <a:gd name="T103" fmla="*/ 0 h 193"/>
                  <a:gd name="T104" fmla="*/ 171 w 230"/>
                  <a:gd name="T105" fmla="*/ 0 h 193"/>
                  <a:gd name="T106" fmla="*/ 183 w 230"/>
                  <a:gd name="T107" fmla="*/ 2 h 193"/>
                  <a:gd name="T108" fmla="*/ 194 w 230"/>
                  <a:gd name="T109" fmla="*/ 4 h 193"/>
                  <a:gd name="T110" fmla="*/ 204 w 230"/>
                  <a:gd name="T111" fmla="*/ 8 h 193"/>
                  <a:gd name="T112" fmla="*/ 215 w 230"/>
                  <a:gd name="T113" fmla="*/ 13 h 193"/>
                  <a:gd name="T114" fmla="*/ 224 w 230"/>
                  <a:gd name="T115" fmla="*/ 21 h 193"/>
                  <a:gd name="T116" fmla="*/ 227 w 230"/>
                  <a:gd name="T117" fmla="*/ 25 h 193"/>
                  <a:gd name="T118" fmla="*/ 230 w 230"/>
                  <a:gd name="T119" fmla="*/ 30 h 193"/>
                  <a:gd name="T120" fmla="*/ 230 w 230"/>
                  <a:gd name="T121" fmla="*/ 30 h 193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230"/>
                  <a:gd name="T184" fmla="*/ 0 h 193"/>
                  <a:gd name="T185" fmla="*/ 230 w 230"/>
                  <a:gd name="T186" fmla="*/ 193 h 193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230" h="193">
                    <a:moveTo>
                      <a:pt x="230" y="30"/>
                    </a:moveTo>
                    <a:lnTo>
                      <a:pt x="230" y="30"/>
                    </a:lnTo>
                    <a:lnTo>
                      <a:pt x="230" y="40"/>
                    </a:lnTo>
                    <a:lnTo>
                      <a:pt x="229" y="66"/>
                    </a:lnTo>
                    <a:lnTo>
                      <a:pt x="227" y="82"/>
                    </a:lnTo>
                    <a:lnTo>
                      <a:pt x="224" y="100"/>
                    </a:lnTo>
                    <a:lnTo>
                      <a:pt x="219" y="118"/>
                    </a:lnTo>
                    <a:lnTo>
                      <a:pt x="213" y="136"/>
                    </a:lnTo>
                    <a:lnTo>
                      <a:pt x="209" y="145"/>
                    </a:lnTo>
                    <a:lnTo>
                      <a:pt x="203" y="153"/>
                    </a:lnTo>
                    <a:lnTo>
                      <a:pt x="198" y="161"/>
                    </a:lnTo>
                    <a:lnTo>
                      <a:pt x="192" y="168"/>
                    </a:lnTo>
                    <a:lnTo>
                      <a:pt x="186" y="174"/>
                    </a:lnTo>
                    <a:lnTo>
                      <a:pt x="179" y="180"/>
                    </a:lnTo>
                    <a:lnTo>
                      <a:pt x="171" y="185"/>
                    </a:lnTo>
                    <a:lnTo>
                      <a:pt x="161" y="189"/>
                    </a:lnTo>
                    <a:lnTo>
                      <a:pt x="152" y="191"/>
                    </a:lnTo>
                    <a:lnTo>
                      <a:pt x="141" y="193"/>
                    </a:lnTo>
                    <a:lnTo>
                      <a:pt x="130" y="193"/>
                    </a:lnTo>
                    <a:lnTo>
                      <a:pt x="117" y="191"/>
                    </a:lnTo>
                    <a:lnTo>
                      <a:pt x="104" y="188"/>
                    </a:lnTo>
                    <a:lnTo>
                      <a:pt x="90" y="184"/>
                    </a:lnTo>
                    <a:lnTo>
                      <a:pt x="74" y="177"/>
                    </a:lnTo>
                    <a:lnTo>
                      <a:pt x="58" y="169"/>
                    </a:lnTo>
                    <a:lnTo>
                      <a:pt x="52" y="165"/>
                    </a:lnTo>
                    <a:lnTo>
                      <a:pt x="37" y="153"/>
                    </a:lnTo>
                    <a:lnTo>
                      <a:pt x="29" y="145"/>
                    </a:lnTo>
                    <a:lnTo>
                      <a:pt x="21" y="134"/>
                    </a:lnTo>
                    <a:lnTo>
                      <a:pt x="13" y="123"/>
                    </a:lnTo>
                    <a:lnTo>
                      <a:pt x="7" y="112"/>
                    </a:lnTo>
                    <a:lnTo>
                      <a:pt x="4" y="106"/>
                    </a:lnTo>
                    <a:lnTo>
                      <a:pt x="1" y="100"/>
                    </a:lnTo>
                    <a:lnTo>
                      <a:pt x="0" y="93"/>
                    </a:lnTo>
                    <a:lnTo>
                      <a:pt x="0" y="86"/>
                    </a:lnTo>
                    <a:lnTo>
                      <a:pt x="0" y="80"/>
                    </a:lnTo>
                    <a:lnTo>
                      <a:pt x="1" y="74"/>
                    </a:lnTo>
                    <a:lnTo>
                      <a:pt x="5" y="67"/>
                    </a:lnTo>
                    <a:lnTo>
                      <a:pt x="8" y="61"/>
                    </a:lnTo>
                    <a:lnTo>
                      <a:pt x="13" y="53"/>
                    </a:lnTo>
                    <a:lnTo>
                      <a:pt x="19" y="47"/>
                    </a:lnTo>
                    <a:lnTo>
                      <a:pt x="26" y="41"/>
                    </a:lnTo>
                    <a:lnTo>
                      <a:pt x="35" y="35"/>
                    </a:lnTo>
                    <a:lnTo>
                      <a:pt x="46" y="29"/>
                    </a:lnTo>
                    <a:lnTo>
                      <a:pt x="58" y="23"/>
                    </a:lnTo>
                    <a:lnTo>
                      <a:pt x="71" y="18"/>
                    </a:lnTo>
                    <a:lnTo>
                      <a:pt x="87" y="11"/>
                    </a:lnTo>
                    <a:lnTo>
                      <a:pt x="105" y="7"/>
                    </a:lnTo>
                    <a:lnTo>
                      <a:pt x="123" y="3"/>
                    </a:lnTo>
                    <a:lnTo>
                      <a:pt x="146" y="1"/>
                    </a:lnTo>
                    <a:lnTo>
                      <a:pt x="158" y="0"/>
                    </a:lnTo>
                    <a:lnTo>
                      <a:pt x="171" y="0"/>
                    </a:lnTo>
                    <a:lnTo>
                      <a:pt x="183" y="2"/>
                    </a:lnTo>
                    <a:lnTo>
                      <a:pt x="194" y="4"/>
                    </a:lnTo>
                    <a:lnTo>
                      <a:pt x="204" y="8"/>
                    </a:lnTo>
                    <a:lnTo>
                      <a:pt x="215" y="13"/>
                    </a:lnTo>
                    <a:lnTo>
                      <a:pt x="224" y="21"/>
                    </a:lnTo>
                    <a:lnTo>
                      <a:pt x="227" y="25"/>
                    </a:lnTo>
                    <a:lnTo>
                      <a:pt x="230" y="30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0" name="Freeform 379"/>
              <p:cNvSpPr>
                <a:spLocks/>
              </p:cNvSpPr>
              <p:nvPr/>
            </p:nvSpPr>
            <p:spPr bwMode="auto">
              <a:xfrm>
                <a:off x="911" y="2868"/>
                <a:ext cx="157" cy="205"/>
              </a:xfrm>
              <a:custGeom>
                <a:avLst/>
                <a:gdLst>
                  <a:gd name="T0" fmla="*/ 157 w 157"/>
                  <a:gd name="T1" fmla="*/ 26 h 205"/>
                  <a:gd name="T2" fmla="*/ 157 w 157"/>
                  <a:gd name="T3" fmla="*/ 26 h 205"/>
                  <a:gd name="T4" fmla="*/ 155 w 157"/>
                  <a:gd name="T5" fmla="*/ 33 h 205"/>
                  <a:gd name="T6" fmla="*/ 148 w 157"/>
                  <a:gd name="T7" fmla="*/ 54 h 205"/>
                  <a:gd name="T8" fmla="*/ 136 w 157"/>
                  <a:gd name="T9" fmla="*/ 83 h 205"/>
                  <a:gd name="T10" fmla="*/ 129 w 157"/>
                  <a:gd name="T11" fmla="*/ 99 h 205"/>
                  <a:gd name="T12" fmla="*/ 121 w 157"/>
                  <a:gd name="T13" fmla="*/ 116 h 205"/>
                  <a:gd name="T14" fmla="*/ 112 w 157"/>
                  <a:gd name="T15" fmla="*/ 133 h 205"/>
                  <a:gd name="T16" fmla="*/ 101 w 157"/>
                  <a:gd name="T17" fmla="*/ 149 h 205"/>
                  <a:gd name="T18" fmla="*/ 91 w 157"/>
                  <a:gd name="T19" fmla="*/ 164 h 205"/>
                  <a:gd name="T20" fmla="*/ 80 w 157"/>
                  <a:gd name="T21" fmla="*/ 177 h 205"/>
                  <a:gd name="T22" fmla="*/ 69 w 157"/>
                  <a:gd name="T23" fmla="*/ 190 h 205"/>
                  <a:gd name="T24" fmla="*/ 61 w 157"/>
                  <a:gd name="T25" fmla="*/ 194 h 205"/>
                  <a:gd name="T26" fmla="*/ 55 w 157"/>
                  <a:gd name="T27" fmla="*/ 198 h 205"/>
                  <a:gd name="T28" fmla="*/ 49 w 157"/>
                  <a:gd name="T29" fmla="*/ 201 h 205"/>
                  <a:gd name="T30" fmla="*/ 42 w 157"/>
                  <a:gd name="T31" fmla="*/ 203 h 205"/>
                  <a:gd name="T32" fmla="*/ 36 w 157"/>
                  <a:gd name="T33" fmla="*/ 205 h 205"/>
                  <a:gd name="T34" fmla="*/ 29 w 157"/>
                  <a:gd name="T35" fmla="*/ 205 h 205"/>
                  <a:gd name="T36" fmla="*/ 29 w 157"/>
                  <a:gd name="T37" fmla="*/ 205 h 205"/>
                  <a:gd name="T38" fmla="*/ 26 w 157"/>
                  <a:gd name="T39" fmla="*/ 202 h 205"/>
                  <a:gd name="T40" fmla="*/ 19 w 157"/>
                  <a:gd name="T41" fmla="*/ 193 h 205"/>
                  <a:gd name="T42" fmla="*/ 15 w 157"/>
                  <a:gd name="T43" fmla="*/ 186 h 205"/>
                  <a:gd name="T44" fmla="*/ 10 w 157"/>
                  <a:gd name="T45" fmla="*/ 177 h 205"/>
                  <a:gd name="T46" fmla="*/ 7 w 157"/>
                  <a:gd name="T47" fmla="*/ 169 h 205"/>
                  <a:gd name="T48" fmla="*/ 3 w 157"/>
                  <a:gd name="T49" fmla="*/ 159 h 205"/>
                  <a:gd name="T50" fmla="*/ 1 w 157"/>
                  <a:gd name="T51" fmla="*/ 148 h 205"/>
                  <a:gd name="T52" fmla="*/ 0 w 157"/>
                  <a:gd name="T53" fmla="*/ 136 h 205"/>
                  <a:gd name="T54" fmla="*/ 0 w 157"/>
                  <a:gd name="T55" fmla="*/ 124 h 205"/>
                  <a:gd name="T56" fmla="*/ 2 w 157"/>
                  <a:gd name="T57" fmla="*/ 111 h 205"/>
                  <a:gd name="T58" fmla="*/ 7 w 157"/>
                  <a:gd name="T59" fmla="*/ 97 h 205"/>
                  <a:gd name="T60" fmla="*/ 14 w 157"/>
                  <a:gd name="T61" fmla="*/ 84 h 205"/>
                  <a:gd name="T62" fmla="*/ 24 w 157"/>
                  <a:gd name="T63" fmla="*/ 70 h 205"/>
                  <a:gd name="T64" fmla="*/ 37 w 157"/>
                  <a:gd name="T65" fmla="*/ 55 h 205"/>
                  <a:gd name="T66" fmla="*/ 37 w 157"/>
                  <a:gd name="T67" fmla="*/ 55 h 205"/>
                  <a:gd name="T68" fmla="*/ 40 w 157"/>
                  <a:gd name="T69" fmla="*/ 51 h 205"/>
                  <a:gd name="T70" fmla="*/ 49 w 157"/>
                  <a:gd name="T71" fmla="*/ 41 h 205"/>
                  <a:gd name="T72" fmla="*/ 62 w 157"/>
                  <a:gd name="T73" fmla="*/ 28 h 205"/>
                  <a:gd name="T74" fmla="*/ 71 w 157"/>
                  <a:gd name="T75" fmla="*/ 20 h 205"/>
                  <a:gd name="T76" fmla="*/ 79 w 157"/>
                  <a:gd name="T77" fmla="*/ 13 h 205"/>
                  <a:gd name="T78" fmla="*/ 89 w 157"/>
                  <a:gd name="T79" fmla="*/ 8 h 205"/>
                  <a:gd name="T80" fmla="*/ 98 w 157"/>
                  <a:gd name="T81" fmla="*/ 3 h 205"/>
                  <a:gd name="T82" fmla="*/ 109 w 157"/>
                  <a:gd name="T83" fmla="*/ 1 h 205"/>
                  <a:gd name="T84" fmla="*/ 119 w 157"/>
                  <a:gd name="T85" fmla="*/ 0 h 205"/>
                  <a:gd name="T86" fmla="*/ 123 w 157"/>
                  <a:gd name="T87" fmla="*/ 1 h 205"/>
                  <a:gd name="T88" fmla="*/ 128 w 157"/>
                  <a:gd name="T89" fmla="*/ 2 h 205"/>
                  <a:gd name="T90" fmla="*/ 133 w 157"/>
                  <a:gd name="T91" fmla="*/ 4 h 205"/>
                  <a:gd name="T92" fmla="*/ 138 w 157"/>
                  <a:gd name="T93" fmla="*/ 6 h 205"/>
                  <a:gd name="T94" fmla="*/ 143 w 157"/>
                  <a:gd name="T95" fmla="*/ 9 h 205"/>
                  <a:gd name="T96" fmla="*/ 148 w 157"/>
                  <a:gd name="T97" fmla="*/ 14 h 205"/>
                  <a:gd name="T98" fmla="*/ 153 w 157"/>
                  <a:gd name="T99" fmla="*/ 19 h 205"/>
                  <a:gd name="T100" fmla="*/ 157 w 157"/>
                  <a:gd name="T101" fmla="*/ 26 h 205"/>
                  <a:gd name="T102" fmla="*/ 157 w 157"/>
                  <a:gd name="T103" fmla="*/ 26 h 20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57"/>
                  <a:gd name="T157" fmla="*/ 0 h 205"/>
                  <a:gd name="T158" fmla="*/ 157 w 157"/>
                  <a:gd name="T159" fmla="*/ 205 h 205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57" h="205">
                    <a:moveTo>
                      <a:pt x="157" y="26"/>
                    </a:moveTo>
                    <a:lnTo>
                      <a:pt x="157" y="26"/>
                    </a:lnTo>
                    <a:lnTo>
                      <a:pt x="155" y="33"/>
                    </a:lnTo>
                    <a:lnTo>
                      <a:pt x="148" y="54"/>
                    </a:lnTo>
                    <a:lnTo>
                      <a:pt x="136" y="83"/>
                    </a:lnTo>
                    <a:lnTo>
                      <a:pt x="129" y="99"/>
                    </a:lnTo>
                    <a:lnTo>
                      <a:pt x="121" y="116"/>
                    </a:lnTo>
                    <a:lnTo>
                      <a:pt x="112" y="133"/>
                    </a:lnTo>
                    <a:lnTo>
                      <a:pt x="101" y="149"/>
                    </a:lnTo>
                    <a:lnTo>
                      <a:pt x="91" y="164"/>
                    </a:lnTo>
                    <a:lnTo>
                      <a:pt x="80" y="177"/>
                    </a:lnTo>
                    <a:lnTo>
                      <a:pt x="69" y="190"/>
                    </a:lnTo>
                    <a:lnTo>
                      <a:pt x="61" y="194"/>
                    </a:lnTo>
                    <a:lnTo>
                      <a:pt x="55" y="198"/>
                    </a:lnTo>
                    <a:lnTo>
                      <a:pt x="49" y="201"/>
                    </a:lnTo>
                    <a:lnTo>
                      <a:pt x="42" y="203"/>
                    </a:lnTo>
                    <a:lnTo>
                      <a:pt x="36" y="205"/>
                    </a:lnTo>
                    <a:lnTo>
                      <a:pt x="29" y="205"/>
                    </a:lnTo>
                    <a:lnTo>
                      <a:pt x="26" y="202"/>
                    </a:lnTo>
                    <a:lnTo>
                      <a:pt x="19" y="193"/>
                    </a:lnTo>
                    <a:lnTo>
                      <a:pt x="15" y="186"/>
                    </a:lnTo>
                    <a:lnTo>
                      <a:pt x="10" y="177"/>
                    </a:lnTo>
                    <a:lnTo>
                      <a:pt x="7" y="169"/>
                    </a:lnTo>
                    <a:lnTo>
                      <a:pt x="3" y="159"/>
                    </a:lnTo>
                    <a:lnTo>
                      <a:pt x="1" y="148"/>
                    </a:lnTo>
                    <a:lnTo>
                      <a:pt x="0" y="136"/>
                    </a:lnTo>
                    <a:lnTo>
                      <a:pt x="0" y="124"/>
                    </a:lnTo>
                    <a:lnTo>
                      <a:pt x="2" y="111"/>
                    </a:lnTo>
                    <a:lnTo>
                      <a:pt x="7" y="97"/>
                    </a:lnTo>
                    <a:lnTo>
                      <a:pt x="14" y="84"/>
                    </a:lnTo>
                    <a:lnTo>
                      <a:pt x="24" y="70"/>
                    </a:lnTo>
                    <a:lnTo>
                      <a:pt x="37" y="55"/>
                    </a:lnTo>
                    <a:lnTo>
                      <a:pt x="40" y="51"/>
                    </a:lnTo>
                    <a:lnTo>
                      <a:pt x="49" y="41"/>
                    </a:lnTo>
                    <a:lnTo>
                      <a:pt x="62" y="28"/>
                    </a:lnTo>
                    <a:lnTo>
                      <a:pt x="71" y="20"/>
                    </a:lnTo>
                    <a:lnTo>
                      <a:pt x="79" y="13"/>
                    </a:lnTo>
                    <a:lnTo>
                      <a:pt x="89" y="8"/>
                    </a:lnTo>
                    <a:lnTo>
                      <a:pt x="98" y="3"/>
                    </a:lnTo>
                    <a:lnTo>
                      <a:pt x="109" y="1"/>
                    </a:lnTo>
                    <a:lnTo>
                      <a:pt x="119" y="0"/>
                    </a:lnTo>
                    <a:lnTo>
                      <a:pt x="123" y="1"/>
                    </a:lnTo>
                    <a:lnTo>
                      <a:pt x="128" y="2"/>
                    </a:lnTo>
                    <a:lnTo>
                      <a:pt x="133" y="4"/>
                    </a:lnTo>
                    <a:lnTo>
                      <a:pt x="138" y="6"/>
                    </a:lnTo>
                    <a:lnTo>
                      <a:pt x="143" y="9"/>
                    </a:lnTo>
                    <a:lnTo>
                      <a:pt x="148" y="14"/>
                    </a:lnTo>
                    <a:lnTo>
                      <a:pt x="153" y="19"/>
                    </a:lnTo>
                    <a:lnTo>
                      <a:pt x="157" y="26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1" name="Freeform 380"/>
              <p:cNvSpPr>
                <a:spLocks/>
              </p:cNvSpPr>
              <p:nvPr/>
            </p:nvSpPr>
            <p:spPr bwMode="auto">
              <a:xfrm>
                <a:off x="844" y="3045"/>
                <a:ext cx="57" cy="63"/>
              </a:xfrm>
              <a:custGeom>
                <a:avLst/>
                <a:gdLst>
                  <a:gd name="T0" fmla="*/ 37 w 57"/>
                  <a:gd name="T1" fmla="*/ 63 h 63"/>
                  <a:gd name="T2" fmla="*/ 37 w 57"/>
                  <a:gd name="T3" fmla="*/ 63 h 63"/>
                  <a:gd name="T4" fmla="*/ 27 w 57"/>
                  <a:gd name="T5" fmla="*/ 61 h 63"/>
                  <a:gd name="T6" fmla="*/ 17 w 57"/>
                  <a:gd name="T7" fmla="*/ 57 h 63"/>
                  <a:gd name="T8" fmla="*/ 13 w 57"/>
                  <a:gd name="T9" fmla="*/ 55 h 63"/>
                  <a:gd name="T10" fmla="*/ 7 w 57"/>
                  <a:gd name="T11" fmla="*/ 52 h 63"/>
                  <a:gd name="T12" fmla="*/ 4 w 57"/>
                  <a:gd name="T13" fmla="*/ 47 h 63"/>
                  <a:gd name="T14" fmla="*/ 1 w 57"/>
                  <a:gd name="T15" fmla="*/ 42 h 63"/>
                  <a:gd name="T16" fmla="*/ 0 w 57"/>
                  <a:gd name="T17" fmla="*/ 37 h 63"/>
                  <a:gd name="T18" fmla="*/ 0 w 57"/>
                  <a:gd name="T19" fmla="*/ 32 h 63"/>
                  <a:gd name="T20" fmla="*/ 3 w 57"/>
                  <a:gd name="T21" fmla="*/ 25 h 63"/>
                  <a:gd name="T22" fmla="*/ 7 w 57"/>
                  <a:gd name="T23" fmla="*/ 18 h 63"/>
                  <a:gd name="T24" fmla="*/ 15 w 57"/>
                  <a:gd name="T25" fmla="*/ 10 h 63"/>
                  <a:gd name="T26" fmla="*/ 24 w 57"/>
                  <a:gd name="T27" fmla="*/ 0 h 63"/>
                  <a:gd name="T28" fmla="*/ 24 w 57"/>
                  <a:gd name="T29" fmla="*/ 0 h 63"/>
                  <a:gd name="T30" fmla="*/ 30 w 57"/>
                  <a:gd name="T31" fmla="*/ 1 h 63"/>
                  <a:gd name="T32" fmla="*/ 35 w 57"/>
                  <a:gd name="T33" fmla="*/ 2 h 63"/>
                  <a:gd name="T34" fmla="*/ 41 w 57"/>
                  <a:gd name="T35" fmla="*/ 5 h 63"/>
                  <a:gd name="T36" fmla="*/ 47 w 57"/>
                  <a:gd name="T37" fmla="*/ 10 h 63"/>
                  <a:gd name="T38" fmla="*/ 53 w 57"/>
                  <a:gd name="T39" fmla="*/ 15 h 63"/>
                  <a:gd name="T40" fmla="*/ 55 w 57"/>
                  <a:gd name="T41" fmla="*/ 18 h 63"/>
                  <a:gd name="T42" fmla="*/ 56 w 57"/>
                  <a:gd name="T43" fmla="*/ 22 h 63"/>
                  <a:gd name="T44" fmla="*/ 57 w 57"/>
                  <a:gd name="T45" fmla="*/ 26 h 63"/>
                  <a:gd name="T46" fmla="*/ 57 w 57"/>
                  <a:gd name="T47" fmla="*/ 30 h 63"/>
                  <a:gd name="T48" fmla="*/ 57 w 57"/>
                  <a:gd name="T49" fmla="*/ 30 h 63"/>
                  <a:gd name="T50" fmla="*/ 57 w 57"/>
                  <a:gd name="T51" fmla="*/ 34 h 63"/>
                  <a:gd name="T52" fmla="*/ 56 w 57"/>
                  <a:gd name="T53" fmla="*/ 38 h 63"/>
                  <a:gd name="T54" fmla="*/ 55 w 57"/>
                  <a:gd name="T55" fmla="*/ 43 h 63"/>
                  <a:gd name="T56" fmla="*/ 53 w 57"/>
                  <a:gd name="T57" fmla="*/ 50 h 63"/>
                  <a:gd name="T58" fmla="*/ 50 w 57"/>
                  <a:gd name="T59" fmla="*/ 55 h 63"/>
                  <a:gd name="T60" fmla="*/ 44 w 57"/>
                  <a:gd name="T61" fmla="*/ 60 h 63"/>
                  <a:gd name="T62" fmla="*/ 37 w 57"/>
                  <a:gd name="T63" fmla="*/ 63 h 63"/>
                  <a:gd name="T64" fmla="*/ 37 w 57"/>
                  <a:gd name="T65" fmla="*/ 63 h 6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7"/>
                  <a:gd name="T100" fmla="*/ 0 h 63"/>
                  <a:gd name="T101" fmla="*/ 57 w 57"/>
                  <a:gd name="T102" fmla="*/ 63 h 6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7" h="63">
                    <a:moveTo>
                      <a:pt x="37" y="63"/>
                    </a:moveTo>
                    <a:lnTo>
                      <a:pt x="37" y="63"/>
                    </a:lnTo>
                    <a:lnTo>
                      <a:pt x="27" y="61"/>
                    </a:lnTo>
                    <a:lnTo>
                      <a:pt x="17" y="57"/>
                    </a:lnTo>
                    <a:lnTo>
                      <a:pt x="13" y="55"/>
                    </a:lnTo>
                    <a:lnTo>
                      <a:pt x="7" y="52"/>
                    </a:lnTo>
                    <a:lnTo>
                      <a:pt x="4" y="47"/>
                    </a:lnTo>
                    <a:lnTo>
                      <a:pt x="1" y="42"/>
                    </a:lnTo>
                    <a:lnTo>
                      <a:pt x="0" y="37"/>
                    </a:lnTo>
                    <a:lnTo>
                      <a:pt x="0" y="32"/>
                    </a:lnTo>
                    <a:lnTo>
                      <a:pt x="3" y="25"/>
                    </a:lnTo>
                    <a:lnTo>
                      <a:pt x="7" y="18"/>
                    </a:lnTo>
                    <a:lnTo>
                      <a:pt x="15" y="10"/>
                    </a:lnTo>
                    <a:lnTo>
                      <a:pt x="24" y="0"/>
                    </a:lnTo>
                    <a:lnTo>
                      <a:pt x="30" y="1"/>
                    </a:lnTo>
                    <a:lnTo>
                      <a:pt x="35" y="2"/>
                    </a:lnTo>
                    <a:lnTo>
                      <a:pt x="41" y="5"/>
                    </a:lnTo>
                    <a:lnTo>
                      <a:pt x="47" y="10"/>
                    </a:lnTo>
                    <a:lnTo>
                      <a:pt x="53" y="15"/>
                    </a:lnTo>
                    <a:lnTo>
                      <a:pt x="55" y="18"/>
                    </a:lnTo>
                    <a:lnTo>
                      <a:pt x="56" y="22"/>
                    </a:lnTo>
                    <a:lnTo>
                      <a:pt x="57" y="26"/>
                    </a:lnTo>
                    <a:lnTo>
                      <a:pt x="57" y="30"/>
                    </a:lnTo>
                    <a:lnTo>
                      <a:pt x="57" y="34"/>
                    </a:lnTo>
                    <a:lnTo>
                      <a:pt x="56" y="38"/>
                    </a:lnTo>
                    <a:lnTo>
                      <a:pt x="55" y="43"/>
                    </a:lnTo>
                    <a:lnTo>
                      <a:pt x="53" y="50"/>
                    </a:lnTo>
                    <a:lnTo>
                      <a:pt x="50" y="55"/>
                    </a:lnTo>
                    <a:lnTo>
                      <a:pt x="44" y="60"/>
                    </a:lnTo>
                    <a:lnTo>
                      <a:pt x="37" y="63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2" name="Freeform 381"/>
              <p:cNvSpPr>
                <a:spLocks/>
              </p:cNvSpPr>
              <p:nvPr/>
            </p:nvSpPr>
            <p:spPr bwMode="auto">
              <a:xfrm>
                <a:off x="940" y="3204"/>
                <a:ext cx="93" cy="95"/>
              </a:xfrm>
              <a:custGeom>
                <a:avLst/>
                <a:gdLst>
                  <a:gd name="T0" fmla="*/ 27 w 93"/>
                  <a:gd name="T1" fmla="*/ 0 h 95"/>
                  <a:gd name="T2" fmla="*/ 27 w 93"/>
                  <a:gd name="T3" fmla="*/ 0 h 95"/>
                  <a:gd name="T4" fmla="*/ 24 w 93"/>
                  <a:gd name="T5" fmla="*/ 3 h 95"/>
                  <a:gd name="T6" fmla="*/ 16 w 93"/>
                  <a:gd name="T7" fmla="*/ 11 h 95"/>
                  <a:gd name="T8" fmla="*/ 12 w 93"/>
                  <a:gd name="T9" fmla="*/ 18 h 95"/>
                  <a:gd name="T10" fmla="*/ 8 w 93"/>
                  <a:gd name="T11" fmla="*/ 24 h 95"/>
                  <a:gd name="T12" fmla="*/ 4 w 93"/>
                  <a:gd name="T13" fmla="*/ 31 h 95"/>
                  <a:gd name="T14" fmla="*/ 1 w 93"/>
                  <a:gd name="T15" fmla="*/ 39 h 95"/>
                  <a:gd name="T16" fmla="*/ 0 w 93"/>
                  <a:gd name="T17" fmla="*/ 46 h 95"/>
                  <a:gd name="T18" fmla="*/ 0 w 93"/>
                  <a:gd name="T19" fmla="*/ 55 h 95"/>
                  <a:gd name="T20" fmla="*/ 1 w 93"/>
                  <a:gd name="T21" fmla="*/ 59 h 95"/>
                  <a:gd name="T22" fmla="*/ 3 w 93"/>
                  <a:gd name="T23" fmla="*/ 63 h 95"/>
                  <a:gd name="T24" fmla="*/ 5 w 93"/>
                  <a:gd name="T25" fmla="*/ 67 h 95"/>
                  <a:gd name="T26" fmla="*/ 8 w 93"/>
                  <a:gd name="T27" fmla="*/ 70 h 95"/>
                  <a:gd name="T28" fmla="*/ 12 w 93"/>
                  <a:gd name="T29" fmla="*/ 74 h 95"/>
                  <a:gd name="T30" fmla="*/ 16 w 93"/>
                  <a:gd name="T31" fmla="*/ 77 h 95"/>
                  <a:gd name="T32" fmla="*/ 22 w 93"/>
                  <a:gd name="T33" fmla="*/ 81 h 95"/>
                  <a:gd name="T34" fmla="*/ 28 w 93"/>
                  <a:gd name="T35" fmla="*/ 84 h 95"/>
                  <a:gd name="T36" fmla="*/ 45 w 93"/>
                  <a:gd name="T37" fmla="*/ 89 h 95"/>
                  <a:gd name="T38" fmla="*/ 65 w 93"/>
                  <a:gd name="T39" fmla="*/ 95 h 95"/>
                  <a:gd name="T40" fmla="*/ 65 w 93"/>
                  <a:gd name="T41" fmla="*/ 95 h 95"/>
                  <a:gd name="T42" fmla="*/ 72 w 93"/>
                  <a:gd name="T43" fmla="*/ 90 h 95"/>
                  <a:gd name="T44" fmla="*/ 79 w 93"/>
                  <a:gd name="T45" fmla="*/ 84 h 95"/>
                  <a:gd name="T46" fmla="*/ 86 w 93"/>
                  <a:gd name="T47" fmla="*/ 77 h 95"/>
                  <a:gd name="T48" fmla="*/ 89 w 93"/>
                  <a:gd name="T49" fmla="*/ 72 h 95"/>
                  <a:gd name="T50" fmla="*/ 91 w 93"/>
                  <a:gd name="T51" fmla="*/ 67 h 95"/>
                  <a:gd name="T52" fmla="*/ 93 w 93"/>
                  <a:gd name="T53" fmla="*/ 62 h 95"/>
                  <a:gd name="T54" fmla="*/ 93 w 93"/>
                  <a:gd name="T55" fmla="*/ 56 h 95"/>
                  <a:gd name="T56" fmla="*/ 93 w 93"/>
                  <a:gd name="T57" fmla="*/ 48 h 95"/>
                  <a:gd name="T58" fmla="*/ 91 w 93"/>
                  <a:gd name="T59" fmla="*/ 42 h 95"/>
                  <a:gd name="T60" fmla="*/ 87 w 93"/>
                  <a:gd name="T61" fmla="*/ 35 h 95"/>
                  <a:gd name="T62" fmla="*/ 82 w 93"/>
                  <a:gd name="T63" fmla="*/ 27 h 95"/>
                  <a:gd name="T64" fmla="*/ 82 w 93"/>
                  <a:gd name="T65" fmla="*/ 27 h 95"/>
                  <a:gd name="T66" fmla="*/ 79 w 93"/>
                  <a:gd name="T67" fmla="*/ 23 h 95"/>
                  <a:gd name="T68" fmla="*/ 73 w 93"/>
                  <a:gd name="T69" fmla="*/ 18 h 95"/>
                  <a:gd name="T70" fmla="*/ 67 w 93"/>
                  <a:gd name="T71" fmla="*/ 13 h 95"/>
                  <a:gd name="T72" fmla="*/ 60 w 93"/>
                  <a:gd name="T73" fmla="*/ 8 h 95"/>
                  <a:gd name="T74" fmla="*/ 51 w 93"/>
                  <a:gd name="T75" fmla="*/ 3 h 95"/>
                  <a:gd name="T76" fmla="*/ 40 w 93"/>
                  <a:gd name="T77" fmla="*/ 1 h 95"/>
                  <a:gd name="T78" fmla="*/ 35 w 93"/>
                  <a:gd name="T79" fmla="*/ 0 h 95"/>
                  <a:gd name="T80" fmla="*/ 27 w 93"/>
                  <a:gd name="T81" fmla="*/ 0 h 95"/>
                  <a:gd name="T82" fmla="*/ 27 w 93"/>
                  <a:gd name="T83" fmla="*/ 0 h 9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93"/>
                  <a:gd name="T127" fmla="*/ 0 h 95"/>
                  <a:gd name="T128" fmla="*/ 93 w 93"/>
                  <a:gd name="T129" fmla="*/ 95 h 95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93" h="95">
                    <a:moveTo>
                      <a:pt x="27" y="0"/>
                    </a:moveTo>
                    <a:lnTo>
                      <a:pt x="27" y="0"/>
                    </a:lnTo>
                    <a:lnTo>
                      <a:pt x="24" y="3"/>
                    </a:lnTo>
                    <a:lnTo>
                      <a:pt x="16" y="11"/>
                    </a:lnTo>
                    <a:lnTo>
                      <a:pt x="12" y="18"/>
                    </a:lnTo>
                    <a:lnTo>
                      <a:pt x="8" y="24"/>
                    </a:lnTo>
                    <a:lnTo>
                      <a:pt x="4" y="31"/>
                    </a:lnTo>
                    <a:lnTo>
                      <a:pt x="1" y="39"/>
                    </a:lnTo>
                    <a:lnTo>
                      <a:pt x="0" y="46"/>
                    </a:lnTo>
                    <a:lnTo>
                      <a:pt x="0" y="55"/>
                    </a:lnTo>
                    <a:lnTo>
                      <a:pt x="1" y="59"/>
                    </a:lnTo>
                    <a:lnTo>
                      <a:pt x="3" y="63"/>
                    </a:lnTo>
                    <a:lnTo>
                      <a:pt x="5" y="67"/>
                    </a:lnTo>
                    <a:lnTo>
                      <a:pt x="8" y="70"/>
                    </a:lnTo>
                    <a:lnTo>
                      <a:pt x="12" y="74"/>
                    </a:lnTo>
                    <a:lnTo>
                      <a:pt x="16" y="77"/>
                    </a:lnTo>
                    <a:lnTo>
                      <a:pt x="22" y="81"/>
                    </a:lnTo>
                    <a:lnTo>
                      <a:pt x="28" y="84"/>
                    </a:lnTo>
                    <a:lnTo>
                      <a:pt x="45" y="89"/>
                    </a:lnTo>
                    <a:lnTo>
                      <a:pt x="65" y="95"/>
                    </a:lnTo>
                    <a:lnTo>
                      <a:pt x="72" y="90"/>
                    </a:lnTo>
                    <a:lnTo>
                      <a:pt x="79" y="84"/>
                    </a:lnTo>
                    <a:lnTo>
                      <a:pt x="86" y="77"/>
                    </a:lnTo>
                    <a:lnTo>
                      <a:pt x="89" y="72"/>
                    </a:lnTo>
                    <a:lnTo>
                      <a:pt x="91" y="67"/>
                    </a:lnTo>
                    <a:lnTo>
                      <a:pt x="93" y="62"/>
                    </a:lnTo>
                    <a:lnTo>
                      <a:pt x="93" y="56"/>
                    </a:lnTo>
                    <a:lnTo>
                      <a:pt x="93" y="48"/>
                    </a:lnTo>
                    <a:lnTo>
                      <a:pt x="91" y="42"/>
                    </a:lnTo>
                    <a:lnTo>
                      <a:pt x="87" y="35"/>
                    </a:lnTo>
                    <a:lnTo>
                      <a:pt x="82" y="27"/>
                    </a:lnTo>
                    <a:lnTo>
                      <a:pt x="79" y="23"/>
                    </a:lnTo>
                    <a:lnTo>
                      <a:pt x="73" y="18"/>
                    </a:lnTo>
                    <a:lnTo>
                      <a:pt x="67" y="13"/>
                    </a:lnTo>
                    <a:lnTo>
                      <a:pt x="60" y="8"/>
                    </a:lnTo>
                    <a:lnTo>
                      <a:pt x="51" y="3"/>
                    </a:lnTo>
                    <a:lnTo>
                      <a:pt x="40" y="1"/>
                    </a:lnTo>
                    <a:lnTo>
                      <a:pt x="35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3" name="Freeform 382"/>
              <p:cNvSpPr>
                <a:spLocks/>
              </p:cNvSpPr>
              <p:nvPr/>
            </p:nvSpPr>
            <p:spPr bwMode="auto">
              <a:xfrm>
                <a:off x="747" y="3082"/>
                <a:ext cx="49" cy="210"/>
              </a:xfrm>
              <a:custGeom>
                <a:avLst/>
                <a:gdLst>
                  <a:gd name="T0" fmla="*/ 10 w 49"/>
                  <a:gd name="T1" fmla="*/ 18 h 210"/>
                  <a:gd name="T2" fmla="*/ 10 w 49"/>
                  <a:gd name="T3" fmla="*/ 18 h 210"/>
                  <a:gd name="T4" fmla="*/ 5 w 49"/>
                  <a:gd name="T5" fmla="*/ 44 h 210"/>
                  <a:gd name="T6" fmla="*/ 2 w 49"/>
                  <a:gd name="T7" fmla="*/ 72 h 210"/>
                  <a:gd name="T8" fmla="*/ 1 w 49"/>
                  <a:gd name="T9" fmla="*/ 88 h 210"/>
                  <a:gd name="T10" fmla="*/ 0 w 49"/>
                  <a:gd name="T11" fmla="*/ 105 h 210"/>
                  <a:gd name="T12" fmla="*/ 0 w 49"/>
                  <a:gd name="T13" fmla="*/ 122 h 210"/>
                  <a:gd name="T14" fmla="*/ 1 w 49"/>
                  <a:gd name="T15" fmla="*/ 139 h 210"/>
                  <a:gd name="T16" fmla="*/ 3 w 49"/>
                  <a:gd name="T17" fmla="*/ 155 h 210"/>
                  <a:gd name="T18" fmla="*/ 6 w 49"/>
                  <a:gd name="T19" fmla="*/ 170 h 210"/>
                  <a:gd name="T20" fmla="*/ 11 w 49"/>
                  <a:gd name="T21" fmla="*/ 184 h 210"/>
                  <a:gd name="T22" fmla="*/ 14 w 49"/>
                  <a:gd name="T23" fmla="*/ 190 h 210"/>
                  <a:gd name="T24" fmla="*/ 17 w 49"/>
                  <a:gd name="T25" fmla="*/ 195 h 210"/>
                  <a:gd name="T26" fmla="*/ 21 w 49"/>
                  <a:gd name="T27" fmla="*/ 200 h 210"/>
                  <a:gd name="T28" fmla="*/ 27 w 49"/>
                  <a:gd name="T29" fmla="*/ 204 h 210"/>
                  <a:gd name="T30" fmla="*/ 31 w 49"/>
                  <a:gd name="T31" fmla="*/ 207 h 210"/>
                  <a:gd name="T32" fmla="*/ 37 w 49"/>
                  <a:gd name="T33" fmla="*/ 210 h 210"/>
                  <a:gd name="T34" fmla="*/ 37 w 49"/>
                  <a:gd name="T35" fmla="*/ 210 h 210"/>
                  <a:gd name="T36" fmla="*/ 38 w 49"/>
                  <a:gd name="T37" fmla="*/ 209 h 210"/>
                  <a:gd name="T38" fmla="*/ 40 w 49"/>
                  <a:gd name="T39" fmla="*/ 207 h 210"/>
                  <a:gd name="T40" fmla="*/ 43 w 49"/>
                  <a:gd name="T41" fmla="*/ 200 h 210"/>
                  <a:gd name="T42" fmla="*/ 47 w 49"/>
                  <a:gd name="T43" fmla="*/ 186 h 210"/>
                  <a:gd name="T44" fmla="*/ 48 w 49"/>
                  <a:gd name="T45" fmla="*/ 176 h 210"/>
                  <a:gd name="T46" fmla="*/ 49 w 49"/>
                  <a:gd name="T47" fmla="*/ 163 h 210"/>
                  <a:gd name="T48" fmla="*/ 49 w 49"/>
                  <a:gd name="T49" fmla="*/ 128 h 210"/>
                  <a:gd name="T50" fmla="*/ 48 w 49"/>
                  <a:gd name="T51" fmla="*/ 80 h 210"/>
                  <a:gd name="T52" fmla="*/ 43 w 49"/>
                  <a:gd name="T53" fmla="*/ 16 h 210"/>
                  <a:gd name="T54" fmla="*/ 43 w 49"/>
                  <a:gd name="T55" fmla="*/ 16 h 210"/>
                  <a:gd name="T56" fmla="*/ 40 w 49"/>
                  <a:gd name="T57" fmla="*/ 10 h 210"/>
                  <a:gd name="T58" fmla="*/ 36 w 49"/>
                  <a:gd name="T59" fmla="*/ 6 h 210"/>
                  <a:gd name="T60" fmla="*/ 32 w 49"/>
                  <a:gd name="T61" fmla="*/ 2 h 210"/>
                  <a:gd name="T62" fmla="*/ 30 w 49"/>
                  <a:gd name="T63" fmla="*/ 1 h 210"/>
                  <a:gd name="T64" fmla="*/ 27 w 49"/>
                  <a:gd name="T65" fmla="*/ 0 h 210"/>
                  <a:gd name="T66" fmla="*/ 25 w 49"/>
                  <a:gd name="T67" fmla="*/ 0 h 210"/>
                  <a:gd name="T68" fmla="*/ 21 w 49"/>
                  <a:gd name="T69" fmla="*/ 1 h 210"/>
                  <a:gd name="T70" fmla="*/ 18 w 49"/>
                  <a:gd name="T71" fmla="*/ 3 h 210"/>
                  <a:gd name="T72" fmla="*/ 15 w 49"/>
                  <a:gd name="T73" fmla="*/ 6 h 210"/>
                  <a:gd name="T74" fmla="*/ 12 w 49"/>
                  <a:gd name="T75" fmla="*/ 11 h 210"/>
                  <a:gd name="T76" fmla="*/ 10 w 49"/>
                  <a:gd name="T77" fmla="*/ 18 h 210"/>
                  <a:gd name="T78" fmla="*/ 10 w 49"/>
                  <a:gd name="T79" fmla="*/ 18 h 21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9"/>
                  <a:gd name="T121" fmla="*/ 0 h 210"/>
                  <a:gd name="T122" fmla="*/ 49 w 49"/>
                  <a:gd name="T123" fmla="*/ 210 h 21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9" h="210">
                    <a:moveTo>
                      <a:pt x="10" y="18"/>
                    </a:moveTo>
                    <a:lnTo>
                      <a:pt x="10" y="18"/>
                    </a:lnTo>
                    <a:lnTo>
                      <a:pt x="5" y="44"/>
                    </a:lnTo>
                    <a:lnTo>
                      <a:pt x="2" y="72"/>
                    </a:lnTo>
                    <a:lnTo>
                      <a:pt x="1" y="88"/>
                    </a:lnTo>
                    <a:lnTo>
                      <a:pt x="0" y="105"/>
                    </a:lnTo>
                    <a:lnTo>
                      <a:pt x="0" y="122"/>
                    </a:lnTo>
                    <a:lnTo>
                      <a:pt x="1" y="139"/>
                    </a:lnTo>
                    <a:lnTo>
                      <a:pt x="3" y="155"/>
                    </a:lnTo>
                    <a:lnTo>
                      <a:pt x="6" y="170"/>
                    </a:lnTo>
                    <a:lnTo>
                      <a:pt x="11" y="184"/>
                    </a:lnTo>
                    <a:lnTo>
                      <a:pt x="14" y="190"/>
                    </a:lnTo>
                    <a:lnTo>
                      <a:pt x="17" y="195"/>
                    </a:lnTo>
                    <a:lnTo>
                      <a:pt x="21" y="200"/>
                    </a:lnTo>
                    <a:lnTo>
                      <a:pt x="27" y="204"/>
                    </a:lnTo>
                    <a:lnTo>
                      <a:pt x="31" y="207"/>
                    </a:lnTo>
                    <a:lnTo>
                      <a:pt x="37" y="210"/>
                    </a:lnTo>
                    <a:lnTo>
                      <a:pt x="38" y="209"/>
                    </a:lnTo>
                    <a:lnTo>
                      <a:pt x="40" y="207"/>
                    </a:lnTo>
                    <a:lnTo>
                      <a:pt x="43" y="200"/>
                    </a:lnTo>
                    <a:lnTo>
                      <a:pt x="47" y="186"/>
                    </a:lnTo>
                    <a:lnTo>
                      <a:pt x="48" y="176"/>
                    </a:lnTo>
                    <a:lnTo>
                      <a:pt x="49" y="163"/>
                    </a:lnTo>
                    <a:lnTo>
                      <a:pt x="49" y="128"/>
                    </a:lnTo>
                    <a:lnTo>
                      <a:pt x="48" y="80"/>
                    </a:lnTo>
                    <a:lnTo>
                      <a:pt x="43" y="16"/>
                    </a:lnTo>
                    <a:lnTo>
                      <a:pt x="40" y="10"/>
                    </a:lnTo>
                    <a:lnTo>
                      <a:pt x="36" y="6"/>
                    </a:lnTo>
                    <a:lnTo>
                      <a:pt x="32" y="2"/>
                    </a:lnTo>
                    <a:lnTo>
                      <a:pt x="30" y="1"/>
                    </a:lnTo>
                    <a:lnTo>
                      <a:pt x="27" y="0"/>
                    </a:lnTo>
                    <a:lnTo>
                      <a:pt x="25" y="0"/>
                    </a:lnTo>
                    <a:lnTo>
                      <a:pt x="21" y="1"/>
                    </a:lnTo>
                    <a:lnTo>
                      <a:pt x="18" y="3"/>
                    </a:lnTo>
                    <a:lnTo>
                      <a:pt x="15" y="6"/>
                    </a:lnTo>
                    <a:lnTo>
                      <a:pt x="12" y="11"/>
                    </a:lnTo>
                    <a:lnTo>
                      <a:pt x="10" y="18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4" name="Freeform 383"/>
              <p:cNvSpPr>
                <a:spLocks/>
              </p:cNvSpPr>
              <p:nvPr/>
            </p:nvSpPr>
            <p:spPr bwMode="auto">
              <a:xfrm>
                <a:off x="1567" y="3160"/>
                <a:ext cx="208" cy="316"/>
              </a:xfrm>
              <a:custGeom>
                <a:avLst/>
                <a:gdLst>
                  <a:gd name="T0" fmla="*/ 90 w 208"/>
                  <a:gd name="T1" fmla="*/ 5 h 316"/>
                  <a:gd name="T2" fmla="*/ 73 w 208"/>
                  <a:gd name="T3" fmla="*/ 25 h 316"/>
                  <a:gd name="T4" fmla="*/ 49 w 208"/>
                  <a:gd name="T5" fmla="*/ 55 h 316"/>
                  <a:gd name="T6" fmla="*/ 26 w 208"/>
                  <a:gd name="T7" fmla="*/ 95 h 316"/>
                  <a:gd name="T8" fmla="*/ 10 w 208"/>
                  <a:gd name="T9" fmla="*/ 130 h 316"/>
                  <a:gd name="T10" fmla="*/ 3 w 208"/>
                  <a:gd name="T11" fmla="*/ 154 h 316"/>
                  <a:gd name="T12" fmla="*/ 0 w 208"/>
                  <a:gd name="T13" fmla="*/ 178 h 316"/>
                  <a:gd name="T14" fmla="*/ 1 w 208"/>
                  <a:gd name="T15" fmla="*/ 202 h 316"/>
                  <a:gd name="T16" fmla="*/ 7 w 208"/>
                  <a:gd name="T17" fmla="*/ 226 h 316"/>
                  <a:gd name="T18" fmla="*/ 20 w 208"/>
                  <a:gd name="T19" fmla="*/ 248 h 316"/>
                  <a:gd name="T20" fmla="*/ 39 w 208"/>
                  <a:gd name="T21" fmla="*/ 270 h 316"/>
                  <a:gd name="T22" fmla="*/ 66 w 208"/>
                  <a:gd name="T23" fmla="*/ 288 h 316"/>
                  <a:gd name="T24" fmla="*/ 82 w 208"/>
                  <a:gd name="T25" fmla="*/ 296 h 316"/>
                  <a:gd name="T26" fmla="*/ 101 w 208"/>
                  <a:gd name="T27" fmla="*/ 305 h 316"/>
                  <a:gd name="T28" fmla="*/ 127 w 208"/>
                  <a:gd name="T29" fmla="*/ 313 h 316"/>
                  <a:gd name="T30" fmla="*/ 150 w 208"/>
                  <a:gd name="T31" fmla="*/ 316 h 316"/>
                  <a:gd name="T32" fmla="*/ 164 w 208"/>
                  <a:gd name="T33" fmla="*/ 315 h 316"/>
                  <a:gd name="T34" fmla="*/ 178 w 208"/>
                  <a:gd name="T35" fmla="*/ 311 h 316"/>
                  <a:gd name="T36" fmla="*/ 191 w 208"/>
                  <a:gd name="T37" fmla="*/ 302 h 316"/>
                  <a:gd name="T38" fmla="*/ 200 w 208"/>
                  <a:gd name="T39" fmla="*/ 289 h 316"/>
                  <a:gd name="T40" fmla="*/ 206 w 208"/>
                  <a:gd name="T41" fmla="*/ 271 h 316"/>
                  <a:gd name="T42" fmla="*/ 208 w 208"/>
                  <a:gd name="T43" fmla="*/ 245 h 316"/>
                  <a:gd name="T44" fmla="*/ 206 w 208"/>
                  <a:gd name="T45" fmla="*/ 213 h 316"/>
                  <a:gd name="T46" fmla="*/ 198 w 208"/>
                  <a:gd name="T47" fmla="*/ 173 h 316"/>
                  <a:gd name="T48" fmla="*/ 184 w 208"/>
                  <a:gd name="T49" fmla="*/ 125 h 316"/>
                  <a:gd name="T50" fmla="*/ 173 w 208"/>
                  <a:gd name="T51" fmla="*/ 98 h 316"/>
                  <a:gd name="T52" fmla="*/ 162 w 208"/>
                  <a:gd name="T53" fmla="*/ 61 h 316"/>
                  <a:gd name="T54" fmla="*/ 154 w 208"/>
                  <a:gd name="T55" fmla="*/ 40 h 316"/>
                  <a:gd name="T56" fmla="*/ 142 w 208"/>
                  <a:gd name="T57" fmla="*/ 22 h 316"/>
                  <a:gd name="T58" fmla="*/ 127 w 208"/>
                  <a:gd name="T59" fmla="*/ 7 h 316"/>
                  <a:gd name="T60" fmla="*/ 115 w 208"/>
                  <a:gd name="T61" fmla="*/ 1 h 316"/>
                  <a:gd name="T62" fmla="*/ 106 w 208"/>
                  <a:gd name="T63" fmla="*/ 0 h 316"/>
                  <a:gd name="T64" fmla="*/ 95 w 208"/>
                  <a:gd name="T65" fmla="*/ 3 h 316"/>
                  <a:gd name="T66" fmla="*/ 90 w 208"/>
                  <a:gd name="T67" fmla="*/ 5 h 31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08"/>
                  <a:gd name="T103" fmla="*/ 0 h 316"/>
                  <a:gd name="T104" fmla="*/ 208 w 208"/>
                  <a:gd name="T105" fmla="*/ 316 h 31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08" h="316">
                    <a:moveTo>
                      <a:pt x="90" y="5"/>
                    </a:moveTo>
                    <a:lnTo>
                      <a:pt x="90" y="5"/>
                    </a:lnTo>
                    <a:lnTo>
                      <a:pt x="82" y="14"/>
                    </a:lnTo>
                    <a:lnTo>
                      <a:pt x="73" y="25"/>
                    </a:lnTo>
                    <a:lnTo>
                      <a:pt x="62" y="38"/>
                    </a:lnTo>
                    <a:lnTo>
                      <a:pt x="49" y="55"/>
                    </a:lnTo>
                    <a:lnTo>
                      <a:pt x="37" y="74"/>
                    </a:lnTo>
                    <a:lnTo>
                      <a:pt x="26" y="95"/>
                    </a:lnTo>
                    <a:lnTo>
                      <a:pt x="14" y="118"/>
                    </a:lnTo>
                    <a:lnTo>
                      <a:pt x="10" y="130"/>
                    </a:lnTo>
                    <a:lnTo>
                      <a:pt x="6" y="142"/>
                    </a:lnTo>
                    <a:lnTo>
                      <a:pt x="3" y="154"/>
                    </a:lnTo>
                    <a:lnTo>
                      <a:pt x="1" y="166"/>
                    </a:lnTo>
                    <a:lnTo>
                      <a:pt x="0" y="178"/>
                    </a:lnTo>
                    <a:lnTo>
                      <a:pt x="0" y="190"/>
                    </a:lnTo>
                    <a:lnTo>
                      <a:pt x="1" y="202"/>
                    </a:lnTo>
                    <a:lnTo>
                      <a:pt x="3" y="214"/>
                    </a:lnTo>
                    <a:lnTo>
                      <a:pt x="7" y="226"/>
                    </a:lnTo>
                    <a:lnTo>
                      <a:pt x="12" y="237"/>
                    </a:lnTo>
                    <a:lnTo>
                      <a:pt x="20" y="248"/>
                    </a:lnTo>
                    <a:lnTo>
                      <a:pt x="28" y="259"/>
                    </a:lnTo>
                    <a:lnTo>
                      <a:pt x="39" y="270"/>
                    </a:lnTo>
                    <a:lnTo>
                      <a:pt x="51" y="279"/>
                    </a:lnTo>
                    <a:lnTo>
                      <a:pt x="66" y="288"/>
                    </a:lnTo>
                    <a:lnTo>
                      <a:pt x="82" y="296"/>
                    </a:lnTo>
                    <a:lnTo>
                      <a:pt x="91" y="300"/>
                    </a:lnTo>
                    <a:lnTo>
                      <a:pt x="101" y="305"/>
                    </a:lnTo>
                    <a:lnTo>
                      <a:pt x="113" y="309"/>
                    </a:lnTo>
                    <a:lnTo>
                      <a:pt x="127" y="313"/>
                    </a:lnTo>
                    <a:lnTo>
                      <a:pt x="142" y="315"/>
                    </a:lnTo>
                    <a:lnTo>
                      <a:pt x="150" y="316"/>
                    </a:lnTo>
                    <a:lnTo>
                      <a:pt x="157" y="315"/>
                    </a:lnTo>
                    <a:lnTo>
                      <a:pt x="164" y="315"/>
                    </a:lnTo>
                    <a:lnTo>
                      <a:pt x="171" y="313"/>
                    </a:lnTo>
                    <a:lnTo>
                      <a:pt x="178" y="311"/>
                    </a:lnTo>
                    <a:lnTo>
                      <a:pt x="185" y="307"/>
                    </a:lnTo>
                    <a:lnTo>
                      <a:pt x="191" y="302"/>
                    </a:lnTo>
                    <a:lnTo>
                      <a:pt x="196" y="296"/>
                    </a:lnTo>
                    <a:lnTo>
                      <a:pt x="200" y="289"/>
                    </a:lnTo>
                    <a:lnTo>
                      <a:pt x="204" y="280"/>
                    </a:lnTo>
                    <a:lnTo>
                      <a:pt x="206" y="271"/>
                    </a:lnTo>
                    <a:lnTo>
                      <a:pt x="208" y="258"/>
                    </a:lnTo>
                    <a:lnTo>
                      <a:pt x="208" y="245"/>
                    </a:lnTo>
                    <a:lnTo>
                      <a:pt x="208" y="231"/>
                    </a:lnTo>
                    <a:lnTo>
                      <a:pt x="206" y="213"/>
                    </a:lnTo>
                    <a:lnTo>
                      <a:pt x="203" y="195"/>
                    </a:lnTo>
                    <a:lnTo>
                      <a:pt x="198" y="173"/>
                    </a:lnTo>
                    <a:lnTo>
                      <a:pt x="192" y="151"/>
                    </a:lnTo>
                    <a:lnTo>
                      <a:pt x="184" y="125"/>
                    </a:lnTo>
                    <a:lnTo>
                      <a:pt x="173" y="98"/>
                    </a:lnTo>
                    <a:lnTo>
                      <a:pt x="169" y="79"/>
                    </a:lnTo>
                    <a:lnTo>
                      <a:pt x="162" y="61"/>
                    </a:lnTo>
                    <a:lnTo>
                      <a:pt x="158" y="50"/>
                    </a:lnTo>
                    <a:lnTo>
                      <a:pt x="154" y="40"/>
                    </a:lnTo>
                    <a:lnTo>
                      <a:pt x="148" y="30"/>
                    </a:lnTo>
                    <a:lnTo>
                      <a:pt x="142" y="22"/>
                    </a:lnTo>
                    <a:lnTo>
                      <a:pt x="135" y="13"/>
                    </a:lnTo>
                    <a:lnTo>
                      <a:pt x="127" y="7"/>
                    </a:lnTo>
                    <a:lnTo>
                      <a:pt x="119" y="2"/>
                    </a:lnTo>
                    <a:lnTo>
                      <a:pt x="115" y="1"/>
                    </a:lnTo>
                    <a:lnTo>
                      <a:pt x="110" y="0"/>
                    </a:lnTo>
                    <a:lnTo>
                      <a:pt x="106" y="0"/>
                    </a:lnTo>
                    <a:lnTo>
                      <a:pt x="101" y="1"/>
                    </a:lnTo>
                    <a:lnTo>
                      <a:pt x="95" y="3"/>
                    </a:lnTo>
                    <a:lnTo>
                      <a:pt x="90" y="5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5" name="Freeform 384"/>
              <p:cNvSpPr>
                <a:spLocks/>
              </p:cNvSpPr>
              <p:nvPr/>
            </p:nvSpPr>
            <p:spPr bwMode="auto">
              <a:xfrm>
                <a:off x="773" y="3435"/>
                <a:ext cx="131" cy="160"/>
              </a:xfrm>
              <a:custGeom>
                <a:avLst/>
                <a:gdLst>
                  <a:gd name="T0" fmla="*/ 0 w 131"/>
                  <a:gd name="T1" fmla="*/ 3 h 160"/>
                  <a:gd name="T2" fmla="*/ 0 w 131"/>
                  <a:gd name="T3" fmla="*/ 3 h 160"/>
                  <a:gd name="T4" fmla="*/ 1 w 131"/>
                  <a:gd name="T5" fmla="*/ 20 h 160"/>
                  <a:gd name="T6" fmla="*/ 2 w 131"/>
                  <a:gd name="T7" fmla="*/ 39 h 160"/>
                  <a:gd name="T8" fmla="*/ 6 w 131"/>
                  <a:gd name="T9" fmla="*/ 62 h 160"/>
                  <a:gd name="T10" fmla="*/ 9 w 131"/>
                  <a:gd name="T11" fmla="*/ 75 h 160"/>
                  <a:gd name="T12" fmla="*/ 12 w 131"/>
                  <a:gd name="T13" fmla="*/ 87 h 160"/>
                  <a:gd name="T14" fmla="*/ 17 w 131"/>
                  <a:gd name="T15" fmla="*/ 99 h 160"/>
                  <a:gd name="T16" fmla="*/ 22 w 131"/>
                  <a:gd name="T17" fmla="*/ 112 h 160"/>
                  <a:gd name="T18" fmla="*/ 29 w 131"/>
                  <a:gd name="T19" fmla="*/ 124 h 160"/>
                  <a:gd name="T20" fmla="*/ 36 w 131"/>
                  <a:gd name="T21" fmla="*/ 135 h 160"/>
                  <a:gd name="T22" fmla="*/ 46 w 131"/>
                  <a:gd name="T23" fmla="*/ 145 h 160"/>
                  <a:gd name="T24" fmla="*/ 56 w 131"/>
                  <a:gd name="T25" fmla="*/ 156 h 160"/>
                  <a:gd name="T26" fmla="*/ 56 w 131"/>
                  <a:gd name="T27" fmla="*/ 156 h 160"/>
                  <a:gd name="T28" fmla="*/ 61 w 131"/>
                  <a:gd name="T29" fmla="*/ 157 h 160"/>
                  <a:gd name="T30" fmla="*/ 73 w 131"/>
                  <a:gd name="T31" fmla="*/ 159 h 160"/>
                  <a:gd name="T32" fmla="*/ 90 w 131"/>
                  <a:gd name="T33" fmla="*/ 160 h 160"/>
                  <a:gd name="T34" fmla="*/ 98 w 131"/>
                  <a:gd name="T35" fmla="*/ 160 h 160"/>
                  <a:gd name="T36" fmla="*/ 106 w 131"/>
                  <a:gd name="T37" fmla="*/ 160 h 160"/>
                  <a:gd name="T38" fmla="*/ 114 w 131"/>
                  <a:gd name="T39" fmla="*/ 158 h 160"/>
                  <a:gd name="T40" fmla="*/ 121 w 131"/>
                  <a:gd name="T41" fmla="*/ 154 h 160"/>
                  <a:gd name="T42" fmla="*/ 126 w 131"/>
                  <a:gd name="T43" fmla="*/ 150 h 160"/>
                  <a:gd name="T44" fmla="*/ 128 w 131"/>
                  <a:gd name="T45" fmla="*/ 146 h 160"/>
                  <a:gd name="T46" fmla="*/ 130 w 131"/>
                  <a:gd name="T47" fmla="*/ 142 h 160"/>
                  <a:gd name="T48" fmla="*/ 131 w 131"/>
                  <a:gd name="T49" fmla="*/ 138 h 160"/>
                  <a:gd name="T50" fmla="*/ 131 w 131"/>
                  <a:gd name="T51" fmla="*/ 134 h 160"/>
                  <a:gd name="T52" fmla="*/ 131 w 131"/>
                  <a:gd name="T53" fmla="*/ 129 h 160"/>
                  <a:gd name="T54" fmla="*/ 129 w 131"/>
                  <a:gd name="T55" fmla="*/ 123 h 160"/>
                  <a:gd name="T56" fmla="*/ 125 w 131"/>
                  <a:gd name="T57" fmla="*/ 111 h 160"/>
                  <a:gd name="T58" fmla="*/ 116 w 131"/>
                  <a:gd name="T59" fmla="*/ 94 h 160"/>
                  <a:gd name="T60" fmla="*/ 116 w 131"/>
                  <a:gd name="T61" fmla="*/ 94 h 160"/>
                  <a:gd name="T62" fmla="*/ 105 w 131"/>
                  <a:gd name="T63" fmla="*/ 77 h 160"/>
                  <a:gd name="T64" fmla="*/ 93 w 131"/>
                  <a:gd name="T65" fmla="*/ 59 h 160"/>
                  <a:gd name="T66" fmla="*/ 76 w 131"/>
                  <a:gd name="T67" fmla="*/ 40 h 160"/>
                  <a:gd name="T68" fmla="*/ 67 w 131"/>
                  <a:gd name="T69" fmla="*/ 30 h 160"/>
                  <a:gd name="T70" fmla="*/ 58 w 131"/>
                  <a:gd name="T71" fmla="*/ 21 h 160"/>
                  <a:gd name="T72" fmla="*/ 48 w 131"/>
                  <a:gd name="T73" fmla="*/ 13 h 160"/>
                  <a:gd name="T74" fmla="*/ 39 w 131"/>
                  <a:gd name="T75" fmla="*/ 7 h 160"/>
                  <a:gd name="T76" fmla="*/ 28 w 131"/>
                  <a:gd name="T77" fmla="*/ 2 h 160"/>
                  <a:gd name="T78" fmla="*/ 19 w 131"/>
                  <a:gd name="T79" fmla="*/ 0 h 160"/>
                  <a:gd name="T80" fmla="*/ 14 w 131"/>
                  <a:gd name="T81" fmla="*/ 0 h 160"/>
                  <a:gd name="T82" fmla="*/ 9 w 131"/>
                  <a:gd name="T83" fmla="*/ 0 h 160"/>
                  <a:gd name="T84" fmla="*/ 5 w 131"/>
                  <a:gd name="T85" fmla="*/ 1 h 160"/>
                  <a:gd name="T86" fmla="*/ 0 w 131"/>
                  <a:gd name="T87" fmla="*/ 3 h 160"/>
                  <a:gd name="T88" fmla="*/ 0 w 131"/>
                  <a:gd name="T89" fmla="*/ 3 h 16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31"/>
                  <a:gd name="T136" fmla="*/ 0 h 160"/>
                  <a:gd name="T137" fmla="*/ 131 w 131"/>
                  <a:gd name="T138" fmla="*/ 160 h 16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31" h="160">
                    <a:moveTo>
                      <a:pt x="0" y="3"/>
                    </a:moveTo>
                    <a:lnTo>
                      <a:pt x="0" y="3"/>
                    </a:lnTo>
                    <a:lnTo>
                      <a:pt x="1" y="20"/>
                    </a:lnTo>
                    <a:lnTo>
                      <a:pt x="2" y="39"/>
                    </a:lnTo>
                    <a:lnTo>
                      <a:pt x="6" y="62"/>
                    </a:lnTo>
                    <a:lnTo>
                      <a:pt x="9" y="75"/>
                    </a:lnTo>
                    <a:lnTo>
                      <a:pt x="12" y="87"/>
                    </a:lnTo>
                    <a:lnTo>
                      <a:pt x="17" y="99"/>
                    </a:lnTo>
                    <a:lnTo>
                      <a:pt x="22" y="112"/>
                    </a:lnTo>
                    <a:lnTo>
                      <a:pt x="29" y="124"/>
                    </a:lnTo>
                    <a:lnTo>
                      <a:pt x="36" y="135"/>
                    </a:lnTo>
                    <a:lnTo>
                      <a:pt x="46" y="145"/>
                    </a:lnTo>
                    <a:lnTo>
                      <a:pt x="56" y="156"/>
                    </a:lnTo>
                    <a:lnTo>
                      <a:pt x="61" y="157"/>
                    </a:lnTo>
                    <a:lnTo>
                      <a:pt x="73" y="159"/>
                    </a:lnTo>
                    <a:lnTo>
                      <a:pt x="90" y="160"/>
                    </a:lnTo>
                    <a:lnTo>
                      <a:pt x="98" y="160"/>
                    </a:lnTo>
                    <a:lnTo>
                      <a:pt x="106" y="160"/>
                    </a:lnTo>
                    <a:lnTo>
                      <a:pt x="114" y="158"/>
                    </a:lnTo>
                    <a:lnTo>
                      <a:pt x="121" y="154"/>
                    </a:lnTo>
                    <a:lnTo>
                      <a:pt x="126" y="150"/>
                    </a:lnTo>
                    <a:lnTo>
                      <a:pt x="128" y="146"/>
                    </a:lnTo>
                    <a:lnTo>
                      <a:pt x="130" y="142"/>
                    </a:lnTo>
                    <a:lnTo>
                      <a:pt x="131" y="138"/>
                    </a:lnTo>
                    <a:lnTo>
                      <a:pt x="131" y="134"/>
                    </a:lnTo>
                    <a:lnTo>
                      <a:pt x="131" y="129"/>
                    </a:lnTo>
                    <a:lnTo>
                      <a:pt x="129" y="123"/>
                    </a:lnTo>
                    <a:lnTo>
                      <a:pt x="125" y="111"/>
                    </a:lnTo>
                    <a:lnTo>
                      <a:pt x="116" y="94"/>
                    </a:lnTo>
                    <a:lnTo>
                      <a:pt x="105" y="77"/>
                    </a:lnTo>
                    <a:lnTo>
                      <a:pt x="93" y="59"/>
                    </a:lnTo>
                    <a:lnTo>
                      <a:pt x="76" y="40"/>
                    </a:lnTo>
                    <a:lnTo>
                      <a:pt x="67" y="30"/>
                    </a:lnTo>
                    <a:lnTo>
                      <a:pt x="58" y="21"/>
                    </a:lnTo>
                    <a:lnTo>
                      <a:pt x="48" y="13"/>
                    </a:lnTo>
                    <a:lnTo>
                      <a:pt x="39" y="7"/>
                    </a:lnTo>
                    <a:lnTo>
                      <a:pt x="28" y="2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9" y="0"/>
                    </a:lnTo>
                    <a:lnTo>
                      <a:pt x="5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6" name="Freeform 385"/>
              <p:cNvSpPr>
                <a:spLocks/>
              </p:cNvSpPr>
              <p:nvPr/>
            </p:nvSpPr>
            <p:spPr bwMode="auto">
              <a:xfrm>
                <a:off x="909" y="3321"/>
                <a:ext cx="53" cy="54"/>
              </a:xfrm>
              <a:custGeom>
                <a:avLst/>
                <a:gdLst>
                  <a:gd name="T0" fmla="*/ 1 w 53"/>
                  <a:gd name="T1" fmla="*/ 11 h 54"/>
                  <a:gd name="T2" fmla="*/ 1 w 53"/>
                  <a:gd name="T3" fmla="*/ 11 h 54"/>
                  <a:gd name="T4" fmla="*/ 0 w 53"/>
                  <a:gd name="T5" fmla="*/ 20 h 54"/>
                  <a:gd name="T6" fmla="*/ 0 w 53"/>
                  <a:gd name="T7" fmla="*/ 28 h 54"/>
                  <a:gd name="T8" fmla="*/ 1 w 53"/>
                  <a:gd name="T9" fmla="*/ 33 h 54"/>
                  <a:gd name="T10" fmla="*/ 2 w 53"/>
                  <a:gd name="T11" fmla="*/ 37 h 54"/>
                  <a:gd name="T12" fmla="*/ 4 w 53"/>
                  <a:gd name="T13" fmla="*/ 42 h 54"/>
                  <a:gd name="T14" fmla="*/ 7 w 53"/>
                  <a:gd name="T15" fmla="*/ 46 h 54"/>
                  <a:gd name="T16" fmla="*/ 11 w 53"/>
                  <a:gd name="T17" fmla="*/ 49 h 54"/>
                  <a:gd name="T18" fmla="*/ 15 w 53"/>
                  <a:gd name="T19" fmla="*/ 52 h 54"/>
                  <a:gd name="T20" fmla="*/ 21 w 53"/>
                  <a:gd name="T21" fmla="*/ 53 h 54"/>
                  <a:gd name="T22" fmla="*/ 29 w 53"/>
                  <a:gd name="T23" fmla="*/ 54 h 54"/>
                  <a:gd name="T24" fmla="*/ 38 w 53"/>
                  <a:gd name="T25" fmla="*/ 53 h 54"/>
                  <a:gd name="T26" fmla="*/ 48 w 53"/>
                  <a:gd name="T27" fmla="*/ 51 h 54"/>
                  <a:gd name="T28" fmla="*/ 48 w 53"/>
                  <a:gd name="T29" fmla="*/ 51 h 54"/>
                  <a:gd name="T30" fmla="*/ 50 w 53"/>
                  <a:gd name="T31" fmla="*/ 44 h 54"/>
                  <a:gd name="T32" fmla="*/ 52 w 53"/>
                  <a:gd name="T33" fmla="*/ 37 h 54"/>
                  <a:gd name="T34" fmla="*/ 53 w 53"/>
                  <a:gd name="T35" fmla="*/ 29 h 54"/>
                  <a:gd name="T36" fmla="*/ 53 w 53"/>
                  <a:gd name="T37" fmla="*/ 21 h 54"/>
                  <a:gd name="T38" fmla="*/ 53 w 53"/>
                  <a:gd name="T39" fmla="*/ 16 h 54"/>
                  <a:gd name="T40" fmla="*/ 52 w 53"/>
                  <a:gd name="T41" fmla="*/ 12 h 54"/>
                  <a:gd name="T42" fmla="*/ 50 w 53"/>
                  <a:gd name="T43" fmla="*/ 9 h 54"/>
                  <a:gd name="T44" fmla="*/ 48 w 53"/>
                  <a:gd name="T45" fmla="*/ 6 h 54"/>
                  <a:gd name="T46" fmla="*/ 44 w 53"/>
                  <a:gd name="T47" fmla="*/ 4 h 54"/>
                  <a:gd name="T48" fmla="*/ 40 w 53"/>
                  <a:gd name="T49" fmla="*/ 2 h 54"/>
                  <a:gd name="T50" fmla="*/ 40 w 53"/>
                  <a:gd name="T51" fmla="*/ 2 h 54"/>
                  <a:gd name="T52" fmla="*/ 36 w 53"/>
                  <a:gd name="T53" fmla="*/ 1 h 54"/>
                  <a:gd name="T54" fmla="*/ 31 w 53"/>
                  <a:gd name="T55" fmla="*/ 0 h 54"/>
                  <a:gd name="T56" fmla="*/ 25 w 53"/>
                  <a:gd name="T57" fmla="*/ 0 h 54"/>
                  <a:gd name="T58" fmla="*/ 17 w 53"/>
                  <a:gd name="T59" fmla="*/ 0 h 54"/>
                  <a:gd name="T60" fmla="*/ 11 w 53"/>
                  <a:gd name="T61" fmla="*/ 2 h 54"/>
                  <a:gd name="T62" fmla="*/ 6 w 53"/>
                  <a:gd name="T63" fmla="*/ 5 h 54"/>
                  <a:gd name="T64" fmla="*/ 3 w 53"/>
                  <a:gd name="T65" fmla="*/ 8 h 54"/>
                  <a:gd name="T66" fmla="*/ 1 w 53"/>
                  <a:gd name="T67" fmla="*/ 11 h 54"/>
                  <a:gd name="T68" fmla="*/ 1 w 53"/>
                  <a:gd name="T69" fmla="*/ 11 h 5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3"/>
                  <a:gd name="T106" fmla="*/ 0 h 54"/>
                  <a:gd name="T107" fmla="*/ 53 w 53"/>
                  <a:gd name="T108" fmla="*/ 54 h 5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3" h="54">
                    <a:moveTo>
                      <a:pt x="1" y="11"/>
                    </a:moveTo>
                    <a:lnTo>
                      <a:pt x="1" y="11"/>
                    </a:lnTo>
                    <a:lnTo>
                      <a:pt x="0" y="20"/>
                    </a:lnTo>
                    <a:lnTo>
                      <a:pt x="0" y="28"/>
                    </a:lnTo>
                    <a:lnTo>
                      <a:pt x="1" y="33"/>
                    </a:lnTo>
                    <a:lnTo>
                      <a:pt x="2" y="37"/>
                    </a:lnTo>
                    <a:lnTo>
                      <a:pt x="4" y="42"/>
                    </a:lnTo>
                    <a:lnTo>
                      <a:pt x="7" y="46"/>
                    </a:lnTo>
                    <a:lnTo>
                      <a:pt x="11" y="49"/>
                    </a:lnTo>
                    <a:lnTo>
                      <a:pt x="15" y="52"/>
                    </a:lnTo>
                    <a:lnTo>
                      <a:pt x="21" y="53"/>
                    </a:lnTo>
                    <a:lnTo>
                      <a:pt x="29" y="54"/>
                    </a:lnTo>
                    <a:lnTo>
                      <a:pt x="38" y="53"/>
                    </a:lnTo>
                    <a:lnTo>
                      <a:pt x="48" y="51"/>
                    </a:lnTo>
                    <a:lnTo>
                      <a:pt x="50" y="44"/>
                    </a:lnTo>
                    <a:lnTo>
                      <a:pt x="52" y="37"/>
                    </a:lnTo>
                    <a:lnTo>
                      <a:pt x="53" y="29"/>
                    </a:lnTo>
                    <a:lnTo>
                      <a:pt x="53" y="21"/>
                    </a:lnTo>
                    <a:lnTo>
                      <a:pt x="53" y="16"/>
                    </a:lnTo>
                    <a:lnTo>
                      <a:pt x="52" y="12"/>
                    </a:lnTo>
                    <a:lnTo>
                      <a:pt x="50" y="9"/>
                    </a:lnTo>
                    <a:lnTo>
                      <a:pt x="48" y="6"/>
                    </a:lnTo>
                    <a:lnTo>
                      <a:pt x="44" y="4"/>
                    </a:lnTo>
                    <a:lnTo>
                      <a:pt x="40" y="2"/>
                    </a:lnTo>
                    <a:lnTo>
                      <a:pt x="36" y="1"/>
                    </a:lnTo>
                    <a:lnTo>
                      <a:pt x="31" y="0"/>
                    </a:lnTo>
                    <a:lnTo>
                      <a:pt x="25" y="0"/>
                    </a:lnTo>
                    <a:lnTo>
                      <a:pt x="17" y="0"/>
                    </a:lnTo>
                    <a:lnTo>
                      <a:pt x="11" y="2"/>
                    </a:lnTo>
                    <a:lnTo>
                      <a:pt x="6" y="5"/>
                    </a:lnTo>
                    <a:lnTo>
                      <a:pt x="3" y="8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7" name="Freeform 386"/>
              <p:cNvSpPr>
                <a:spLocks/>
              </p:cNvSpPr>
              <p:nvPr/>
            </p:nvSpPr>
            <p:spPr bwMode="auto">
              <a:xfrm>
                <a:off x="1396" y="3096"/>
                <a:ext cx="62" cy="67"/>
              </a:xfrm>
              <a:custGeom>
                <a:avLst/>
                <a:gdLst>
                  <a:gd name="T0" fmla="*/ 3 w 62"/>
                  <a:gd name="T1" fmla="*/ 12 h 67"/>
                  <a:gd name="T2" fmla="*/ 3 w 62"/>
                  <a:gd name="T3" fmla="*/ 12 h 67"/>
                  <a:gd name="T4" fmla="*/ 1 w 62"/>
                  <a:gd name="T5" fmla="*/ 20 h 67"/>
                  <a:gd name="T6" fmla="*/ 0 w 62"/>
                  <a:gd name="T7" fmla="*/ 27 h 67"/>
                  <a:gd name="T8" fmla="*/ 0 w 62"/>
                  <a:gd name="T9" fmla="*/ 37 h 67"/>
                  <a:gd name="T10" fmla="*/ 0 w 62"/>
                  <a:gd name="T11" fmla="*/ 42 h 67"/>
                  <a:gd name="T12" fmla="*/ 2 w 62"/>
                  <a:gd name="T13" fmla="*/ 47 h 67"/>
                  <a:gd name="T14" fmla="*/ 4 w 62"/>
                  <a:gd name="T15" fmla="*/ 51 h 67"/>
                  <a:gd name="T16" fmla="*/ 8 w 62"/>
                  <a:gd name="T17" fmla="*/ 56 h 67"/>
                  <a:gd name="T18" fmla="*/ 12 w 62"/>
                  <a:gd name="T19" fmla="*/ 59 h 67"/>
                  <a:gd name="T20" fmla="*/ 18 w 62"/>
                  <a:gd name="T21" fmla="*/ 63 h 67"/>
                  <a:gd name="T22" fmla="*/ 26 w 62"/>
                  <a:gd name="T23" fmla="*/ 65 h 67"/>
                  <a:gd name="T24" fmla="*/ 34 w 62"/>
                  <a:gd name="T25" fmla="*/ 67 h 67"/>
                  <a:gd name="T26" fmla="*/ 34 w 62"/>
                  <a:gd name="T27" fmla="*/ 67 h 67"/>
                  <a:gd name="T28" fmla="*/ 41 w 62"/>
                  <a:gd name="T29" fmla="*/ 64 h 67"/>
                  <a:gd name="T30" fmla="*/ 46 w 62"/>
                  <a:gd name="T31" fmla="*/ 60 h 67"/>
                  <a:gd name="T32" fmla="*/ 53 w 62"/>
                  <a:gd name="T33" fmla="*/ 54 h 67"/>
                  <a:gd name="T34" fmla="*/ 58 w 62"/>
                  <a:gd name="T35" fmla="*/ 47 h 67"/>
                  <a:gd name="T36" fmla="*/ 60 w 62"/>
                  <a:gd name="T37" fmla="*/ 43 h 67"/>
                  <a:gd name="T38" fmla="*/ 62 w 62"/>
                  <a:gd name="T39" fmla="*/ 38 h 67"/>
                  <a:gd name="T40" fmla="*/ 62 w 62"/>
                  <a:gd name="T41" fmla="*/ 33 h 67"/>
                  <a:gd name="T42" fmla="*/ 62 w 62"/>
                  <a:gd name="T43" fmla="*/ 28 h 67"/>
                  <a:gd name="T44" fmla="*/ 60 w 62"/>
                  <a:gd name="T45" fmla="*/ 23 h 67"/>
                  <a:gd name="T46" fmla="*/ 58 w 62"/>
                  <a:gd name="T47" fmla="*/ 17 h 67"/>
                  <a:gd name="T48" fmla="*/ 58 w 62"/>
                  <a:gd name="T49" fmla="*/ 17 h 67"/>
                  <a:gd name="T50" fmla="*/ 54 w 62"/>
                  <a:gd name="T51" fmla="*/ 12 h 67"/>
                  <a:gd name="T52" fmla="*/ 49 w 62"/>
                  <a:gd name="T53" fmla="*/ 8 h 67"/>
                  <a:gd name="T54" fmla="*/ 43 w 62"/>
                  <a:gd name="T55" fmla="*/ 4 h 67"/>
                  <a:gd name="T56" fmla="*/ 40 w 62"/>
                  <a:gd name="T57" fmla="*/ 2 h 67"/>
                  <a:gd name="T58" fmla="*/ 36 w 62"/>
                  <a:gd name="T59" fmla="*/ 1 h 67"/>
                  <a:gd name="T60" fmla="*/ 31 w 62"/>
                  <a:gd name="T61" fmla="*/ 0 h 67"/>
                  <a:gd name="T62" fmla="*/ 26 w 62"/>
                  <a:gd name="T63" fmla="*/ 1 h 67"/>
                  <a:gd name="T64" fmla="*/ 20 w 62"/>
                  <a:gd name="T65" fmla="*/ 2 h 67"/>
                  <a:gd name="T66" fmla="*/ 15 w 62"/>
                  <a:gd name="T67" fmla="*/ 4 h 67"/>
                  <a:gd name="T68" fmla="*/ 9 w 62"/>
                  <a:gd name="T69" fmla="*/ 8 h 67"/>
                  <a:gd name="T70" fmla="*/ 3 w 62"/>
                  <a:gd name="T71" fmla="*/ 12 h 67"/>
                  <a:gd name="T72" fmla="*/ 3 w 62"/>
                  <a:gd name="T73" fmla="*/ 12 h 6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2"/>
                  <a:gd name="T112" fmla="*/ 0 h 67"/>
                  <a:gd name="T113" fmla="*/ 62 w 62"/>
                  <a:gd name="T114" fmla="*/ 67 h 6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2" h="67">
                    <a:moveTo>
                      <a:pt x="3" y="12"/>
                    </a:moveTo>
                    <a:lnTo>
                      <a:pt x="3" y="12"/>
                    </a:lnTo>
                    <a:lnTo>
                      <a:pt x="1" y="20"/>
                    </a:lnTo>
                    <a:lnTo>
                      <a:pt x="0" y="27"/>
                    </a:lnTo>
                    <a:lnTo>
                      <a:pt x="0" y="37"/>
                    </a:lnTo>
                    <a:lnTo>
                      <a:pt x="0" y="42"/>
                    </a:lnTo>
                    <a:lnTo>
                      <a:pt x="2" y="47"/>
                    </a:lnTo>
                    <a:lnTo>
                      <a:pt x="4" y="51"/>
                    </a:lnTo>
                    <a:lnTo>
                      <a:pt x="8" y="56"/>
                    </a:lnTo>
                    <a:lnTo>
                      <a:pt x="12" y="59"/>
                    </a:lnTo>
                    <a:lnTo>
                      <a:pt x="18" y="63"/>
                    </a:lnTo>
                    <a:lnTo>
                      <a:pt x="26" y="65"/>
                    </a:lnTo>
                    <a:lnTo>
                      <a:pt x="34" y="67"/>
                    </a:lnTo>
                    <a:lnTo>
                      <a:pt x="41" y="64"/>
                    </a:lnTo>
                    <a:lnTo>
                      <a:pt x="46" y="60"/>
                    </a:lnTo>
                    <a:lnTo>
                      <a:pt x="53" y="54"/>
                    </a:lnTo>
                    <a:lnTo>
                      <a:pt x="58" y="47"/>
                    </a:lnTo>
                    <a:lnTo>
                      <a:pt x="60" y="43"/>
                    </a:lnTo>
                    <a:lnTo>
                      <a:pt x="62" y="38"/>
                    </a:lnTo>
                    <a:lnTo>
                      <a:pt x="62" y="33"/>
                    </a:lnTo>
                    <a:lnTo>
                      <a:pt x="62" y="28"/>
                    </a:lnTo>
                    <a:lnTo>
                      <a:pt x="60" y="23"/>
                    </a:lnTo>
                    <a:lnTo>
                      <a:pt x="58" y="17"/>
                    </a:lnTo>
                    <a:lnTo>
                      <a:pt x="54" y="12"/>
                    </a:lnTo>
                    <a:lnTo>
                      <a:pt x="49" y="8"/>
                    </a:lnTo>
                    <a:lnTo>
                      <a:pt x="43" y="4"/>
                    </a:lnTo>
                    <a:lnTo>
                      <a:pt x="40" y="2"/>
                    </a:lnTo>
                    <a:lnTo>
                      <a:pt x="36" y="1"/>
                    </a:lnTo>
                    <a:lnTo>
                      <a:pt x="31" y="0"/>
                    </a:lnTo>
                    <a:lnTo>
                      <a:pt x="26" y="1"/>
                    </a:lnTo>
                    <a:lnTo>
                      <a:pt x="20" y="2"/>
                    </a:lnTo>
                    <a:lnTo>
                      <a:pt x="15" y="4"/>
                    </a:lnTo>
                    <a:lnTo>
                      <a:pt x="9" y="8"/>
                    </a:lnTo>
                    <a:lnTo>
                      <a:pt x="3" y="12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8" name="Freeform 387"/>
              <p:cNvSpPr>
                <a:spLocks/>
              </p:cNvSpPr>
              <p:nvPr/>
            </p:nvSpPr>
            <p:spPr bwMode="auto">
              <a:xfrm>
                <a:off x="1442" y="3603"/>
                <a:ext cx="64" cy="67"/>
              </a:xfrm>
              <a:custGeom>
                <a:avLst/>
                <a:gdLst>
                  <a:gd name="T0" fmla="*/ 4 w 64"/>
                  <a:gd name="T1" fmla="*/ 12 h 67"/>
                  <a:gd name="T2" fmla="*/ 4 w 64"/>
                  <a:gd name="T3" fmla="*/ 12 h 67"/>
                  <a:gd name="T4" fmla="*/ 2 w 64"/>
                  <a:gd name="T5" fmla="*/ 19 h 67"/>
                  <a:gd name="T6" fmla="*/ 0 w 64"/>
                  <a:gd name="T7" fmla="*/ 28 h 67"/>
                  <a:gd name="T8" fmla="*/ 0 w 64"/>
                  <a:gd name="T9" fmla="*/ 37 h 67"/>
                  <a:gd name="T10" fmla="*/ 1 w 64"/>
                  <a:gd name="T11" fmla="*/ 42 h 67"/>
                  <a:gd name="T12" fmla="*/ 3 w 64"/>
                  <a:gd name="T13" fmla="*/ 46 h 67"/>
                  <a:gd name="T14" fmla="*/ 5 w 64"/>
                  <a:gd name="T15" fmla="*/ 51 h 67"/>
                  <a:gd name="T16" fmla="*/ 8 w 64"/>
                  <a:gd name="T17" fmla="*/ 55 h 67"/>
                  <a:gd name="T18" fmla="*/ 13 w 64"/>
                  <a:gd name="T19" fmla="*/ 59 h 67"/>
                  <a:gd name="T20" fmla="*/ 20 w 64"/>
                  <a:gd name="T21" fmla="*/ 63 h 67"/>
                  <a:gd name="T22" fmla="*/ 27 w 64"/>
                  <a:gd name="T23" fmla="*/ 65 h 67"/>
                  <a:gd name="T24" fmla="*/ 35 w 64"/>
                  <a:gd name="T25" fmla="*/ 67 h 67"/>
                  <a:gd name="T26" fmla="*/ 35 w 64"/>
                  <a:gd name="T27" fmla="*/ 67 h 67"/>
                  <a:gd name="T28" fmla="*/ 41 w 64"/>
                  <a:gd name="T29" fmla="*/ 64 h 67"/>
                  <a:gd name="T30" fmla="*/ 47 w 64"/>
                  <a:gd name="T31" fmla="*/ 59 h 67"/>
                  <a:gd name="T32" fmla="*/ 54 w 64"/>
                  <a:gd name="T33" fmla="*/ 53 h 67"/>
                  <a:gd name="T34" fmla="*/ 59 w 64"/>
                  <a:gd name="T35" fmla="*/ 46 h 67"/>
                  <a:gd name="T36" fmla="*/ 62 w 64"/>
                  <a:gd name="T37" fmla="*/ 42 h 67"/>
                  <a:gd name="T38" fmla="*/ 63 w 64"/>
                  <a:gd name="T39" fmla="*/ 38 h 67"/>
                  <a:gd name="T40" fmla="*/ 64 w 64"/>
                  <a:gd name="T41" fmla="*/ 33 h 67"/>
                  <a:gd name="T42" fmla="*/ 64 w 64"/>
                  <a:gd name="T43" fmla="*/ 28 h 67"/>
                  <a:gd name="T44" fmla="*/ 62 w 64"/>
                  <a:gd name="T45" fmla="*/ 23 h 67"/>
                  <a:gd name="T46" fmla="*/ 58 w 64"/>
                  <a:gd name="T47" fmla="*/ 16 h 67"/>
                  <a:gd name="T48" fmla="*/ 58 w 64"/>
                  <a:gd name="T49" fmla="*/ 16 h 67"/>
                  <a:gd name="T50" fmla="*/ 55 w 64"/>
                  <a:gd name="T51" fmla="*/ 11 h 67"/>
                  <a:gd name="T52" fmla="*/ 50 w 64"/>
                  <a:gd name="T53" fmla="*/ 7 h 67"/>
                  <a:gd name="T54" fmla="*/ 44 w 64"/>
                  <a:gd name="T55" fmla="*/ 3 h 67"/>
                  <a:gd name="T56" fmla="*/ 40 w 64"/>
                  <a:gd name="T57" fmla="*/ 1 h 67"/>
                  <a:gd name="T58" fmla="*/ 36 w 64"/>
                  <a:gd name="T59" fmla="*/ 0 h 67"/>
                  <a:gd name="T60" fmla="*/ 32 w 64"/>
                  <a:gd name="T61" fmla="*/ 0 h 67"/>
                  <a:gd name="T62" fmla="*/ 27 w 64"/>
                  <a:gd name="T63" fmla="*/ 0 h 67"/>
                  <a:gd name="T64" fmla="*/ 22 w 64"/>
                  <a:gd name="T65" fmla="*/ 1 h 67"/>
                  <a:gd name="T66" fmla="*/ 16 w 64"/>
                  <a:gd name="T67" fmla="*/ 3 h 67"/>
                  <a:gd name="T68" fmla="*/ 10 w 64"/>
                  <a:gd name="T69" fmla="*/ 7 h 67"/>
                  <a:gd name="T70" fmla="*/ 4 w 64"/>
                  <a:gd name="T71" fmla="*/ 12 h 67"/>
                  <a:gd name="T72" fmla="*/ 4 w 64"/>
                  <a:gd name="T73" fmla="*/ 12 h 6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4"/>
                  <a:gd name="T112" fmla="*/ 0 h 67"/>
                  <a:gd name="T113" fmla="*/ 64 w 64"/>
                  <a:gd name="T114" fmla="*/ 67 h 6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4" h="67">
                    <a:moveTo>
                      <a:pt x="4" y="12"/>
                    </a:moveTo>
                    <a:lnTo>
                      <a:pt x="4" y="12"/>
                    </a:lnTo>
                    <a:lnTo>
                      <a:pt x="2" y="19"/>
                    </a:lnTo>
                    <a:lnTo>
                      <a:pt x="0" y="28"/>
                    </a:lnTo>
                    <a:lnTo>
                      <a:pt x="0" y="37"/>
                    </a:lnTo>
                    <a:lnTo>
                      <a:pt x="1" y="42"/>
                    </a:lnTo>
                    <a:lnTo>
                      <a:pt x="3" y="46"/>
                    </a:lnTo>
                    <a:lnTo>
                      <a:pt x="5" y="51"/>
                    </a:lnTo>
                    <a:lnTo>
                      <a:pt x="8" y="55"/>
                    </a:lnTo>
                    <a:lnTo>
                      <a:pt x="13" y="59"/>
                    </a:lnTo>
                    <a:lnTo>
                      <a:pt x="20" y="63"/>
                    </a:lnTo>
                    <a:lnTo>
                      <a:pt x="27" y="65"/>
                    </a:lnTo>
                    <a:lnTo>
                      <a:pt x="35" y="67"/>
                    </a:lnTo>
                    <a:lnTo>
                      <a:pt x="41" y="64"/>
                    </a:lnTo>
                    <a:lnTo>
                      <a:pt x="47" y="59"/>
                    </a:lnTo>
                    <a:lnTo>
                      <a:pt x="54" y="53"/>
                    </a:lnTo>
                    <a:lnTo>
                      <a:pt x="59" y="46"/>
                    </a:lnTo>
                    <a:lnTo>
                      <a:pt x="62" y="42"/>
                    </a:lnTo>
                    <a:lnTo>
                      <a:pt x="63" y="38"/>
                    </a:lnTo>
                    <a:lnTo>
                      <a:pt x="64" y="33"/>
                    </a:lnTo>
                    <a:lnTo>
                      <a:pt x="64" y="28"/>
                    </a:lnTo>
                    <a:lnTo>
                      <a:pt x="62" y="23"/>
                    </a:lnTo>
                    <a:lnTo>
                      <a:pt x="58" y="16"/>
                    </a:lnTo>
                    <a:lnTo>
                      <a:pt x="55" y="11"/>
                    </a:lnTo>
                    <a:lnTo>
                      <a:pt x="50" y="7"/>
                    </a:lnTo>
                    <a:lnTo>
                      <a:pt x="44" y="3"/>
                    </a:lnTo>
                    <a:lnTo>
                      <a:pt x="40" y="1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7" y="0"/>
                    </a:lnTo>
                    <a:lnTo>
                      <a:pt x="22" y="1"/>
                    </a:lnTo>
                    <a:lnTo>
                      <a:pt x="16" y="3"/>
                    </a:lnTo>
                    <a:lnTo>
                      <a:pt x="10" y="7"/>
                    </a:lnTo>
                    <a:lnTo>
                      <a:pt x="4" y="12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9" name="Freeform 388"/>
              <p:cNvSpPr>
                <a:spLocks/>
              </p:cNvSpPr>
              <p:nvPr/>
            </p:nvSpPr>
            <p:spPr bwMode="auto">
              <a:xfrm>
                <a:off x="1732" y="3157"/>
                <a:ext cx="53" cy="87"/>
              </a:xfrm>
              <a:custGeom>
                <a:avLst/>
                <a:gdLst>
                  <a:gd name="T0" fmla="*/ 0 w 53"/>
                  <a:gd name="T1" fmla="*/ 23 h 87"/>
                  <a:gd name="T2" fmla="*/ 0 w 53"/>
                  <a:gd name="T3" fmla="*/ 23 h 87"/>
                  <a:gd name="T4" fmla="*/ 1 w 53"/>
                  <a:gd name="T5" fmla="*/ 33 h 87"/>
                  <a:gd name="T6" fmla="*/ 3 w 53"/>
                  <a:gd name="T7" fmla="*/ 43 h 87"/>
                  <a:gd name="T8" fmla="*/ 6 w 53"/>
                  <a:gd name="T9" fmla="*/ 55 h 87"/>
                  <a:gd name="T10" fmla="*/ 12 w 53"/>
                  <a:gd name="T11" fmla="*/ 68 h 87"/>
                  <a:gd name="T12" fmla="*/ 16 w 53"/>
                  <a:gd name="T13" fmla="*/ 73 h 87"/>
                  <a:gd name="T14" fmla="*/ 20 w 53"/>
                  <a:gd name="T15" fmla="*/ 78 h 87"/>
                  <a:gd name="T16" fmla="*/ 25 w 53"/>
                  <a:gd name="T17" fmla="*/ 82 h 87"/>
                  <a:gd name="T18" fmla="*/ 30 w 53"/>
                  <a:gd name="T19" fmla="*/ 85 h 87"/>
                  <a:gd name="T20" fmla="*/ 36 w 53"/>
                  <a:gd name="T21" fmla="*/ 87 h 87"/>
                  <a:gd name="T22" fmla="*/ 43 w 53"/>
                  <a:gd name="T23" fmla="*/ 87 h 87"/>
                  <a:gd name="T24" fmla="*/ 43 w 53"/>
                  <a:gd name="T25" fmla="*/ 87 h 87"/>
                  <a:gd name="T26" fmla="*/ 46 w 53"/>
                  <a:gd name="T27" fmla="*/ 82 h 87"/>
                  <a:gd name="T28" fmla="*/ 49 w 53"/>
                  <a:gd name="T29" fmla="*/ 75 h 87"/>
                  <a:gd name="T30" fmla="*/ 52 w 53"/>
                  <a:gd name="T31" fmla="*/ 67 h 87"/>
                  <a:gd name="T32" fmla="*/ 53 w 53"/>
                  <a:gd name="T33" fmla="*/ 56 h 87"/>
                  <a:gd name="T34" fmla="*/ 53 w 53"/>
                  <a:gd name="T35" fmla="*/ 50 h 87"/>
                  <a:gd name="T36" fmla="*/ 53 w 53"/>
                  <a:gd name="T37" fmla="*/ 44 h 87"/>
                  <a:gd name="T38" fmla="*/ 52 w 53"/>
                  <a:gd name="T39" fmla="*/ 38 h 87"/>
                  <a:gd name="T40" fmla="*/ 49 w 53"/>
                  <a:gd name="T41" fmla="*/ 31 h 87"/>
                  <a:gd name="T42" fmla="*/ 46 w 53"/>
                  <a:gd name="T43" fmla="*/ 25 h 87"/>
                  <a:gd name="T44" fmla="*/ 42 w 53"/>
                  <a:gd name="T45" fmla="*/ 17 h 87"/>
                  <a:gd name="T46" fmla="*/ 42 w 53"/>
                  <a:gd name="T47" fmla="*/ 17 h 87"/>
                  <a:gd name="T48" fmla="*/ 38 w 53"/>
                  <a:gd name="T49" fmla="*/ 11 h 87"/>
                  <a:gd name="T50" fmla="*/ 33 w 53"/>
                  <a:gd name="T51" fmla="*/ 6 h 87"/>
                  <a:gd name="T52" fmla="*/ 27 w 53"/>
                  <a:gd name="T53" fmla="*/ 2 h 87"/>
                  <a:gd name="T54" fmla="*/ 24 w 53"/>
                  <a:gd name="T55" fmla="*/ 1 h 87"/>
                  <a:gd name="T56" fmla="*/ 20 w 53"/>
                  <a:gd name="T57" fmla="*/ 0 h 87"/>
                  <a:gd name="T58" fmla="*/ 17 w 53"/>
                  <a:gd name="T59" fmla="*/ 1 h 87"/>
                  <a:gd name="T60" fmla="*/ 12 w 53"/>
                  <a:gd name="T61" fmla="*/ 2 h 87"/>
                  <a:gd name="T62" fmla="*/ 9 w 53"/>
                  <a:gd name="T63" fmla="*/ 5 h 87"/>
                  <a:gd name="T64" fmla="*/ 6 w 53"/>
                  <a:gd name="T65" fmla="*/ 9 h 87"/>
                  <a:gd name="T66" fmla="*/ 3 w 53"/>
                  <a:gd name="T67" fmla="*/ 14 h 87"/>
                  <a:gd name="T68" fmla="*/ 0 w 53"/>
                  <a:gd name="T69" fmla="*/ 23 h 87"/>
                  <a:gd name="T70" fmla="*/ 0 w 53"/>
                  <a:gd name="T71" fmla="*/ 23 h 8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3"/>
                  <a:gd name="T109" fmla="*/ 0 h 87"/>
                  <a:gd name="T110" fmla="*/ 53 w 53"/>
                  <a:gd name="T111" fmla="*/ 87 h 8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3" h="87">
                    <a:moveTo>
                      <a:pt x="0" y="23"/>
                    </a:moveTo>
                    <a:lnTo>
                      <a:pt x="0" y="23"/>
                    </a:lnTo>
                    <a:lnTo>
                      <a:pt x="1" y="33"/>
                    </a:lnTo>
                    <a:lnTo>
                      <a:pt x="3" y="43"/>
                    </a:lnTo>
                    <a:lnTo>
                      <a:pt x="6" y="55"/>
                    </a:lnTo>
                    <a:lnTo>
                      <a:pt x="12" y="68"/>
                    </a:lnTo>
                    <a:lnTo>
                      <a:pt x="16" y="73"/>
                    </a:lnTo>
                    <a:lnTo>
                      <a:pt x="20" y="78"/>
                    </a:lnTo>
                    <a:lnTo>
                      <a:pt x="25" y="82"/>
                    </a:lnTo>
                    <a:lnTo>
                      <a:pt x="30" y="85"/>
                    </a:lnTo>
                    <a:lnTo>
                      <a:pt x="36" y="87"/>
                    </a:lnTo>
                    <a:lnTo>
                      <a:pt x="43" y="87"/>
                    </a:lnTo>
                    <a:lnTo>
                      <a:pt x="46" y="82"/>
                    </a:lnTo>
                    <a:lnTo>
                      <a:pt x="49" y="75"/>
                    </a:lnTo>
                    <a:lnTo>
                      <a:pt x="52" y="67"/>
                    </a:lnTo>
                    <a:lnTo>
                      <a:pt x="53" y="56"/>
                    </a:lnTo>
                    <a:lnTo>
                      <a:pt x="53" y="50"/>
                    </a:lnTo>
                    <a:lnTo>
                      <a:pt x="53" y="44"/>
                    </a:lnTo>
                    <a:lnTo>
                      <a:pt x="52" y="38"/>
                    </a:lnTo>
                    <a:lnTo>
                      <a:pt x="49" y="31"/>
                    </a:lnTo>
                    <a:lnTo>
                      <a:pt x="46" y="25"/>
                    </a:lnTo>
                    <a:lnTo>
                      <a:pt x="42" y="17"/>
                    </a:lnTo>
                    <a:lnTo>
                      <a:pt x="38" y="11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24" y="1"/>
                    </a:lnTo>
                    <a:lnTo>
                      <a:pt x="20" y="0"/>
                    </a:lnTo>
                    <a:lnTo>
                      <a:pt x="17" y="1"/>
                    </a:lnTo>
                    <a:lnTo>
                      <a:pt x="12" y="2"/>
                    </a:lnTo>
                    <a:lnTo>
                      <a:pt x="9" y="5"/>
                    </a:lnTo>
                    <a:lnTo>
                      <a:pt x="6" y="9"/>
                    </a:lnTo>
                    <a:lnTo>
                      <a:pt x="3" y="14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0" name="Freeform 389"/>
              <p:cNvSpPr>
                <a:spLocks/>
              </p:cNvSpPr>
              <p:nvPr/>
            </p:nvSpPr>
            <p:spPr bwMode="auto">
              <a:xfrm>
                <a:off x="1235" y="2971"/>
                <a:ext cx="127" cy="133"/>
              </a:xfrm>
              <a:custGeom>
                <a:avLst/>
                <a:gdLst>
                  <a:gd name="T0" fmla="*/ 2 w 127"/>
                  <a:gd name="T1" fmla="*/ 21 h 133"/>
                  <a:gd name="T2" fmla="*/ 2 w 127"/>
                  <a:gd name="T3" fmla="*/ 21 h 133"/>
                  <a:gd name="T4" fmla="*/ 1 w 127"/>
                  <a:gd name="T5" fmla="*/ 27 h 133"/>
                  <a:gd name="T6" fmla="*/ 0 w 127"/>
                  <a:gd name="T7" fmla="*/ 40 h 133"/>
                  <a:gd name="T8" fmla="*/ 0 w 127"/>
                  <a:gd name="T9" fmla="*/ 50 h 133"/>
                  <a:gd name="T10" fmla="*/ 0 w 127"/>
                  <a:gd name="T11" fmla="*/ 60 h 133"/>
                  <a:gd name="T12" fmla="*/ 1 w 127"/>
                  <a:gd name="T13" fmla="*/ 71 h 133"/>
                  <a:gd name="T14" fmla="*/ 3 w 127"/>
                  <a:gd name="T15" fmla="*/ 83 h 133"/>
                  <a:gd name="T16" fmla="*/ 7 w 127"/>
                  <a:gd name="T17" fmla="*/ 93 h 133"/>
                  <a:gd name="T18" fmla="*/ 12 w 127"/>
                  <a:gd name="T19" fmla="*/ 103 h 133"/>
                  <a:gd name="T20" fmla="*/ 19 w 127"/>
                  <a:gd name="T21" fmla="*/ 113 h 133"/>
                  <a:gd name="T22" fmla="*/ 24 w 127"/>
                  <a:gd name="T23" fmla="*/ 117 h 133"/>
                  <a:gd name="T24" fmla="*/ 29 w 127"/>
                  <a:gd name="T25" fmla="*/ 120 h 133"/>
                  <a:gd name="T26" fmla="*/ 34 w 127"/>
                  <a:gd name="T27" fmla="*/ 125 h 133"/>
                  <a:gd name="T28" fmla="*/ 40 w 127"/>
                  <a:gd name="T29" fmla="*/ 127 h 133"/>
                  <a:gd name="T30" fmla="*/ 47 w 127"/>
                  <a:gd name="T31" fmla="*/ 130 h 133"/>
                  <a:gd name="T32" fmla="*/ 54 w 127"/>
                  <a:gd name="T33" fmla="*/ 131 h 133"/>
                  <a:gd name="T34" fmla="*/ 62 w 127"/>
                  <a:gd name="T35" fmla="*/ 132 h 133"/>
                  <a:gd name="T36" fmla="*/ 72 w 127"/>
                  <a:gd name="T37" fmla="*/ 133 h 133"/>
                  <a:gd name="T38" fmla="*/ 82 w 127"/>
                  <a:gd name="T39" fmla="*/ 133 h 133"/>
                  <a:gd name="T40" fmla="*/ 92 w 127"/>
                  <a:gd name="T41" fmla="*/ 132 h 133"/>
                  <a:gd name="T42" fmla="*/ 92 w 127"/>
                  <a:gd name="T43" fmla="*/ 132 h 133"/>
                  <a:gd name="T44" fmla="*/ 96 w 127"/>
                  <a:gd name="T45" fmla="*/ 130 h 133"/>
                  <a:gd name="T46" fmla="*/ 105 w 127"/>
                  <a:gd name="T47" fmla="*/ 126 h 133"/>
                  <a:gd name="T48" fmla="*/ 110 w 127"/>
                  <a:gd name="T49" fmla="*/ 122 h 133"/>
                  <a:gd name="T50" fmla="*/ 115 w 127"/>
                  <a:gd name="T51" fmla="*/ 117 h 133"/>
                  <a:gd name="T52" fmla="*/ 120 w 127"/>
                  <a:gd name="T53" fmla="*/ 112 h 133"/>
                  <a:gd name="T54" fmla="*/ 124 w 127"/>
                  <a:gd name="T55" fmla="*/ 106 h 133"/>
                  <a:gd name="T56" fmla="*/ 126 w 127"/>
                  <a:gd name="T57" fmla="*/ 99 h 133"/>
                  <a:gd name="T58" fmla="*/ 127 w 127"/>
                  <a:gd name="T59" fmla="*/ 91 h 133"/>
                  <a:gd name="T60" fmla="*/ 126 w 127"/>
                  <a:gd name="T61" fmla="*/ 81 h 133"/>
                  <a:gd name="T62" fmla="*/ 123 w 127"/>
                  <a:gd name="T63" fmla="*/ 71 h 133"/>
                  <a:gd name="T64" fmla="*/ 117 w 127"/>
                  <a:gd name="T65" fmla="*/ 60 h 133"/>
                  <a:gd name="T66" fmla="*/ 107 w 127"/>
                  <a:gd name="T67" fmla="*/ 48 h 133"/>
                  <a:gd name="T68" fmla="*/ 93 w 127"/>
                  <a:gd name="T69" fmla="*/ 33 h 133"/>
                  <a:gd name="T70" fmla="*/ 76 w 127"/>
                  <a:gd name="T71" fmla="*/ 18 h 133"/>
                  <a:gd name="T72" fmla="*/ 76 w 127"/>
                  <a:gd name="T73" fmla="*/ 18 h 133"/>
                  <a:gd name="T74" fmla="*/ 70 w 127"/>
                  <a:gd name="T75" fmla="*/ 13 h 133"/>
                  <a:gd name="T76" fmla="*/ 61 w 127"/>
                  <a:gd name="T77" fmla="*/ 8 h 133"/>
                  <a:gd name="T78" fmla="*/ 51 w 127"/>
                  <a:gd name="T79" fmla="*/ 3 h 133"/>
                  <a:gd name="T80" fmla="*/ 46 w 127"/>
                  <a:gd name="T81" fmla="*/ 2 h 133"/>
                  <a:gd name="T82" fmla="*/ 40 w 127"/>
                  <a:gd name="T83" fmla="*/ 0 h 133"/>
                  <a:gd name="T84" fmla="*/ 34 w 127"/>
                  <a:gd name="T85" fmla="*/ 0 h 133"/>
                  <a:gd name="T86" fmla="*/ 28 w 127"/>
                  <a:gd name="T87" fmla="*/ 2 h 133"/>
                  <a:gd name="T88" fmla="*/ 21 w 127"/>
                  <a:gd name="T89" fmla="*/ 5 h 133"/>
                  <a:gd name="T90" fmla="*/ 15 w 127"/>
                  <a:gd name="T91" fmla="*/ 9 h 133"/>
                  <a:gd name="T92" fmla="*/ 8 w 127"/>
                  <a:gd name="T93" fmla="*/ 14 h 133"/>
                  <a:gd name="T94" fmla="*/ 2 w 127"/>
                  <a:gd name="T95" fmla="*/ 21 h 133"/>
                  <a:gd name="T96" fmla="*/ 2 w 127"/>
                  <a:gd name="T97" fmla="*/ 21 h 13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27"/>
                  <a:gd name="T148" fmla="*/ 0 h 133"/>
                  <a:gd name="T149" fmla="*/ 127 w 127"/>
                  <a:gd name="T150" fmla="*/ 133 h 13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27" h="133">
                    <a:moveTo>
                      <a:pt x="2" y="21"/>
                    </a:moveTo>
                    <a:lnTo>
                      <a:pt x="2" y="21"/>
                    </a:lnTo>
                    <a:lnTo>
                      <a:pt x="1" y="27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0" y="60"/>
                    </a:lnTo>
                    <a:lnTo>
                      <a:pt x="1" y="71"/>
                    </a:lnTo>
                    <a:lnTo>
                      <a:pt x="3" y="83"/>
                    </a:lnTo>
                    <a:lnTo>
                      <a:pt x="7" y="93"/>
                    </a:lnTo>
                    <a:lnTo>
                      <a:pt x="12" y="103"/>
                    </a:lnTo>
                    <a:lnTo>
                      <a:pt x="19" y="113"/>
                    </a:lnTo>
                    <a:lnTo>
                      <a:pt x="24" y="117"/>
                    </a:lnTo>
                    <a:lnTo>
                      <a:pt x="29" y="120"/>
                    </a:lnTo>
                    <a:lnTo>
                      <a:pt x="34" y="125"/>
                    </a:lnTo>
                    <a:lnTo>
                      <a:pt x="40" y="127"/>
                    </a:lnTo>
                    <a:lnTo>
                      <a:pt x="47" y="130"/>
                    </a:lnTo>
                    <a:lnTo>
                      <a:pt x="54" y="131"/>
                    </a:lnTo>
                    <a:lnTo>
                      <a:pt x="62" y="132"/>
                    </a:lnTo>
                    <a:lnTo>
                      <a:pt x="72" y="133"/>
                    </a:lnTo>
                    <a:lnTo>
                      <a:pt x="82" y="133"/>
                    </a:lnTo>
                    <a:lnTo>
                      <a:pt x="92" y="132"/>
                    </a:lnTo>
                    <a:lnTo>
                      <a:pt x="96" y="130"/>
                    </a:lnTo>
                    <a:lnTo>
                      <a:pt x="105" y="126"/>
                    </a:lnTo>
                    <a:lnTo>
                      <a:pt x="110" y="122"/>
                    </a:lnTo>
                    <a:lnTo>
                      <a:pt x="115" y="117"/>
                    </a:lnTo>
                    <a:lnTo>
                      <a:pt x="120" y="112"/>
                    </a:lnTo>
                    <a:lnTo>
                      <a:pt x="124" y="106"/>
                    </a:lnTo>
                    <a:lnTo>
                      <a:pt x="126" y="99"/>
                    </a:lnTo>
                    <a:lnTo>
                      <a:pt x="127" y="91"/>
                    </a:lnTo>
                    <a:lnTo>
                      <a:pt x="126" y="81"/>
                    </a:lnTo>
                    <a:lnTo>
                      <a:pt x="123" y="71"/>
                    </a:lnTo>
                    <a:lnTo>
                      <a:pt x="117" y="60"/>
                    </a:lnTo>
                    <a:lnTo>
                      <a:pt x="107" y="48"/>
                    </a:lnTo>
                    <a:lnTo>
                      <a:pt x="93" y="33"/>
                    </a:lnTo>
                    <a:lnTo>
                      <a:pt x="76" y="18"/>
                    </a:lnTo>
                    <a:lnTo>
                      <a:pt x="70" y="13"/>
                    </a:lnTo>
                    <a:lnTo>
                      <a:pt x="61" y="8"/>
                    </a:lnTo>
                    <a:lnTo>
                      <a:pt x="51" y="3"/>
                    </a:lnTo>
                    <a:lnTo>
                      <a:pt x="46" y="2"/>
                    </a:lnTo>
                    <a:lnTo>
                      <a:pt x="40" y="0"/>
                    </a:lnTo>
                    <a:lnTo>
                      <a:pt x="34" y="0"/>
                    </a:lnTo>
                    <a:lnTo>
                      <a:pt x="28" y="2"/>
                    </a:lnTo>
                    <a:lnTo>
                      <a:pt x="21" y="5"/>
                    </a:lnTo>
                    <a:lnTo>
                      <a:pt x="15" y="9"/>
                    </a:lnTo>
                    <a:lnTo>
                      <a:pt x="8" y="14"/>
                    </a:lnTo>
                    <a:lnTo>
                      <a:pt x="2" y="21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1" name="Freeform 390"/>
              <p:cNvSpPr>
                <a:spLocks/>
              </p:cNvSpPr>
              <p:nvPr/>
            </p:nvSpPr>
            <p:spPr bwMode="auto">
              <a:xfrm>
                <a:off x="1314" y="3839"/>
                <a:ext cx="158" cy="106"/>
              </a:xfrm>
              <a:custGeom>
                <a:avLst/>
                <a:gdLst>
                  <a:gd name="T0" fmla="*/ 2 w 158"/>
                  <a:gd name="T1" fmla="*/ 11 h 106"/>
                  <a:gd name="T2" fmla="*/ 2 w 158"/>
                  <a:gd name="T3" fmla="*/ 11 h 106"/>
                  <a:gd name="T4" fmla="*/ 1 w 158"/>
                  <a:gd name="T5" fmla="*/ 20 h 106"/>
                  <a:gd name="T6" fmla="*/ 0 w 158"/>
                  <a:gd name="T7" fmla="*/ 31 h 106"/>
                  <a:gd name="T8" fmla="*/ 2 w 158"/>
                  <a:gd name="T9" fmla="*/ 43 h 106"/>
                  <a:gd name="T10" fmla="*/ 3 w 158"/>
                  <a:gd name="T11" fmla="*/ 50 h 106"/>
                  <a:gd name="T12" fmla="*/ 5 w 158"/>
                  <a:gd name="T13" fmla="*/ 56 h 106"/>
                  <a:gd name="T14" fmla="*/ 8 w 158"/>
                  <a:gd name="T15" fmla="*/ 63 h 106"/>
                  <a:gd name="T16" fmla="*/ 12 w 158"/>
                  <a:gd name="T17" fmla="*/ 71 h 106"/>
                  <a:gd name="T18" fmla="*/ 17 w 158"/>
                  <a:gd name="T19" fmla="*/ 77 h 106"/>
                  <a:gd name="T20" fmla="*/ 23 w 158"/>
                  <a:gd name="T21" fmla="*/ 83 h 106"/>
                  <a:gd name="T22" fmla="*/ 31 w 158"/>
                  <a:gd name="T23" fmla="*/ 88 h 106"/>
                  <a:gd name="T24" fmla="*/ 39 w 158"/>
                  <a:gd name="T25" fmla="*/ 93 h 106"/>
                  <a:gd name="T26" fmla="*/ 39 w 158"/>
                  <a:gd name="T27" fmla="*/ 93 h 106"/>
                  <a:gd name="T28" fmla="*/ 54 w 158"/>
                  <a:gd name="T29" fmla="*/ 96 h 106"/>
                  <a:gd name="T30" fmla="*/ 71 w 158"/>
                  <a:gd name="T31" fmla="*/ 100 h 106"/>
                  <a:gd name="T32" fmla="*/ 89 w 158"/>
                  <a:gd name="T33" fmla="*/ 103 h 106"/>
                  <a:gd name="T34" fmla="*/ 110 w 158"/>
                  <a:gd name="T35" fmla="*/ 106 h 106"/>
                  <a:gd name="T36" fmla="*/ 120 w 158"/>
                  <a:gd name="T37" fmla="*/ 106 h 106"/>
                  <a:gd name="T38" fmla="*/ 129 w 158"/>
                  <a:gd name="T39" fmla="*/ 106 h 106"/>
                  <a:gd name="T40" fmla="*/ 138 w 158"/>
                  <a:gd name="T41" fmla="*/ 105 h 106"/>
                  <a:gd name="T42" fmla="*/ 145 w 158"/>
                  <a:gd name="T43" fmla="*/ 103 h 106"/>
                  <a:gd name="T44" fmla="*/ 153 w 158"/>
                  <a:gd name="T45" fmla="*/ 100 h 106"/>
                  <a:gd name="T46" fmla="*/ 158 w 158"/>
                  <a:gd name="T47" fmla="*/ 96 h 106"/>
                  <a:gd name="T48" fmla="*/ 158 w 158"/>
                  <a:gd name="T49" fmla="*/ 96 h 106"/>
                  <a:gd name="T50" fmla="*/ 158 w 158"/>
                  <a:gd name="T51" fmla="*/ 91 h 106"/>
                  <a:gd name="T52" fmla="*/ 157 w 158"/>
                  <a:gd name="T53" fmla="*/ 86 h 106"/>
                  <a:gd name="T54" fmla="*/ 154 w 158"/>
                  <a:gd name="T55" fmla="*/ 79 h 106"/>
                  <a:gd name="T56" fmla="*/ 149 w 158"/>
                  <a:gd name="T57" fmla="*/ 71 h 106"/>
                  <a:gd name="T58" fmla="*/ 144 w 158"/>
                  <a:gd name="T59" fmla="*/ 66 h 106"/>
                  <a:gd name="T60" fmla="*/ 140 w 158"/>
                  <a:gd name="T61" fmla="*/ 62 h 106"/>
                  <a:gd name="T62" fmla="*/ 134 w 158"/>
                  <a:gd name="T63" fmla="*/ 58 h 106"/>
                  <a:gd name="T64" fmla="*/ 127 w 158"/>
                  <a:gd name="T65" fmla="*/ 55 h 106"/>
                  <a:gd name="T66" fmla="*/ 119 w 158"/>
                  <a:gd name="T67" fmla="*/ 51 h 106"/>
                  <a:gd name="T68" fmla="*/ 110 w 158"/>
                  <a:gd name="T69" fmla="*/ 48 h 106"/>
                  <a:gd name="T70" fmla="*/ 110 w 158"/>
                  <a:gd name="T71" fmla="*/ 48 h 106"/>
                  <a:gd name="T72" fmla="*/ 97 w 158"/>
                  <a:gd name="T73" fmla="*/ 37 h 106"/>
                  <a:gd name="T74" fmla="*/ 84 w 158"/>
                  <a:gd name="T75" fmla="*/ 25 h 106"/>
                  <a:gd name="T76" fmla="*/ 69 w 158"/>
                  <a:gd name="T77" fmla="*/ 14 h 106"/>
                  <a:gd name="T78" fmla="*/ 60 w 158"/>
                  <a:gd name="T79" fmla="*/ 9 h 106"/>
                  <a:gd name="T80" fmla="*/ 51 w 158"/>
                  <a:gd name="T81" fmla="*/ 5 h 106"/>
                  <a:gd name="T82" fmla="*/ 42 w 158"/>
                  <a:gd name="T83" fmla="*/ 2 h 106"/>
                  <a:gd name="T84" fmla="*/ 33 w 158"/>
                  <a:gd name="T85" fmla="*/ 0 h 106"/>
                  <a:gd name="T86" fmla="*/ 24 w 158"/>
                  <a:gd name="T87" fmla="*/ 0 h 106"/>
                  <a:gd name="T88" fmla="*/ 16 w 158"/>
                  <a:gd name="T89" fmla="*/ 1 h 106"/>
                  <a:gd name="T90" fmla="*/ 9 w 158"/>
                  <a:gd name="T91" fmla="*/ 5 h 106"/>
                  <a:gd name="T92" fmla="*/ 5 w 158"/>
                  <a:gd name="T93" fmla="*/ 7 h 106"/>
                  <a:gd name="T94" fmla="*/ 2 w 158"/>
                  <a:gd name="T95" fmla="*/ 11 h 106"/>
                  <a:gd name="T96" fmla="*/ 2 w 158"/>
                  <a:gd name="T97" fmla="*/ 11 h 10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8"/>
                  <a:gd name="T148" fmla="*/ 0 h 106"/>
                  <a:gd name="T149" fmla="*/ 158 w 158"/>
                  <a:gd name="T150" fmla="*/ 106 h 10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8" h="106">
                    <a:moveTo>
                      <a:pt x="2" y="11"/>
                    </a:moveTo>
                    <a:lnTo>
                      <a:pt x="2" y="11"/>
                    </a:lnTo>
                    <a:lnTo>
                      <a:pt x="1" y="20"/>
                    </a:lnTo>
                    <a:lnTo>
                      <a:pt x="0" y="31"/>
                    </a:lnTo>
                    <a:lnTo>
                      <a:pt x="2" y="43"/>
                    </a:lnTo>
                    <a:lnTo>
                      <a:pt x="3" y="50"/>
                    </a:lnTo>
                    <a:lnTo>
                      <a:pt x="5" y="56"/>
                    </a:lnTo>
                    <a:lnTo>
                      <a:pt x="8" y="63"/>
                    </a:lnTo>
                    <a:lnTo>
                      <a:pt x="12" y="71"/>
                    </a:lnTo>
                    <a:lnTo>
                      <a:pt x="17" y="77"/>
                    </a:lnTo>
                    <a:lnTo>
                      <a:pt x="23" y="83"/>
                    </a:lnTo>
                    <a:lnTo>
                      <a:pt x="31" y="88"/>
                    </a:lnTo>
                    <a:lnTo>
                      <a:pt x="39" y="93"/>
                    </a:lnTo>
                    <a:lnTo>
                      <a:pt x="54" y="96"/>
                    </a:lnTo>
                    <a:lnTo>
                      <a:pt x="71" y="100"/>
                    </a:lnTo>
                    <a:lnTo>
                      <a:pt x="89" y="103"/>
                    </a:lnTo>
                    <a:lnTo>
                      <a:pt x="110" y="106"/>
                    </a:lnTo>
                    <a:lnTo>
                      <a:pt x="120" y="106"/>
                    </a:lnTo>
                    <a:lnTo>
                      <a:pt x="129" y="106"/>
                    </a:lnTo>
                    <a:lnTo>
                      <a:pt x="138" y="105"/>
                    </a:lnTo>
                    <a:lnTo>
                      <a:pt x="145" y="103"/>
                    </a:lnTo>
                    <a:lnTo>
                      <a:pt x="153" y="100"/>
                    </a:lnTo>
                    <a:lnTo>
                      <a:pt x="158" y="96"/>
                    </a:lnTo>
                    <a:lnTo>
                      <a:pt x="158" y="91"/>
                    </a:lnTo>
                    <a:lnTo>
                      <a:pt x="157" y="86"/>
                    </a:lnTo>
                    <a:lnTo>
                      <a:pt x="154" y="79"/>
                    </a:lnTo>
                    <a:lnTo>
                      <a:pt x="149" y="71"/>
                    </a:lnTo>
                    <a:lnTo>
                      <a:pt x="144" y="66"/>
                    </a:lnTo>
                    <a:lnTo>
                      <a:pt x="140" y="62"/>
                    </a:lnTo>
                    <a:lnTo>
                      <a:pt x="134" y="58"/>
                    </a:lnTo>
                    <a:lnTo>
                      <a:pt x="127" y="55"/>
                    </a:lnTo>
                    <a:lnTo>
                      <a:pt x="119" y="51"/>
                    </a:lnTo>
                    <a:lnTo>
                      <a:pt x="110" y="48"/>
                    </a:lnTo>
                    <a:lnTo>
                      <a:pt x="97" y="37"/>
                    </a:lnTo>
                    <a:lnTo>
                      <a:pt x="84" y="25"/>
                    </a:lnTo>
                    <a:lnTo>
                      <a:pt x="69" y="14"/>
                    </a:lnTo>
                    <a:lnTo>
                      <a:pt x="60" y="9"/>
                    </a:lnTo>
                    <a:lnTo>
                      <a:pt x="51" y="5"/>
                    </a:lnTo>
                    <a:lnTo>
                      <a:pt x="42" y="2"/>
                    </a:lnTo>
                    <a:lnTo>
                      <a:pt x="33" y="0"/>
                    </a:lnTo>
                    <a:lnTo>
                      <a:pt x="24" y="0"/>
                    </a:lnTo>
                    <a:lnTo>
                      <a:pt x="16" y="1"/>
                    </a:lnTo>
                    <a:lnTo>
                      <a:pt x="9" y="5"/>
                    </a:lnTo>
                    <a:lnTo>
                      <a:pt x="5" y="7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2" name="Freeform 391"/>
              <p:cNvSpPr>
                <a:spLocks/>
              </p:cNvSpPr>
              <p:nvPr/>
            </p:nvSpPr>
            <p:spPr bwMode="auto">
              <a:xfrm>
                <a:off x="1343" y="3546"/>
                <a:ext cx="71" cy="81"/>
              </a:xfrm>
              <a:custGeom>
                <a:avLst/>
                <a:gdLst>
                  <a:gd name="T0" fmla="*/ 24 w 71"/>
                  <a:gd name="T1" fmla="*/ 0 h 81"/>
                  <a:gd name="T2" fmla="*/ 24 w 71"/>
                  <a:gd name="T3" fmla="*/ 0 h 81"/>
                  <a:gd name="T4" fmla="*/ 21 w 71"/>
                  <a:gd name="T5" fmla="*/ 3 h 81"/>
                  <a:gd name="T6" fmla="*/ 15 w 71"/>
                  <a:gd name="T7" fmla="*/ 9 h 81"/>
                  <a:gd name="T8" fmla="*/ 8 w 71"/>
                  <a:gd name="T9" fmla="*/ 18 h 81"/>
                  <a:gd name="T10" fmla="*/ 5 w 71"/>
                  <a:gd name="T11" fmla="*/ 24 h 81"/>
                  <a:gd name="T12" fmla="*/ 2 w 71"/>
                  <a:gd name="T13" fmla="*/ 30 h 81"/>
                  <a:gd name="T14" fmla="*/ 0 w 71"/>
                  <a:gd name="T15" fmla="*/ 36 h 81"/>
                  <a:gd name="T16" fmla="*/ 0 w 71"/>
                  <a:gd name="T17" fmla="*/ 44 h 81"/>
                  <a:gd name="T18" fmla="*/ 1 w 71"/>
                  <a:gd name="T19" fmla="*/ 50 h 81"/>
                  <a:gd name="T20" fmla="*/ 4 w 71"/>
                  <a:gd name="T21" fmla="*/ 57 h 81"/>
                  <a:gd name="T22" fmla="*/ 9 w 71"/>
                  <a:gd name="T23" fmla="*/ 63 h 81"/>
                  <a:gd name="T24" fmla="*/ 16 w 71"/>
                  <a:gd name="T25" fmla="*/ 69 h 81"/>
                  <a:gd name="T26" fmla="*/ 27 w 71"/>
                  <a:gd name="T27" fmla="*/ 75 h 81"/>
                  <a:gd name="T28" fmla="*/ 41 w 71"/>
                  <a:gd name="T29" fmla="*/ 81 h 81"/>
                  <a:gd name="T30" fmla="*/ 41 w 71"/>
                  <a:gd name="T31" fmla="*/ 81 h 81"/>
                  <a:gd name="T32" fmla="*/ 47 w 71"/>
                  <a:gd name="T33" fmla="*/ 79 h 81"/>
                  <a:gd name="T34" fmla="*/ 53 w 71"/>
                  <a:gd name="T35" fmla="*/ 74 h 81"/>
                  <a:gd name="T36" fmla="*/ 60 w 71"/>
                  <a:gd name="T37" fmla="*/ 69 h 81"/>
                  <a:gd name="T38" fmla="*/ 66 w 71"/>
                  <a:gd name="T39" fmla="*/ 62 h 81"/>
                  <a:gd name="T40" fmla="*/ 68 w 71"/>
                  <a:gd name="T41" fmla="*/ 57 h 81"/>
                  <a:gd name="T42" fmla="*/ 70 w 71"/>
                  <a:gd name="T43" fmla="*/ 53 h 81"/>
                  <a:gd name="T44" fmla="*/ 71 w 71"/>
                  <a:gd name="T45" fmla="*/ 47 h 81"/>
                  <a:gd name="T46" fmla="*/ 71 w 71"/>
                  <a:gd name="T47" fmla="*/ 42 h 81"/>
                  <a:gd name="T48" fmla="*/ 70 w 71"/>
                  <a:gd name="T49" fmla="*/ 34 h 81"/>
                  <a:gd name="T50" fmla="*/ 68 w 71"/>
                  <a:gd name="T51" fmla="*/ 27 h 81"/>
                  <a:gd name="T52" fmla="*/ 68 w 71"/>
                  <a:gd name="T53" fmla="*/ 27 h 81"/>
                  <a:gd name="T54" fmla="*/ 67 w 71"/>
                  <a:gd name="T55" fmla="*/ 22 h 81"/>
                  <a:gd name="T56" fmla="*/ 65 w 71"/>
                  <a:gd name="T57" fmla="*/ 18 h 81"/>
                  <a:gd name="T58" fmla="*/ 62 w 71"/>
                  <a:gd name="T59" fmla="*/ 12 h 81"/>
                  <a:gd name="T60" fmla="*/ 56 w 71"/>
                  <a:gd name="T61" fmla="*/ 7 h 81"/>
                  <a:gd name="T62" fmla="*/ 53 w 71"/>
                  <a:gd name="T63" fmla="*/ 5 h 81"/>
                  <a:gd name="T64" fmla="*/ 48 w 71"/>
                  <a:gd name="T65" fmla="*/ 3 h 81"/>
                  <a:gd name="T66" fmla="*/ 44 w 71"/>
                  <a:gd name="T67" fmla="*/ 1 h 81"/>
                  <a:gd name="T68" fmla="*/ 38 w 71"/>
                  <a:gd name="T69" fmla="*/ 0 h 81"/>
                  <a:gd name="T70" fmla="*/ 31 w 71"/>
                  <a:gd name="T71" fmla="*/ 0 h 81"/>
                  <a:gd name="T72" fmla="*/ 24 w 71"/>
                  <a:gd name="T73" fmla="*/ 0 h 81"/>
                  <a:gd name="T74" fmla="*/ 24 w 71"/>
                  <a:gd name="T75" fmla="*/ 0 h 81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71"/>
                  <a:gd name="T115" fmla="*/ 0 h 81"/>
                  <a:gd name="T116" fmla="*/ 71 w 71"/>
                  <a:gd name="T117" fmla="*/ 81 h 81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71" h="81">
                    <a:moveTo>
                      <a:pt x="24" y="0"/>
                    </a:moveTo>
                    <a:lnTo>
                      <a:pt x="24" y="0"/>
                    </a:lnTo>
                    <a:lnTo>
                      <a:pt x="21" y="3"/>
                    </a:lnTo>
                    <a:lnTo>
                      <a:pt x="15" y="9"/>
                    </a:lnTo>
                    <a:lnTo>
                      <a:pt x="8" y="18"/>
                    </a:lnTo>
                    <a:lnTo>
                      <a:pt x="5" y="24"/>
                    </a:lnTo>
                    <a:lnTo>
                      <a:pt x="2" y="30"/>
                    </a:lnTo>
                    <a:lnTo>
                      <a:pt x="0" y="36"/>
                    </a:lnTo>
                    <a:lnTo>
                      <a:pt x="0" y="44"/>
                    </a:lnTo>
                    <a:lnTo>
                      <a:pt x="1" y="50"/>
                    </a:lnTo>
                    <a:lnTo>
                      <a:pt x="4" y="57"/>
                    </a:lnTo>
                    <a:lnTo>
                      <a:pt x="9" y="63"/>
                    </a:lnTo>
                    <a:lnTo>
                      <a:pt x="16" y="69"/>
                    </a:lnTo>
                    <a:lnTo>
                      <a:pt x="27" y="75"/>
                    </a:lnTo>
                    <a:lnTo>
                      <a:pt x="41" y="81"/>
                    </a:lnTo>
                    <a:lnTo>
                      <a:pt x="47" y="79"/>
                    </a:lnTo>
                    <a:lnTo>
                      <a:pt x="53" y="74"/>
                    </a:lnTo>
                    <a:lnTo>
                      <a:pt x="60" y="69"/>
                    </a:lnTo>
                    <a:lnTo>
                      <a:pt x="66" y="62"/>
                    </a:lnTo>
                    <a:lnTo>
                      <a:pt x="68" y="57"/>
                    </a:lnTo>
                    <a:lnTo>
                      <a:pt x="70" y="53"/>
                    </a:lnTo>
                    <a:lnTo>
                      <a:pt x="71" y="47"/>
                    </a:lnTo>
                    <a:lnTo>
                      <a:pt x="71" y="42"/>
                    </a:lnTo>
                    <a:lnTo>
                      <a:pt x="70" y="34"/>
                    </a:lnTo>
                    <a:lnTo>
                      <a:pt x="68" y="27"/>
                    </a:lnTo>
                    <a:lnTo>
                      <a:pt x="67" y="22"/>
                    </a:lnTo>
                    <a:lnTo>
                      <a:pt x="65" y="18"/>
                    </a:lnTo>
                    <a:lnTo>
                      <a:pt x="62" y="12"/>
                    </a:lnTo>
                    <a:lnTo>
                      <a:pt x="56" y="7"/>
                    </a:lnTo>
                    <a:lnTo>
                      <a:pt x="53" y="5"/>
                    </a:lnTo>
                    <a:lnTo>
                      <a:pt x="48" y="3"/>
                    </a:lnTo>
                    <a:lnTo>
                      <a:pt x="44" y="1"/>
                    </a:lnTo>
                    <a:lnTo>
                      <a:pt x="38" y="0"/>
                    </a:lnTo>
                    <a:lnTo>
                      <a:pt x="31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3" name="Freeform 392"/>
              <p:cNvSpPr>
                <a:spLocks/>
              </p:cNvSpPr>
              <p:nvPr/>
            </p:nvSpPr>
            <p:spPr bwMode="auto">
              <a:xfrm>
                <a:off x="1602" y="3490"/>
                <a:ext cx="169" cy="199"/>
              </a:xfrm>
              <a:custGeom>
                <a:avLst/>
                <a:gdLst>
                  <a:gd name="T0" fmla="*/ 98 w 169"/>
                  <a:gd name="T1" fmla="*/ 16 h 199"/>
                  <a:gd name="T2" fmla="*/ 98 w 169"/>
                  <a:gd name="T3" fmla="*/ 16 h 199"/>
                  <a:gd name="T4" fmla="*/ 94 w 169"/>
                  <a:gd name="T5" fmla="*/ 16 h 199"/>
                  <a:gd name="T6" fmla="*/ 84 w 169"/>
                  <a:gd name="T7" fmla="*/ 18 h 199"/>
                  <a:gd name="T8" fmla="*/ 69 w 169"/>
                  <a:gd name="T9" fmla="*/ 22 h 199"/>
                  <a:gd name="T10" fmla="*/ 59 w 169"/>
                  <a:gd name="T11" fmla="*/ 25 h 199"/>
                  <a:gd name="T12" fmla="*/ 50 w 169"/>
                  <a:gd name="T13" fmla="*/ 29 h 199"/>
                  <a:gd name="T14" fmla="*/ 42 w 169"/>
                  <a:gd name="T15" fmla="*/ 34 h 199"/>
                  <a:gd name="T16" fmla="*/ 33 w 169"/>
                  <a:gd name="T17" fmla="*/ 40 h 199"/>
                  <a:gd name="T18" fmla="*/ 25 w 169"/>
                  <a:gd name="T19" fmla="*/ 47 h 199"/>
                  <a:gd name="T20" fmla="*/ 17 w 169"/>
                  <a:gd name="T21" fmla="*/ 57 h 199"/>
                  <a:gd name="T22" fmla="*/ 10 w 169"/>
                  <a:gd name="T23" fmla="*/ 67 h 199"/>
                  <a:gd name="T24" fmla="*/ 5 w 169"/>
                  <a:gd name="T25" fmla="*/ 78 h 199"/>
                  <a:gd name="T26" fmla="*/ 2 w 169"/>
                  <a:gd name="T27" fmla="*/ 91 h 199"/>
                  <a:gd name="T28" fmla="*/ 0 w 169"/>
                  <a:gd name="T29" fmla="*/ 107 h 199"/>
                  <a:gd name="T30" fmla="*/ 0 w 169"/>
                  <a:gd name="T31" fmla="*/ 107 h 199"/>
                  <a:gd name="T32" fmla="*/ 3 w 169"/>
                  <a:gd name="T33" fmla="*/ 119 h 199"/>
                  <a:gd name="T34" fmla="*/ 8 w 169"/>
                  <a:gd name="T35" fmla="*/ 131 h 199"/>
                  <a:gd name="T36" fmla="*/ 15 w 169"/>
                  <a:gd name="T37" fmla="*/ 146 h 199"/>
                  <a:gd name="T38" fmla="*/ 19 w 169"/>
                  <a:gd name="T39" fmla="*/ 154 h 199"/>
                  <a:gd name="T40" fmla="*/ 25 w 169"/>
                  <a:gd name="T41" fmla="*/ 162 h 199"/>
                  <a:gd name="T42" fmla="*/ 30 w 169"/>
                  <a:gd name="T43" fmla="*/ 169 h 199"/>
                  <a:gd name="T44" fmla="*/ 37 w 169"/>
                  <a:gd name="T45" fmla="*/ 178 h 199"/>
                  <a:gd name="T46" fmla="*/ 44 w 169"/>
                  <a:gd name="T47" fmla="*/ 184 h 199"/>
                  <a:gd name="T48" fmla="*/ 52 w 169"/>
                  <a:gd name="T49" fmla="*/ 190 h 199"/>
                  <a:gd name="T50" fmla="*/ 61 w 169"/>
                  <a:gd name="T51" fmla="*/ 195 h 199"/>
                  <a:gd name="T52" fmla="*/ 71 w 169"/>
                  <a:gd name="T53" fmla="*/ 199 h 199"/>
                  <a:gd name="T54" fmla="*/ 71 w 169"/>
                  <a:gd name="T55" fmla="*/ 199 h 199"/>
                  <a:gd name="T56" fmla="*/ 76 w 169"/>
                  <a:gd name="T57" fmla="*/ 198 h 199"/>
                  <a:gd name="T58" fmla="*/ 87 w 169"/>
                  <a:gd name="T59" fmla="*/ 194 h 199"/>
                  <a:gd name="T60" fmla="*/ 95 w 169"/>
                  <a:gd name="T61" fmla="*/ 190 h 199"/>
                  <a:gd name="T62" fmla="*/ 104 w 169"/>
                  <a:gd name="T63" fmla="*/ 186 h 199"/>
                  <a:gd name="T64" fmla="*/ 113 w 169"/>
                  <a:gd name="T65" fmla="*/ 179 h 199"/>
                  <a:gd name="T66" fmla="*/ 122 w 169"/>
                  <a:gd name="T67" fmla="*/ 170 h 199"/>
                  <a:gd name="T68" fmla="*/ 131 w 169"/>
                  <a:gd name="T69" fmla="*/ 160 h 199"/>
                  <a:gd name="T70" fmla="*/ 140 w 169"/>
                  <a:gd name="T71" fmla="*/ 147 h 199"/>
                  <a:gd name="T72" fmla="*/ 149 w 169"/>
                  <a:gd name="T73" fmla="*/ 131 h 199"/>
                  <a:gd name="T74" fmla="*/ 156 w 169"/>
                  <a:gd name="T75" fmla="*/ 114 h 199"/>
                  <a:gd name="T76" fmla="*/ 162 w 169"/>
                  <a:gd name="T77" fmla="*/ 94 h 199"/>
                  <a:gd name="T78" fmla="*/ 166 w 169"/>
                  <a:gd name="T79" fmla="*/ 70 h 199"/>
                  <a:gd name="T80" fmla="*/ 168 w 169"/>
                  <a:gd name="T81" fmla="*/ 42 h 199"/>
                  <a:gd name="T82" fmla="*/ 169 w 169"/>
                  <a:gd name="T83" fmla="*/ 28 h 199"/>
                  <a:gd name="T84" fmla="*/ 168 w 169"/>
                  <a:gd name="T85" fmla="*/ 13 h 199"/>
                  <a:gd name="T86" fmla="*/ 168 w 169"/>
                  <a:gd name="T87" fmla="*/ 13 h 199"/>
                  <a:gd name="T88" fmla="*/ 165 w 169"/>
                  <a:gd name="T89" fmla="*/ 8 h 199"/>
                  <a:gd name="T90" fmla="*/ 160 w 169"/>
                  <a:gd name="T91" fmla="*/ 4 h 199"/>
                  <a:gd name="T92" fmla="*/ 153 w 169"/>
                  <a:gd name="T93" fmla="*/ 2 h 199"/>
                  <a:gd name="T94" fmla="*/ 148 w 169"/>
                  <a:gd name="T95" fmla="*/ 1 h 199"/>
                  <a:gd name="T96" fmla="*/ 142 w 169"/>
                  <a:gd name="T97" fmla="*/ 0 h 199"/>
                  <a:gd name="T98" fmla="*/ 137 w 169"/>
                  <a:gd name="T99" fmla="*/ 0 h 199"/>
                  <a:gd name="T100" fmla="*/ 130 w 169"/>
                  <a:gd name="T101" fmla="*/ 1 h 199"/>
                  <a:gd name="T102" fmla="*/ 124 w 169"/>
                  <a:gd name="T103" fmla="*/ 3 h 199"/>
                  <a:gd name="T104" fmla="*/ 116 w 169"/>
                  <a:gd name="T105" fmla="*/ 6 h 199"/>
                  <a:gd name="T106" fmla="*/ 108 w 169"/>
                  <a:gd name="T107" fmla="*/ 10 h 199"/>
                  <a:gd name="T108" fmla="*/ 98 w 169"/>
                  <a:gd name="T109" fmla="*/ 16 h 199"/>
                  <a:gd name="T110" fmla="*/ 98 w 169"/>
                  <a:gd name="T111" fmla="*/ 16 h 199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9"/>
                  <a:gd name="T169" fmla="*/ 0 h 199"/>
                  <a:gd name="T170" fmla="*/ 169 w 169"/>
                  <a:gd name="T171" fmla="*/ 199 h 199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9" h="199">
                    <a:moveTo>
                      <a:pt x="98" y="16"/>
                    </a:moveTo>
                    <a:lnTo>
                      <a:pt x="98" y="16"/>
                    </a:lnTo>
                    <a:lnTo>
                      <a:pt x="94" y="16"/>
                    </a:lnTo>
                    <a:lnTo>
                      <a:pt x="84" y="18"/>
                    </a:lnTo>
                    <a:lnTo>
                      <a:pt x="69" y="22"/>
                    </a:lnTo>
                    <a:lnTo>
                      <a:pt x="59" y="25"/>
                    </a:lnTo>
                    <a:lnTo>
                      <a:pt x="50" y="29"/>
                    </a:lnTo>
                    <a:lnTo>
                      <a:pt x="42" y="34"/>
                    </a:lnTo>
                    <a:lnTo>
                      <a:pt x="33" y="40"/>
                    </a:lnTo>
                    <a:lnTo>
                      <a:pt x="25" y="47"/>
                    </a:lnTo>
                    <a:lnTo>
                      <a:pt x="17" y="57"/>
                    </a:lnTo>
                    <a:lnTo>
                      <a:pt x="10" y="67"/>
                    </a:lnTo>
                    <a:lnTo>
                      <a:pt x="5" y="78"/>
                    </a:lnTo>
                    <a:lnTo>
                      <a:pt x="2" y="91"/>
                    </a:lnTo>
                    <a:lnTo>
                      <a:pt x="0" y="107"/>
                    </a:lnTo>
                    <a:lnTo>
                      <a:pt x="3" y="119"/>
                    </a:lnTo>
                    <a:lnTo>
                      <a:pt x="8" y="131"/>
                    </a:lnTo>
                    <a:lnTo>
                      <a:pt x="15" y="146"/>
                    </a:lnTo>
                    <a:lnTo>
                      <a:pt x="19" y="154"/>
                    </a:lnTo>
                    <a:lnTo>
                      <a:pt x="25" y="162"/>
                    </a:lnTo>
                    <a:lnTo>
                      <a:pt x="30" y="169"/>
                    </a:lnTo>
                    <a:lnTo>
                      <a:pt x="37" y="178"/>
                    </a:lnTo>
                    <a:lnTo>
                      <a:pt x="44" y="184"/>
                    </a:lnTo>
                    <a:lnTo>
                      <a:pt x="52" y="190"/>
                    </a:lnTo>
                    <a:lnTo>
                      <a:pt x="61" y="195"/>
                    </a:lnTo>
                    <a:lnTo>
                      <a:pt x="71" y="199"/>
                    </a:lnTo>
                    <a:lnTo>
                      <a:pt x="76" y="198"/>
                    </a:lnTo>
                    <a:lnTo>
                      <a:pt x="87" y="194"/>
                    </a:lnTo>
                    <a:lnTo>
                      <a:pt x="95" y="190"/>
                    </a:lnTo>
                    <a:lnTo>
                      <a:pt x="104" y="186"/>
                    </a:lnTo>
                    <a:lnTo>
                      <a:pt x="113" y="179"/>
                    </a:lnTo>
                    <a:lnTo>
                      <a:pt x="122" y="170"/>
                    </a:lnTo>
                    <a:lnTo>
                      <a:pt x="131" y="160"/>
                    </a:lnTo>
                    <a:lnTo>
                      <a:pt x="140" y="147"/>
                    </a:lnTo>
                    <a:lnTo>
                      <a:pt x="149" y="131"/>
                    </a:lnTo>
                    <a:lnTo>
                      <a:pt x="156" y="114"/>
                    </a:lnTo>
                    <a:lnTo>
                      <a:pt x="162" y="94"/>
                    </a:lnTo>
                    <a:lnTo>
                      <a:pt x="166" y="70"/>
                    </a:lnTo>
                    <a:lnTo>
                      <a:pt x="168" y="42"/>
                    </a:lnTo>
                    <a:lnTo>
                      <a:pt x="169" y="28"/>
                    </a:lnTo>
                    <a:lnTo>
                      <a:pt x="168" y="13"/>
                    </a:lnTo>
                    <a:lnTo>
                      <a:pt x="165" y="8"/>
                    </a:lnTo>
                    <a:lnTo>
                      <a:pt x="160" y="4"/>
                    </a:lnTo>
                    <a:lnTo>
                      <a:pt x="153" y="2"/>
                    </a:lnTo>
                    <a:lnTo>
                      <a:pt x="148" y="1"/>
                    </a:lnTo>
                    <a:lnTo>
                      <a:pt x="142" y="0"/>
                    </a:lnTo>
                    <a:lnTo>
                      <a:pt x="137" y="0"/>
                    </a:lnTo>
                    <a:lnTo>
                      <a:pt x="130" y="1"/>
                    </a:lnTo>
                    <a:lnTo>
                      <a:pt x="124" y="3"/>
                    </a:lnTo>
                    <a:lnTo>
                      <a:pt x="116" y="6"/>
                    </a:lnTo>
                    <a:lnTo>
                      <a:pt x="108" y="10"/>
                    </a:lnTo>
                    <a:lnTo>
                      <a:pt x="98" y="16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4" name="Freeform 393"/>
              <p:cNvSpPr>
                <a:spLocks/>
              </p:cNvSpPr>
              <p:nvPr/>
            </p:nvSpPr>
            <p:spPr bwMode="auto">
              <a:xfrm>
                <a:off x="1441" y="3384"/>
                <a:ext cx="190" cy="184"/>
              </a:xfrm>
              <a:custGeom>
                <a:avLst/>
                <a:gdLst>
                  <a:gd name="T0" fmla="*/ 71 w 190"/>
                  <a:gd name="T1" fmla="*/ 2 h 184"/>
                  <a:gd name="T2" fmla="*/ 71 w 190"/>
                  <a:gd name="T3" fmla="*/ 2 h 184"/>
                  <a:gd name="T4" fmla="*/ 89 w 190"/>
                  <a:gd name="T5" fmla="*/ 13 h 184"/>
                  <a:gd name="T6" fmla="*/ 108 w 190"/>
                  <a:gd name="T7" fmla="*/ 25 h 184"/>
                  <a:gd name="T8" fmla="*/ 130 w 190"/>
                  <a:gd name="T9" fmla="*/ 41 h 184"/>
                  <a:gd name="T10" fmla="*/ 152 w 190"/>
                  <a:gd name="T11" fmla="*/ 57 h 184"/>
                  <a:gd name="T12" fmla="*/ 162 w 190"/>
                  <a:gd name="T13" fmla="*/ 66 h 184"/>
                  <a:gd name="T14" fmla="*/ 171 w 190"/>
                  <a:gd name="T15" fmla="*/ 74 h 184"/>
                  <a:gd name="T16" fmla="*/ 178 w 190"/>
                  <a:gd name="T17" fmla="*/ 84 h 184"/>
                  <a:gd name="T18" fmla="*/ 185 w 190"/>
                  <a:gd name="T19" fmla="*/ 92 h 184"/>
                  <a:gd name="T20" fmla="*/ 189 w 190"/>
                  <a:gd name="T21" fmla="*/ 100 h 184"/>
                  <a:gd name="T22" fmla="*/ 190 w 190"/>
                  <a:gd name="T23" fmla="*/ 107 h 184"/>
                  <a:gd name="T24" fmla="*/ 190 w 190"/>
                  <a:gd name="T25" fmla="*/ 107 h 184"/>
                  <a:gd name="T26" fmla="*/ 190 w 190"/>
                  <a:gd name="T27" fmla="*/ 109 h 184"/>
                  <a:gd name="T28" fmla="*/ 188 w 190"/>
                  <a:gd name="T29" fmla="*/ 116 h 184"/>
                  <a:gd name="T30" fmla="*/ 185 w 190"/>
                  <a:gd name="T31" fmla="*/ 127 h 184"/>
                  <a:gd name="T32" fmla="*/ 181 w 190"/>
                  <a:gd name="T33" fmla="*/ 133 h 184"/>
                  <a:gd name="T34" fmla="*/ 177 w 190"/>
                  <a:gd name="T35" fmla="*/ 139 h 184"/>
                  <a:gd name="T36" fmla="*/ 172 w 190"/>
                  <a:gd name="T37" fmla="*/ 145 h 184"/>
                  <a:gd name="T38" fmla="*/ 166 w 190"/>
                  <a:gd name="T39" fmla="*/ 151 h 184"/>
                  <a:gd name="T40" fmla="*/ 158 w 190"/>
                  <a:gd name="T41" fmla="*/ 159 h 184"/>
                  <a:gd name="T42" fmla="*/ 150 w 190"/>
                  <a:gd name="T43" fmla="*/ 165 h 184"/>
                  <a:gd name="T44" fmla="*/ 139 w 190"/>
                  <a:gd name="T45" fmla="*/ 170 h 184"/>
                  <a:gd name="T46" fmla="*/ 127 w 190"/>
                  <a:gd name="T47" fmla="*/ 175 h 184"/>
                  <a:gd name="T48" fmla="*/ 113 w 190"/>
                  <a:gd name="T49" fmla="*/ 180 h 184"/>
                  <a:gd name="T50" fmla="*/ 97 w 190"/>
                  <a:gd name="T51" fmla="*/ 183 h 184"/>
                  <a:gd name="T52" fmla="*/ 97 w 190"/>
                  <a:gd name="T53" fmla="*/ 183 h 184"/>
                  <a:gd name="T54" fmla="*/ 93 w 190"/>
                  <a:gd name="T55" fmla="*/ 184 h 184"/>
                  <a:gd name="T56" fmla="*/ 82 w 190"/>
                  <a:gd name="T57" fmla="*/ 184 h 184"/>
                  <a:gd name="T58" fmla="*/ 66 w 190"/>
                  <a:gd name="T59" fmla="*/ 183 h 184"/>
                  <a:gd name="T60" fmla="*/ 56 w 190"/>
                  <a:gd name="T61" fmla="*/ 181 h 184"/>
                  <a:gd name="T62" fmla="*/ 47 w 190"/>
                  <a:gd name="T63" fmla="*/ 179 h 184"/>
                  <a:gd name="T64" fmla="*/ 38 w 190"/>
                  <a:gd name="T65" fmla="*/ 176 h 184"/>
                  <a:gd name="T66" fmla="*/ 29 w 190"/>
                  <a:gd name="T67" fmla="*/ 171 h 184"/>
                  <a:gd name="T68" fmla="*/ 21 w 190"/>
                  <a:gd name="T69" fmla="*/ 165 h 184"/>
                  <a:gd name="T70" fmla="*/ 13 w 190"/>
                  <a:gd name="T71" fmla="*/ 157 h 184"/>
                  <a:gd name="T72" fmla="*/ 7 w 190"/>
                  <a:gd name="T73" fmla="*/ 148 h 184"/>
                  <a:gd name="T74" fmla="*/ 3 w 190"/>
                  <a:gd name="T75" fmla="*/ 137 h 184"/>
                  <a:gd name="T76" fmla="*/ 1 w 190"/>
                  <a:gd name="T77" fmla="*/ 130 h 184"/>
                  <a:gd name="T78" fmla="*/ 0 w 190"/>
                  <a:gd name="T79" fmla="*/ 124 h 184"/>
                  <a:gd name="T80" fmla="*/ 0 w 190"/>
                  <a:gd name="T81" fmla="*/ 115 h 184"/>
                  <a:gd name="T82" fmla="*/ 0 w 190"/>
                  <a:gd name="T83" fmla="*/ 108 h 184"/>
                  <a:gd name="T84" fmla="*/ 0 w 190"/>
                  <a:gd name="T85" fmla="*/ 108 h 184"/>
                  <a:gd name="T86" fmla="*/ 0 w 190"/>
                  <a:gd name="T87" fmla="*/ 102 h 184"/>
                  <a:gd name="T88" fmla="*/ 2 w 190"/>
                  <a:gd name="T89" fmla="*/ 89 h 184"/>
                  <a:gd name="T90" fmla="*/ 5 w 190"/>
                  <a:gd name="T91" fmla="*/ 69 h 184"/>
                  <a:gd name="T92" fmla="*/ 7 w 190"/>
                  <a:gd name="T93" fmla="*/ 58 h 184"/>
                  <a:gd name="T94" fmla="*/ 11 w 190"/>
                  <a:gd name="T95" fmla="*/ 48 h 184"/>
                  <a:gd name="T96" fmla="*/ 14 w 190"/>
                  <a:gd name="T97" fmla="*/ 37 h 184"/>
                  <a:gd name="T98" fmla="*/ 19 w 190"/>
                  <a:gd name="T99" fmla="*/ 26 h 184"/>
                  <a:gd name="T100" fmla="*/ 26 w 190"/>
                  <a:gd name="T101" fmla="*/ 18 h 184"/>
                  <a:gd name="T102" fmla="*/ 32 w 190"/>
                  <a:gd name="T103" fmla="*/ 10 h 184"/>
                  <a:gd name="T104" fmla="*/ 40 w 190"/>
                  <a:gd name="T105" fmla="*/ 4 h 184"/>
                  <a:gd name="T106" fmla="*/ 44 w 190"/>
                  <a:gd name="T107" fmla="*/ 2 h 184"/>
                  <a:gd name="T108" fmla="*/ 49 w 190"/>
                  <a:gd name="T109" fmla="*/ 1 h 184"/>
                  <a:gd name="T110" fmla="*/ 54 w 190"/>
                  <a:gd name="T111" fmla="*/ 0 h 184"/>
                  <a:gd name="T112" fmla="*/ 59 w 190"/>
                  <a:gd name="T113" fmla="*/ 0 h 184"/>
                  <a:gd name="T114" fmla="*/ 65 w 190"/>
                  <a:gd name="T115" fmla="*/ 0 h 184"/>
                  <a:gd name="T116" fmla="*/ 71 w 190"/>
                  <a:gd name="T117" fmla="*/ 2 h 184"/>
                  <a:gd name="T118" fmla="*/ 71 w 190"/>
                  <a:gd name="T119" fmla="*/ 2 h 18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90"/>
                  <a:gd name="T181" fmla="*/ 0 h 184"/>
                  <a:gd name="T182" fmla="*/ 190 w 190"/>
                  <a:gd name="T183" fmla="*/ 184 h 18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90" h="184">
                    <a:moveTo>
                      <a:pt x="71" y="2"/>
                    </a:moveTo>
                    <a:lnTo>
                      <a:pt x="71" y="2"/>
                    </a:lnTo>
                    <a:lnTo>
                      <a:pt x="89" y="13"/>
                    </a:lnTo>
                    <a:lnTo>
                      <a:pt x="108" y="25"/>
                    </a:lnTo>
                    <a:lnTo>
                      <a:pt x="130" y="41"/>
                    </a:lnTo>
                    <a:lnTo>
                      <a:pt x="152" y="57"/>
                    </a:lnTo>
                    <a:lnTo>
                      <a:pt x="162" y="66"/>
                    </a:lnTo>
                    <a:lnTo>
                      <a:pt x="171" y="74"/>
                    </a:lnTo>
                    <a:lnTo>
                      <a:pt x="178" y="84"/>
                    </a:lnTo>
                    <a:lnTo>
                      <a:pt x="185" y="92"/>
                    </a:lnTo>
                    <a:lnTo>
                      <a:pt x="189" y="100"/>
                    </a:lnTo>
                    <a:lnTo>
                      <a:pt x="190" y="107"/>
                    </a:lnTo>
                    <a:lnTo>
                      <a:pt x="190" y="109"/>
                    </a:lnTo>
                    <a:lnTo>
                      <a:pt x="188" y="116"/>
                    </a:lnTo>
                    <a:lnTo>
                      <a:pt x="185" y="127"/>
                    </a:lnTo>
                    <a:lnTo>
                      <a:pt x="181" y="133"/>
                    </a:lnTo>
                    <a:lnTo>
                      <a:pt x="177" y="139"/>
                    </a:lnTo>
                    <a:lnTo>
                      <a:pt x="172" y="145"/>
                    </a:lnTo>
                    <a:lnTo>
                      <a:pt x="166" y="151"/>
                    </a:lnTo>
                    <a:lnTo>
                      <a:pt x="158" y="159"/>
                    </a:lnTo>
                    <a:lnTo>
                      <a:pt x="150" y="165"/>
                    </a:lnTo>
                    <a:lnTo>
                      <a:pt x="139" y="170"/>
                    </a:lnTo>
                    <a:lnTo>
                      <a:pt x="127" y="175"/>
                    </a:lnTo>
                    <a:lnTo>
                      <a:pt x="113" y="180"/>
                    </a:lnTo>
                    <a:lnTo>
                      <a:pt x="97" y="183"/>
                    </a:lnTo>
                    <a:lnTo>
                      <a:pt x="93" y="184"/>
                    </a:lnTo>
                    <a:lnTo>
                      <a:pt x="82" y="184"/>
                    </a:lnTo>
                    <a:lnTo>
                      <a:pt x="66" y="183"/>
                    </a:lnTo>
                    <a:lnTo>
                      <a:pt x="56" y="181"/>
                    </a:lnTo>
                    <a:lnTo>
                      <a:pt x="47" y="179"/>
                    </a:lnTo>
                    <a:lnTo>
                      <a:pt x="38" y="176"/>
                    </a:lnTo>
                    <a:lnTo>
                      <a:pt x="29" y="171"/>
                    </a:lnTo>
                    <a:lnTo>
                      <a:pt x="21" y="165"/>
                    </a:lnTo>
                    <a:lnTo>
                      <a:pt x="13" y="157"/>
                    </a:lnTo>
                    <a:lnTo>
                      <a:pt x="7" y="148"/>
                    </a:lnTo>
                    <a:lnTo>
                      <a:pt x="3" y="137"/>
                    </a:lnTo>
                    <a:lnTo>
                      <a:pt x="1" y="130"/>
                    </a:lnTo>
                    <a:lnTo>
                      <a:pt x="0" y="124"/>
                    </a:lnTo>
                    <a:lnTo>
                      <a:pt x="0" y="115"/>
                    </a:lnTo>
                    <a:lnTo>
                      <a:pt x="0" y="108"/>
                    </a:lnTo>
                    <a:lnTo>
                      <a:pt x="0" y="102"/>
                    </a:lnTo>
                    <a:lnTo>
                      <a:pt x="2" y="89"/>
                    </a:lnTo>
                    <a:lnTo>
                      <a:pt x="5" y="69"/>
                    </a:lnTo>
                    <a:lnTo>
                      <a:pt x="7" y="58"/>
                    </a:lnTo>
                    <a:lnTo>
                      <a:pt x="11" y="48"/>
                    </a:lnTo>
                    <a:lnTo>
                      <a:pt x="14" y="37"/>
                    </a:lnTo>
                    <a:lnTo>
                      <a:pt x="19" y="26"/>
                    </a:lnTo>
                    <a:lnTo>
                      <a:pt x="26" y="18"/>
                    </a:lnTo>
                    <a:lnTo>
                      <a:pt x="32" y="10"/>
                    </a:lnTo>
                    <a:lnTo>
                      <a:pt x="40" y="4"/>
                    </a:lnTo>
                    <a:lnTo>
                      <a:pt x="44" y="2"/>
                    </a:lnTo>
                    <a:lnTo>
                      <a:pt x="49" y="1"/>
                    </a:lnTo>
                    <a:lnTo>
                      <a:pt x="54" y="0"/>
                    </a:lnTo>
                    <a:lnTo>
                      <a:pt x="59" y="0"/>
                    </a:lnTo>
                    <a:lnTo>
                      <a:pt x="65" y="0"/>
                    </a:lnTo>
                    <a:lnTo>
                      <a:pt x="71" y="2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5" name="Freeform 394"/>
              <p:cNvSpPr>
                <a:spLocks/>
              </p:cNvSpPr>
              <p:nvPr/>
            </p:nvSpPr>
            <p:spPr bwMode="auto">
              <a:xfrm>
                <a:off x="1304" y="3707"/>
                <a:ext cx="100" cy="96"/>
              </a:xfrm>
              <a:custGeom>
                <a:avLst/>
                <a:gdLst>
                  <a:gd name="T0" fmla="*/ 34 w 100"/>
                  <a:gd name="T1" fmla="*/ 4 h 96"/>
                  <a:gd name="T2" fmla="*/ 34 w 100"/>
                  <a:gd name="T3" fmla="*/ 4 h 96"/>
                  <a:gd name="T4" fmla="*/ 30 w 100"/>
                  <a:gd name="T5" fmla="*/ 6 h 96"/>
                  <a:gd name="T6" fmla="*/ 23 w 100"/>
                  <a:gd name="T7" fmla="*/ 13 h 96"/>
                  <a:gd name="T8" fmla="*/ 13 w 100"/>
                  <a:gd name="T9" fmla="*/ 22 h 96"/>
                  <a:gd name="T10" fmla="*/ 9 w 100"/>
                  <a:gd name="T11" fmla="*/ 28 h 96"/>
                  <a:gd name="T12" fmla="*/ 5 w 100"/>
                  <a:gd name="T13" fmla="*/ 35 h 96"/>
                  <a:gd name="T14" fmla="*/ 2 w 100"/>
                  <a:gd name="T15" fmla="*/ 42 h 96"/>
                  <a:gd name="T16" fmla="*/ 0 w 100"/>
                  <a:gd name="T17" fmla="*/ 50 h 96"/>
                  <a:gd name="T18" fmla="*/ 0 w 100"/>
                  <a:gd name="T19" fmla="*/ 57 h 96"/>
                  <a:gd name="T20" fmla="*/ 2 w 100"/>
                  <a:gd name="T21" fmla="*/ 65 h 96"/>
                  <a:gd name="T22" fmla="*/ 6 w 100"/>
                  <a:gd name="T23" fmla="*/ 72 h 96"/>
                  <a:gd name="T24" fmla="*/ 13 w 100"/>
                  <a:gd name="T25" fmla="*/ 81 h 96"/>
                  <a:gd name="T26" fmla="*/ 23 w 100"/>
                  <a:gd name="T27" fmla="*/ 89 h 96"/>
                  <a:gd name="T28" fmla="*/ 38 w 100"/>
                  <a:gd name="T29" fmla="*/ 96 h 96"/>
                  <a:gd name="T30" fmla="*/ 38 w 100"/>
                  <a:gd name="T31" fmla="*/ 96 h 96"/>
                  <a:gd name="T32" fmla="*/ 42 w 100"/>
                  <a:gd name="T33" fmla="*/ 96 h 96"/>
                  <a:gd name="T34" fmla="*/ 51 w 100"/>
                  <a:gd name="T35" fmla="*/ 96 h 96"/>
                  <a:gd name="T36" fmla="*/ 63 w 100"/>
                  <a:gd name="T37" fmla="*/ 93 h 96"/>
                  <a:gd name="T38" fmla="*/ 70 w 100"/>
                  <a:gd name="T39" fmla="*/ 91 h 96"/>
                  <a:gd name="T40" fmla="*/ 77 w 100"/>
                  <a:gd name="T41" fmla="*/ 89 h 96"/>
                  <a:gd name="T42" fmla="*/ 84 w 100"/>
                  <a:gd name="T43" fmla="*/ 85 h 96"/>
                  <a:gd name="T44" fmla="*/ 89 w 100"/>
                  <a:gd name="T45" fmla="*/ 81 h 96"/>
                  <a:gd name="T46" fmla="*/ 94 w 100"/>
                  <a:gd name="T47" fmla="*/ 74 h 96"/>
                  <a:gd name="T48" fmla="*/ 98 w 100"/>
                  <a:gd name="T49" fmla="*/ 67 h 96"/>
                  <a:gd name="T50" fmla="*/ 100 w 100"/>
                  <a:gd name="T51" fmla="*/ 59 h 96"/>
                  <a:gd name="T52" fmla="*/ 100 w 100"/>
                  <a:gd name="T53" fmla="*/ 49 h 96"/>
                  <a:gd name="T54" fmla="*/ 98 w 100"/>
                  <a:gd name="T55" fmla="*/ 37 h 96"/>
                  <a:gd name="T56" fmla="*/ 94 w 100"/>
                  <a:gd name="T57" fmla="*/ 24 h 96"/>
                  <a:gd name="T58" fmla="*/ 94 w 100"/>
                  <a:gd name="T59" fmla="*/ 24 h 96"/>
                  <a:gd name="T60" fmla="*/ 91 w 100"/>
                  <a:gd name="T61" fmla="*/ 19 h 96"/>
                  <a:gd name="T62" fmla="*/ 87 w 100"/>
                  <a:gd name="T63" fmla="*/ 14 h 96"/>
                  <a:gd name="T64" fmla="*/ 80 w 100"/>
                  <a:gd name="T65" fmla="*/ 8 h 96"/>
                  <a:gd name="T66" fmla="*/ 71 w 100"/>
                  <a:gd name="T67" fmla="*/ 3 h 96"/>
                  <a:gd name="T68" fmla="*/ 66 w 100"/>
                  <a:gd name="T69" fmla="*/ 2 h 96"/>
                  <a:gd name="T70" fmla="*/ 61 w 100"/>
                  <a:gd name="T71" fmla="*/ 0 h 96"/>
                  <a:gd name="T72" fmla="*/ 55 w 100"/>
                  <a:gd name="T73" fmla="*/ 0 h 96"/>
                  <a:gd name="T74" fmla="*/ 49 w 100"/>
                  <a:gd name="T75" fmla="*/ 0 h 96"/>
                  <a:gd name="T76" fmla="*/ 42 w 100"/>
                  <a:gd name="T77" fmla="*/ 2 h 96"/>
                  <a:gd name="T78" fmla="*/ 34 w 100"/>
                  <a:gd name="T79" fmla="*/ 4 h 96"/>
                  <a:gd name="T80" fmla="*/ 34 w 100"/>
                  <a:gd name="T81" fmla="*/ 4 h 9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00"/>
                  <a:gd name="T124" fmla="*/ 0 h 96"/>
                  <a:gd name="T125" fmla="*/ 100 w 100"/>
                  <a:gd name="T126" fmla="*/ 96 h 9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00" h="96">
                    <a:moveTo>
                      <a:pt x="34" y="4"/>
                    </a:moveTo>
                    <a:lnTo>
                      <a:pt x="34" y="4"/>
                    </a:lnTo>
                    <a:lnTo>
                      <a:pt x="30" y="6"/>
                    </a:lnTo>
                    <a:lnTo>
                      <a:pt x="23" y="13"/>
                    </a:lnTo>
                    <a:lnTo>
                      <a:pt x="13" y="22"/>
                    </a:lnTo>
                    <a:lnTo>
                      <a:pt x="9" y="28"/>
                    </a:lnTo>
                    <a:lnTo>
                      <a:pt x="5" y="35"/>
                    </a:lnTo>
                    <a:lnTo>
                      <a:pt x="2" y="42"/>
                    </a:lnTo>
                    <a:lnTo>
                      <a:pt x="0" y="50"/>
                    </a:lnTo>
                    <a:lnTo>
                      <a:pt x="0" y="57"/>
                    </a:lnTo>
                    <a:lnTo>
                      <a:pt x="2" y="65"/>
                    </a:lnTo>
                    <a:lnTo>
                      <a:pt x="6" y="72"/>
                    </a:lnTo>
                    <a:lnTo>
                      <a:pt x="13" y="81"/>
                    </a:lnTo>
                    <a:lnTo>
                      <a:pt x="23" y="89"/>
                    </a:lnTo>
                    <a:lnTo>
                      <a:pt x="38" y="96"/>
                    </a:lnTo>
                    <a:lnTo>
                      <a:pt x="42" y="96"/>
                    </a:lnTo>
                    <a:lnTo>
                      <a:pt x="51" y="96"/>
                    </a:lnTo>
                    <a:lnTo>
                      <a:pt x="63" y="93"/>
                    </a:lnTo>
                    <a:lnTo>
                      <a:pt x="70" y="91"/>
                    </a:lnTo>
                    <a:lnTo>
                      <a:pt x="77" y="89"/>
                    </a:lnTo>
                    <a:lnTo>
                      <a:pt x="84" y="85"/>
                    </a:lnTo>
                    <a:lnTo>
                      <a:pt x="89" y="81"/>
                    </a:lnTo>
                    <a:lnTo>
                      <a:pt x="94" y="74"/>
                    </a:lnTo>
                    <a:lnTo>
                      <a:pt x="98" y="67"/>
                    </a:lnTo>
                    <a:lnTo>
                      <a:pt x="100" y="59"/>
                    </a:lnTo>
                    <a:lnTo>
                      <a:pt x="100" y="49"/>
                    </a:lnTo>
                    <a:lnTo>
                      <a:pt x="98" y="37"/>
                    </a:lnTo>
                    <a:lnTo>
                      <a:pt x="94" y="24"/>
                    </a:lnTo>
                    <a:lnTo>
                      <a:pt x="91" y="19"/>
                    </a:lnTo>
                    <a:lnTo>
                      <a:pt x="87" y="14"/>
                    </a:lnTo>
                    <a:lnTo>
                      <a:pt x="80" y="8"/>
                    </a:lnTo>
                    <a:lnTo>
                      <a:pt x="71" y="3"/>
                    </a:lnTo>
                    <a:lnTo>
                      <a:pt x="66" y="2"/>
                    </a:lnTo>
                    <a:lnTo>
                      <a:pt x="61" y="0"/>
                    </a:lnTo>
                    <a:lnTo>
                      <a:pt x="55" y="0"/>
                    </a:lnTo>
                    <a:lnTo>
                      <a:pt x="49" y="0"/>
                    </a:lnTo>
                    <a:lnTo>
                      <a:pt x="42" y="2"/>
                    </a:lnTo>
                    <a:lnTo>
                      <a:pt x="34" y="4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6" name="Freeform 395"/>
              <p:cNvSpPr>
                <a:spLocks/>
              </p:cNvSpPr>
              <p:nvPr/>
            </p:nvSpPr>
            <p:spPr bwMode="auto">
              <a:xfrm>
                <a:off x="769" y="3315"/>
                <a:ext cx="102" cy="99"/>
              </a:xfrm>
              <a:custGeom>
                <a:avLst/>
                <a:gdLst>
                  <a:gd name="T0" fmla="*/ 72 w 102"/>
                  <a:gd name="T1" fmla="*/ 98 h 99"/>
                  <a:gd name="T2" fmla="*/ 72 w 102"/>
                  <a:gd name="T3" fmla="*/ 98 h 99"/>
                  <a:gd name="T4" fmla="*/ 74 w 102"/>
                  <a:gd name="T5" fmla="*/ 95 h 99"/>
                  <a:gd name="T6" fmla="*/ 81 w 102"/>
                  <a:gd name="T7" fmla="*/ 89 h 99"/>
                  <a:gd name="T8" fmla="*/ 90 w 102"/>
                  <a:gd name="T9" fmla="*/ 79 h 99"/>
                  <a:gd name="T10" fmla="*/ 94 w 102"/>
                  <a:gd name="T11" fmla="*/ 73 h 99"/>
                  <a:gd name="T12" fmla="*/ 98 w 102"/>
                  <a:gd name="T13" fmla="*/ 66 h 99"/>
                  <a:gd name="T14" fmla="*/ 100 w 102"/>
                  <a:gd name="T15" fmla="*/ 59 h 99"/>
                  <a:gd name="T16" fmla="*/ 102 w 102"/>
                  <a:gd name="T17" fmla="*/ 52 h 99"/>
                  <a:gd name="T18" fmla="*/ 102 w 102"/>
                  <a:gd name="T19" fmla="*/ 44 h 99"/>
                  <a:gd name="T20" fmla="*/ 100 w 102"/>
                  <a:gd name="T21" fmla="*/ 37 h 99"/>
                  <a:gd name="T22" fmla="*/ 96 w 102"/>
                  <a:gd name="T23" fmla="*/ 30 h 99"/>
                  <a:gd name="T24" fmla="*/ 90 w 102"/>
                  <a:gd name="T25" fmla="*/ 22 h 99"/>
                  <a:gd name="T26" fmla="*/ 80 w 102"/>
                  <a:gd name="T27" fmla="*/ 16 h 99"/>
                  <a:gd name="T28" fmla="*/ 68 w 102"/>
                  <a:gd name="T29" fmla="*/ 10 h 99"/>
                  <a:gd name="T30" fmla="*/ 68 w 102"/>
                  <a:gd name="T31" fmla="*/ 10 h 99"/>
                  <a:gd name="T32" fmla="*/ 59 w 102"/>
                  <a:gd name="T33" fmla="*/ 6 h 99"/>
                  <a:gd name="T34" fmla="*/ 50 w 102"/>
                  <a:gd name="T35" fmla="*/ 3 h 99"/>
                  <a:gd name="T36" fmla="*/ 38 w 102"/>
                  <a:gd name="T37" fmla="*/ 1 h 99"/>
                  <a:gd name="T38" fmla="*/ 32 w 102"/>
                  <a:gd name="T39" fmla="*/ 0 h 99"/>
                  <a:gd name="T40" fmla="*/ 26 w 102"/>
                  <a:gd name="T41" fmla="*/ 1 h 99"/>
                  <a:gd name="T42" fmla="*/ 21 w 102"/>
                  <a:gd name="T43" fmla="*/ 2 h 99"/>
                  <a:gd name="T44" fmla="*/ 15 w 102"/>
                  <a:gd name="T45" fmla="*/ 5 h 99"/>
                  <a:gd name="T46" fmla="*/ 11 w 102"/>
                  <a:gd name="T47" fmla="*/ 9 h 99"/>
                  <a:gd name="T48" fmla="*/ 6 w 102"/>
                  <a:gd name="T49" fmla="*/ 14 h 99"/>
                  <a:gd name="T50" fmla="*/ 3 w 102"/>
                  <a:gd name="T51" fmla="*/ 21 h 99"/>
                  <a:gd name="T52" fmla="*/ 0 w 102"/>
                  <a:gd name="T53" fmla="*/ 31 h 99"/>
                  <a:gd name="T54" fmla="*/ 0 w 102"/>
                  <a:gd name="T55" fmla="*/ 31 h 99"/>
                  <a:gd name="T56" fmla="*/ 3 w 102"/>
                  <a:gd name="T57" fmla="*/ 43 h 99"/>
                  <a:gd name="T58" fmla="*/ 7 w 102"/>
                  <a:gd name="T59" fmla="*/ 55 h 99"/>
                  <a:gd name="T60" fmla="*/ 9 w 102"/>
                  <a:gd name="T61" fmla="*/ 62 h 99"/>
                  <a:gd name="T62" fmla="*/ 13 w 102"/>
                  <a:gd name="T63" fmla="*/ 70 h 99"/>
                  <a:gd name="T64" fmla="*/ 17 w 102"/>
                  <a:gd name="T65" fmla="*/ 76 h 99"/>
                  <a:gd name="T66" fmla="*/ 22 w 102"/>
                  <a:gd name="T67" fmla="*/ 83 h 99"/>
                  <a:gd name="T68" fmla="*/ 28 w 102"/>
                  <a:gd name="T69" fmla="*/ 88 h 99"/>
                  <a:gd name="T70" fmla="*/ 34 w 102"/>
                  <a:gd name="T71" fmla="*/ 93 h 99"/>
                  <a:gd name="T72" fmla="*/ 43 w 102"/>
                  <a:gd name="T73" fmla="*/ 97 h 99"/>
                  <a:gd name="T74" fmla="*/ 51 w 102"/>
                  <a:gd name="T75" fmla="*/ 99 h 99"/>
                  <a:gd name="T76" fmla="*/ 61 w 102"/>
                  <a:gd name="T77" fmla="*/ 99 h 99"/>
                  <a:gd name="T78" fmla="*/ 72 w 102"/>
                  <a:gd name="T79" fmla="*/ 98 h 99"/>
                  <a:gd name="T80" fmla="*/ 72 w 102"/>
                  <a:gd name="T81" fmla="*/ 98 h 99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02"/>
                  <a:gd name="T124" fmla="*/ 0 h 99"/>
                  <a:gd name="T125" fmla="*/ 102 w 102"/>
                  <a:gd name="T126" fmla="*/ 99 h 99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02" h="99">
                    <a:moveTo>
                      <a:pt x="72" y="98"/>
                    </a:moveTo>
                    <a:lnTo>
                      <a:pt x="72" y="98"/>
                    </a:lnTo>
                    <a:lnTo>
                      <a:pt x="74" y="95"/>
                    </a:lnTo>
                    <a:lnTo>
                      <a:pt x="81" y="89"/>
                    </a:lnTo>
                    <a:lnTo>
                      <a:pt x="90" y="79"/>
                    </a:lnTo>
                    <a:lnTo>
                      <a:pt x="94" y="73"/>
                    </a:lnTo>
                    <a:lnTo>
                      <a:pt x="98" y="66"/>
                    </a:lnTo>
                    <a:lnTo>
                      <a:pt x="100" y="59"/>
                    </a:lnTo>
                    <a:lnTo>
                      <a:pt x="102" y="52"/>
                    </a:lnTo>
                    <a:lnTo>
                      <a:pt x="102" y="44"/>
                    </a:lnTo>
                    <a:lnTo>
                      <a:pt x="100" y="37"/>
                    </a:lnTo>
                    <a:lnTo>
                      <a:pt x="96" y="30"/>
                    </a:lnTo>
                    <a:lnTo>
                      <a:pt x="90" y="22"/>
                    </a:lnTo>
                    <a:lnTo>
                      <a:pt x="80" y="16"/>
                    </a:lnTo>
                    <a:lnTo>
                      <a:pt x="68" y="10"/>
                    </a:lnTo>
                    <a:lnTo>
                      <a:pt x="59" y="6"/>
                    </a:lnTo>
                    <a:lnTo>
                      <a:pt x="50" y="3"/>
                    </a:lnTo>
                    <a:lnTo>
                      <a:pt x="38" y="1"/>
                    </a:lnTo>
                    <a:lnTo>
                      <a:pt x="32" y="0"/>
                    </a:lnTo>
                    <a:lnTo>
                      <a:pt x="26" y="1"/>
                    </a:lnTo>
                    <a:lnTo>
                      <a:pt x="21" y="2"/>
                    </a:lnTo>
                    <a:lnTo>
                      <a:pt x="15" y="5"/>
                    </a:lnTo>
                    <a:lnTo>
                      <a:pt x="11" y="9"/>
                    </a:lnTo>
                    <a:lnTo>
                      <a:pt x="6" y="14"/>
                    </a:lnTo>
                    <a:lnTo>
                      <a:pt x="3" y="21"/>
                    </a:lnTo>
                    <a:lnTo>
                      <a:pt x="0" y="31"/>
                    </a:lnTo>
                    <a:lnTo>
                      <a:pt x="3" y="43"/>
                    </a:lnTo>
                    <a:lnTo>
                      <a:pt x="7" y="55"/>
                    </a:lnTo>
                    <a:lnTo>
                      <a:pt x="9" y="62"/>
                    </a:lnTo>
                    <a:lnTo>
                      <a:pt x="13" y="70"/>
                    </a:lnTo>
                    <a:lnTo>
                      <a:pt x="17" y="76"/>
                    </a:lnTo>
                    <a:lnTo>
                      <a:pt x="22" y="83"/>
                    </a:lnTo>
                    <a:lnTo>
                      <a:pt x="28" y="88"/>
                    </a:lnTo>
                    <a:lnTo>
                      <a:pt x="34" y="93"/>
                    </a:lnTo>
                    <a:lnTo>
                      <a:pt x="43" y="97"/>
                    </a:lnTo>
                    <a:lnTo>
                      <a:pt x="51" y="99"/>
                    </a:lnTo>
                    <a:lnTo>
                      <a:pt x="61" y="99"/>
                    </a:lnTo>
                    <a:lnTo>
                      <a:pt x="72" y="98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7" name="Freeform 396"/>
              <p:cNvSpPr>
                <a:spLocks/>
              </p:cNvSpPr>
              <p:nvPr/>
            </p:nvSpPr>
            <p:spPr bwMode="auto">
              <a:xfrm>
                <a:off x="784" y="2999"/>
                <a:ext cx="55" cy="71"/>
              </a:xfrm>
              <a:custGeom>
                <a:avLst/>
                <a:gdLst>
                  <a:gd name="T0" fmla="*/ 22 w 55"/>
                  <a:gd name="T1" fmla="*/ 2 h 71"/>
                  <a:gd name="T2" fmla="*/ 22 w 55"/>
                  <a:gd name="T3" fmla="*/ 2 h 71"/>
                  <a:gd name="T4" fmla="*/ 15 w 55"/>
                  <a:gd name="T5" fmla="*/ 8 h 71"/>
                  <a:gd name="T6" fmla="*/ 9 w 55"/>
                  <a:gd name="T7" fmla="*/ 15 h 71"/>
                  <a:gd name="T8" fmla="*/ 6 w 55"/>
                  <a:gd name="T9" fmla="*/ 19 h 71"/>
                  <a:gd name="T10" fmla="*/ 3 w 55"/>
                  <a:gd name="T11" fmla="*/ 24 h 71"/>
                  <a:gd name="T12" fmla="*/ 1 w 55"/>
                  <a:gd name="T13" fmla="*/ 29 h 71"/>
                  <a:gd name="T14" fmla="*/ 0 w 55"/>
                  <a:gd name="T15" fmla="*/ 34 h 71"/>
                  <a:gd name="T16" fmla="*/ 0 w 55"/>
                  <a:gd name="T17" fmla="*/ 40 h 71"/>
                  <a:gd name="T18" fmla="*/ 1 w 55"/>
                  <a:gd name="T19" fmla="*/ 45 h 71"/>
                  <a:gd name="T20" fmla="*/ 4 w 55"/>
                  <a:gd name="T21" fmla="*/ 51 h 71"/>
                  <a:gd name="T22" fmla="*/ 9 w 55"/>
                  <a:gd name="T23" fmla="*/ 58 h 71"/>
                  <a:gd name="T24" fmla="*/ 16 w 55"/>
                  <a:gd name="T25" fmla="*/ 65 h 71"/>
                  <a:gd name="T26" fmla="*/ 25 w 55"/>
                  <a:gd name="T27" fmla="*/ 71 h 71"/>
                  <a:gd name="T28" fmla="*/ 25 w 55"/>
                  <a:gd name="T29" fmla="*/ 71 h 71"/>
                  <a:gd name="T30" fmla="*/ 32 w 55"/>
                  <a:gd name="T31" fmla="*/ 68 h 71"/>
                  <a:gd name="T32" fmla="*/ 38 w 55"/>
                  <a:gd name="T33" fmla="*/ 64 h 71"/>
                  <a:gd name="T34" fmla="*/ 45 w 55"/>
                  <a:gd name="T35" fmla="*/ 58 h 71"/>
                  <a:gd name="T36" fmla="*/ 50 w 55"/>
                  <a:gd name="T37" fmla="*/ 49 h 71"/>
                  <a:gd name="T38" fmla="*/ 53 w 55"/>
                  <a:gd name="T39" fmla="*/ 44 h 71"/>
                  <a:gd name="T40" fmla="*/ 54 w 55"/>
                  <a:gd name="T41" fmla="*/ 39 h 71"/>
                  <a:gd name="T42" fmla="*/ 55 w 55"/>
                  <a:gd name="T43" fmla="*/ 33 h 71"/>
                  <a:gd name="T44" fmla="*/ 55 w 55"/>
                  <a:gd name="T45" fmla="*/ 27 h 71"/>
                  <a:gd name="T46" fmla="*/ 54 w 55"/>
                  <a:gd name="T47" fmla="*/ 20 h 71"/>
                  <a:gd name="T48" fmla="*/ 52 w 55"/>
                  <a:gd name="T49" fmla="*/ 11 h 71"/>
                  <a:gd name="T50" fmla="*/ 52 w 55"/>
                  <a:gd name="T51" fmla="*/ 11 h 71"/>
                  <a:gd name="T52" fmla="*/ 49 w 55"/>
                  <a:gd name="T53" fmla="*/ 9 h 71"/>
                  <a:gd name="T54" fmla="*/ 41 w 55"/>
                  <a:gd name="T55" fmla="*/ 4 h 71"/>
                  <a:gd name="T56" fmla="*/ 37 w 55"/>
                  <a:gd name="T57" fmla="*/ 1 h 71"/>
                  <a:gd name="T58" fmla="*/ 32 w 55"/>
                  <a:gd name="T59" fmla="*/ 0 h 71"/>
                  <a:gd name="T60" fmla="*/ 26 w 55"/>
                  <a:gd name="T61" fmla="*/ 0 h 71"/>
                  <a:gd name="T62" fmla="*/ 22 w 55"/>
                  <a:gd name="T63" fmla="*/ 2 h 71"/>
                  <a:gd name="T64" fmla="*/ 22 w 55"/>
                  <a:gd name="T65" fmla="*/ 2 h 7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5"/>
                  <a:gd name="T100" fmla="*/ 0 h 71"/>
                  <a:gd name="T101" fmla="*/ 55 w 55"/>
                  <a:gd name="T102" fmla="*/ 71 h 7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5" h="71">
                    <a:moveTo>
                      <a:pt x="22" y="2"/>
                    </a:moveTo>
                    <a:lnTo>
                      <a:pt x="22" y="2"/>
                    </a:lnTo>
                    <a:lnTo>
                      <a:pt x="15" y="8"/>
                    </a:lnTo>
                    <a:lnTo>
                      <a:pt x="9" y="15"/>
                    </a:lnTo>
                    <a:lnTo>
                      <a:pt x="6" y="19"/>
                    </a:lnTo>
                    <a:lnTo>
                      <a:pt x="3" y="24"/>
                    </a:lnTo>
                    <a:lnTo>
                      <a:pt x="1" y="29"/>
                    </a:lnTo>
                    <a:lnTo>
                      <a:pt x="0" y="34"/>
                    </a:lnTo>
                    <a:lnTo>
                      <a:pt x="0" y="40"/>
                    </a:lnTo>
                    <a:lnTo>
                      <a:pt x="1" y="45"/>
                    </a:lnTo>
                    <a:lnTo>
                      <a:pt x="4" y="51"/>
                    </a:lnTo>
                    <a:lnTo>
                      <a:pt x="9" y="58"/>
                    </a:lnTo>
                    <a:lnTo>
                      <a:pt x="16" y="65"/>
                    </a:lnTo>
                    <a:lnTo>
                      <a:pt x="25" y="71"/>
                    </a:lnTo>
                    <a:lnTo>
                      <a:pt x="32" y="68"/>
                    </a:lnTo>
                    <a:lnTo>
                      <a:pt x="38" y="64"/>
                    </a:lnTo>
                    <a:lnTo>
                      <a:pt x="45" y="58"/>
                    </a:lnTo>
                    <a:lnTo>
                      <a:pt x="50" y="49"/>
                    </a:lnTo>
                    <a:lnTo>
                      <a:pt x="53" y="44"/>
                    </a:lnTo>
                    <a:lnTo>
                      <a:pt x="54" y="39"/>
                    </a:lnTo>
                    <a:lnTo>
                      <a:pt x="55" y="33"/>
                    </a:lnTo>
                    <a:lnTo>
                      <a:pt x="55" y="27"/>
                    </a:lnTo>
                    <a:lnTo>
                      <a:pt x="54" y="20"/>
                    </a:lnTo>
                    <a:lnTo>
                      <a:pt x="52" y="11"/>
                    </a:lnTo>
                    <a:lnTo>
                      <a:pt x="49" y="9"/>
                    </a:lnTo>
                    <a:lnTo>
                      <a:pt x="41" y="4"/>
                    </a:lnTo>
                    <a:lnTo>
                      <a:pt x="37" y="1"/>
                    </a:lnTo>
                    <a:lnTo>
                      <a:pt x="32" y="0"/>
                    </a:lnTo>
                    <a:lnTo>
                      <a:pt x="26" y="0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8" name="Freeform 397"/>
              <p:cNvSpPr>
                <a:spLocks/>
              </p:cNvSpPr>
              <p:nvPr/>
            </p:nvSpPr>
            <p:spPr bwMode="auto">
              <a:xfrm>
                <a:off x="1489" y="3130"/>
                <a:ext cx="81" cy="81"/>
              </a:xfrm>
              <a:custGeom>
                <a:avLst/>
                <a:gdLst>
                  <a:gd name="T0" fmla="*/ 33 w 81"/>
                  <a:gd name="T1" fmla="*/ 2 h 81"/>
                  <a:gd name="T2" fmla="*/ 33 w 81"/>
                  <a:gd name="T3" fmla="*/ 2 h 81"/>
                  <a:gd name="T4" fmla="*/ 30 w 81"/>
                  <a:gd name="T5" fmla="*/ 4 h 81"/>
                  <a:gd name="T6" fmla="*/ 22 w 81"/>
                  <a:gd name="T7" fmla="*/ 12 h 81"/>
                  <a:gd name="T8" fmla="*/ 11 w 81"/>
                  <a:gd name="T9" fmla="*/ 22 h 81"/>
                  <a:gd name="T10" fmla="*/ 7 w 81"/>
                  <a:gd name="T11" fmla="*/ 27 h 81"/>
                  <a:gd name="T12" fmla="*/ 3 w 81"/>
                  <a:gd name="T13" fmla="*/ 33 h 81"/>
                  <a:gd name="T14" fmla="*/ 1 w 81"/>
                  <a:gd name="T15" fmla="*/ 40 h 81"/>
                  <a:gd name="T16" fmla="*/ 0 w 81"/>
                  <a:gd name="T17" fmla="*/ 47 h 81"/>
                  <a:gd name="T18" fmla="*/ 2 w 81"/>
                  <a:gd name="T19" fmla="*/ 54 h 81"/>
                  <a:gd name="T20" fmla="*/ 3 w 81"/>
                  <a:gd name="T21" fmla="*/ 57 h 81"/>
                  <a:gd name="T22" fmla="*/ 6 w 81"/>
                  <a:gd name="T23" fmla="*/ 60 h 81"/>
                  <a:gd name="T24" fmla="*/ 12 w 81"/>
                  <a:gd name="T25" fmla="*/ 66 h 81"/>
                  <a:gd name="T26" fmla="*/ 23 w 81"/>
                  <a:gd name="T27" fmla="*/ 71 h 81"/>
                  <a:gd name="T28" fmla="*/ 36 w 81"/>
                  <a:gd name="T29" fmla="*/ 76 h 81"/>
                  <a:gd name="T30" fmla="*/ 55 w 81"/>
                  <a:gd name="T31" fmla="*/ 81 h 81"/>
                  <a:gd name="T32" fmla="*/ 55 w 81"/>
                  <a:gd name="T33" fmla="*/ 81 h 81"/>
                  <a:gd name="T34" fmla="*/ 62 w 81"/>
                  <a:gd name="T35" fmla="*/ 76 h 81"/>
                  <a:gd name="T36" fmla="*/ 68 w 81"/>
                  <a:gd name="T37" fmla="*/ 70 h 81"/>
                  <a:gd name="T38" fmla="*/ 74 w 81"/>
                  <a:gd name="T39" fmla="*/ 63 h 81"/>
                  <a:gd name="T40" fmla="*/ 77 w 81"/>
                  <a:gd name="T41" fmla="*/ 59 h 81"/>
                  <a:gd name="T42" fmla="*/ 79 w 81"/>
                  <a:gd name="T43" fmla="*/ 54 h 81"/>
                  <a:gd name="T44" fmla="*/ 81 w 81"/>
                  <a:gd name="T45" fmla="*/ 49 h 81"/>
                  <a:gd name="T46" fmla="*/ 81 w 81"/>
                  <a:gd name="T47" fmla="*/ 43 h 81"/>
                  <a:gd name="T48" fmla="*/ 81 w 81"/>
                  <a:gd name="T49" fmla="*/ 38 h 81"/>
                  <a:gd name="T50" fmla="*/ 79 w 81"/>
                  <a:gd name="T51" fmla="*/ 33 h 81"/>
                  <a:gd name="T52" fmla="*/ 75 w 81"/>
                  <a:gd name="T53" fmla="*/ 27 h 81"/>
                  <a:gd name="T54" fmla="*/ 70 w 81"/>
                  <a:gd name="T55" fmla="*/ 22 h 81"/>
                  <a:gd name="T56" fmla="*/ 70 w 81"/>
                  <a:gd name="T57" fmla="*/ 22 h 81"/>
                  <a:gd name="T58" fmla="*/ 68 w 81"/>
                  <a:gd name="T59" fmla="*/ 18 h 81"/>
                  <a:gd name="T60" fmla="*/ 65 w 81"/>
                  <a:gd name="T61" fmla="*/ 14 h 81"/>
                  <a:gd name="T62" fmla="*/ 61 w 81"/>
                  <a:gd name="T63" fmla="*/ 9 h 81"/>
                  <a:gd name="T64" fmla="*/ 56 w 81"/>
                  <a:gd name="T65" fmla="*/ 4 h 81"/>
                  <a:gd name="T66" fmla="*/ 49 w 81"/>
                  <a:gd name="T67" fmla="*/ 1 h 81"/>
                  <a:gd name="T68" fmla="*/ 46 w 81"/>
                  <a:gd name="T69" fmla="*/ 1 h 81"/>
                  <a:gd name="T70" fmla="*/ 42 w 81"/>
                  <a:gd name="T71" fmla="*/ 0 h 81"/>
                  <a:gd name="T72" fmla="*/ 38 w 81"/>
                  <a:gd name="T73" fmla="*/ 1 h 81"/>
                  <a:gd name="T74" fmla="*/ 33 w 81"/>
                  <a:gd name="T75" fmla="*/ 2 h 81"/>
                  <a:gd name="T76" fmla="*/ 33 w 81"/>
                  <a:gd name="T77" fmla="*/ 2 h 8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81"/>
                  <a:gd name="T118" fmla="*/ 0 h 81"/>
                  <a:gd name="T119" fmla="*/ 81 w 81"/>
                  <a:gd name="T120" fmla="*/ 81 h 8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81" h="81">
                    <a:moveTo>
                      <a:pt x="33" y="2"/>
                    </a:moveTo>
                    <a:lnTo>
                      <a:pt x="33" y="2"/>
                    </a:lnTo>
                    <a:lnTo>
                      <a:pt x="30" y="4"/>
                    </a:lnTo>
                    <a:lnTo>
                      <a:pt x="22" y="12"/>
                    </a:lnTo>
                    <a:lnTo>
                      <a:pt x="11" y="22"/>
                    </a:lnTo>
                    <a:lnTo>
                      <a:pt x="7" y="27"/>
                    </a:lnTo>
                    <a:lnTo>
                      <a:pt x="3" y="33"/>
                    </a:lnTo>
                    <a:lnTo>
                      <a:pt x="1" y="40"/>
                    </a:lnTo>
                    <a:lnTo>
                      <a:pt x="0" y="47"/>
                    </a:lnTo>
                    <a:lnTo>
                      <a:pt x="2" y="54"/>
                    </a:lnTo>
                    <a:lnTo>
                      <a:pt x="3" y="57"/>
                    </a:lnTo>
                    <a:lnTo>
                      <a:pt x="6" y="60"/>
                    </a:lnTo>
                    <a:lnTo>
                      <a:pt x="12" y="66"/>
                    </a:lnTo>
                    <a:lnTo>
                      <a:pt x="23" y="71"/>
                    </a:lnTo>
                    <a:lnTo>
                      <a:pt x="36" y="76"/>
                    </a:lnTo>
                    <a:lnTo>
                      <a:pt x="55" y="81"/>
                    </a:lnTo>
                    <a:lnTo>
                      <a:pt x="62" y="76"/>
                    </a:lnTo>
                    <a:lnTo>
                      <a:pt x="68" y="70"/>
                    </a:lnTo>
                    <a:lnTo>
                      <a:pt x="74" y="63"/>
                    </a:lnTo>
                    <a:lnTo>
                      <a:pt x="77" y="59"/>
                    </a:lnTo>
                    <a:lnTo>
                      <a:pt x="79" y="54"/>
                    </a:lnTo>
                    <a:lnTo>
                      <a:pt x="81" y="49"/>
                    </a:lnTo>
                    <a:lnTo>
                      <a:pt x="81" y="43"/>
                    </a:lnTo>
                    <a:lnTo>
                      <a:pt x="81" y="38"/>
                    </a:lnTo>
                    <a:lnTo>
                      <a:pt x="79" y="33"/>
                    </a:lnTo>
                    <a:lnTo>
                      <a:pt x="75" y="27"/>
                    </a:lnTo>
                    <a:lnTo>
                      <a:pt x="70" y="22"/>
                    </a:lnTo>
                    <a:lnTo>
                      <a:pt x="68" y="18"/>
                    </a:lnTo>
                    <a:lnTo>
                      <a:pt x="65" y="14"/>
                    </a:lnTo>
                    <a:lnTo>
                      <a:pt x="61" y="9"/>
                    </a:lnTo>
                    <a:lnTo>
                      <a:pt x="56" y="4"/>
                    </a:lnTo>
                    <a:lnTo>
                      <a:pt x="49" y="1"/>
                    </a:lnTo>
                    <a:lnTo>
                      <a:pt x="46" y="1"/>
                    </a:lnTo>
                    <a:lnTo>
                      <a:pt x="42" y="0"/>
                    </a:lnTo>
                    <a:lnTo>
                      <a:pt x="38" y="1"/>
                    </a:lnTo>
                    <a:lnTo>
                      <a:pt x="33" y="2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9" name="Freeform 398"/>
              <p:cNvSpPr>
                <a:spLocks/>
              </p:cNvSpPr>
              <p:nvPr/>
            </p:nvSpPr>
            <p:spPr bwMode="auto">
              <a:xfrm>
                <a:off x="1649" y="3005"/>
                <a:ext cx="95" cy="125"/>
              </a:xfrm>
              <a:custGeom>
                <a:avLst/>
                <a:gdLst>
                  <a:gd name="T0" fmla="*/ 75 w 95"/>
                  <a:gd name="T1" fmla="*/ 124 h 125"/>
                  <a:gd name="T2" fmla="*/ 75 w 95"/>
                  <a:gd name="T3" fmla="*/ 124 h 125"/>
                  <a:gd name="T4" fmla="*/ 77 w 95"/>
                  <a:gd name="T5" fmla="*/ 122 h 125"/>
                  <a:gd name="T6" fmla="*/ 82 w 95"/>
                  <a:gd name="T7" fmla="*/ 118 h 125"/>
                  <a:gd name="T8" fmla="*/ 87 w 95"/>
                  <a:gd name="T9" fmla="*/ 110 h 125"/>
                  <a:gd name="T10" fmla="*/ 90 w 95"/>
                  <a:gd name="T11" fmla="*/ 105 h 125"/>
                  <a:gd name="T12" fmla="*/ 92 w 95"/>
                  <a:gd name="T13" fmla="*/ 100 h 125"/>
                  <a:gd name="T14" fmla="*/ 94 w 95"/>
                  <a:gd name="T15" fmla="*/ 93 h 125"/>
                  <a:gd name="T16" fmla="*/ 95 w 95"/>
                  <a:gd name="T17" fmla="*/ 86 h 125"/>
                  <a:gd name="T18" fmla="*/ 95 w 95"/>
                  <a:gd name="T19" fmla="*/ 78 h 125"/>
                  <a:gd name="T20" fmla="*/ 93 w 95"/>
                  <a:gd name="T21" fmla="*/ 70 h 125"/>
                  <a:gd name="T22" fmla="*/ 90 w 95"/>
                  <a:gd name="T23" fmla="*/ 61 h 125"/>
                  <a:gd name="T24" fmla="*/ 85 w 95"/>
                  <a:gd name="T25" fmla="*/ 51 h 125"/>
                  <a:gd name="T26" fmla="*/ 79 w 95"/>
                  <a:gd name="T27" fmla="*/ 40 h 125"/>
                  <a:gd name="T28" fmla="*/ 70 w 95"/>
                  <a:gd name="T29" fmla="*/ 30 h 125"/>
                  <a:gd name="T30" fmla="*/ 70 w 95"/>
                  <a:gd name="T31" fmla="*/ 30 h 125"/>
                  <a:gd name="T32" fmla="*/ 66 w 95"/>
                  <a:gd name="T33" fmla="*/ 26 h 125"/>
                  <a:gd name="T34" fmla="*/ 55 w 95"/>
                  <a:gd name="T35" fmla="*/ 18 h 125"/>
                  <a:gd name="T36" fmla="*/ 42 w 95"/>
                  <a:gd name="T37" fmla="*/ 9 h 125"/>
                  <a:gd name="T38" fmla="*/ 35 w 95"/>
                  <a:gd name="T39" fmla="*/ 4 h 125"/>
                  <a:gd name="T40" fmla="*/ 27 w 95"/>
                  <a:gd name="T41" fmla="*/ 1 h 125"/>
                  <a:gd name="T42" fmla="*/ 20 w 95"/>
                  <a:gd name="T43" fmla="*/ 0 h 125"/>
                  <a:gd name="T44" fmla="*/ 13 w 95"/>
                  <a:gd name="T45" fmla="*/ 0 h 125"/>
                  <a:gd name="T46" fmla="*/ 10 w 95"/>
                  <a:gd name="T47" fmla="*/ 2 h 125"/>
                  <a:gd name="T48" fmla="*/ 8 w 95"/>
                  <a:gd name="T49" fmla="*/ 3 h 125"/>
                  <a:gd name="T50" fmla="*/ 6 w 95"/>
                  <a:gd name="T51" fmla="*/ 6 h 125"/>
                  <a:gd name="T52" fmla="*/ 4 w 95"/>
                  <a:gd name="T53" fmla="*/ 11 h 125"/>
                  <a:gd name="T54" fmla="*/ 2 w 95"/>
                  <a:gd name="T55" fmla="*/ 15 h 125"/>
                  <a:gd name="T56" fmla="*/ 1 w 95"/>
                  <a:gd name="T57" fmla="*/ 20 h 125"/>
                  <a:gd name="T58" fmla="*/ 0 w 95"/>
                  <a:gd name="T59" fmla="*/ 33 h 125"/>
                  <a:gd name="T60" fmla="*/ 2 w 95"/>
                  <a:gd name="T61" fmla="*/ 51 h 125"/>
                  <a:gd name="T62" fmla="*/ 5 w 95"/>
                  <a:gd name="T63" fmla="*/ 74 h 125"/>
                  <a:gd name="T64" fmla="*/ 5 w 95"/>
                  <a:gd name="T65" fmla="*/ 74 h 125"/>
                  <a:gd name="T66" fmla="*/ 10 w 95"/>
                  <a:gd name="T67" fmla="*/ 83 h 125"/>
                  <a:gd name="T68" fmla="*/ 15 w 95"/>
                  <a:gd name="T69" fmla="*/ 93 h 125"/>
                  <a:gd name="T70" fmla="*/ 24 w 95"/>
                  <a:gd name="T71" fmla="*/ 104 h 125"/>
                  <a:gd name="T72" fmla="*/ 28 w 95"/>
                  <a:gd name="T73" fmla="*/ 109 h 125"/>
                  <a:gd name="T74" fmla="*/ 34 w 95"/>
                  <a:gd name="T75" fmla="*/ 114 h 125"/>
                  <a:gd name="T76" fmla="*/ 39 w 95"/>
                  <a:gd name="T77" fmla="*/ 118 h 125"/>
                  <a:gd name="T78" fmla="*/ 45 w 95"/>
                  <a:gd name="T79" fmla="*/ 121 h 125"/>
                  <a:gd name="T80" fmla="*/ 52 w 95"/>
                  <a:gd name="T81" fmla="*/ 124 h 125"/>
                  <a:gd name="T82" fmla="*/ 60 w 95"/>
                  <a:gd name="T83" fmla="*/ 125 h 125"/>
                  <a:gd name="T84" fmla="*/ 67 w 95"/>
                  <a:gd name="T85" fmla="*/ 125 h 125"/>
                  <a:gd name="T86" fmla="*/ 75 w 95"/>
                  <a:gd name="T87" fmla="*/ 124 h 125"/>
                  <a:gd name="T88" fmla="*/ 75 w 95"/>
                  <a:gd name="T89" fmla="*/ 124 h 125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5"/>
                  <a:gd name="T136" fmla="*/ 0 h 125"/>
                  <a:gd name="T137" fmla="*/ 95 w 95"/>
                  <a:gd name="T138" fmla="*/ 125 h 125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5" h="125">
                    <a:moveTo>
                      <a:pt x="75" y="124"/>
                    </a:moveTo>
                    <a:lnTo>
                      <a:pt x="75" y="124"/>
                    </a:lnTo>
                    <a:lnTo>
                      <a:pt x="77" y="122"/>
                    </a:lnTo>
                    <a:lnTo>
                      <a:pt x="82" y="118"/>
                    </a:lnTo>
                    <a:lnTo>
                      <a:pt x="87" y="110"/>
                    </a:lnTo>
                    <a:lnTo>
                      <a:pt x="90" y="105"/>
                    </a:lnTo>
                    <a:lnTo>
                      <a:pt x="92" y="100"/>
                    </a:lnTo>
                    <a:lnTo>
                      <a:pt x="94" y="93"/>
                    </a:lnTo>
                    <a:lnTo>
                      <a:pt x="95" y="86"/>
                    </a:lnTo>
                    <a:lnTo>
                      <a:pt x="95" y="78"/>
                    </a:lnTo>
                    <a:lnTo>
                      <a:pt x="93" y="70"/>
                    </a:lnTo>
                    <a:lnTo>
                      <a:pt x="90" y="61"/>
                    </a:lnTo>
                    <a:lnTo>
                      <a:pt x="85" y="51"/>
                    </a:lnTo>
                    <a:lnTo>
                      <a:pt x="79" y="40"/>
                    </a:lnTo>
                    <a:lnTo>
                      <a:pt x="70" y="30"/>
                    </a:lnTo>
                    <a:lnTo>
                      <a:pt x="66" y="26"/>
                    </a:lnTo>
                    <a:lnTo>
                      <a:pt x="55" y="18"/>
                    </a:lnTo>
                    <a:lnTo>
                      <a:pt x="42" y="9"/>
                    </a:lnTo>
                    <a:lnTo>
                      <a:pt x="35" y="4"/>
                    </a:lnTo>
                    <a:lnTo>
                      <a:pt x="27" y="1"/>
                    </a:lnTo>
                    <a:lnTo>
                      <a:pt x="20" y="0"/>
                    </a:lnTo>
                    <a:lnTo>
                      <a:pt x="13" y="0"/>
                    </a:lnTo>
                    <a:lnTo>
                      <a:pt x="10" y="2"/>
                    </a:lnTo>
                    <a:lnTo>
                      <a:pt x="8" y="3"/>
                    </a:lnTo>
                    <a:lnTo>
                      <a:pt x="6" y="6"/>
                    </a:lnTo>
                    <a:lnTo>
                      <a:pt x="4" y="11"/>
                    </a:lnTo>
                    <a:lnTo>
                      <a:pt x="2" y="15"/>
                    </a:lnTo>
                    <a:lnTo>
                      <a:pt x="1" y="20"/>
                    </a:lnTo>
                    <a:lnTo>
                      <a:pt x="0" y="33"/>
                    </a:lnTo>
                    <a:lnTo>
                      <a:pt x="2" y="51"/>
                    </a:lnTo>
                    <a:lnTo>
                      <a:pt x="5" y="74"/>
                    </a:lnTo>
                    <a:lnTo>
                      <a:pt x="10" y="83"/>
                    </a:lnTo>
                    <a:lnTo>
                      <a:pt x="15" y="93"/>
                    </a:lnTo>
                    <a:lnTo>
                      <a:pt x="24" y="104"/>
                    </a:lnTo>
                    <a:lnTo>
                      <a:pt x="28" y="109"/>
                    </a:lnTo>
                    <a:lnTo>
                      <a:pt x="34" y="114"/>
                    </a:lnTo>
                    <a:lnTo>
                      <a:pt x="39" y="118"/>
                    </a:lnTo>
                    <a:lnTo>
                      <a:pt x="45" y="121"/>
                    </a:lnTo>
                    <a:lnTo>
                      <a:pt x="52" y="124"/>
                    </a:lnTo>
                    <a:lnTo>
                      <a:pt x="60" y="125"/>
                    </a:lnTo>
                    <a:lnTo>
                      <a:pt x="67" y="125"/>
                    </a:lnTo>
                    <a:lnTo>
                      <a:pt x="75" y="124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0" name="Freeform 399"/>
              <p:cNvSpPr>
                <a:spLocks/>
              </p:cNvSpPr>
              <p:nvPr/>
            </p:nvSpPr>
            <p:spPr bwMode="auto">
              <a:xfrm>
                <a:off x="1456" y="3285"/>
                <a:ext cx="63" cy="64"/>
              </a:xfrm>
              <a:custGeom>
                <a:avLst/>
                <a:gdLst>
                  <a:gd name="T0" fmla="*/ 15 w 63"/>
                  <a:gd name="T1" fmla="*/ 18 h 64"/>
                  <a:gd name="T2" fmla="*/ 15 w 63"/>
                  <a:gd name="T3" fmla="*/ 18 h 64"/>
                  <a:gd name="T4" fmla="*/ 19 w 63"/>
                  <a:gd name="T5" fmla="*/ 12 h 64"/>
                  <a:gd name="T6" fmla="*/ 25 w 63"/>
                  <a:gd name="T7" fmla="*/ 7 h 64"/>
                  <a:gd name="T8" fmla="*/ 31 w 63"/>
                  <a:gd name="T9" fmla="*/ 3 h 64"/>
                  <a:gd name="T10" fmla="*/ 35 w 63"/>
                  <a:gd name="T11" fmla="*/ 2 h 64"/>
                  <a:gd name="T12" fmla="*/ 38 w 63"/>
                  <a:gd name="T13" fmla="*/ 1 h 64"/>
                  <a:gd name="T14" fmla="*/ 42 w 63"/>
                  <a:gd name="T15" fmla="*/ 0 h 64"/>
                  <a:gd name="T16" fmla="*/ 47 w 63"/>
                  <a:gd name="T17" fmla="*/ 1 h 64"/>
                  <a:gd name="T18" fmla="*/ 51 w 63"/>
                  <a:gd name="T19" fmla="*/ 2 h 64"/>
                  <a:gd name="T20" fmla="*/ 55 w 63"/>
                  <a:gd name="T21" fmla="*/ 5 h 64"/>
                  <a:gd name="T22" fmla="*/ 59 w 63"/>
                  <a:gd name="T23" fmla="*/ 9 h 64"/>
                  <a:gd name="T24" fmla="*/ 63 w 63"/>
                  <a:gd name="T25" fmla="*/ 16 h 64"/>
                  <a:gd name="T26" fmla="*/ 63 w 63"/>
                  <a:gd name="T27" fmla="*/ 16 h 64"/>
                  <a:gd name="T28" fmla="*/ 63 w 63"/>
                  <a:gd name="T29" fmla="*/ 23 h 64"/>
                  <a:gd name="T30" fmla="*/ 62 w 63"/>
                  <a:gd name="T31" fmla="*/ 30 h 64"/>
                  <a:gd name="T32" fmla="*/ 60 w 63"/>
                  <a:gd name="T33" fmla="*/ 39 h 64"/>
                  <a:gd name="T34" fmla="*/ 55 w 63"/>
                  <a:gd name="T35" fmla="*/ 48 h 64"/>
                  <a:gd name="T36" fmla="*/ 52 w 63"/>
                  <a:gd name="T37" fmla="*/ 52 h 64"/>
                  <a:gd name="T38" fmla="*/ 49 w 63"/>
                  <a:gd name="T39" fmla="*/ 56 h 64"/>
                  <a:gd name="T40" fmla="*/ 43 w 63"/>
                  <a:gd name="T41" fmla="*/ 59 h 64"/>
                  <a:gd name="T42" fmla="*/ 38 w 63"/>
                  <a:gd name="T43" fmla="*/ 62 h 64"/>
                  <a:gd name="T44" fmla="*/ 32 w 63"/>
                  <a:gd name="T45" fmla="*/ 63 h 64"/>
                  <a:gd name="T46" fmla="*/ 25 w 63"/>
                  <a:gd name="T47" fmla="*/ 64 h 64"/>
                  <a:gd name="T48" fmla="*/ 25 w 63"/>
                  <a:gd name="T49" fmla="*/ 64 h 64"/>
                  <a:gd name="T50" fmla="*/ 18 w 63"/>
                  <a:gd name="T51" fmla="*/ 64 h 64"/>
                  <a:gd name="T52" fmla="*/ 12 w 63"/>
                  <a:gd name="T53" fmla="*/ 62 h 64"/>
                  <a:gd name="T54" fmla="*/ 6 w 63"/>
                  <a:gd name="T55" fmla="*/ 59 h 64"/>
                  <a:gd name="T56" fmla="*/ 3 w 63"/>
                  <a:gd name="T57" fmla="*/ 57 h 64"/>
                  <a:gd name="T58" fmla="*/ 1 w 63"/>
                  <a:gd name="T59" fmla="*/ 53 h 64"/>
                  <a:gd name="T60" fmla="*/ 0 w 63"/>
                  <a:gd name="T61" fmla="*/ 49 h 64"/>
                  <a:gd name="T62" fmla="*/ 0 w 63"/>
                  <a:gd name="T63" fmla="*/ 45 h 64"/>
                  <a:gd name="T64" fmla="*/ 1 w 63"/>
                  <a:gd name="T65" fmla="*/ 40 h 64"/>
                  <a:gd name="T66" fmla="*/ 4 w 63"/>
                  <a:gd name="T67" fmla="*/ 33 h 64"/>
                  <a:gd name="T68" fmla="*/ 9 w 63"/>
                  <a:gd name="T69" fmla="*/ 26 h 64"/>
                  <a:gd name="T70" fmla="*/ 15 w 63"/>
                  <a:gd name="T71" fmla="*/ 18 h 64"/>
                  <a:gd name="T72" fmla="*/ 15 w 63"/>
                  <a:gd name="T73" fmla="*/ 18 h 6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3"/>
                  <a:gd name="T112" fmla="*/ 0 h 64"/>
                  <a:gd name="T113" fmla="*/ 63 w 63"/>
                  <a:gd name="T114" fmla="*/ 64 h 6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3" h="64">
                    <a:moveTo>
                      <a:pt x="15" y="18"/>
                    </a:moveTo>
                    <a:lnTo>
                      <a:pt x="15" y="18"/>
                    </a:lnTo>
                    <a:lnTo>
                      <a:pt x="19" y="12"/>
                    </a:lnTo>
                    <a:lnTo>
                      <a:pt x="25" y="7"/>
                    </a:lnTo>
                    <a:lnTo>
                      <a:pt x="31" y="3"/>
                    </a:lnTo>
                    <a:lnTo>
                      <a:pt x="35" y="2"/>
                    </a:lnTo>
                    <a:lnTo>
                      <a:pt x="38" y="1"/>
                    </a:lnTo>
                    <a:lnTo>
                      <a:pt x="42" y="0"/>
                    </a:lnTo>
                    <a:lnTo>
                      <a:pt x="47" y="1"/>
                    </a:lnTo>
                    <a:lnTo>
                      <a:pt x="51" y="2"/>
                    </a:lnTo>
                    <a:lnTo>
                      <a:pt x="55" y="5"/>
                    </a:lnTo>
                    <a:lnTo>
                      <a:pt x="59" y="9"/>
                    </a:lnTo>
                    <a:lnTo>
                      <a:pt x="63" y="16"/>
                    </a:lnTo>
                    <a:lnTo>
                      <a:pt x="63" y="23"/>
                    </a:lnTo>
                    <a:lnTo>
                      <a:pt x="62" y="30"/>
                    </a:lnTo>
                    <a:lnTo>
                      <a:pt x="60" y="39"/>
                    </a:lnTo>
                    <a:lnTo>
                      <a:pt x="55" y="48"/>
                    </a:lnTo>
                    <a:lnTo>
                      <a:pt x="52" y="52"/>
                    </a:lnTo>
                    <a:lnTo>
                      <a:pt x="49" y="56"/>
                    </a:lnTo>
                    <a:lnTo>
                      <a:pt x="43" y="59"/>
                    </a:lnTo>
                    <a:lnTo>
                      <a:pt x="38" y="62"/>
                    </a:lnTo>
                    <a:lnTo>
                      <a:pt x="32" y="63"/>
                    </a:lnTo>
                    <a:lnTo>
                      <a:pt x="25" y="64"/>
                    </a:lnTo>
                    <a:lnTo>
                      <a:pt x="18" y="64"/>
                    </a:lnTo>
                    <a:lnTo>
                      <a:pt x="12" y="62"/>
                    </a:lnTo>
                    <a:lnTo>
                      <a:pt x="6" y="59"/>
                    </a:lnTo>
                    <a:lnTo>
                      <a:pt x="3" y="57"/>
                    </a:lnTo>
                    <a:lnTo>
                      <a:pt x="1" y="53"/>
                    </a:lnTo>
                    <a:lnTo>
                      <a:pt x="0" y="49"/>
                    </a:lnTo>
                    <a:lnTo>
                      <a:pt x="0" y="45"/>
                    </a:lnTo>
                    <a:lnTo>
                      <a:pt x="1" y="40"/>
                    </a:lnTo>
                    <a:lnTo>
                      <a:pt x="4" y="33"/>
                    </a:lnTo>
                    <a:lnTo>
                      <a:pt x="9" y="26"/>
                    </a:lnTo>
                    <a:lnTo>
                      <a:pt x="15" y="18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1" name="Freeform 400"/>
              <p:cNvSpPr>
                <a:spLocks/>
              </p:cNvSpPr>
              <p:nvPr/>
            </p:nvSpPr>
            <p:spPr bwMode="auto">
              <a:xfrm>
                <a:off x="1344" y="3184"/>
                <a:ext cx="116" cy="133"/>
              </a:xfrm>
              <a:custGeom>
                <a:avLst/>
                <a:gdLst>
                  <a:gd name="T0" fmla="*/ 48 w 116"/>
                  <a:gd name="T1" fmla="*/ 1 h 133"/>
                  <a:gd name="T2" fmla="*/ 48 w 116"/>
                  <a:gd name="T3" fmla="*/ 1 h 133"/>
                  <a:gd name="T4" fmla="*/ 57 w 116"/>
                  <a:gd name="T5" fmla="*/ 0 h 133"/>
                  <a:gd name="T6" fmla="*/ 66 w 116"/>
                  <a:gd name="T7" fmla="*/ 0 h 133"/>
                  <a:gd name="T8" fmla="*/ 76 w 116"/>
                  <a:gd name="T9" fmla="*/ 2 h 133"/>
                  <a:gd name="T10" fmla="*/ 83 w 116"/>
                  <a:gd name="T11" fmla="*/ 4 h 133"/>
                  <a:gd name="T12" fmla="*/ 88 w 116"/>
                  <a:gd name="T13" fmla="*/ 6 h 133"/>
                  <a:gd name="T14" fmla="*/ 93 w 116"/>
                  <a:gd name="T15" fmla="*/ 10 h 133"/>
                  <a:gd name="T16" fmla="*/ 98 w 116"/>
                  <a:gd name="T17" fmla="*/ 14 h 133"/>
                  <a:gd name="T18" fmla="*/ 103 w 116"/>
                  <a:gd name="T19" fmla="*/ 20 h 133"/>
                  <a:gd name="T20" fmla="*/ 107 w 116"/>
                  <a:gd name="T21" fmla="*/ 27 h 133"/>
                  <a:gd name="T22" fmla="*/ 111 w 116"/>
                  <a:gd name="T23" fmla="*/ 36 h 133"/>
                  <a:gd name="T24" fmla="*/ 113 w 116"/>
                  <a:gd name="T25" fmla="*/ 46 h 133"/>
                  <a:gd name="T26" fmla="*/ 113 w 116"/>
                  <a:gd name="T27" fmla="*/ 46 h 133"/>
                  <a:gd name="T28" fmla="*/ 114 w 116"/>
                  <a:gd name="T29" fmla="*/ 49 h 133"/>
                  <a:gd name="T30" fmla="*/ 115 w 116"/>
                  <a:gd name="T31" fmla="*/ 57 h 133"/>
                  <a:gd name="T32" fmla="*/ 116 w 116"/>
                  <a:gd name="T33" fmla="*/ 69 h 133"/>
                  <a:gd name="T34" fmla="*/ 116 w 116"/>
                  <a:gd name="T35" fmla="*/ 76 h 133"/>
                  <a:gd name="T36" fmla="*/ 115 w 116"/>
                  <a:gd name="T37" fmla="*/ 83 h 133"/>
                  <a:gd name="T38" fmla="*/ 114 w 116"/>
                  <a:gd name="T39" fmla="*/ 90 h 133"/>
                  <a:gd name="T40" fmla="*/ 112 w 116"/>
                  <a:gd name="T41" fmla="*/ 97 h 133"/>
                  <a:gd name="T42" fmla="*/ 108 w 116"/>
                  <a:gd name="T43" fmla="*/ 104 h 133"/>
                  <a:gd name="T44" fmla="*/ 104 w 116"/>
                  <a:gd name="T45" fmla="*/ 111 h 133"/>
                  <a:gd name="T46" fmla="*/ 98 w 116"/>
                  <a:gd name="T47" fmla="*/ 118 h 133"/>
                  <a:gd name="T48" fmla="*/ 90 w 116"/>
                  <a:gd name="T49" fmla="*/ 124 h 133"/>
                  <a:gd name="T50" fmla="*/ 81 w 116"/>
                  <a:gd name="T51" fmla="*/ 128 h 133"/>
                  <a:gd name="T52" fmla="*/ 69 w 116"/>
                  <a:gd name="T53" fmla="*/ 132 h 133"/>
                  <a:gd name="T54" fmla="*/ 69 w 116"/>
                  <a:gd name="T55" fmla="*/ 132 h 133"/>
                  <a:gd name="T56" fmla="*/ 63 w 116"/>
                  <a:gd name="T57" fmla="*/ 133 h 133"/>
                  <a:gd name="T58" fmla="*/ 55 w 116"/>
                  <a:gd name="T59" fmla="*/ 133 h 133"/>
                  <a:gd name="T60" fmla="*/ 47 w 116"/>
                  <a:gd name="T61" fmla="*/ 133 h 133"/>
                  <a:gd name="T62" fmla="*/ 37 w 116"/>
                  <a:gd name="T63" fmla="*/ 131 h 133"/>
                  <a:gd name="T64" fmla="*/ 31 w 116"/>
                  <a:gd name="T65" fmla="*/ 129 h 133"/>
                  <a:gd name="T66" fmla="*/ 26 w 116"/>
                  <a:gd name="T67" fmla="*/ 126 h 133"/>
                  <a:gd name="T68" fmla="*/ 22 w 116"/>
                  <a:gd name="T69" fmla="*/ 123 h 133"/>
                  <a:gd name="T70" fmla="*/ 17 w 116"/>
                  <a:gd name="T71" fmla="*/ 119 h 133"/>
                  <a:gd name="T72" fmla="*/ 13 w 116"/>
                  <a:gd name="T73" fmla="*/ 115 h 133"/>
                  <a:gd name="T74" fmla="*/ 10 w 116"/>
                  <a:gd name="T75" fmla="*/ 108 h 133"/>
                  <a:gd name="T76" fmla="*/ 10 w 116"/>
                  <a:gd name="T77" fmla="*/ 108 h 133"/>
                  <a:gd name="T78" fmla="*/ 8 w 116"/>
                  <a:gd name="T79" fmla="*/ 104 h 133"/>
                  <a:gd name="T80" fmla="*/ 5 w 116"/>
                  <a:gd name="T81" fmla="*/ 94 h 133"/>
                  <a:gd name="T82" fmla="*/ 1 w 116"/>
                  <a:gd name="T83" fmla="*/ 79 h 133"/>
                  <a:gd name="T84" fmla="*/ 0 w 116"/>
                  <a:gd name="T85" fmla="*/ 70 h 133"/>
                  <a:gd name="T86" fmla="*/ 0 w 116"/>
                  <a:gd name="T87" fmla="*/ 61 h 133"/>
                  <a:gd name="T88" fmla="*/ 0 w 116"/>
                  <a:gd name="T89" fmla="*/ 52 h 133"/>
                  <a:gd name="T90" fmla="*/ 2 w 116"/>
                  <a:gd name="T91" fmla="*/ 43 h 133"/>
                  <a:gd name="T92" fmla="*/ 5 w 116"/>
                  <a:gd name="T93" fmla="*/ 34 h 133"/>
                  <a:gd name="T94" fmla="*/ 9 w 116"/>
                  <a:gd name="T95" fmla="*/ 25 h 133"/>
                  <a:gd name="T96" fmla="*/ 15 w 116"/>
                  <a:gd name="T97" fmla="*/ 17 h 133"/>
                  <a:gd name="T98" fmla="*/ 24 w 116"/>
                  <a:gd name="T99" fmla="*/ 11 h 133"/>
                  <a:gd name="T100" fmla="*/ 34 w 116"/>
                  <a:gd name="T101" fmla="*/ 5 h 133"/>
                  <a:gd name="T102" fmla="*/ 48 w 116"/>
                  <a:gd name="T103" fmla="*/ 1 h 133"/>
                  <a:gd name="T104" fmla="*/ 48 w 116"/>
                  <a:gd name="T105" fmla="*/ 1 h 133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16"/>
                  <a:gd name="T160" fmla="*/ 0 h 133"/>
                  <a:gd name="T161" fmla="*/ 116 w 116"/>
                  <a:gd name="T162" fmla="*/ 133 h 133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16" h="133">
                    <a:moveTo>
                      <a:pt x="48" y="1"/>
                    </a:moveTo>
                    <a:lnTo>
                      <a:pt x="48" y="1"/>
                    </a:lnTo>
                    <a:lnTo>
                      <a:pt x="57" y="0"/>
                    </a:lnTo>
                    <a:lnTo>
                      <a:pt x="66" y="0"/>
                    </a:lnTo>
                    <a:lnTo>
                      <a:pt x="76" y="2"/>
                    </a:lnTo>
                    <a:lnTo>
                      <a:pt x="83" y="4"/>
                    </a:lnTo>
                    <a:lnTo>
                      <a:pt x="88" y="6"/>
                    </a:lnTo>
                    <a:lnTo>
                      <a:pt x="93" y="10"/>
                    </a:lnTo>
                    <a:lnTo>
                      <a:pt x="98" y="14"/>
                    </a:lnTo>
                    <a:lnTo>
                      <a:pt x="103" y="20"/>
                    </a:lnTo>
                    <a:lnTo>
                      <a:pt x="107" y="27"/>
                    </a:lnTo>
                    <a:lnTo>
                      <a:pt x="111" y="36"/>
                    </a:lnTo>
                    <a:lnTo>
                      <a:pt x="113" y="46"/>
                    </a:lnTo>
                    <a:lnTo>
                      <a:pt x="114" y="49"/>
                    </a:lnTo>
                    <a:lnTo>
                      <a:pt x="115" y="57"/>
                    </a:lnTo>
                    <a:lnTo>
                      <a:pt x="116" y="69"/>
                    </a:lnTo>
                    <a:lnTo>
                      <a:pt x="116" y="76"/>
                    </a:lnTo>
                    <a:lnTo>
                      <a:pt x="115" y="83"/>
                    </a:lnTo>
                    <a:lnTo>
                      <a:pt x="114" y="90"/>
                    </a:lnTo>
                    <a:lnTo>
                      <a:pt x="112" y="97"/>
                    </a:lnTo>
                    <a:lnTo>
                      <a:pt x="108" y="104"/>
                    </a:lnTo>
                    <a:lnTo>
                      <a:pt x="104" y="111"/>
                    </a:lnTo>
                    <a:lnTo>
                      <a:pt x="98" y="118"/>
                    </a:lnTo>
                    <a:lnTo>
                      <a:pt x="90" y="124"/>
                    </a:lnTo>
                    <a:lnTo>
                      <a:pt x="81" y="128"/>
                    </a:lnTo>
                    <a:lnTo>
                      <a:pt x="69" y="132"/>
                    </a:lnTo>
                    <a:lnTo>
                      <a:pt x="63" y="133"/>
                    </a:lnTo>
                    <a:lnTo>
                      <a:pt x="55" y="133"/>
                    </a:lnTo>
                    <a:lnTo>
                      <a:pt x="47" y="133"/>
                    </a:lnTo>
                    <a:lnTo>
                      <a:pt x="37" y="131"/>
                    </a:lnTo>
                    <a:lnTo>
                      <a:pt x="31" y="129"/>
                    </a:lnTo>
                    <a:lnTo>
                      <a:pt x="26" y="126"/>
                    </a:lnTo>
                    <a:lnTo>
                      <a:pt x="22" y="123"/>
                    </a:lnTo>
                    <a:lnTo>
                      <a:pt x="17" y="119"/>
                    </a:lnTo>
                    <a:lnTo>
                      <a:pt x="13" y="115"/>
                    </a:lnTo>
                    <a:lnTo>
                      <a:pt x="10" y="108"/>
                    </a:lnTo>
                    <a:lnTo>
                      <a:pt x="8" y="104"/>
                    </a:lnTo>
                    <a:lnTo>
                      <a:pt x="5" y="94"/>
                    </a:lnTo>
                    <a:lnTo>
                      <a:pt x="1" y="79"/>
                    </a:lnTo>
                    <a:lnTo>
                      <a:pt x="0" y="70"/>
                    </a:lnTo>
                    <a:lnTo>
                      <a:pt x="0" y="61"/>
                    </a:lnTo>
                    <a:lnTo>
                      <a:pt x="0" y="52"/>
                    </a:lnTo>
                    <a:lnTo>
                      <a:pt x="2" y="43"/>
                    </a:lnTo>
                    <a:lnTo>
                      <a:pt x="5" y="34"/>
                    </a:lnTo>
                    <a:lnTo>
                      <a:pt x="9" y="25"/>
                    </a:lnTo>
                    <a:lnTo>
                      <a:pt x="15" y="17"/>
                    </a:lnTo>
                    <a:lnTo>
                      <a:pt x="24" y="11"/>
                    </a:lnTo>
                    <a:lnTo>
                      <a:pt x="34" y="5"/>
                    </a:lnTo>
                    <a:lnTo>
                      <a:pt x="48" y="1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2" name="Freeform 401"/>
              <p:cNvSpPr>
                <a:spLocks/>
              </p:cNvSpPr>
              <p:nvPr/>
            </p:nvSpPr>
            <p:spPr bwMode="auto">
              <a:xfrm>
                <a:off x="1478" y="3670"/>
                <a:ext cx="188" cy="147"/>
              </a:xfrm>
              <a:custGeom>
                <a:avLst/>
                <a:gdLst>
                  <a:gd name="T0" fmla="*/ 50 w 188"/>
                  <a:gd name="T1" fmla="*/ 2 h 147"/>
                  <a:gd name="T2" fmla="*/ 50 w 188"/>
                  <a:gd name="T3" fmla="*/ 2 h 147"/>
                  <a:gd name="T4" fmla="*/ 42 w 188"/>
                  <a:gd name="T5" fmla="*/ 4 h 147"/>
                  <a:gd name="T6" fmla="*/ 35 w 188"/>
                  <a:gd name="T7" fmla="*/ 8 h 147"/>
                  <a:gd name="T8" fmla="*/ 27 w 188"/>
                  <a:gd name="T9" fmla="*/ 14 h 147"/>
                  <a:gd name="T10" fmla="*/ 21 w 188"/>
                  <a:gd name="T11" fmla="*/ 18 h 147"/>
                  <a:gd name="T12" fmla="*/ 17 w 188"/>
                  <a:gd name="T13" fmla="*/ 22 h 147"/>
                  <a:gd name="T14" fmla="*/ 13 w 188"/>
                  <a:gd name="T15" fmla="*/ 28 h 147"/>
                  <a:gd name="T16" fmla="*/ 10 w 188"/>
                  <a:gd name="T17" fmla="*/ 34 h 147"/>
                  <a:gd name="T18" fmla="*/ 7 w 188"/>
                  <a:gd name="T19" fmla="*/ 42 h 147"/>
                  <a:gd name="T20" fmla="*/ 5 w 188"/>
                  <a:gd name="T21" fmla="*/ 50 h 147"/>
                  <a:gd name="T22" fmla="*/ 3 w 188"/>
                  <a:gd name="T23" fmla="*/ 59 h 147"/>
                  <a:gd name="T24" fmla="*/ 3 w 188"/>
                  <a:gd name="T25" fmla="*/ 69 h 147"/>
                  <a:gd name="T26" fmla="*/ 3 w 188"/>
                  <a:gd name="T27" fmla="*/ 69 h 147"/>
                  <a:gd name="T28" fmla="*/ 2 w 188"/>
                  <a:gd name="T29" fmla="*/ 71 h 147"/>
                  <a:gd name="T30" fmla="*/ 1 w 188"/>
                  <a:gd name="T31" fmla="*/ 77 h 147"/>
                  <a:gd name="T32" fmla="*/ 0 w 188"/>
                  <a:gd name="T33" fmla="*/ 85 h 147"/>
                  <a:gd name="T34" fmla="*/ 0 w 188"/>
                  <a:gd name="T35" fmla="*/ 96 h 147"/>
                  <a:gd name="T36" fmla="*/ 2 w 188"/>
                  <a:gd name="T37" fmla="*/ 101 h 147"/>
                  <a:gd name="T38" fmla="*/ 4 w 188"/>
                  <a:gd name="T39" fmla="*/ 107 h 147"/>
                  <a:gd name="T40" fmla="*/ 7 w 188"/>
                  <a:gd name="T41" fmla="*/ 113 h 147"/>
                  <a:gd name="T42" fmla="*/ 11 w 188"/>
                  <a:gd name="T43" fmla="*/ 120 h 147"/>
                  <a:gd name="T44" fmla="*/ 17 w 188"/>
                  <a:gd name="T45" fmla="*/ 126 h 147"/>
                  <a:gd name="T46" fmla="*/ 25 w 188"/>
                  <a:gd name="T47" fmla="*/ 131 h 147"/>
                  <a:gd name="T48" fmla="*/ 34 w 188"/>
                  <a:gd name="T49" fmla="*/ 137 h 147"/>
                  <a:gd name="T50" fmla="*/ 44 w 188"/>
                  <a:gd name="T51" fmla="*/ 142 h 147"/>
                  <a:gd name="T52" fmla="*/ 44 w 188"/>
                  <a:gd name="T53" fmla="*/ 142 h 147"/>
                  <a:gd name="T54" fmla="*/ 49 w 188"/>
                  <a:gd name="T55" fmla="*/ 143 h 147"/>
                  <a:gd name="T56" fmla="*/ 64 w 188"/>
                  <a:gd name="T57" fmla="*/ 145 h 147"/>
                  <a:gd name="T58" fmla="*/ 86 w 188"/>
                  <a:gd name="T59" fmla="*/ 147 h 147"/>
                  <a:gd name="T60" fmla="*/ 98 w 188"/>
                  <a:gd name="T61" fmla="*/ 147 h 147"/>
                  <a:gd name="T62" fmla="*/ 111 w 188"/>
                  <a:gd name="T63" fmla="*/ 146 h 147"/>
                  <a:gd name="T64" fmla="*/ 123 w 188"/>
                  <a:gd name="T65" fmla="*/ 144 h 147"/>
                  <a:gd name="T66" fmla="*/ 136 w 188"/>
                  <a:gd name="T67" fmla="*/ 140 h 147"/>
                  <a:gd name="T68" fmla="*/ 149 w 188"/>
                  <a:gd name="T69" fmla="*/ 135 h 147"/>
                  <a:gd name="T70" fmla="*/ 159 w 188"/>
                  <a:gd name="T71" fmla="*/ 129 h 147"/>
                  <a:gd name="T72" fmla="*/ 164 w 188"/>
                  <a:gd name="T73" fmla="*/ 125 h 147"/>
                  <a:gd name="T74" fmla="*/ 169 w 188"/>
                  <a:gd name="T75" fmla="*/ 120 h 147"/>
                  <a:gd name="T76" fmla="*/ 173 w 188"/>
                  <a:gd name="T77" fmla="*/ 114 h 147"/>
                  <a:gd name="T78" fmla="*/ 177 w 188"/>
                  <a:gd name="T79" fmla="*/ 108 h 147"/>
                  <a:gd name="T80" fmla="*/ 181 w 188"/>
                  <a:gd name="T81" fmla="*/ 102 h 147"/>
                  <a:gd name="T82" fmla="*/ 183 w 188"/>
                  <a:gd name="T83" fmla="*/ 95 h 147"/>
                  <a:gd name="T84" fmla="*/ 186 w 188"/>
                  <a:gd name="T85" fmla="*/ 87 h 147"/>
                  <a:gd name="T86" fmla="*/ 188 w 188"/>
                  <a:gd name="T87" fmla="*/ 79 h 147"/>
                  <a:gd name="T88" fmla="*/ 188 w 188"/>
                  <a:gd name="T89" fmla="*/ 79 h 147"/>
                  <a:gd name="T90" fmla="*/ 186 w 188"/>
                  <a:gd name="T91" fmla="*/ 74 h 147"/>
                  <a:gd name="T92" fmla="*/ 183 w 188"/>
                  <a:gd name="T93" fmla="*/ 64 h 147"/>
                  <a:gd name="T94" fmla="*/ 180 w 188"/>
                  <a:gd name="T95" fmla="*/ 57 h 147"/>
                  <a:gd name="T96" fmla="*/ 176 w 188"/>
                  <a:gd name="T97" fmla="*/ 49 h 147"/>
                  <a:gd name="T98" fmla="*/ 171 w 188"/>
                  <a:gd name="T99" fmla="*/ 41 h 147"/>
                  <a:gd name="T100" fmla="*/ 165 w 188"/>
                  <a:gd name="T101" fmla="*/ 33 h 147"/>
                  <a:gd name="T102" fmla="*/ 157 w 188"/>
                  <a:gd name="T103" fmla="*/ 25 h 147"/>
                  <a:gd name="T104" fmla="*/ 148 w 188"/>
                  <a:gd name="T105" fmla="*/ 18 h 147"/>
                  <a:gd name="T106" fmla="*/ 136 w 188"/>
                  <a:gd name="T107" fmla="*/ 11 h 147"/>
                  <a:gd name="T108" fmla="*/ 123 w 188"/>
                  <a:gd name="T109" fmla="*/ 6 h 147"/>
                  <a:gd name="T110" fmla="*/ 108 w 188"/>
                  <a:gd name="T111" fmla="*/ 2 h 147"/>
                  <a:gd name="T112" fmla="*/ 91 w 188"/>
                  <a:gd name="T113" fmla="*/ 0 h 147"/>
                  <a:gd name="T114" fmla="*/ 72 w 188"/>
                  <a:gd name="T115" fmla="*/ 0 h 147"/>
                  <a:gd name="T116" fmla="*/ 50 w 188"/>
                  <a:gd name="T117" fmla="*/ 2 h 147"/>
                  <a:gd name="T118" fmla="*/ 50 w 188"/>
                  <a:gd name="T119" fmla="*/ 2 h 14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88"/>
                  <a:gd name="T181" fmla="*/ 0 h 147"/>
                  <a:gd name="T182" fmla="*/ 188 w 188"/>
                  <a:gd name="T183" fmla="*/ 147 h 147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88" h="147">
                    <a:moveTo>
                      <a:pt x="50" y="2"/>
                    </a:moveTo>
                    <a:lnTo>
                      <a:pt x="50" y="2"/>
                    </a:lnTo>
                    <a:lnTo>
                      <a:pt x="42" y="4"/>
                    </a:lnTo>
                    <a:lnTo>
                      <a:pt x="35" y="8"/>
                    </a:lnTo>
                    <a:lnTo>
                      <a:pt x="27" y="14"/>
                    </a:lnTo>
                    <a:lnTo>
                      <a:pt x="21" y="18"/>
                    </a:lnTo>
                    <a:lnTo>
                      <a:pt x="17" y="22"/>
                    </a:lnTo>
                    <a:lnTo>
                      <a:pt x="13" y="28"/>
                    </a:lnTo>
                    <a:lnTo>
                      <a:pt x="10" y="34"/>
                    </a:lnTo>
                    <a:lnTo>
                      <a:pt x="7" y="42"/>
                    </a:lnTo>
                    <a:lnTo>
                      <a:pt x="5" y="50"/>
                    </a:lnTo>
                    <a:lnTo>
                      <a:pt x="3" y="59"/>
                    </a:lnTo>
                    <a:lnTo>
                      <a:pt x="3" y="69"/>
                    </a:lnTo>
                    <a:lnTo>
                      <a:pt x="2" y="71"/>
                    </a:lnTo>
                    <a:lnTo>
                      <a:pt x="1" y="77"/>
                    </a:lnTo>
                    <a:lnTo>
                      <a:pt x="0" y="85"/>
                    </a:lnTo>
                    <a:lnTo>
                      <a:pt x="0" y="96"/>
                    </a:lnTo>
                    <a:lnTo>
                      <a:pt x="2" y="101"/>
                    </a:lnTo>
                    <a:lnTo>
                      <a:pt x="4" y="107"/>
                    </a:lnTo>
                    <a:lnTo>
                      <a:pt x="7" y="113"/>
                    </a:lnTo>
                    <a:lnTo>
                      <a:pt x="11" y="120"/>
                    </a:lnTo>
                    <a:lnTo>
                      <a:pt x="17" y="126"/>
                    </a:lnTo>
                    <a:lnTo>
                      <a:pt x="25" y="131"/>
                    </a:lnTo>
                    <a:lnTo>
                      <a:pt x="34" y="137"/>
                    </a:lnTo>
                    <a:lnTo>
                      <a:pt x="44" y="142"/>
                    </a:lnTo>
                    <a:lnTo>
                      <a:pt x="49" y="143"/>
                    </a:lnTo>
                    <a:lnTo>
                      <a:pt x="64" y="145"/>
                    </a:lnTo>
                    <a:lnTo>
                      <a:pt x="86" y="147"/>
                    </a:lnTo>
                    <a:lnTo>
                      <a:pt x="98" y="147"/>
                    </a:lnTo>
                    <a:lnTo>
                      <a:pt x="111" y="146"/>
                    </a:lnTo>
                    <a:lnTo>
                      <a:pt x="123" y="144"/>
                    </a:lnTo>
                    <a:lnTo>
                      <a:pt x="136" y="140"/>
                    </a:lnTo>
                    <a:lnTo>
                      <a:pt x="149" y="135"/>
                    </a:lnTo>
                    <a:lnTo>
                      <a:pt x="159" y="129"/>
                    </a:lnTo>
                    <a:lnTo>
                      <a:pt x="164" y="125"/>
                    </a:lnTo>
                    <a:lnTo>
                      <a:pt x="169" y="120"/>
                    </a:lnTo>
                    <a:lnTo>
                      <a:pt x="173" y="114"/>
                    </a:lnTo>
                    <a:lnTo>
                      <a:pt x="177" y="108"/>
                    </a:lnTo>
                    <a:lnTo>
                      <a:pt x="181" y="102"/>
                    </a:lnTo>
                    <a:lnTo>
                      <a:pt x="183" y="95"/>
                    </a:lnTo>
                    <a:lnTo>
                      <a:pt x="186" y="87"/>
                    </a:lnTo>
                    <a:lnTo>
                      <a:pt x="188" y="79"/>
                    </a:lnTo>
                    <a:lnTo>
                      <a:pt x="186" y="74"/>
                    </a:lnTo>
                    <a:lnTo>
                      <a:pt x="183" y="64"/>
                    </a:lnTo>
                    <a:lnTo>
                      <a:pt x="180" y="57"/>
                    </a:lnTo>
                    <a:lnTo>
                      <a:pt x="176" y="49"/>
                    </a:lnTo>
                    <a:lnTo>
                      <a:pt x="171" y="41"/>
                    </a:lnTo>
                    <a:lnTo>
                      <a:pt x="165" y="33"/>
                    </a:lnTo>
                    <a:lnTo>
                      <a:pt x="157" y="25"/>
                    </a:lnTo>
                    <a:lnTo>
                      <a:pt x="148" y="18"/>
                    </a:lnTo>
                    <a:lnTo>
                      <a:pt x="136" y="11"/>
                    </a:lnTo>
                    <a:lnTo>
                      <a:pt x="123" y="6"/>
                    </a:lnTo>
                    <a:lnTo>
                      <a:pt x="108" y="2"/>
                    </a:lnTo>
                    <a:lnTo>
                      <a:pt x="91" y="0"/>
                    </a:lnTo>
                    <a:lnTo>
                      <a:pt x="72" y="0"/>
                    </a:lnTo>
                    <a:lnTo>
                      <a:pt x="50" y="2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3" name="Freeform 402"/>
              <p:cNvSpPr>
                <a:spLocks/>
              </p:cNvSpPr>
              <p:nvPr/>
            </p:nvSpPr>
            <p:spPr bwMode="auto">
              <a:xfrm>
                <a:off x="1164" y="3867"/>
                <a:ext cx="150" cy="119"/>
              </a:xfrm>
              <a:custGeom>
                <a:avLst/>
                <a:gdLst>
                  <a:gd name="T0" fmla="*/ 79 w 150"/>
                  <a:gd name="T1" fmla="*/ 2 h 119"/>
                  <a:gd name="T2" fmla="*/ 79 w 150"/>
                  <a:gd name="T3" fmla="*/ 2 h 119"/>
                  <a:gd name="T4" fmla="*/ 65 w 150"/>
                  <a:gd name="T5" fmla="*/ 7 h 119"/>
                  <a:gd name="T6" fmla="*/ 50 w 150"/>
                  <a:gd name="T7" fmla="*/ 13 h 119"/>
                  <a:gd name="T8" fmla="*/ 35 w 150"/>
                  <a:gd name="T9" fmla="*/ 21 h 119"/>
                  <a:gd name="T10" fmla="*/ 27 w 150"/>
                  <a:gd name="T11" fmla="*/ 25 h 119"/>
                  <a:gd name="T12" fmla="*/ 20 w 150"/>
                  <a:gd name="T13" fmla="*/ 30 h 119"/>
                  <a:gd name="T14" fmla="*/ 14 w 150"/>
                  <a:gd name="T15" fmla="*/ 36 h 119"/>
                  <a:gd name="T16" fmla="*/ 7 w 150"/>
                  <a:gd name="T17" fmla="*/ 43 h 119"/>
                  <a:gd name="T18" fmla="*/ 3 w 150"/>
                  <a:gd name="T19" fmla="*/ 49 h 119"/>
                  <a:gd name="T20" fmla="*/ 0 w 150"/>
                  <a:gd name="T21" fmla="*/ 55 h 119"/>
                  <a:gd name="T22" fmla="*/ 0 w 150"/>
                  <a:gd name="T23" fmla="*/ 62 h 119"/>
                  <a:gd name="T24" fmla="*/ 1 w 150"/>
                  <a:gd name="T25" fmla="*/ 69 h 119"/>
                  <a:gd name="T26" fmla="*/ 1 w 150"/>
                  <a:gd name="T27" fmla="*/ 69 h 119"/>
                  <a:gd name="T28" fmla="*/ 2 w 150"/>
                  <a:gd name="T29" fmla="*/ 72 h 119"/>
                  <a:gd name="T30" fmla="*/ 7 w 150"/>
                  <a:gd name="T31" fmla="*/ 79 h 119"/>
                  <a:gd name="T32" fmla="*/ 16 w 150"/>
                  <a:gd name="T33" fmla="*/ 89 h 119"/>
                  <a:gd name="T34" fmla="*/ 21 w 150"/>
                  <a:gd name="T35" fmla="*/ 95 h 119"/>
                  <a:gd name="T36" fmla="*/ 27 w 150"/>
                  <a:gd name="T37" fmla="*/ 100 h 119"/>
                  <a:gd name="T38" fmla="*/ 34 w 150"/>
                  <a:gd name="T39" fmla="*/ 105 h 119"/>
                  <a:gd name="T40" fmla="*/ 41 w 150"/>
                  <a:gd name="T41" fmla="*/ 109 h 119"/>
                  <a:gd name="T42" fmla="*/ 50 w 150"/>
                  <a:gd name="T43" fmla="*/ 113 h 119"/>
                  <a:gd name="T44" fmla="*/ 60 w 150"/>
                  <a:gd name="T45" fmla="*/ 116 h 119"/>
                  <a:gd name="T46" fmla="*/ 71 w 150"/>
                  <a:gd name="T47" fmla="*/ 118 h 119"/>
                  <a:gd name="T48" fmla="*/ 82 w 150"/>
                  <a:gd name="T49" fmla="*/ 119 h 119"/>
                  <a:gd name="T50" fmla="*/ 96 w 150"/>
                  <a:gd name="T51" fmla="*/ 118 h 119"/>
                  <a:gd name="T52" fmla="*/ 109 w 150"/>
                  <a:gd name="T53" fmla="*/ 115 h 119"/>
                  <a:gd name="T54" fmla="*/ 109 w 150"/>
                  <a:gd name="T55" fmla="*/ 115 h 119"/>
                  <a:gd name="T56" fmla="*/ 112 w 150"/>
                  <a:gd name="T57" fmla="*/ 114 h 119"/>
                  <a:gd name="T58" fmla="*/ 120 w 150"/>
                  <a:gd name="T59" fmla="*/ 112 h 119"/>
                  <a:gd name="T60" fmla="*/ 129 w 150"/>
                  <a:gd name="T61" fmla="*/ 107 h 119"/>
                  <a:gd name="T62" fmla="*/ 134 w 150"/>
                  <a:gd name="T63" fmla="*/ 104 h 119"/>
                  <a:gd name="T64" fmla="*/ 140 w 150"/>
                  <a:gd name="T65" fmla="*/ 100 h 119"/>
                  <a:gd name="T66" fmla="*/ 144 w 150"/>
                  <a:gd name="T67" fmla="*/ 96 h 119"/>
                  <a:gd name="T68" fmla="*/ 147 w 150"/>
                  <a:gd name="T69" fmla="*/ 90 h 119"/>
                  <a:gd name="T70" fmla="*/ 150 w 150"/>
                  <a:gd name="T71" fmla="*/ 84 h 119"/>
                  <a:gd name="T72" fmla="*/ 150 w 150"/>
                  <a:gd name="T73" fmla="*/ 75 h 119"/>
                  <a:gd name="T74" fmla="*/ 149 w 150"/>
                  <a:gd name="T75" fmla="*/ 67 h 119"/>
                  <a:gd name="T76" fmla="*/ 146 w 150"/>
                  <a:gd name="T77" fmla="*/ 57 h 119"/>
                  <a:gd name="T78" fmla="*/ 141 w 150"/>
                  <a:gd name="T79" fmla="*/ 47 h 119"/>
                  <a:gd name="T80" fmla="*/ 132 w 150"/>
                  <a:gd name="T81" fmla="*/ 34 h 119"/>
                  <a:gd name="T82" fmla="*/ 132 w 150"/>
                  <a:gd name="T83" fmla="*/ 34 h 119"/>
                  <a:gd name="T84" fmla="*/ 128 w 150"/>
                  <a:gd name="T85" fmla="*/ 28 h 119"/>
                  <a:gd name="T86" fmla="*/ 123 w 150"/>
                  <a:gd name="T87" fmla="*/ 22 h 119"/>
                  <a:gd name="T88" fmla="*/ 117 w 150"/>
                  <a:gd name="T89" fmla="*/ 16 h 119"/>
                  <a:gd name="T90" fmla="*/ 109 w 150"/>
                  <a:gd name="T91" fmla="*/ 10 h 119"/>
                  <a:gd name="T92" fmla="*/ 100 w 150"/>
                  <a:gd name="T93" fmla="*/ 5 h 119"/>
                  <a:gd name="T94" fmla="*/ 95 w 150"/>
                  <a:gd name="T95" fmla="*/ 3 h 119"/>
                  <a:gd name="T96" fmla="*/ 89 w 150"/>
                  <a:gd name="T97" fmla="*/ 2 h 119"/>
                  <a:gd name="T98" fmla="*/ 84 w 150"/>
                  <a:gd name="T99" fmla="*/ 0 h 119"/>
                  <a:gd name="T100" fmla="*/ 79 w 150"/>
                  <a:gd name="T101" fmla="*/ 2 h 119"/>
                  <a:gd name="T102" fmla="*/ 79 w 150"/>
                  <a:gd name="T103" fmla="*/ 2 h 11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50"/>
                  <a:gd name="T157" fmla="*/ 0 h 119"/>
                  <a:gd name="T158" fmla="*/ 150 w 150"/>
                  <a:gd name="T159" fmla="*/ 119 h 11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50" h="119">
                    <a:moveTo>
                      <a:pt x="79" y="2"/>
                    </a:moveTo>
                    <a:lnTo>
                      <a:pt x="79" y="2"/>
                    </a:lnTo>
                    <a:lnTo>
                      <a:pt x="65" y="7"/>
                    </a:lnTo>
                    <a:lnTo>
                      <a:pt x="50" y="13"/>
                    </a:lnTo>
                    <a:lnTo>
                      <a:pt x="35" y="21"/>
                    </a:lnTo>
                    <a:lnTo>
                      <a:pt x="27" y="25"/>
                    </a:lnTo>
                    <a:lnTo>
                      <a:pt x="20" y="30"/>
                    </a:lnTo>
                    <a:lnTo>
                      <a:pt x="14" y="36"/>
                    </a:lnTo>
                    <a:lnTo>
                      <a:pt x="7" y="43"/>
                    </a:lnTo>
                    <a:lnTo>
                      <a:pt x="3" y="49"/>
                    </a:lnTo>
                    <a:lnTo>
                      <a:pt x="0" y="55"/>
                    </a:lnTo>
                    <a:lnTo>
                      <a:pt x="0" y="62"/>
                    </a:lnTo>
                    <a:lnTo>
                      <a:pt x="1" y="69"/>
                    </a:lnTo>
                    <a:lnTo>
                      <a:pt x="2" y="72"/>
                    </a:lnTo>
                    <a:lnTo>
                      <a:pt x="7" y="79"/>
                    </a:lnTo>
                    <a:lnTo>
                      <a:pt x="16" y="89"/>
                    </a:lnTo>
                    <a:lnTo>
                      <a:pt x="21" y="95"/>
                    </a:lnTo>
                    <a:lnTo>
                      <a:pt x="27" y="100"/>
                    </a:lnTo>
                    <a:lnTo>
                      <a:pt x="34" y="105"/>
                    </a:lnTo>
                    <a:lnTo>
                      <a:pt x="41" y="109"/>
                    </a:lnTo>
                    <a:lnTo>
                      <a:pt x="50" y="113"/>
                    </a:lnTo>
                    <a:lnTo>
                      <a:pt x="60" y="116"/>
                    </a:lnTo>
                    <a:lnTo>
                      <a:pt x="71" y="118"/>
                    </a:lnTo>
                    <a:lnTo>
                      <a:pt x="82" y="119"/>
                    </a:lnTo>
                    <a:lnTo>
                      <a:pt x="96" y="118"/>
                    </a:lnTo>
                    <a:lnTo>
                      <a:pt x="109" y="115"/>
                    </a:lnTo>
                    <a:lnTo>
                      <a:pt x="112" y="114"/>
                    </a:lnTo>
                    <a:lnTo>
                      <a:pt x="120" y="112"/>
                    </a:lnTo>
                    <a:lnTo>
                      <a:pt x="129" y="107"/>
                    </a:lnTo>
                    <a:lnTo>
                      <a:pt x="134" y="104"/>
                    </a:lnTo>
                    <a:lnTo>
                      <a:pt x="140" y="100"/>
                    </a:lnTo>
                    <a:lnTo>
                      <a:pt x="144" y="96"/>
                    </a:lnTo>
                    <a:lnTo>
                      <a:pt x="147" y="90"/>
                    </a:lnTo>
                    <a:lnTo>
                      <a:pt x="150" y="84"/>
                    </a:lnTo>
                    <a:lnTo>
                      <a:pt x="150" y="75"/>
                    </a:lnTo>
                    <a:lnTo>
                      <a:pt x="149" y="67"/>
                    </a:lnTo>
                    <a:lnTo>
                      <a:pt x="146" y="57"/>
                    </a:lnTo>
                    <a:lnTo>
                      <a:pt x="141" y="47"/>
                    </a:lnTo>
                    <a:lnTo>
                      <a:pt x="132" y="34"/>
                    </a:lnTo>
                    <a:lnTo>
                      <a:pt x="128" y="28"/>
                    </a:lnTo>
                    <a:lnTo>
                      <a:pt x="123" y="22"/>
                    </a:lnTo>
                    <a:lnTo>
                      <a:pt x="117" y="16"/>
                    </a:lnTo>
                    <a:lnTo>
                      <a:pt x="109" y="10"/>
                    </a:lnTo>
                    <a:lnTo>
                      <a:pt x="100" y="5"/>
                    </a:lnTo>
                    <a:lnTo>
                      <a:pt x="95" y="3"/>
                    </a:lnTo>
                    <a:lnTo>
                      <a:pt x="89" y="2"/>
                    </a:lnTo>
                    <a:lnTo>
                      <a:pt x="84" y="0"/>
                    </a:lnTo>
                    <a:lnTo>
                      <a:pt x="79" y="2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4" name="Freeform 403"/>
              <p:cNvSpPr>
                <a:spLocks/>
              </p:cNvSpPr>
              <p:nvPr/>
            </p:nvSpPr>
            <p:spPr bwMode="auto">
              <a:xfrm>
                <a:off x="883" y="3411"/>
                <a:ext cx="57" cy="67"/>
              </a:xfrm>
              <a:custGeom>
                <a:avLst/>
                <a:gdLst>
                  <a:gd name="T0" fmla="*/ 3 w 57"/>
                  <a:gd name="T1" fmla="*/ 12 h 67"/>
                  <a:gd name="T2" fmla="*/ 3 w 57"/>
                  <a:gd name="T3" fmla="*/ 12 h 67"/>
                  <a:gd name="T4" fmla="*/ 1 w 57"/>
                  <a:gd name="T5" fmla="*/ 20 h 67"/>
                  <a:gd name="T6" fmla="*/ 0 w 57"/>
                  <a:gd name="T7" fmla="*/ 27 h 67"/>
                  <a:gd name="T8" fmla="*/ 0 w 57"/>
                  <a:gd name="T9" fmla="*/ 37 h 67"/>
                  <a:gd name="T10" fmla="*/ 0 w 57"/>
                  <a:gd name="T11" fmla="*/ 41 h 67"/>
                  <a:gd name="T12" fmla="*/ 2 w 57"/>
                  <a:gd name="T13" fmla="*/ 46 h 67"/>
                  <a:gd name="T14" fmla="*/ 4 w 57"/>
                  <a:gd name="T15" fmla="*/ 51 h 67"/>
                  <a:gd name="T16" fmla="*/ 7 w 57"/>
                  <a:gd name="T17" fmla="*/ 56 h 67"/>
                  <a:gd name="T18" fmla="*/ 12 w 57"/>
                  <a:gd name="T19" fmla="*/ 59 h 67"/>
                  <a:gd name="T20" fmla="*/ 17 w 57"/>
                  <a:gd name="T21" fmla="*/ 63 h 67"/>
                  <a:gd name="T22" fmla="*/ 24 w 57"/>
                  <a:gd name="T23" fmla="*/ 65 h 67"/>
                  <a:gd name="T24" fmla="*/ 31 w 57"/>
                  <a:gd name="T25" fmla="*/ 67 h 67"/>
                  <a:gd name="T26" fmla="*/ 31 w 57"/>
                  <a:gd name="T27" fmla="*/ 67 h 67"/>
                  <a:gd name="T28" fmla="*/ 37 w 57"/>
                  <a:gd name="T29" fmla="*/ 64 h 67"/>
                  <a:gd name="T30" fmla="*/ 42 w 57"/>
                  <a:gd name="T31" fmla="*/ 60 h 67"/>
                  <a:gd name="T32" fmla="*/ 48 w 57"/>
                  <a:gd name="T33" fmla="*/ 54 h 67"/>
                  <a:gd name="T34" fmla="*/ 54 w 57"/>
                  <a:gd name="T35" fmla="*/ 46 h 67"/>
                  <a:gd name="T36" fmla="*/ 55 w 57"/>
                  <a:gd name="T37" fmla="*/ 42 h 67"/>
                  <a:gd name="T38" fmla="*/ 57 w 57"/>
                  <a:gd name="T39" fmla="*/ 38 h 67"/>
                  <a:gd name="T40" fmla="*/ 57 w 57"/>
                  <a:gd name="T41" fmla="*/ 33 h 67"/>
                  <a:gd name="T42" fmla="*/ 57 w 57"/>
                  <a:gd name="T43" fmla="*/ 28 h 67"/>
                  <a:gd name="T44" fmla="*/ 55 w 57"/>
                  <a:gd name="T45" fmla="*/ 23 h 67"/>
                  <a:gd name="T46" fmla="*/ 53 w 57"/>
                  <a:gd name="T47" fmla="*/ 17 h 67"/>
                  <a:gd name="T48" fmla="*/ 53 w 57"/>
                  <a:gd name="T49" fmla="*/ 17 h 67"/>
                  <a:gd name="T50" fmla="*/ 49 w 57"/>
                  <a:gd name="T51" fmla="*/ 12 h 67"/>
                  <a:gd name="T52" fmla="*/ 45 w 57"/>
                  <a:gd name="T53" fmla="*/ 7 h 67"/>
                  <a:gd name="T54" fmla="*/ 39 w 57"/>
                  <a:gd name="T55" fmla="*/ 3 h 67"/>
                  <a:gd name="T56" fmla="*/ 36 w 57"/>
                  <a:gd name="T57" fmla="*/ 1 h 67"/>
                  <a:gd name="T58" fmla="*/ 32 w 57"/>
                  <a:gd name="T59" fmla="*/ 0 h 67"/>
                  <a:gd name="T60" fmla="*/ 28 w 57"/>
                  <a:gd name="T61" fmla="*/ 0 h 67"/>
                  <a:gd name="T62" fmla="*/ 24 w 57"/>
                  <a:gd name="T63" fmla="*/ 0 h 67"/>
                  <a:gd name="T64" fmla="*/ 19 w 57"/>
                  <a:gd name="T65" fmla="*/ 1 h 67"/>
                  <a:gd name="T66" fmla="*/ 15 w 57"/>
                  <a:gd name="T67" fmla="*/ 3 h 67"/>
                  <a:gd name="T68" fmla="*/ 8 w 57"/>
                  <a:gd name="T69" fmla="*/ 7 h 67"/>
                  <a:gd name="T70" fmla="*/ 3 w 57"/>
                  <a:gd name="T71" fmla="*/ 12 h 67"/>
                  <a:gd name="T72" fmla="*/ 3 w 57"/>
                  <a:gd name="T73" fmla="*/ 12 h 6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7"/>
                  <a:gd name="T112" fmla="*/ 0 h 67"/>
                  <a:gd name="T113" fmla="*/ 57 w 57"/>
                  <a:gd name="T114" fmla="*/ 67 h 6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7" h="67">
                    <a:moveTo>
                      <a:pt x="3" y="12"/>
                    </a:moveTo>
                    <a:lnTo>
                      <a:pt x="3" y="12"/>
                    </a:lnTo>
                    <a:lnTo>
                      <a:pt x="1" y="20"/>
                    </a:lnTo>
                    <a:lnTo>
                      <a:pt x="0" y="27"/>
                    </a:lnTo>
                    <a:lnTo>
                      <a:pt x="0" y="37"/>
                    </a:lnTo>
                    <a:lnTo>
                      <a:pt x="0" y="41"/>
                    </a:lnTo>
                    <a:lnTo>
                      <a:pt x="2" y="46"/>
                    </a:lnTo>
                    <a:lnTo>
                      <a:pt x="4" y="51"/>
                    </a:lnTo>
                    <a:lnTo>
                      <a:pt x="7" y="56"/>
                    </a:lnTo>
                    <a:lnTo>
                      <a:pt x="12" y="59"/>
                    </a:lnTo>
                    <a:lnTo>
                      <a:pt x="17" y="63"/>
                    </a:lnTo>
                    <a:lnTo>
                      <a:pt x="24" y="65"/>
                    </a:lnTo>
                    <a:lnTo>
                      <a:pt x="31" y="67"/>
                    </a:lnTo>
                    <a:lnTo>
                      <a:pt x="37" y="64"/>
                    </a:lnTo>
                    <a:lnTo>
                      <a:pt x="42" y="60"/>
                    </a:lnTo>
                    <a:lnTo>
                      <a:pt x="48" y="54"/>
                    </a:lnTo>
                    <a:lnTo>
                      <a:pt x="54" y="46"/>
                    </a:lnTo>
                    <a:lnTo>
                      <a:pt x="55" y="42"/>
                    </a:lnTo>
                    <a:lnTo>
                      <a:pt x="57" y="38"/>
                    </a:lnTo>
                    <a:lnTo>
                      <a:pt x="57" y="33"/>
                    </a:lnTo>
                    <a:lnTo>
                      <a:pt x="57" y="28"/>
                    </a:lnTo>
                    <a:lnTo>
                      <a:pt x="55" y="23"/>
                    </a:lnTo>
                    <a:lnTo>
                      <a:pt x="53" y="17"/>
                    </a:lnTo>
                    <a:lnTo>
                      <a:pt x="49" y="12"/>
                    </a:lnTo>
                    <a:lnTo>
                      <a:pt x="45" y="7"/>
                    </a:lnTo>
                    <a:lnTo>
                      <a:pt x="39" y="3"/>
                    </a:lnTo>
                    <a:lnTo>
                      <a:pt x="36" y="1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19" y="1"/>
                    </a:lnTo>
                    <a:lnTo>
                      <a:pt x="15" y="3"/>
                    </a:lnTo>
                    <a:lnTo>
                      <a:pt x="8" y="7"/>
                    </a:lnTo>
                    <a:lnTo>
                      <a:pt x="3" y="12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5" name="Freeform 404"/>
              <p:cNvSpPr>
                <a:spLocks/>
              </p:cNvSpPr>
              <p:nvPr/>
            </p:nvSpPr>
            <p:spPr bwMode="auto">
              <a:xfrm>
                <a:off x="847" y="3634"/>
                <a:ext cx="66" cy="85"/>
              </a:xfrm>
              <a:custGeom>
                <a:avLst/>
                <a:gdLst>
                  <a:gd name="T0" fmla="*/ 0 w 66"/>
                  <a:gd name="T1" fmla="*/ 28 h 85"/>
                  <a:gd name="T2" fmla="*/ 0 w 66"/>
                  <a:gd name="T3" fmla="*/ 28 h 85"/>
                  <a:gd name="T4" fmla="*/ 3 w 66"/>
                  <a:gd name="T5" fmla="*/ 40 h 85"/>
                  <a:gd name="T6" fmla="*/ 7 w 66"/>
                  <a:gd name="T7" fmla="*/ 50 h 85"/>
                  <a:gd name="T8" fmla="*/ 13 w 66"/>
                  <a:gd name="T9" fmla="*/ 61 h 85"/>
                  <a:gd name="T10" fmla="*/ 16 w 66"/>
                  <a:gd name="T11" fmla="*/ 67 h 85"/>
                  <a:gd name="T12" fmla="*/ 20 w 66"/>
                  <a:gd name="T13" fmla="*/ 73 h 85"/>
                  <a:gd name="T14" fmla="*/ 25 w 66"/>
                  <a:gd name="T15" fmla="*/ 77 h 85"/>
                  <a:gd name="T16" fmla="*/ 30 w 66"/>
                  <a:gd name="T17" fmla="*/ 81 h 85"/>
                  <a:gd name="T18" fmla="*/ 36 w 66"/>
                  <a:gd name="T19" fmla="*/ 84 h 85"/>
                  <a:gd name="T20" fmla="*/ 43 w 66"/>
                  <a:gd name="T21" fmla="*/ 85 h 85"/>
                  <a:gd name="T22" fmla="*/ 51 w 66"/>
                  <a:gd name="T23" fmla="*/ 85 h 85"/>
                  <a:gd name="T24" fmla="*/ 59 w 66"/>
                  <a:gd name="T25" fmla="*/ 84 h 85"/>
                  <a:gd name="T26" fmla="*/ 59 w 66"/>
                  <a:gd name="T27" fmla="*/ 84 h 85"/>
                  <a:gd name="T28" fmla="*/ 62 w 66"/>
                  <a:gd name="T29" fmla="*/ 77 h 85"/>
                  <a:gd name="T30" fmla="*/ 64 w 66"/>
                  <a:gd name="T31" fmla="*/ 68 h 85"/>
                  <a:gd name="T32" fmla="*/ 66 w 66"/>
                  <a:gd name="T33" fmla="*/ 59 h 85"/>
                  <a:gd name="T34" fmla="*/ 66 w 66"/>
                  <a:gd name="T35" fmla="*/ 47 h 85"/>
                  <a:gd name="T36" fmla="*/ 65 w 66"/>
                  <a:gd name="T37" fmla="*/ 42 h 85"/>
                  <a:gd name="T38" fmla="*/ 64 w 66"/>
                  <a:gd name="T39" fmla="*/ 36 h 85"/>
                  <a:gd name="T40" fmla="*/ 61 w 66"/>
                  <a:gd name="T41" fmla="*/ 28 h 85"/>
                  <a:gd name="T42" fmla="*/ 58 w 66"/>
                  <a:gd name="T43" fmla="*/ 22 h 85"/>
                  <a:gd name="T44" fmla="*/ 53 w 66"/>
                  <a:gd name="T45" fmla="*/ 16 h 85"/>
                  <a:gd name="T46" fmla="*/ 48 w 66"/>
                  <a:gd name="T47" fmla="*/ 11 h 85"/>
                  <a:gd name="T48" fmla="*/ 48 w 66"/>
                  <a:gd name="T49" fmla="*/ 11 h 85"/>
                  <a:gd name="T50" fmla="*/ 41 w 66"/>
                  <a:gd name="T51" fmla="*/ 6 h 85"/>
                  <a:gd name="T52" fmla="*/ 34 w 66"/>
                  <a:gd name="T53" fmla="*/ 3 h 85"/>
                  <a:gd name="T54" fmla="*/ 27 w 66"/>
                  <a:gd name="T55" fmla="*/ 0 h 85"/>
                  <a:gd name="T56" fmla="*/ 23 w 66"/>
                  <a:gd name="T57" fmla="*/ 0 h 85"/>
                  <a:gd name="T58" fmla="*/ 19 w 66"/>
                  <a:gd name="T59" fmla="*/ 0 h 85"/>
                  <a:gd name="T60" fmla="*/ 15 w 66"/>
                  <a:gd name="T61" fmla="*/ 2 h 85"/>
                  <a:gd name="T62" fmla="*/ 12 w 66"/>
                  <a:gd name="T63" fmla="*/ 4 h 85"/>
                  <a:gd name="T64" fmla="*/ 8 w 66"/>
                  <a:gd name="T65" fmla="*/ 8 h 85"/>
                  <a:gd name="T66" fmla="*/ 4 w 66"/>
                  <a:gd name="T67" fmla="*/ 13 h 85"/>
                  <a:gd name="T68" fmla="*/ 2 w 66"/>
                  <a:gd name="T69" fmla="*/ 20 h 85"/>
                  <a:gd name="T70" fmla="*/ 0 w 66"/>
                  <a:gd name="T71" fmla="*/ 28 h 85"/>
                  <a:gd name="T72" fmla="*/ 0 w 66"/>
                  <a:gd name="T73" fmla="*/ 28 h 8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6"/>
                  <a:gd name="T112" fmla="*/ 0 h 85"/>
                  <a:gd name="T113" fmla="*/ 66 w 66"/>
                  <a:gd name="T114" fmla="*/ 85 h 8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6" h="85">
                    <a:moveTo>
                      <a:pt x="0" y="28"/>
                    </a:moveTo>
                    <a:lnTo>
                      <a:pt x="0" y="28"/>
                    </a:lnTo>
                    <a:lnTo>
                      <a:pt x="3" y="40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6" y="67"/>
                    </a:lnTo>
                    <a:lnTo>
                      <a:pt x="20" y="73"/>
                    </a:lnTo>
                    <a:lnTo>
                      <a:pt x="25" y="77"/>
                    </a:lnTo>
                    <a:lnTo>
                      <a:pt x="30" y="81"/>
                    </a:lnTo>
                    <a:lnTo>
                      <a:pt x="36" y="84"/>
                    </a:lnTo>
                    <a:lnTo>
                      <a:pt x="43" y="85"/>
                    </a:lnTo>
                    <a:lnTo>
                      <a:pt x="51" y="85"/>
                    </a:lnTo>
                    <a:lnTo>
                      <a:pt x="59" y="84"/>
                    </a:lnTo>
                    <a:lnTo>
                      <a:pt x="62" y="77"/>
                    </a:lnTo>
                    <a:lnTo>
                      <a:pt x="64" y="68"/>
                    </a:lnTo>
                    <a:lnTo>
                      <a:pt x="66" y="59"/>
                    </a:lnTo>
                    <a:lnTo>
                      <a:pt x="66" y="47"/>
                    </a:lnTo>
                    <a:lnTo>
                      <a:pt x="65" y="42"/>
                    </a:lnTo>
                    <a:lnTo>
                      <a:pt x="64" y="36"/>
                    </a:lnTo>
                    <a:lnTo>
                      <a:pt x="61" y="28"/>
                    </a:lnTo>
                    <a:lnTo>
                      <a:pt x="58" y="22"/>
                    </a:lnTo>
                    <a:lnTo>
                      <a:pt x="53" y="16"/>
                    </a:lnTo>
                    <a:lnTo>
                      <a:pt x="48" y="11"/>
                    </a:lnTo>
                    <a:lnTo>
                      <a:pt x="41" y="6"/>
                    </a:lnTo>
                    <a:lnTo>
                      <a:pt x="34" y="3"/>
                    </a:lnTo>
                    <a:lnTo>
                      <a:pt x="27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5" y="2"/>
                    </a:lnTo>
                    <a:lnTo>
                      <a:pt x="12" y="4"/>
                    </a:lnTo>
                    <a:lnTo>
                      <a:pt x="8" y="8"/>
                    </a:lnTo>
                    <a:lnTo>
                      <a:pt x="4" y="13"/>
                    </a:lnTo>
                    <a:lnTo>
                      <a:pt x="2" y="2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6" name="Freeform 405"/>
              <p:cNvSpPr>
                <a:spLocks/>
              </p:cNvSpPr>
              <p:nvPr/>
            </p:nvSpPr>
            <p:spPr bwMode="auto">
              <a:xfrm>
                <a:off x="1203" y="3592"/>
                <a:ext cx="104" cy="192"/>
              </a:xfrm>
              <a:custGeom>
                <a:avLst/>
                <a:gdLst>
                  <a:gd name="T0" fmla="*/ 52 w 104"/>
                  <a:gd name="T1" fmla="*/ 0 h 192"/>
                  <a:gd name="T2" fmla="*/ 52 w 104"/>
                  <a:gd name="T3" fmla="*/ 0 h 192"/>
                  <a:gd name="T4" fmla="*/ 45 w 104"/>
                  <a:gd name="T5" fmla="*/ 2 h 192"/>
                  <a:gd name="T6" fmla="*/ 38 w 104"/>
                  <a:gd name="T7" fmla="*/ 5 h 192"/>
                  <a:gd name="T8" fmla="*/ 30 w 104"/>
                  <a:gd name="T9" fmla="*/ 9 h 192"/>
                  <a:gd name="T10" fmla="*/ 21 w 104"/>
                  <a:gd name="T11" fmla="*/ 15 h 192"/>
                  <a:gd name="T12" fmla="*/ 11 w 104"/>
                  <a:gd name="T13" fmla="*/ 22 h 192"/>
                  <a:gd name="T14" fmla="*/ 8 w 104"/>
                  <a:gd name="T15" fmla="*/ 26 h 192"/>
                  <a:gd name="T16" fmla="*/ 5 w 104"/>
                  <a:gd name="T17" fmla="*/ 31 h 192"/>
                  <a:gd name="T18" fmla="*/ 2 w 104"/>
                  <a:gd name="T19" fmla="*/ 37 h 192"/>
                  <a:gd name="T20" fmla="*/ 0 w 104"/>
                  <a:gd name="T21" fmla="*/ 43 h 192"/>
                  <a:gd name="T22" fmla="*/ 0 w 104"/>
                  <a:gd name="T23" fmla="*/ 43 h 192"/>
                  <a:gd name="T24" fmla="*/ 1 w 104"/>
                  <a:gd name="T25" fmla="*/ 54 h 192"/>
                  <a:gd name="T26" fmla="*/ 2 w 104"/>
                  <a:gd name="T27" fmla="*/ 66 h 192"/>
                  <a:gd name="T28" fmla="*/ 5 w 104"/>
                  <a:gd name="T29" fmla="*/ 82 h 192"/>
                  <a:gd name="T30" fmla="*/ 8 w 104"/>
                  <a:gd name="T31" fmla="*/ 99 h 192"/>
                  <a:gd name="T32" fmla="*/ 15 w 104"/>
                  <a:gd name="T33" fmla="*/ 118 h 192"/>
                  <a:gd name="T34" fmla="*/ 22 w 104"/>
                  <a:gd name="T35" fmla="*/ 136 h 192"/>
                  <a:gd name="T36" fmla="*/ 26 w 104"/>
                  <a:gd name="T37" fmla="*/ 144 h 192"/>
                  <a:gd name="T38" fmla="*/ 31 w 104"/>
                  <a:gd name="T39" fmla="*/ 153 h 192"/>
                  <a:gd name="T40" fmla="*/ 31 w 104"/>
                  <a:gd name="T41" fmla="*/ 153 h 192"/>
                  <a:gd name="T42" fmla="*/ 33 w 104"/>
                  <a:gd name="T43" fmla="*/ 159 h 192"/>
                  <a:gd name="T44" fmla="*/ 38 w 104"/>
                  <a:gd name="T45" fmla="*/ 170 h 192"/>
                  <a:gd name="T46" fmla="*/ 42 w 104"/>
                  <a:gd name="T47" fmla="*/ 176 h 192"/>
                  <a:gd name="T48" fmla="*/ 46 w 104"/>
                  <a:gd name="T49" fmla="*/ 182 h 192"/>
                  <a:gd name="T50" fmla="*/ 50 w 104"/>
                  <a:gd name="T51" fmla="*/ 187 h 192"/>
                  <a:gd name="T52" fmla="*/ 56 w 104"/>
                  <a:gd name="T53" fmla="*/ 191 h 192"/>
                  <a:gd name="T54" fmla="*/ 59 w 104"/>
                  <a:gd name="T55" fmla="*/ 192 h 192"/>
                  <a:gd name="T56" fmla="*/ 61 w 104"/>
                  <a:gd name="T57" fmla="*/ 192 h 192"/>
                  <a:gd name="T58" fmla="*/ 64 w 104"/>
                  <a:gd name="T59" fmla="*/ 192 h 192"/>
                  <a:gd name="T60" fmla="*/ 67 w 104"/>
                  <a:gd name="T61" fmla="*/ 191 h 192"/>
                  <a:gd name="T62" fmla="*/ 70 w 104"/>
                  <a:gd name="T63" fmla="*/ 189 h 192"/>
                  <a:gd name="T64" fmla="*/ 72 w 104"/>
                  <a:gd name="T65" fmla="*/ 187 h 192"/>
                  <a:gd name="T66" fmla="*/ 75 w 104"/>
                  <a:gd name="T67" fmla="*/ 183 h 192"/>
                  <a:gd name="T68" fmla="*/ 78 w 104"/>
                  <a:gd name="T69" fmla="*/ 178 h 192"/>
                  <a:gd name="T70" fmla="*/ 83 w 104"/>
                  <a:gd name="T71" fmla="*/ 165 h 192"/>
                  <a:gd name="T72" fmla="*/ 88 w 104"/>
                  <a:gd name="T73" fmla="*/ 145 h 192"/>
                  <a:gd name="T74" fmla="*/ 93 w 104"/>
                  <a:gd name="T75" fmla="*/ 121 h 192"/>
                  <a:gd name="T76" fmla="*/ 98 w 104"/>
                  <a:gd name="T77" fmla="*/ 89 h 192"/>
                  <a:gd name="T78" fmla="*/ 98 w 104"/>
                  <a:gd name="T79" fmla="*/ 89 h 192"/>
                  <a:gd name="T80" fmla="*/ 99 w 104"/>
                  <a:gd name="T81" fmla="*/ 85 h 192"/>
                  <a:gd name="T82" fmla="*/ 102 w 104"/>
                  <a:gd name="T83" fmla="*/ 74 h 192"/>
                  <a:gd name="T84" fmla="*/ 104 w 104"/>
                  <a:gd name="T85" fmla="*/ 58 h 192"/>
                  <a:gd name="T86" fmla="*/ 104 w 104"/>
                  <a:gd name="T87" fmla="*/ 50 h 192"/>
                  <a:gd name="T88" fmla="*/ 104 w 104"/>
                  <a:gd name="T89" fmla="*/ 41 h 192"/>
                  <a:gd name="T90" fmla="*/ 103 w 104"/>
                  <a:gd name="T91" fmla="*/ 33 h 192"/>
                  <a:gd name="T92" fmla="*/ 101 w 104"/>
                  <a:gd name="T93" fmla="*/ 24 h 192"/>
                  <a:gd name="T94" fmla="*/ 98 w 104"/>
                  <a:gd name="T95" fmla="*/ 16 h 192"/>
                  <a:gd name="T96" fmla="*/ 92 w 104"/>
                  <a:gd name="T97" fmla="*/ 10 h 192"/>
                  <a:gd name="T98" fmla="*/ 85 w 104"/>
                  <a:gd name="T99" fmla="*/ 5 h 192"/>
                  <a:gd name="T100" fmla="*/ 81 w 104"/>
                  <a:gd name="T101" fmla="*/ 3 h 192"/>
                  <a:gd name="T102" fmla="*/ 77 w 104"/>
                  <a:gd name="T103" fmla="*/ 1 h 192"/>
                  <a:gd name="T104" fmla="*/ 66 w 104"/>
                  <a:gd name="T105" fmla="*/ 0 h 192"/>
                  <a:gd name="T106" fmla="*/ 52 w 104"/>
                  <a:gd name="T107" fmla="*/ 0 h 192"/>
                  <a:gd name="T108" fmla="*/ 52 w 104"/>
                  <a:gd name="T109" fmla="*/ 0 h 19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04"/>
                  <a:gd name="T166" fmla="*/ 0 h 192"/>
                  <a:gd name="T167" fmla="*/ 104 w 104"/>
                  <a:gd name="T168" fmla="*/ 192 h 192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04" h="192">
                    <a:moveTo>
                      <a:pt x="52" y="0"/>
                    </a:moveTo>
                    <a:lnTo>
                      <a:pt x="52" y="0"/>
                    </a:lnTo>
                    <a:lnTo>
                      <a:pt x="45" y="2"/>
                    </a:lnTo>
                    <a:lnTo>
                      <a:pt x="38" y="5"/>
                    </a:lnTo>
                    <a:lnTo>
                      <a:pt x="30" y="9"/>
                    </a:lnTo>
                    <a:lnTo>
                      <a:pt x="21" y="15"/>
                    </a:lnTo>
                    <a:lnTo>
                      <a:pt x="11" y="22"/>
                    </a:lnTo>
                    <a:lnTo>
                      <a:pt x="8" y="26"/>
                    </a:lnTo>
                    <a:lnTo>
                      <a:pt x="5" y="31"/>
                    </a:lnTo>
                    <a:lnTo>
                      <a:pt x="2" y="37"/>
                    </a:lnTo>
                    <a:lnTo>
                      <a:pt x="0" y="43"/>
                    </a:lnTo>
                    <a:lnTo>
                      <a:pt x="1" y="54"/>
                    </a:lnTo>
                    <a:lnTo>
                      <a:pt x="2" y="66"/>
                    </a:lnTo>
                    <a:lnTo>
                      <a:pt x="5" y="82"/>
                    </a:lnTo>
                    <a:lnTo>
                      <a:pt x="8" y="99"/>
                    </a:lnTo>
                    <a:lnTo>
                      <a:pt x="15" y="118"/>
                    </a:lnTo>
                    <a:lnTo>
                      <a:pt x="22" y="136"/>
                    </a:lnTo>
                    <a:lnTo>
                      <a:pt x="26" y="144"/>
                    </a:lnTo>
                    <a:lnTo>
                      <a:pt x="31" y="153"/>
                    </a:lnTo>
                    <a:lnTo>
                      <a:pt x="33" y="159"/>
                    </a:lnTo>
                    <a:lnTo>
                      <a:pt x="38" y="170"/>
                    </a:lnTo>
                    <a:lnTo>
                      <a:pt x="42" y="176"/>
                    </a:lnTo>
                    <a:lnTo>
                      <a:pt x="46" y="182"/>
                    </a:lnTo>
                    <a:lnTo>
                      <a:pt x="50" y="187"/>
                    </a:lnTo>
                    <a:lnTo>
                      <a:pt x="56" y="191"/>
                    </a:lnTo>
                    <a:lnTo>
                      <a:pt x="59" y="192"/>
                    </a:lnTo>
                    <a:lnTo>
                      <a:pt x="61" y="192"/>
                    </a:lnTo>
                    <a:lnTo>
                      <a:pt x="64" y="192"/>
                    </a:lnTo>
                    <a:lnTo>
                      <a:pt x="67" y="191"/>
                    </a:lnTo>
                    <a:lnTo>
                      <a:pt x="70" y="189"/>
                    </a:lnTo>
                    <a:lnTo>
                      <a:pt x="72" y="187"/>
                    </a:lnTo>
                    <a:lnTo>
                      <a:pt x="75" y="183"/>
                    </a:lnTo>
                    <a:lnTo>
                      <a:pt x="78" y="178"/>
                    </a:lnTo>
                    <a:lnTo>
                      <a:pt x="83" y="165"/>
                    </a:lnTo>
                    <a:lnTo>
                      <a:pt x="88" y="145"/>
                    </a:lnTo>
                    <a:lnTo>
                      <a:pt x="93" y="121"/>
                    </a:lnTo>
                    <a:lnTo>
                      <a:pt x="98" y="89"/>
                    </a:lnTo>
                    <a:lnTo>
                      <a:pt x="99" y="85"/>
                    </a:lnTo>
                    <a:lnTo>
                      <a:pt x="102" y="74"/>
                    </a:lnTo>
                    <a:lnTo>
                      <a:pt x="104" y="58"/>
                    </a:lnTo>
                    <a:lnTo>
                      <a:pt x="104" y="50"/>
                    </a:lnTo>
                    <a:lnTo>
                      <a:pt x="104" y="41"/>
                    </a:lnTo>
                    <a:lnTo>
                      <a:pt x="103" y="33"/>
                    </a:lnTo>
                    <a:lnTo>
                      <a:pt x="101" y="24"/>
                    </a:lnTo>
                    <a:lnTo>
                      <a:pt x="98" y="16"/>
                    </a:lnTo>
                    <a:lnTo>
                      <a:pt x="92" y="10"/>
                    </a:lnTo>
                    <a:lnTo>
                      <a:pt x="85" y="5"/>
                    </a:lnTo>
                    <a:lnTo>
                      <a:pt x="81" y="3"/>
                    </a:lnTo>
                    <a:lnTo>
                      <a:pt x="77" y="1"/>
                    </a:lnTo>
                    <a:lnTo>
                      <a:pt x="66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7" name="Freeform 406"/>
              <p:cNvSpPr>
                <a:spLocks/>
              </p:cNvSpPr>
              <p:nvPr/>
            </p:nvSpPr>
            <p:spPr bwMode="auto">
              <a:xfrm>
                <a:off x="1337" y="3402"/>
                <a:ext cx="98" cy="94"/>
              </a:xfrm>
              <a:custGeom>
                <a:avLst/>
                <a:gdLst>
                  <a:gd name="T0" fmla="*/ 35 w 98"/>
                  <a:gd name="T1" fmla="*/ 6 h 94"/>
                  <a:gd name="T2" fmla="*/ 35 w 98"/>
                  <a:gd name="T3" fmla="*/ 6 h 94"/>
                  <a:gd name="T4" fmla="*/ 26 w 98"/>
                  <a:gd name="T5" fmla="*/ 13 h 94"/>
                  <a:gd name="T6" fmla="*/ 18 w 98"/>
                  <a:gd name="T7" fmla="*/ 23 h 94"/>
                  <a:gd name="T8" fmla="*/ 9 w 98"/>
                  <a:gd name="T9" fmla="*/ 33 h 94"/>
                  <a:gd name="T10" fmla="*/ 6 w 98"/>
                  <a:gd name="T11" fmla="*/ 39 h 94"/>
                  <a:gd name="T12" fmla="*/ 3 w 98"/>
                  <a:gd name="T13" fmla="*/ 44 h 94"/>
                  <a:gd name="T14" fmla="*/ 0 w 98"/>
                  <a:gd name="T15" fmla="*/ 50 h 94"/>
                  <a:gd name="T16" fmla="*/ 0 w 98"/>
                  <a:gd name="T17" fmla="*/ 57 h 94"/>
                  <a:gd name="T18" fmla="*/ 1 w 98"/>
                  <a:gd name="T19" fmla="*/ 64 h 94"/>
                  <a:gd name="T20" fmla="*/ 4 w 98"/>
                  <a:gd name="T21" fmla="*/ 70 h 94"/>
                  <a:gd name="T22" fmla="*/ 9 w 98"/>
                  <a:gd name="T23" fmla="*/ 75 h 94"/>
                  <a:gd name="T24" fmla="*/ 15 w 98"/>
                  <a:gd name="T25" fmla="*/ 81 h 94"/>
                  <a:gd name="T26" fmla="*/ 15 w 98"/>
                  <a:gd name="T27" fmla="*/ 81 h 94"/>
                  <a:gd name="T28" fmla="*/ 18 w 98"/>
                  <a:gd name="T29" fmla="*/ 84 h 94"/>
                  <a:gd name="T30" fmla="*/ 22 w 98"/>
                  <a:gd name="T31" fmla="*/ 88 h 94"/>
                  <a:gd name="T32" fmla="*/ 27 w 98"/>
                  <a:gd name="T33" fmla="*/ 91 h 94"/>
                  <a:gd name="T34" fmla="*/ 32 w 98"/>
                  <a:gd name="T35" fmla="*/ 93 h 94"/>
                  <a:gd name="T36" fmla="*/ 40 w 98"/>
                  <a:gd name="T37" fmla="*/ 94 h 94"/>
                  <a:gd name="T38" fmla="*/ 44 w 98"/>
                  <a:gd name="T39" fmla="*/ 94 h 94"/>
                  <a:gd name="T40" fmla="*/ 49 w 98"/>
                  <a:gd name="T41" fmla="*/ 93 h 94"/>
                  <a:gd name="T42" fmla="*/ 53 w 98"/>
                  <a:gd name="T43" fmla="*/ 91 h 94"/>
                  <a:gd name="T44" fmla="*/ 58 w 98"/>
                  <a:gd name="T45" fmla="*/ 88 h 94"/>
                  <a:gd name="T46" fmla="*/ 58 w 98"/>
                  <a:gd name="T47" fmla="*/ 88 h 94"/>
                  <a:gd name="T48" fmla="*/ 69 w 98"/>
                  <a:gd name="T49" fmla="*/ 78 h 94"/>
                  <a:gd name="T50" fmla="*/ 79 w 98"/>
                  <a:gd name="T51" fmla="*/ 67 h 94"/>
                  <a:gd name="T52" fmla="*/ 85 w 98"/>
                  <a:gd name="T53" fmla="*/ 61 h 94"/>
                  <a:gd name="T54" fmla="*/ 90 w 98"/>
                  <a:gd name="T55" fmla="*/ 54 h 94"/>
                  <a:gd name="T56" fmla="*/ 94 w 98"/>
                  <a:gd name="T57" fmla="*/ 47 h 94"/>
                  <a:gd name="T58" fmla="*/ 96 w 98"/>
                  <a:gd name="T59" fmla="*/ 40 h 94"/>
                  <a:gd name="T60" fmla="*/ 98 w 98"/>
                  <a:gd name="T61" fmla="*/ 33 h 94"/>
                  <a:gd name="T62" fmla="*/ 97 w 98"/>
                  <a:gd name="T63" fmla="*/ 26 h 94"/>
                  <a:gd name="T64" fmla="*/ 95 w 98"/>
                  <a:gd name="T65" fmla="*/ 20 h 94"/>
                  <a:gd name="T66" fmla="*/ 93 w 98"/>
                  <a:gd name="T67" fmla="*/ 16 h 94"/>
                  <a:gd name="T68" fmla="*/ 90 w 98"/>
                  <a:gd name="T69" fmla="*/ 14 h 94"/>
                  <a:gd name="T70" fmla="*/ 81 w 98"/>
                  <a:gd name="T71" fmla="*/ 9 h 94"/>
                  <a:gd name="T72" fmla="*/ 71 w 98"/>
                  <a:gd name="T73" fmla="*/ 4 h 94"/>
                  <a:gd name="T74" fmla="*/ 71 w 98"/>
                  <a:gd name="T75" fmla="*/ 4 h 94"/>
                  <a:gd name="T76" fmla="*/ 67 w 98"/>
                  <a:gd name="T77" fmla="*/ 3 h 94"/>
                  <a:gd name="T78" fmla="*/ 58 w 98"/>
                  <a:gd name="T79" fmla="*/ 0 h 94"/>
                  <a:gd name="T80" fmla="*/ 53 w 98"/>
                  <a:gd name="T81" fmla="*/ 0 h 94"/>
                  <a:gd name="T82" fmla="*/ 47 w 98"/>
                  <a:gd name="T83" fmla="*/ 0 h 94"/>
                  <a:gd name="T84" fmla="*/ 40 w 98"/>
                  <a:gd name="T85" fmla="*/ 2 h 94"/>
                  <a:gd name="T86" fmla="*/ 35 w 98"/>
                  <a:gd name="T87" fmla="*/ 6 h 94"/>
                  <a:gd name="T88" fmla="*/ 35 w 98"/>
                  <a:gd name="T89" fmla="*/ 6 h 9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8"/>
                  <a:gd name="T136" fmla="*/ 0 h 94"/>
                  <a:gd name="T137" fmla="*/ 98 w 98"/>
                  <a:gd name="T138" fmla="*/ 94 h 94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8" h="94">
                    <a:moveTo>
                      <a:pt x="35" y="6"/>
                    </a:moveTo>
                    <a:lnTo>
                      <a:pt x="35" y="6"/>
                    </a:lnTo>
                    <a:lnTo>
                      <a:pt x="26" y="13"/>
                    </a:lnTo>
                    <a:lnTo>
                      <a:pt x="18" y="23"/>
                    </a:lnTo>
                    <a:lnTo>
                      <a:pt x="9" y="33"/>
                    </a:lnTo>
                    <a:lnTo>
                      <a:pt x="6" y="39"/>
                    </a:lnTo>
                    <a:lnTo>
                      <a:pt x="3" y="44"/>
                    </a:lnTo>
                    <a:lnTo>
                      <a:pt x="0" y="50"/>
                    </a:lnTo>
                    <a:lnTo>
                      <a:pt x="0" y="57"/>
                    </a:lnTo>
                    <a:lnTo>
                      <a:pt x="1" y="64"/>
                    </a:lnTo>
                    <a:lnTo>
                      <a:pt x="4" y="70"/>
                    </a:lnTo>
                    <a:lnTo>
                      <a:pt x="9" y="75"/>
                    </a:lnTo>
                    <a:lnTo>
                      <a:pt x="15" y="81"/>
                    </a:lnTo>
                    <a:lnTo>
                      <a:pt x="18" y="84"/>
                    </a:lnTo>
                    <a:lnTo>
                      <a:pt x="22" y="88"/>
                    </a:lnTo>
                    <a:lnTo>
                      <a:pt x="27" y="91"/>
                    </a:lnTo>
                    <a:lnTo>
                      <a:pt x="32" y="93"/>
                    </a:lnTo>
                    <a:lnTo>
                      <a:pt x="40" y="94"/>
                    </a:lnTo>
                    <a:lnTo>
                      <a:pt x="44" y="94"/>
                    </a:lnTo>
                    <a:lnTo>
                      <a:pt x="49" y="93"/>
                    </a:lnTo>
                    <a:lnTo>
                      <a:pt x="53" y="91"/>
                    </a:lnTo>
                    <a:lnTo>
                      <a:pt x="58" y="88"/>
                    </a:lnTo>
                    <a:lnTo>
                      <a:pt x="69" y="78"/>
                    </a:lnTo>
                    <a:lnTo>
                      <a:pt x="79" y="67"/>
                    </a:lnTo>
                    <a:lnTo>
                      <a:pt x="85" y="61"/>
                    </a:lnTo>
                    <a:lnTo>
                      <a:pt x="90" y="54"/>
                    </a:lnTo>
                    <a:lnTo>
                      <a:pt x="94" y="47"/>
                    </a:lnTo>
                    <a:lnTo>
                      <a:pt x="96" y="40"/>
                    </a:lnTo>
                    <a:lnTo>
                      <a:pt x="98" y="33"/>
                    </a:lnTo>
                    <a:lnTo>
                      <a:pt x="97" y="26"/>
                    </a:lnTo>
                    <a:lnTo>
                      <a:pt x="95" y="20"/>
                    </a:lnTo>
                    <a:lnTo>
                      <a:pt x="93" y="16"/>
                    </a:lnTo>
                    <a:lnTo>
                      <a:pt x="90" y="14"/>
                    </a:lnTo>
                    <a:lnTo>
                      <a:pt x="81" y="9"/>
                    </a:lnTo>
                    <a:lnTo>
                      <a:pt x="71" y="4"/>
                    </a:lnTo>
                    <a:lnTo>
                      <a:pt x="67" y="3"/>
                    </a:lnTo>
                    <a:lnTo>
                      <a:pt x="58" y="0"/>
                    </a:lnTo>
                    <a:lnTo>
                      <a:pt x="53" y="0"/>
                    </a:lnTo>
                    <a:lnTo>
                      <a:pt x="47" y="0"/>
                    </a:lnTo>
                    <a:lnTo>
                      <a:pt x="40" y="2"/>
                    </a:lnTo>
                    <a:lnTo>
                      <a:pt x="35" y="6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8" name="Freeform 407"/>
              <p:cNvSpPr>
                <a:spLocks/>
              </p:cNvSpPr>
              <p:nvPr/>
            </p:nvSpPr>
            <p:spPr bwMode="auto">
              <a:xfrm>
                <a:off x="1590" y="2840"/>
                <a:ext cx="52" cy="78"/>
              </a:xfrm>
              <a:custGeom>
                <a:avLst/>
                <a:gdLst>
                  <a:gd name="T0" fmla="*/ 6 w 52"/>
                  <a:gd name="T1" fmla="*/ 2 h 78"/>
                  <a:gd name="T2" fmla="*/ 6 w 52"/>
                  <a:gd name="T3" fmla="*/ 2 h 78"/>
                  <a:gd name="T4" fmla="*/ 3 w 52"/>
                  <a:gd name="T5" fmla="*/ 9 h 78"/>
                  <a:gd name="T6" fmla="*/ 1 w 52"/>
                  <a:gd name="T7" fmla="*/ 18 h 78"/>
                  <a:gd name="T8" fmla="*/ 0 w 52"/>
                  <a:gd name="T9" fmla="*/ 28 h 78"/>
                  <a:gd name="T10" fmla="*/ 1 w 52"/>
                  <a:gd name="T11" fmla="*/ 34 h 78"/>
                  <a:gd name="T12" fmla="*/ 2 w 52"/>
                  <a:gd name="T13" fmla="*/ 40 h 78"/>
                  <a:gd name="T14" fmla="*/ 4 w 52"/>
                  <a:gd name="T15" fmla="*/ 46 h 78"/>
                  <a:gd name="T16" fmla="*/ 7 w 52"/>
                  <a:gd name="T17" fmla="*/ 53 h 78"/>
                  <a:gd name="T18" fmla="*/ 12 w 52"/>
                  <a:gd name="T19" fmla="*/ 59 h 78"/>
                  <a:gd name="T20" fmla="*/ 17 w 52"/>
                  <a:gd name="T21" fmla="*/ 66 h 78"/>
                  <a:gd name="T22" fmla="*/ 25 w 52"/>
                  <a:gd name="T23" fmla="*/ 72 h 78"/>
                  <a:gd name="T24" fmla="*/ 33 w 52"/>
                  <a:gd name="T25" fmla="*/ 78 h 78"/>
                  <a:gd name="T26" fmla="*/ 33 w 52"/>
                  <a:gd name="T27" fmla="*/ 78 h 78"/>
                  <a:gd name="T28" fmla="*/ 39 w 52"/>
                  <a:gd name="T29" fmla="*/ 76 h 78"/>
                  <a:gd name="T30" fmla="*/ 44 w 52"/>
                  <a:gd name="T31" fmla="*/ 73 h 78"/>
                  <a:gd name="T32" fmla="*/ 48 w 52"/>
                  <a:gd name="T33" fmla="*/ 69 h 78"/>
                  <a:gd name="T34" fmla="*/ 50 w 52"/>
                  <a:gd name="T35" fmla="*/ 66 h 78"/>
                  <a:gd name="T36" fmla="*/ 51 w 52"/>
                  <a:gd name="T37" fmla="*/ 62 h 78"/>
                  <a:gd name="T38" fmla="*/ 52 w 52"/>
                  <a:gd name="T39" fmla="*/ 58 h 78"/>
                  <a:gd name="T40" fmla="*/ 52 w 52"/>
                  <a:gd name="T41" fmla="*/ 54 h 78"/>
                  <a:gd name="T42" fmla="*/ 51 w 52"/>
                  <a:gd name="T43" fmla="*/ 47 h 78"/>
                  <a:gd name="T44" fmla="*/ 50 w 52"/>
                  <a:gd name="T45" fmla="*/ 42 h 78"/>
                  <a:gd name="T46" fmla="*/ 47 w 52"/>
                  <a:gd name="T47" fmla="*/ 35 h 78"/>
                  <a:gd name="T48" fmla="*/ 43 w 52"/>
                  <a:gd name="T49" fmla="*/ 28 h 78"/>
                  <a:gd name="T50" fmla="*/ 43 w 52"/>
                  <a:gd name="T51" fmla="*/ 28 h 78"/>
                  <a:gd name="T52" fmla="*/ 41 w 52"/>
                  <a:gd name="T53" fmla="*/ 22 h 78"/>
                  <a:gd name="T54" fmla="*/ 39 w 52"/>
                  <a:gd name="T55" fmla="*/ 17 h 78"/>
                  <a:gd name="T56" fmla="*/ 35 w 52"/>
                  <a:gd name="T57" fmla="*/ 11 h 78"/>
                  <a:gd name="T58" fmla="*/ 29 w 52"/>
                  <a:gd name="T59" fmla="*/ 5 h 78"/>
                  <a:gd name="T60" fmla="*/ 26 w 52"/>
                  <a:gd name="T61" fmla="*/ 3 h 78"/>
                  <a:gd name="T62" fmla="*/ 23 w 52"/>
                  <a:gd name="T63" fmla="*/ 1 h 78"/>
                  <a:gd name="T64" fmla="*/ 19 w 52"/>
                  <a:gd name="T65" fmla="*/ 0 h 78"/>
                  <a:gd name="T66" fmla="*/ 15 w 52"/>
                  <a:gd name="T67" fmla="*/ 0 h 78"/>
                  <a:gd name="T68" fmla="*/ 11 w 52"/>
                  <a:gd name="T69" fmla="*/ 0 h 78"/>
                  <a:gd name="T70" fmla="*/ 6 w 52"/>
                  <a:gd name="T71" fmla="*/ 2 h 78"/>
                  <a:gd name="T72" fmla="*/ 6 w 52"/>
                  <a:gd name="T73" fmla="*/ 2 h 7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2"/>
                  <a:gd name="T112" fmla="*/ 0 h 78"/>
                  <a:gd name="T113" fmla="*/ 52 w 52"/>
                  <a:gd name="T114" fmla="*/ 78 h 7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2" h="78">
                    <a:moveTo>
                      <a:pt x="6" y="2"/>
                    </a:moveTo>
                    <a:lnTo>
                      <a:pt x="6" y="2"/>
                    </a:lnTo>
                    <a:lnTo>
                      <a:pt x="3" y="9"/>
                    </a:lnTo>
                    <a:lnTo>
                      <a:pt x="1" y="18"/>
                    </a:lnTo>
                    <a:lnTo>
                      <a:pt x="0" y="28"/>
                    </a:lnTo>
                    <a:lnTo>
                      <a:pt x="1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7" y="53"/>
                    </a:lnTo>
                    <a:lnTo>
                      <a:pt x="12" y="59"/>
                    </a:lnTo>
                    <a:lnTo>
                      <a:pt x="17" y="66"/>
                    </a:lnTo>
                    <a:lnTo>
                      <a:pt x="25" y="72"/>
                    </a:lnTo>
                    <a:lnTo>
                      <a:pt x="33" y="78"/>
                    </a:lnTo>
                    <a:lnTo>
                      <a:pt x="39" y="76"/>
                    </a:lnTo>
                    <a:lnTo>
                      <a:pt x="44" y="73"/>
                    </a:lnTo>
                    <a:lnTo>
                      <a:pt x="48" y="69"/>
                    </a:lnTo>
                    <a:lnTo>
                      <a:pt x="50" y="66"/>
                    </a:lnTo>
                    <a:lnTo>
                      <a:pt x="51" y="62"/>
                    </a:lnTo>
                    <a:lnTo>
                      <a:pt x="52" y="58"/>
                    </a:lnTo>
                    <a:lnTo>
                      <a:pt x="52" y="54"/>
                    </a:lnTo>
                    <a:lnTo>
                      <a:pt x="51" y="47"/>
                    </a:lnTo>
                    <a:lnTo>
                      <a:pt x="50" y="42"/>
                    </a:lnTo>
                    <a:lnTo>
                      <a:pt x="47" y="35"/>
                    </a:lnTo>
                    <a:lnTo>
                      <a:pt x="43" y="28"/>
                    </a:lnTo>
                    <a:lnTo>
                      <a:pt x="41" y="22"/>
                    </a:lnTo>
                    <a:lnTo>
                      <a:pt x="39" y="17"/>
                    </a:lnTo>
                    <a:lnTo>
                      <a:pt x="35" y="11"/>
                    </a:lnTo>
                    <a:lnTo>
                      <a:pt x="29" y="5"/>
                    </a:lnTo>
                    <a:lnTo>
                      <a:pt x="26" y="3"/>
                    </a:lnTo>
                    <a:lnTo>
                      <a:pt x="23" y="1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9" name="Freeform 408"/>
              <p:cNvSpPr>
                <a:spLocks/>
              </p:cNvSpPr>
              <p:nvPr/>
            </p:nvSpPr>
            <p:spPr bwMode="auto">
              <a:xfrm>
                <a:off x="1567" y="3038"/>
                <a:ext cx="61" cy="55"/>
              </a:xfrm>
              <a:custGeom>
                <a:avLst/>
                <a:gdLst>
                  <a:gd name="T0" fmla="*/ 30 w 61"/>
                  <a:gd name="T1" fmla="*/ 5 h 55"/>
                  <a:gd name="T2" fmla="*/ 30 w 61"/>
                  <a:gd name="T3" fmla="*/ 5 h 55"/>
                  <a:gd name="T4" fmla="*/ 22 w 61"/>
                  <a:gd name="T5" fmla="*/ 9 h 55"/>
                  <a:gd name="T6" fmla="*/ 14 w 61"/>
                  <a:gd name="T7" fmla="*/ 14 h 55"/>
                  <a:gd name="T8" fmla="*/ 7 w 61"/>
                  <a:gd name="T9" fmla="*/ 21 h 55"/>
                  <a:gd name="T10" fmla="*/ 4 w 61"/>
                  <a:gd name="T11" fmla="*/ 24 h 55"/>
                  <a:gd name="T12" fmla="*/ 2 w 61"/>
                  <a:gd name="T13" fmla="*/ 28 h 55"/>
                  <a:gd name="T14" fmla="*/ 0 w 61"/>
                  <a:gd name="T15" fmla="*/ 32 h 55"/>
                  <a:gd name="T16" fmla="*/ 0 w 61"/>
                  <a:gd name="T17" fmla="*/ 36 h 55"/>
                  <a:gd name="T18" fmla="*/ 1 w 61"/>
                  <a:gd name="T19" fmla="*/ 40 h 55"/>
                  <a:gd name="T20" fmla="*/ 4 w 61"/>
                  <a:gd name="T21" fmla="*/ 44 h 55"/>
                  <a:gd name="T22" fmla="*/ 9 w 61"/>
                  <a:gd name="T23" fmla="*/ 49 h 55"/>
                  <a:gd name="T24" fmla="*/ 17 w 61"/>
                  <a:gd name="T25" fmla="*/ 53 h 55"/>
                  <a:gd name="T26" fmla="*/ 17 w 61"/>
                  <a:gd name="T27" fmla="*/ 53 h 55"/>
                  <a:gd name="T28" fmla="*/ 26 w 61"/>
                  <a:gd name="T29" fmla="*/ 54 h 55"/>
                  <a:gd name="T30" fmla="*/ 35 w 61"/>
                  <a:gd name="T31" fmla="*/ 55 h 55"/>
                  <a:gd name="T32" fmla="*/ 39 w 61"/>
                  <a:gd name="T33" fmla="*/ 54 h 55"/>
                  <a:gd name="T34" fmla="*/ 44 w 61"/>
                  <a:gd name="T35" fmla="*/ 53 h 55"/>
                  <a:gd name="T36" fmla="*/ 49 w 61"/>
                  <a:gd name="T37" fmla="*/ 51 h 55"/>
                  <a:gd name="T38" fmla="*/ 53 w 61"/>
                  <a:gd name="T39" fmla="*/ 49 h 55"/>
                  <a:gd name="T40" fmla="*/ 56 w 61"/>
                  <a:gd name="T41" fmla="*/ 45 h 55"/>
                  <a:gd name="T42" fmla="*/ 59 w 61"/>
                  <a:gd name="T43" fmla="*/ 40 h 55"/>
                  <a:gd name="T44" fmla="*/ 61 w 61"/>
                  <a:gd name="T45" fmla="*/ 34 h 55"/>
                  <a:gd name="T46" fmla="*/ 60 w 61"/>
                  <a:gd name="T47" fmla="*/ 26 h 55"/>
                  <a:gd name="T48" fmla="*/ 59 w 61"/>
                  <a:gd name="T49" fmla="*/ 17 h 55"/>
                  <a:gd name="T50" fmla="*/ 55 w 61"/>
                  <a:gd name="T51" fmla="*/ 5 h 55"/>
                  <a:gd name="T52" fmla="*/ 55 w 61"/>
                  <a:gd name="T53" fmla="*/ 5 h 55"/>
                  <a:gd name="T54" fmla="*/ 53 w 61"/>
                  <a:gd name="T55" fmla="*/ 4 h 55"/>
                  <a:gd name="T56" fmla="*/ 52 w 61"/>
                  <a:gd name="T57" fmla="*/ 2 h 55"/>
                  <a:gd name="T58" fmla="*/ 49 w 61"/>
                  <a:gd name="T59" fmla="*/ 1 h 55"/>
                  <a:gd name="T60" fmla="*/ 46 w 61"/>
                  <a:gd name="T61" fmla="*/ 0 h 55"/>
                  <a:gd name="T62" fmla="*/ 42 w 61"/>
                  <a:gd name="T63" fmla="*/ 0 h 55"/>
                  <a:gd name="T64" fmla="*/ 36 w 61"/>
                  <a:gd name="T65" fmla="*/ 2 h 55"/>
                  <a:gd name="T66" fmla="*/ 30 w 61"/>
                  <a:gd name="T67" fmla="*/ 5 h 55"/>
                  <a:gd name="T68" fmla="*/ 30 w 61"/>
                  <a:gd name="T69" fmla="*/ 5 h 5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1"/>
                  <a:gd name="T106" fmla="*/ 0 h 55"/>
                  <a:gd name="T107" fmla="*/ 61 w 61"/>
                  <a:gd name="T108" fmla="*/ 55 h 5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1" h="55">
                    <a:moveTo>
                      <a:pt x="30" y="5"/>
                    </a:moveTo>
                    <a:lnTo>
                      <a:pt x="30" y="5"/>
                    </a:lnTo>
                    <a:lnTo>
                      <a:pt x="22" y="9"/>
                    </a:lnTo>
                    <a:lnTo>
                      <a:pt x="14" y="14"/>
                    </a:lnTo>
                    <a:lnTo>
                      <a:pt x="7" y="21"/>
                    </a:lnTo>
                    <a:lnTo>
                      <a:pt x="4" y="24"/>
                    </a:lnTo>
                    <a:lnTo>
                      <a:pt x="2" y="28"/>
                    </a:lnTo>
                    <a:lnTo>
                      <a:pt x="0" y="32"/>
                    </a:lnTo>
                    <a:lnTo>
                      <a:pt x="0" y="36"/>
                    </a:lnTo>
                    <a:lnTo>
                      <a:pt x="1" y="40"/>
                    </a:lnTo>
                    <a:lnTo>
                      <a:pt x="4" y="44"/>
                    </a:lnTo>
                    <a:lnTo>
                      <a:pt x="9" y="49"/>
                    </a:lnTo>
                    <a:lnTo>
                      <a:pt x="17" y="53"/>
                    </a:lnTo>
                    <a:lnTo>
                      <a:pt x="26" y="54"/>
                    </a:lnTo>
                    <a:lnTo>
                      <a:pt x="35" y="55"/>
                    </a:lnTo>
                    <a:lnTo>
                      <a:pt x="39" y="54"/>
                    </a:lnTo>
                    <a:lnTo>
                      <a:pt x="44" y="53"/>
                    </a:lnTo>
                    <a:lnTo>
                      <a:pt x="49" y="51"/>
                    </a:lnTo>
                    <a:lnTo>
                      <a:pt x="53" y="49"/>
                    </a:lnTo>
                    <a:lnTo>
                      <a:pt x="56" y="45"/>
                    </a:lnTo>
                    <a:lnTo>
                      <a:pt x="59" y="40"/>
                    </a:lnTo>
                    <a:lnTo>
                      <a:pt x="61" y="34"/>
                    </a:lnTo>
                    <a:lnTo>
                      <a:pt x="60" y="26"/>
                    </a:lnTo>
                    <a:lnTo>
                      <a:pt x="59" y="17"/>
                    </a:lnTo>
                    <a:lnTo>
                      <a:pt x="55" y="5"/>
                    </a:lnTo>
                    <a:lnTo>
                      <a:pt x="53" y="4"/>
                    </a:lnTo>
                    <a:lnTo>
                      <a:pt x="52" y="2"/>
                    </a:lnTo>
                    <a:lnTo>
                      <a:pt x="49" y="1"/>
                    </a:lnTo>
                    <a:lnTo>
                      <a:pt x="46" y="0"/>
                    </a:lnTo>
                    <a:lnTo>
                      <a:pt x="42" y="0"/>
                    </a:lnTo>
                    <a:lnTo>
                      <a:pt x="36" y="2"/>
                    </a:lnTo>
                    <a:lnTo>
                      <a:pt x="30" y="5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0" name="Freeform 409"/>
              <p:cNvSpPr>
                <a:spLocks/>
              </p:cNvSpPr>
              <p:nvPr/>
            </p:nvSpPr>
            <p:spPr bwMode="auto">
              <a:xfrm>
                <a:off x="1468" y="3829"/>
                <a:ext cx="71" cy="61"/>
              </a:xfrm>
              <a:custGeom>
                <a:avLst/>
                <a:gdLst>
                  <a:gd name="T0" fmla="*/ 39 w 71"/>
                  <a:gd name="T1" fmla="*/ 2 h 61"/>
                  <a:gd name="T2" fmla="*/ 39 w 71"/>
                  <a:gd name="T3" fmla="*/ 2 h 61"/>
                  <a:gd name="T4" fmla="*/ 29 w 71"/>
                  <a:gd name="T5" fmla="*/ 8 h 61"/>
                  <a:gd name="T6" fmla="*/ 20 w 71"/>
                  <a:gd name="T7" fmla="*/ 14 h 61"/>
                  <a:gd name="T8" fmla="*/ 11 w 71"/>
                  <a:gd name="T9" fmla="*/ 22 h 61"/>
                  <a:gd name="T10" fmla="*/ 7 w 71"/>
                  <a:gd name="T11" fmla="*/ 26 h 61"/>
                  <a:gd name="T12" fmla="*/ 3 w 71"/>
                  <a:gd name="T13" fmla="*/ 31 h 61"/>
                  <a:gd name="T14" fmla="*/ 1 w 71"/>
                  <a:gd name="T15" fmla="*/ 35 h 61"/>
                  <a:gd name="T16" fmla="*/ 0 w 71"/>
                  <a:gd name="T17" fmla="*/ 41 h 61"/>
                  <a:gd name="T18" fmla="*/ 1 w 71"/>
                  <a:gd name="T19" fmla="*/ 46 h 61"/>
                  <a:gd name="T20" fmla="*/ 3 w 71"/>
                  <a:gd name="T21" fmla="*/ 50 h 61"/>
                  <a:gd name="T22" fmla="*/ 8 w 71"/>
                  <a:gd name="T23" fmla="*/ 54 h 61"/>
                  <a:gd name="T24" fmla="*/ 14 w 71"/>
                  <a:gd name="T25" fmla="*/ 59 h 61"/>
                  <a:gd name="T26" fmla="*/ 14 w 71"/>
                  <a:gd name="T27" fmla="*/ 59 h 61"/>
                  <a:gd name="T28" fmla="*/ 20 w 71"/>
                  <a:gd name="T29" fmla="*/ 61 h 61"/>
                  <a:gd name="T30" fmla="*/ 26 w 71"/>
                  <a:gd name="T31" fmla="*/ 61 h 61"/>
                  <a:gd name="T32" fmla="*/ 35 w 71"/>
                  <a:gd name="T33" fmla="*/ 61 h 61"/>
                  <a:gd name="T34" fmla="*/ 39 w 71"/>
                  <a:gd name="T35" fmla="*/ 60 h 61"/>
                  <a:gd name="T36" fmla="*/ 44 w 71"/>
                  <a:gd name="T37" fmla="*/ 58 h 61"/>
                  <a:gd name="T38" fmla="*/ 48 w 71"/>
                  <a:gd name="T39" fmla="*/ 56 h 61"/>
                  <a:gd name="T40" fmla="*/ 53 w 71"/>
                  <a:gd name="T41" fmla="*/ 52 h 61"/>
                  <a:gd name="T42" fmla="*/ 58 w 71"/>
                  <a:gd name="T43" fmla="*/ 48 h 61"/>
                  <a:gd name="T44" fmla="*/ 62 w 71"/>
                  <a:gd name="T45" fmla="*/ 42 h 61"/>
                  <a:gd name="T46" fmla="*/ 67 w 71"/>
                  <a:gd name="T47" fmla="*/ 34 h 61"/>
                  <a:gd name="T48" fmla="*/ 71 w 71"/>
                  <a:gd name="T49" fmla="*/ 25 h 61"/>
                  <a:gd name="T50" fmla="*/ 71 w 71"/>
                  <a:gd name="T51" fmla="*/ 25 h 61"/>
                  <a:gd name="T52" fmla="*/ 69 w 71"/>
                  <a:gd name="T53" fmla="*/ 20 h 61"/>
                  <a:gd name="T54" fmla="*/ 66 w 71"/>
                  <a:gd name="T55" fmla="*/ 15 h 61"/>
                  <a:gd name="T56" fmla="*/ 62 w 71"/>
                  <a:gd name="T57" fmla="*/ 10 h 61"/>
                  <a:gd name="T58" fmla="*/ 57 w 71"/>
                  <a:gd name="T59" fmla="*/ 5 h 61"/>
                  <a:gd name="T60" fmla="*/ 52 w 71"/>
                  <a:gd name="T61" fmla="*/ 1 h 61"/>
                  <a:gd name="T62" fmla="*/ 49 w 71"/>
                  <a:gd name="T63" fmla="*/ 0 h 61"/>
                  <a:gd name="T64" fmla="*/ 46 w 71"/>
                  <a:gd name="T65" fmla="*/ 0 h 61"/>
                  <a:gd name="T66" fmla="*/ 43 w 71"/>
                  <a:gd name="T67" fmla="*/ 1 h 61"/>
                  <a:gd name="T68" fmla="*/ 39 w 71"/>
                  <a:gd name="T69" fmla="*/ 2 h 61"/>
                  <a:gd name="T70" fmla="*/ 39 w 71"/>
                  <a:gd name="T71" fmla="*/ 2 h 6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1"/>
                  <a:gd name="T109" fmla="*/ 0 h 61"/>
                  <a:gd name="T110" fmla="*/ 71 w 71"/>
                  <a:gd name="T111" fmla="*/ 61 h 61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1" h="61">
                    <a:moveTo>
                      <a:pt x="39" y="2"/>
                    </a:moveTo>
                    <a:lnTo>
                      <a:pt x="39" y="2"/>
                    </a:lnTo>
                    <a:lnTo>
                      <a:pt x="29" y="8"/>
                    </a:lnTo>
                    <a:lnTo>
                      <a:pt x="20" y="14"/>
                    </a:lnTo>
                    <a:lnTo>
                      <a:pt x="11" y="22"/>
                    </a:lnTo>
                    <a:lnTo>
                      <a:pt x="7" y="26"/>
                    </a:lnTo>
                    <a:lnTo>
                      <a:pt x="3" y="31"/>
                    </a:lnTo>
                    <a:lnTo>
                      <a:pt x="1" y="35"/>
                    </a:lnTo>
                    <a:lnTo>
                      <a:pt x="0" y="41"/>
                    </a:lnTo>
                    <a:lnTo>
                      <a:pt x="1" y="46"/>
                    </a:lnTo>
                    <a:lnTo>
                      <a:pt x="3" y="50"/>
                    </a:lnTo>
                    <a:lnTo>
                      <a:pt x="8" y="54"/>
                    </a:lnTo>
                    <a:lnTo>
                      <a:pt x="14" y="59"/>
                    </a:lnTo>
                    <a:lnTo>
                      <a:pt x="20" y="61"/>
                    </a:lnTo>
                    <a:lnTo>
                      <a:pt x="26" y="61"/>
                    </a:lnTo>
                    <a:lnTo>
                      <a:pt x="35" y="61"/>
                    </a:lnTo>
                    <a:lnTo>
                      <a:pt x="39" y="60"/>
                    </a:lnTo>
                    <a:lnTo>
                      <a:pt x="44" y="58"/>
                    </a:lnTo>
                    <a:lnTo>
                      <a:pt x="48" y="56"/>
                    </a:lnTo>
                    <a:lnTo>
                      <a:pt x="53" y="52"/>
                    </a:lnTo>
                    <a:lnTo>
                      <a:pt x="58" y="48"/>
                    </a:lnTo>
                    <a:lnTo>
                      <a:pt x="62" y="42"/>
                    </a:lnTo>
                    <a:lnTo>
                      <a:pt x="67" y="34"/>
                    </a:lnTo>
                    <a:lnTo>
                      <a:pt x="71" y="25"/>
                    </a:lnTo>
                    <a:lnTo>
                      <a:pt x="69" y="20"/>
                    </a:lnTo>
                    <a:lnTo>
                      <a:pt x="66" y="15"/>
                    </a:lnTo>
                    <a:lnTo>
                      <a:pt x="62" y="10"/>
                    </a:lnTo>
                    <a:lnTo>
                      <a:pt x="57" y="5"/>
                    </a:lnTo>
                    <a:lnTo>
                      <a:pt x="52" y="1"/>
                    </a:lnTo>
                    <a:lnTo>
                      <a:pt x="49" y="0"/>
                    </a:lnTo>
                    <a:lnTo>
                      <a:pt x="46" y="0"/>
                    </a:lnTo>
                    <a:lnTo>
                      <a:pt x="43" y="1"/>
                    </a:lnTo>
                    <a:lnTo>
                      <a:pt x="39" y="2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1" name="Freeform 410"/>
              <p:cNvSpPr>
                <a:spLocks/>
              </p:cNvSpPr>
              <p:nvPr/>
            </p:nvSpPr>
            <p:spPr bwMode="auto">
              <a:xfrm>
                <a:off x="1508" y="3852"/>
                <a:ext cx="109" cy="74"/>
              </a:xfrm>
              <a:custGeom>
                <a:avLst/>
                <a:gdLst>
                  <a:gd name="T0" fmla="*/ 88 w 109"/>
                  <a:gd name="T1" fmla="*/ 3 h 74"/>
                  <a:gd name="T2" fmla="*/ 88 w 109"/>
                  <a:gd name="T3" fmla="*/ 3 h 74"/>
                  <a:gd name="T4" fmla="*/ 80 w 109"/>
                  <a:gd name="T5" fmla="*/ 6 h 74"/>
                  <a:gd name="T6" fmla="*/ 58 w 109"/>
                  <a:gd name="T7" fmla="*/ 15 h 74"/>
                  <a:gd name="T8" fmla="*/ 46 w 109"/>
                  <a:gd name="T9" fmla="*/ 23 h 74"/>
                  <a:gd name="T10" fmla="*/ 32 w 109"/>
                  <a:gd name="T11" fmla="*/ 30 h 74"/>
                  <a:gd name="T12" fmla="*/ 20 w 109"/>
                  <a:gd name="T13" fmla="*/ 39 h 74"/>
                  <a:gd name="T14" fmla="*/ 9 w 109"/>
                  <a:gd name="T15" fmla="*/ 49 h 74"/>
                  <a:gd name="T16" fmla="*/ 9 w 109"/>
                  <a:gd name="T17" fmla="*/ 49 h 74"/>
                  <a:gd name="T18" fmla="*/ 4 w 109"/>
                  <a:gd name="T19" fmla="*/ 55 h 74"/>
                  <a:gd name="T20" fmla="*/ 1 w 109"/>
                  <a:gd name="T21" fmla="*/ 61 h 74"/>
                  <a:gd name="T22" fmla="*/ 0 w 109"/>
                  <a:gd name="T23" fmla="*/ 66 h 74"/>
                  <a:gd name="T24" fmla="*/ 0 w 109"/>
                  <a:gd name="T25" fmla="*/ 69 h 74"/>
                  <a:gd name="T26" fmla="*/ 1 w 109"/>
                  <a:gd name="T27" fmla="*/ 71 h 74"/>
                  <a:gd name="T28" fmla="*/ 2 w 109"/>
                  <a:gd name="T29" fmla="*/ 73 h 74"/>
                  <a:gd name="T30" fmla="*/ 6 w 109"/>
                  <a:gd name="T31" fmla="*/ 74 h 74"/>
                  <a:gd name="T32" fmla="*/ 10 w 109"/>
                  <a:gd name="T33" fmla="*/ 74 h 74"/>
                  <a:gd name="T34" fmla="*/ 16 w 109"/>
                  <a:gd name="T35" fmla="*/ 74 h 74"/>
                  <a:gd name="T36" fmla="*/ 24 w 109"/>
                  <a:gd name="T37" fmla="*/ 72 h 74"/>
                  <a:gd name="T38" fmla="*/ 34 w 109"/>
                  <a:gd name="T39" fmla="*/ 69 h 74"/>
                  <a:gd name="T40" fmla="*/ 34 w 109"/>
                  <a:gd name="T41" fmla="*/ 69 h 74"/>
                  <a:gd name="T42" fmla="*/ 62 w 109"/>
                  <a:gd name="T43" fmla="*/ 43 h 74"/>
                  <a:gd name="T44" fmla="*/ 85 w 109"/>
                  <a:gd name="T45" fmla="*/ 24 h 74"/>
                  <a:gd name="T46" fmla="*/ 104 w 109"/>
                  <a:gd name="T47" fmla="*/ 7 h 74"/>
                  <a:gd name="T48" fmla="*/ 104 w 109"/>
                  <a:gd name="T49" fmla="*/ 7 h 74"/>
                  <a:gd name="T50" fmla="*/ 108 w 109"/>
                  <a:gd name="T51" fmla="*/ 3 h 74"/>
                  <a:gd name="T52" fmla="*/ 109 w 109"/>
                  <a:gd name="T53" fmla="*/ 2 h 74"/>
                  <a:gd name="T54" fmla="*/ 109 w 109"/>
                  <a:gd name="T55" fmla="*/ 1 h 74"/>
                  <a:gd name="T56" fmla="*/ 107 w 109"/>
                  <a:gd name="T57" fmla="*/ 0 h 74"/>
                  <a:gd name="T58" fmla="*/ 103 w 109"/>
                  <a:gd name="T59" fmla="*/ 0 h 74"/>
                  <a:gd name="T60" fmla="*/ 93 w 109"/>
                  <a:gd name="T61" fmla="*/ 2 h 74"/>
                  <a:gd name="T62" fmla="*/ 88 w 109"/>
                  <a:gd name="T63" fmla="*/ 3 h 74"/>
                  <a:gd name="T64" fmla="*/ 88 w 109"/>
                  <a:gd name="T65" fmla="*/ 3 h 7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9"/>
                  <a:gd name="T100" fmla="*/ 0 h 74"/>
                  <a:gd name="T101" fmla="*/ 109 w 109"/>
                  <a:gd name="T102" fmla="*/ 74 h 7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9" h="74">
                    <a:moveTo>
                      <a:pt x="88" y="3"/>
                    </a:moveTo>
                    <a:lnTo>
                      <a:pt x="88" y="3"/>
                    </a:lnTo>
                    <a:lnTo>
                      <a:pt x="80" y="6"/>
                    </a:lnTo>
                    <a:lnTo>
                      <a:pt x="58" y="15"/>
                    </a:lnTo>
                    <a:lnTo>
                      <a:pt x="46" y="23"/>
                    </a:lnTo>
                    <a:lnTo>
                      <a:pt x="32" y="30"/>
                    </a:lnTo>
                    <a:lnTo>
                      <a:pt x="20" y="39"/>
                    </a:lnTo>
                    <a:lnTo>
                      <a:pt x="9" y="49"/>
                    </a:lnTo>
                    <a:lnTo>
                      <a:pt x="4" y="55"/>
                    </a:lnTo>
                    <a:lnTo>
                      <a:pt x="1" y="61"/>
                    </a:lnTo>
                    <a:lnTo>
                      <a:pt x="0" y="66"/>
                    </a:lnTo>
                    <a:lnTo>
                      <a:pt x="0" y="69"/>
                    </a:lnTo>
                    <a:lnTo>
                      <a:pt x="1" y="71"/>
                    </a:lnTo>
                    <a:lnTo>
                      <a:pt x="2" y="73"/>
                    </a:lnTo>
                    <a:lnTo>
                      <a:pt x="6" y="74"/>
                    </a:lnTo>
                    <a:lnTo>
                      <a:pt x="10" y="74"/>
                    </a:lnTo>
                    <a:lnTo>
                      <a:pt x="16" y="74"/>
                    </a:lnTo>
                    <a:lnTo>
                      <a:pt x="24" y="72"/>
                    </a:lnTo>
                    <a:lnTo>
                      <a:pt x="34" y="69"/>
                    </a:lnTo>
                    <a:lnTo>
                      <a:pt x="62" y="43"/>
                    </a:lnTo>
                    <a:lnTo>
                      <a:pt x="85" y="24"/>
                    </a:lnTo>
                    <a:lnTo>
                      <a:pt x="104" y="7"/>
                    </a:lnTo>
                    <a:lnTo>
                      <a:pt x="108" y="3"/>
                    </a:lnTo>
                    <a:lnTo>
                      <a:pt x="109" y="2"/>
                    </a:lnTo>
                    <a:lnTo>
                      <a:pt x="109" y="1"/>
                    </a:lnTo>
                    <a:lnTo>
                      <a:pt x="107" y="0"/>
                    </a:lnTo>
                    <a:lnTo>
                      <a:pt x="103" y="0"/>
                    </a:lnTo>
                    <a:lnTo>
                      <a:pt x="93" y="2"/>
                    </a:lnTo>
                    <a:lnTo>
                      <a:pt x="88" y="3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2" name="Freeform 411"/>
              <p:cNvSpPr>
                <a:spLocks/>
              </p:cNvSpPr>
              <p:nvPr/>
            </p:nvSpPr>
            <p:spPr bwMode="auto">
              <a:xfrm>
                <a:off x="834" y="3747"/>
                <a:ext cx="203" cy="190"/>
              </a:xfrm>
              <a:custGeom>
                <a:avLst/>
                <a:gdLst>
                  <a:gd name="T0" fmla="*/ 89 w 203"/>
                  <a:gd name="T1" fmla="*/ 27 h 190"/>
                  <a:gd name="T2" fmla="*/ 89 w 203"/>
                  <a:gd name="T3" fmla="*/ 27 h 190"/>
                  <a:gd name="T4" fmla="*/ 102 w 203"/>
                  <a:gd name="T5" fmla="*/ 33 h 190"/>
                  <a:gd name="T6" fmla="*/ 114 w 203"/>
                  <a:gd name="T7" fmla="*/ 42 h 190"/>
                  <a:gd name="T8" fmla="*/ 129 w 203"/>
                  <a:gd name="T9" fmla="*/ 52 h 190"/>
                  <a:gd name="T10" fmla="*/ 146 w 203"/>
                  <a:gd name="T11" fmla="*/ 65 h 190"/>
                  <a:gd name="T12" fmla="*/ 163 w 203"/>
                  <a:gd name="T13" fmla="*/ 81 h 190"/>
                  <a:gd name="T14" fmla="*/ 171 w 203"/>
                  <a:gd name="T15" fmla="*/ 89 h 190"/>
                  <a:gd name="T16" fmla="*/ 178 w 203"/>
                  <a:gd name="T17" fmla="*/ 98 h 190"/>
                  <a:gd name="T18" fmla="*/ 186 w 203"/>
                  <a:gd name="T19" fmla="*/ 107 h 190"/>
                  <a:gd name="T20" fmla="*/ 192 w 203"/>
                  <a:gd name="T21" fmla="*/ 116 h 190"/>
                  <a:gd name="T22" fmla="*/ 192 w 203"/>
                  <a:gd name="T23" fmla="*/ 116 h 190"/>
                  <a:gd name="T24" fmla="*/ 195 w 203"/>
                  <a:gd name="T25" fmla="*/ 127 h 190"/>
                  <a:gd name="T26" fmla="*/ 198 w 203"/>
                  <a:gd name="T27" fmla="*/ 138 h 190"/>
                  <a:gd name="T28" fmla="*/ 201 w 203"/>
                  <a:gd name="T29" fmla="*/ 150 h 190"/>
                  <a:gd name="T30" fmla="*/ 203 w 203"/>
                  <a:gd name="T31" fmla="*/ 163 h 190"/>
                  <a:gd name="T32" fmla="*/ 203 w 203"/>
                  <a:gd name="T33" fmla="*/ 175 h 190"/>
                  <a:gd name="T34" fmla="*/ 202 w 203"/>
                  <a:gd name="T35" fmla="*/ 180 h 190"/>
                  <a:gd name="T36" fmla="*/ 200 w 203"/>
                  <a:gd name="T37" fmla="*/ 184 h 190"/>
                  <a:gd name="T38" fmla="*/ 198 w 203"/>
                  <a:gd name="T39" fmla="*/ 187 h 190"/>
                  <a:gd name="T40" fmla="*/ 194 w 203"/>
                  <a:gd name="T41" fmla="*/ 190 h 190"/>
                  <a:gd name="T42" fmla="*/ 194 w 203"/>
                  <a:gd name="T43" fmla="*/ 190 h 190"/>
                  <a:gd name="T44" fmla="*/ 190 w 203"/>
                  <a:gd name="T45" fmla="*/ 188 h 190"/>
                  <a:gd name="T46" fmla="*/ 176 w 203"/>
                  <a:gd name="T47" fmla="*/ 184 h 190"/>
                  <a:gd name="T48" fmla="*/ 156 w 203"/>
                  <a:gd name="T49" fmla="*/ 177 h 190"/>
                  <a:gd name="T50" fmla="*/ 145 w 203"/>
                  <a:gd name="T51" fmla="*/ 171 h 190"/>
                  <a:gd name="T52" fmla="*/ 131 w 203"/>
                  <a:gd name="T53" fmla="*/ 165 h 190"/>
                  <a:gd name="T54" fmla="*/ 118 w 203"/>
                  <a:gd name="T55" fmla="*/ 156 h 190"/>
                  <a:gd name="T56" fmla="*/ 104 w 203"/>
                  <a:gd name="T57" fmla="*/ 147 h 190"/>
                  <a:gd name="T58" fmla="*/ 89 w 203"/>
                  <a:gd name="T59" fmla="*/ 136 h 190"/>
                  <a:gd name="T60" fmla="*/ 74 w 203"/>
                  <a:gd name="T61" fmla="*/ 124 h 190"/>
                  <a:gd name="T62" fmla="*/ 60 w 203"/>
                  <a:gd name="T63" fmla="*/ 109 h 190"/>
                  <a:gd name="T64" fmla="*/ 45 w 203"/>
                  <a:gd name="T65" fmla="*/ 94 h 190"/>
                  <a:gd name="T66" fmla="*/ 32 w 203"/>
                  <a:gd name="T67" fmla="*/ 76 h 190"/>
                  <a:gd name="T68" fmla="*/ 19 w 203"/>
                  <a:gd name="T69" fmla="*/ 57 h 190"/>
                  <a:gd name="T70" fmla="*/ 19 w 203"/>
                  <a:gd name="T71" fmla="*/ 57 h 190"/>
                  <a:gd name="T72" fmla="*/ 8 w 203"/>
                  <a:gd name="T73" fmla="*/ 38 h 190"/>
                  <a:gd name="T74" fmla="*/ 2 w 203"/>
                  <a:gd name="T75" fmla="*/ 24 h 190"/>
                  <a:gd name="T76" fmla="*/ 1 w 203"/>
                  <a:gd name="T77" fmla="*/ 18 h 190"/>
                  <a:gd name="T78" fmla="*/ 0 w 203"/>
                  <a:gd name="T79" fmla="*/ 13 h 190"/>
                  <a:gd name="T80" fmla="*/ 0 w 203"/>
                  <a:gd name="T81" fmla="*/ 9 h 190"/>
                  <a:gd name="T82" fmla="*/ 1 w 203"/>
                  <a:gd name="T83" fmla="*/ 6 h 190"/>
                  <a:gd name="T84" fmla="*/ 3 w 203"/>
                  <a:gd name="T85" fmla="*/ 4 h 190"/>
                  <a:gd name="T86" fmla="*/ 5 w 203"/>
                  <a:gd name="T87" fmla="*/ 2 h 190"/>
                  <a:gd name="T88" fmla="*/ 8 w 203"/>
                  <a:gd name="T89" fmla="*/ 1 h 190"/>
                  <a:gd name="T90" fmla="*/ 11 w 203"/>
                  <a:gd name="T91" fmla="*/ 0 h 190"/>
                  <a:gd name="T92" fmla="*/ 20 w 203"/>
                  <a:gd name="T93" fmla="*/ 0 h 190"/>
                  <a:gd name="T94" fmla="*/ 29 w 203"/>
                  <a:gd name="T95" fmla="*/ 1 h 190"/>
                  <a:gd name="T96" fmla="*/ 39 w 203"/>
                  <a:gd name="T97" fmla="*/ 4 h 190"/>
                  <a:gd name="T98" fmla="*/ 49 w 203"/>
                  <a:gd name="T99" fmla="*/ 8 h 190"/>
                  <a:gd name="T100" fmla="*/ 69 w 203"/>
                  <a:gd name="T101" fmla="*/ 16 h 190"/>
                  <a:gd name="T102" fmla="*/ 84 w 203"/>
                  <a:gd name="T103" fmla="*/ 24 h 190"/>
                  <a:gd name="T104" fmla="*/ 89 w 203"/>
                  <a:gd name="T105" fmla="*/ 27 h 190"/>
                  <a:gd name="T106" fmla="*/ 89 w 203"/>
                  <a:gd name="T107" fmla="*/ 27 h 19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203"/>
                  <a:gd name="T163" fmla="*/ 0 h 190"/>
                  <a:gd name="T164" fmla="*/ 203 w 203"/>
                  <a:gd name="T165" fmla="*/ 190 h 190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203" h="190">
                    <a:moveTo>
                      <a:pt x="89" y="27"/>
                    </a:moveTo>
                    <a:lnTo>
                      <a:pt x="89" y="27"/>
                    </a:lnTo>
                    <a:lnTo>
                      <a:pt x="102" y="33"/>
                    </a:lnTo>
                    <a:lnTo>
                      <a:pt x="114" y="42"/>
                    </a:lnTo>
                    <a:lnTo>
                      <a:pt x="129" y="52"/>
                    </a:lnTo>
                    <a:lnTo>
                      <a:pt x="146" y="65"/>
                    </a:lnTo>
                    <a:lnTo>
                      <a:pt x="163" y="81"/>
                    </a:lnTo>
                    <a:lnTo>
                      <a:pt x="171" y="89"/>
                    </a:lnTo>
                    <a:lnTo>
                      <a:pt x="178" y="98"/>
                    </a:lnTo>
                    <a:lnTo>
                      <a:pt x="186" y="107"/>
                    </a:lnTo>
                    <a:lnTo>
                      <a:pt x="192" y="116"/>
                    </a:lnTo>
                    <a:lnTo>
                      <a:pt x="195" y="127"/>
                    </a:lnTo>
                    <a:lnTo>
                      <a:pt x="198" y="138"/>
                    </a:lnTo>
                    <a:lnTo>
                      <a:pt x="201" y="150"/>
                    </a:lnTo>
                    <a:lnTo>
                      <a:pt x="203" y="163"/>
                    </a:lnTo>
                    <a:lnTo>
                      <a:pt x="203" y="175"/>
                    </a:lnTo>
                    <a:lnTo>
                      <a:pt x="202" y="180"/>
                    </a:lnTo>
                    <a:lnTo>
                      <a:pt x="200" y="184"/>
                    </a:lnTo>
                    <a:lnTo>
                      <a:pt x="198" y="187"/>
                    </a:lnTo>
                    <a:lnTo>
                      <a:pt x="194" y="190"/>
                    </a:lnTo>
                    <a:lnTo>
                      <a:pt x="190" y="188"/>
                    </a:lnTo>
                    <a:lnTo>
                      <a:pt x="176" y="184"/>
                    </a:lnTo>
                    <a:lnTo>
                      <a:pt x="156" y="177"/>
                    </a:lnTo>
                    <a:lnTo>
                      <a:pt x="145" y="171"/>
                    </a:lnTo>
                    <a:lnTo>
                      <a:pt x="131" y="165"/>
                    </a:lnTo>
                    <a:lnTo>
                      <a:pt x="118" y="156"/>
                    </a:lnTo>
                    <a:lnTo>
                      <a:pt x="104" y="147"/>
                    </a:lnTo>
                    <a:lnTo>
                      <a:pt x="89" y="136"/>
                    </a:lnTo>
                    <a:lnTo>
                      <a:pt x="74" y="124"/>
                    </a:lnTo>
                    <a:lnTo>
                      <a:pt x="60" y="109"/>
                    </a:lnTo>
                    <a:lnTo>
                      <a:pt x="45" y="94"/>
                    </a:lnTo>
                    <a:lnTo>
                      <a:pt x="32" y="76"/>
                    </a:lnTo>
                    <a:lnTo>
                      <a:pt x="19" y="57"/>
                    </a:lnTo>
                    <a:lnTo>
                      <a:pt x="8" y="38"/>
                    </a:lnTo>
                    <a:lnTo>
                      <a:pt x="2" y="24"/>
                    </a:lnTo>
                    <a:lnTo>
                      <a:pt x="1" y="18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1" y="6"/>
                    </a:lnTo>
                    <a:lnTo>
                      <a:pt x="3" y="4"/>
                    </a:lnTo>
                    <a:lnTo>
                      <a:pt x="5" y="2"/>
                    </a:lnTo>
                    <a:lnTo>
                      <a:pt x="8" y="1"/>
                    </a:lnTo>
                    <a:lnTo>
                      <a:pt x="11" y="0"/>
                    </a:lnTo>
                    <a:lnTo>
                      <a:pt x="20" y="0"/>
                    </a:lnTo>
                    <a:lnTo>
                      <a:pt x="29" y="1"/>
                    </a:lnTo>
                    <a:lnTo>
                      <a:pt x="39" y="4"/>
                    </a:lnTo>
                    <a:lnTo>
                      <a:pt x="49" y="8"/>
                    </a:lnTo>
                    <a:lnTo>
                      <a:pt x="69" y="16"/>
                    </a:lnTo>
                    <a:lnTo>
                      <a:pt x="84" y="24"/>
                    </a:lnTo>
                    <a:lnTo>
                      <a:pt x="89" y="27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3" name="Freeform 412"/>
              <p:cNvSpPr>
                <a:spLocks/>
              </p:cNvSpPr>
              <p:nvPr/>
            </p:nvSpPr>
            <p:spPr bwMode="auto">
              <a:xfrm>
                <a:off x="1156" y="2459"/>
                <a:ext cx="71" cy="57"/>
              </a:xfrm>
              <a:custGeom>
                <a:avLst/>
                <a:gdLst>
                  <a:gd name="T0" fmla="*/ 1 w 71"/>
                  <a:gd name="T1" fmla="*/ 30 h 57"/>
                  <a:gd name="T2" fmla="*/ 1 w 71"/>
                  <a:gd name="T3" fmla="*/ 30 h 57"/>
                  <a:gd name="T4" fmla="*/ 5 w 71"/>
                  <a:gd name="T5" fmla="*/ 37 h 57"/>
                  <a:gd name="T6" fmla="*/ 10 w 71"/>
                  <a:gd name="T7" fmla="*/ 43 h 57"/>
                  <a:gd name="T8" fmla="*/ 14 w 71"/>
                  <a:gd name="T9" fmla="*/ 48 h 57"/>
                  <a:gd name="T10" fmla="*/ 19 w 71"/>
                  <a:gd name="T11" fmla="*/ 51 h 57"/>
                  <a:gd name="T12" fmla="*/ 25 w 71"/>
                  <a:gd name="T13" fmla="*/ 54 h 57"/>
                  <a:gd name="T14" fmla="*/ 31 w 71"/>
                  <a:gd name="T15" fmla="*/ 56 h 57"/>
                  <a:gd name="T16" fmla="*/ 36 w 71"/>
                  <a:gd name="T17" fmla="*/ 57 h 57"/>
                  <a:gd name="T18" fmla="*/ 41 w 71"/>
                  <a:gd name="T19" fmla="*/ 56 h 57"/>
                  <a:gd name="T20" fmla="*/ 45 w 71"/>
                  <a:gd name="T21" fmla="*/ 55 h 57"/>
                  <a:gd name="T22" fmla="*/ 50 w 71"/>
                  <a:gd name="T23" fmla="*/ 53 h 57"/>
                  <a:gd name="T24" fmla="*/ 54 w 71"/>
                  <a:gd name="T25" fmla="*/ 51 h 57"/>
                  <a:gd name="T26" fmla="*/ 58 w 71"/>
                  <a:gd name="T27" fmla="*/ 47 h 57"/>
                  <a:gd name="T28" fmla="*/ 63 w 71"/>
                  <a:gd name="T29" fmla="*/ 43 h 57"/>
                  <a:gd name="T30" fmla="*/ 66 w 71"/>
                  <a:gd name="T31" fmla="*/ 38 h 57"/>
                  <a:gd name="T32" fmla="*/ 68 w 71"/>
                  <a:gd name="T33" fmla="*/ 33 h 57"/>
                  <a:gd name="T34" fmla="*/ 70 w 71"/>
                  <a:gd name="T35" fmla="*/ 27 h 57"/>
                  <a:gd name="T36" fmla="*/ 70 w 71"/>
                  <a:gd name="T37" fmla="*/ 27 h 57"/>
                  <a:gd name="T38" fmla="*/ 71 w 71"/>
                  <a:gd name="T39" fmla="*/ 20 h 57"/>
                  <a:gd name="T40" fmla="*/ 71 w 71"/>
                  <a:gd name="T41" fmla="*/ 15 h 57"/>
                  <a:gd name="T42" fmla="*/ 70 w 71"/>
                  <a:gd name="T43" fmla="*/ 11 h 57"/>
                  <a:gd name="T44" fmla="*/ 68 w 71"/>
                  <a:gd name="T45" fmla="*/ 8 h 57"/>
                  <a:gd name="T46" fmla="*/ 66 w 71"/>
                  <a:gd name="T47" fmla="*/ 5 h 57"/>
                  <a:gd name="T48" fmla="*/ 63 w 71"/>
                  <a:gd name="T49" fmla="*/ 3 h 57"/>
                  <a:gd name="T50" fmla="*/ 55 w 71"/>
                  <a:gd name="T51" fmla="*/ 1 h 57"/>
                  <a:gd name="T52" fmla="*/ 48 w 71"/>
                  <a:gd name="T53" fmla="*/ 0 h 57"/>
                  <a:gd name="T54" fmla="*/ 41 w 71"/>
                  <a:gd name="T55" fmla="*/ 0 h 57"/>
                  <a:gd name="T56" fmla="*/ 35 w 71"/>
                  <a:gd name="T57" fmla="*/ 0 h 57"/>
                  <a:gd name="T58" fmla="*/ 35 w 71"/>
                  <a:gd name="T59" fmla="*/ 0 h 57"/>
                  <a:gd name="T60" fmla="*/ 29 w 71"/>
                  <a:gd name="T61" fmla="*/ 3 h 57"/>
                  <a:gd name="T62" fmla="*/ 22 w 71"/>
                  <a:gd name="T63" fmla="*/ 5 h 57"/>
                  <a:gd name="T64" fmla="*/ 14 w 71"/>
                  <a:gd name="T65" fmla="*/ 8 h 57"/>
                  <a:gd name="T66" fmla="*/ 8 w 71"/>
                  <a:gd name="T67" fmla="*/ 13 h 57"/>
                  <a:gd name="T68" fmla="*/ 3 w 71"/>
                  <a:gd name="T69" fmla="*/ 17 h 57"/>
                  <a:gd name="T70" fmla="*/ 1 w 71"/>
                  <a:gd name="T71" fmla="*/ 20 h 57"/>
                  <a:gd name="T72" fmla="*/ 0 w 71"/>
                  <a:gd name="T73" fmla="*/ 23 h 57"/>
                  <a:gd name="T74" fmla="*/ 0 w 71"/>
                  <a:gd name="T75" fmla="*/ 27 h 57"/>
                  <a:gd name="T76" fmla="*/ 1 w 71"/>
                  <a:gd name="T77" fmla="*/ 30 h 57"/>
                  <a:gd name="T78" fmla="*/ 1 w 71"/>
                  <a:gd name="T79" fmla="*/ 30 h 5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71"/>
                  <a:gd name="T121" fmla="*/ 0 h 57"/>
                  <a:gd name="T122" fmla="*/ 71 w 71"/>
                  <a:gd name="T123" fmla="*/ 57 h 57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71" h="57">
                    <a:moveTo>
                      <a:pt x="1" y="30"/>
                    </a:moveTo>
                    <a:lnTo>
                      <a:pt x="1" y="30"/>
                    </a:lnTo>
                    <a:lnTo>
                      <a:pt x="5" y="37"/>
                    </a:lnTo>
                    <a:lnTo>
                      <a:pt x="10" y="43"/>
                    </a:lnTo>
                    <a:lnTo>
                      <a:pt x="14" y="48"/>
                    </a:lnTo>
                    <a:lnTo>
                      <a:pt x="19" y="51"/>
                    </a:lnTo>
                    <a:lnTo>
                      <a:pt x="25" y="54"/>
                    </a:lnTo>
                    <a:lnTo>
                      <a:pt x="31" y="56"/>
                    </a:lnTo>
                    <a:lnTo>
                      <a:pt x="36" y="57"/>
                    </a:lnTo>
                    <a:lnTo>
                      <a:pt x="41" y="56"/>
                    </a:lnTo>
                    <a:lnTo>
                      <a:pt x="45" y="55"/>
                    </a:lnTo>
                    <a:lnTo>
                      <a:pt x="50" y="53"/>
                    </a:lnTo>
                    <a:lnTo>
                      <a:pt x="54" y="51"/>
                    </a:lnTo>
                    <a:lnTo>
                      <a:pt x="58" y="47"/>
                    </a:lnTo>
                    <a:lnTo>
                      <a:pt x="63" y="43"/>
                    </a:lnTo>
                    <a:lnTo>
                      <a:pt x="66" y="38"/>
                    </a:lnTo>
                    <a:lnTo>
                      <a:pt x="68" y="33"/>
                    </a:lnTo>
                    <a:lnTo>
                      <a:pt x="70" y="27"/>
                    </a:lnTo>
                    <a:lnTo>
                      <a:pt x="71" y="20"/>
                    </a:lnTo>
                    <a:lnTo>
                      <a:pt x="71" y="15"/>
                    </a:lnTo>
                    <a:lnTo>
                      <a:pt x="70" y="11"/>
                    </a:lnTo>
                    <a:lnTo>
                      <a:pt x="68" y="8"/>
                    </a:lnTo>
                    <a:lnTo>
                      <a:pt x="66" y="5"/>
                    </a:lnTo>
                    <a:lnTo>
                      <a:pt x="63" y="3"/>
                    </a:lnTo>
                    <a:lnTo>
                      <a:pt x="55" y="1"/>
                    </a:lnTo>
                    <a:lnTo>
                      <a:pt x="48" y="0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29" y="3"/>
                    </a:lnTo>
                    <a:lnTo>
                      <a:pt x="22" y="5"/>
                    </a:lnTo>
                    <a:lnTo>
                      <a:pt x="14" y="8"/>
                    </a:lnTo>
                    <a:lnTo>
                      <a:pt x="8" y="13"/>
                    </a:lnTo>
                    <a:lnTo>
                      <a:pt x="3" y="17"/>
                    </a:lnTo>
                    <a:lnTo>
                      <a:pt x="1" y="20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1" y="30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4" name="Freeform 413"/>
              <p:cNvSpPr>
                <a:spLocks/>
              </p:cNvSpPr>
              <p:nvPr/>
            </p:nvSpPr>
            <p:spPr bwMode="auto">
              <a:xfrm>
                <a:off x="1249" y="2443"/>
                <a:ext cx="108" cy="62"/>
              </a:xfrm>
              <a:custGeom>
                <a:avLst/>
                <a:gdLst>
                  <a:gd name="T0" fmla="*/ 49 w 108"/>
                  <a:gd name="T1" fmla="*/ 2 h 62"/>
                  <a:gd name="T2" fmla="*/ 49 w 108"/>
                  <a:gd name="T3" fmla="*/ 2 h 62"/>
                  <a:gd name="T4" fmla="*/ 51 w 108"/>
                  <a:gd name="T5" fmla="*/ 1 h 62"/>
                  <a:gd name="T6" fmla="*/ 53 w 108"/>
                  <a:gd name="T7" fmla="*/ 0 h 62"/>
                  <a:gd name="T8" fmla="*/ 56 w 108"/>
                  <a:gd name="T9" fmla="*/ 0 h 62"/>
                  <a:gd name="T10" fmla="*/ 61 w 108"/>
                  <a:gd name="T11" fmla="*/ 1 h 62"/>
                  <a:gd name="T12" fmla="*/ 69 w 108"/>
                  <a:gd name="T13" fmla="*/ 4 h 62"/>
                  <a:gd name="T14" fmla="*/ 78 w 108"/>
                  <a:gd name="T15" fmla="*/ 11 h 62"/>
                  <a:gd name="T16" fmla="*/ 92 w 108"/>
                  <a:gd name="T17" fmla="*/ 21 h 62"/>
                  <a:gd name="T18" fmla="*/ 108 w 108"/>
                  <a:gd name="T19" fmla="*/ 37 h 62"/>
                  <a:gd name="T20" fmla="*/ 108 w 108"/>
                  <a:gd name="T21" fmla="*/ 37 h 62"/>
                  <a:gd name="T22" fmla="*/ 104 w 108"/>
                  <a:gd name="T23" fmla="*/ 43 h 62"/>
                  <a:gd name="T24" fmla="*/ 100 w 108"/>
                  <a:gd name="T25" fmla="*/ 48 h 62"/>
                  <a:gd name="T26" fmla="*/ 93 w 108"/>
                  <a:gd name="T27" fmla="*/ 54 h 62"/>
                  <a:gd name="T28" fmla="*/ 84 w 108"/>
                  <a:gd name="T29" fmla="*/ 58 h 62"/>
                  <a:gd name="T30" fmla="*/ 79 w 108"/>
                  <a:gd name="T31" fmla="*/ 60 h 62"/>
                  <a:gd name="T32" fmla="*/ 73 w 108"/>
                  <a:gd name="T33" fmla="*/ 62 h 62"/>
                  <a:gd name="T34" fmla="*/ 66 w 108"/>
                  <a:gd name="T35" fmla="*/ 62 h 62"/>
                  <a:gd name="T36" fmla="*/ 59 w 108"/>
                  <a:gd name="T37" fmla="*/ 62 h 62"/>
                  <a:gd name="T38" fmla="*/ 52 w 108"/>
                  <a:gd name="T39" fmla="*/ 61 h 62"/>
                  <a:gd name="T40" fmla="*/ 43 w 108"/>
                  <a:gd name="T41" fmla="*/ 59 h 62"/>
                  <a:gd name="T42" fmla="*/ 43 w 108"/>
                  <a:gd name="T43" fmla="*/ 59 h 62"/>
                  <a:gd name="T44" fmla="*/ 29 w 108"/>
                  <a:gd name="T45" fmla="*/ 52 h 62"/>
                  <a:gd name="T46" fmla="*/ 17 w 108"/>
                  <a:gd name="T47" fmla="*/ 45 h 62"/>
                  <a:gd name="T48" fmla="*/ 11 w 108"/>
                  <a:gd name="T49" fmla="*/ 41 h 62"/>
                  <a:gd name="T50" fmla="*/ 5 w 108"/>
                  <a:gd name="T51" fmla="*/ 35 h 62"/>
                  <a:gd name="T52" fmla="*/ 2 w 108"/>
                  <a:gd name="T53" fmla="*/ 31 h 62"/>
                  <a:gd name="T54" fmla="*/ 0 w 108"/>
                  <a:gd name="T55" fmla="*/ 26 h 62"/>
                  <a:gd name="T56" fmla="*/ 0 w 108"/>
                  <a:gd name="T57" fmla="*/ 24 h 62"/>
                  <a:gd name="T58" fmla="*/ 0 w 108"/>
                  <a:gd name="T59" fmla="*/ 21 h 62"/>
                  <a:gd name="T60" fmla="*/ 1 w 108"/>
                  <a:gd name="T61" fmla="*/ 19 h 62"/>
                  <a:gd name="T62" fmla="*/ 3 w 108"/>
                  <a:gd name="T63" fmla="*/ 17 h 62"/>
                  <a:gd name="T64" fmla="*/ 8 w 108"/>
                  <a:gd name="T65" fmla="*/ 12 h 62"/>
                  <a:gd name="T66" fmla="*/ 19 w 108"/>
                  <a:gd name="T67" fmla="*/ 8 h 62"/>
                  <a:gd name="T68" fmla="*/ 32 w 108"/>
                  <a:gd name="T69" fmla="*/ 5 h 62"/>
                  <a:gd name="T70" fmla="*/ 49 w 108"/>
                  <a:gd name="T71" fmla="*/ 2 h 62"/>
                  <a:gd name="T72" fmla="*/ 49 w 108"/>
                  <a:gd name="T73" fmla="*/ 2 h 6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08"/>
                  <a:gd name="T112" fmla="*/ 0 h 62"/>
                  <a:gd name="T113" fmla="*/ 108 w 108"/>
                  <a:gd name="T114" fmla="*/ 62 h 6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08" h="62">
                    <a:moveTo>
                      <a:pt x="49" y="2"/>
                    </a:moveTo>
                    <a:lnTo>
                      <a:pt x="49" y="2"/>
                    </a:lnTo>
                    <a:lnTo>
                      <a:pt x="51" y="1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61" y="1"/>
                    </a:lnTo>
                    <a:lnTo>
                      <a:pt x="69" y="4"/>
                    </a:lnTo>
                    <a:lnTo>
                      <a:pt x="78" y="11"/>
                    </a:lnTo>
                    <a:lnTo>
                      <a:pt x="92" y="21"/>
                    </a:lnTo>
                    <a:lnTo>
                      <a:pt x="108" y="37"/>
                    </a:lnTo>
                    <a:lnTo>
                      <a:pt x="104" y="43"/>
                    </a:lnTo>
                    <a:lnTo>
                      <a:pt x="100" y="48"/>
                    </a:lnTo>
                    <a:lnTo>
                      <a:pt x="93" y="54"/>
                    </a:lnTo>
                    <a:lnTo>
                      <a:pt x="84" y="58"/>
                    </a:lnTo>
                    <a:lnTo>
                      <a:pt x="79" y="60"/>
                    </a:lnTo>
                    <a:lnTo>
                      <a:pt x="73" y="62"/>
                    </a:lnTo>
                    <a:lnTo>
                      <a:pt x="66" y="62"/>
                    </a:lnTo>
                    <a:lnTo>
                      <a:pt x="59" y="62"/>
                    </a:lnTo>
                    <a:lnTo>
                      <a:pt x="52" y="61"/>
                    </a:lnTo>
                    <a:lnTo>
                      <a:pt x="43" y="59"/>
                    </a:lnTo>
                    <a:lnTo>
                      <a:pt x="29" y="52"/>
                    </a:lnTo>
                    <a:lnTo>
                      <a:pt x="17" y="45"/>
                    </a:lnTo>
                    <a:lnTo>
                      <a:pt x="11" y="41"/>
                    </a:lnTo>
                    <a:lnTo>
                      <a:pt x="5" y="35"/>
                    </a:lnTo>
                    <a:lnTo>
                      <a:pt x="2" y="31"/>
                    </a:lnTo>
                    <a:lnTo>
                      <a:pt x="0" y="26"/>
                    </a:lnTo>
                    <a:lnTo>
                      <a:pt x="0" y="24"/>
                    </a:lnTo>
                    <a:lnTo>
                      <a:pt x="0" y="21"/>
                    </a:lnTo>
                    <a:lnTo>
                      <a:pt x="1" y="19"/>
                    </a:lnTo>
                    <a:lnTo>
                      <a:pt x="3" y="17"/>
                    </a:lnTo>
                    <a:lnTo>
                      <a:pt x="8" y="12"/>
                    </a:lnTo>
                    <a:lnTo>
                      <a:pt x="19" y="8"/>
                    </a:lnTo>
                    <a:lnTo>
                      <a:pt x="32" y="5"/>
                    </a:lnTo>
                    <a:lnTo>
                      <a:pt x="49" y="2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5" name="Freeform 414"/>
              <p:cNvSpPr>
                <a:spLocks/>
              </p:cNvSpPr>
              <p:nvPr/>
            </p:nvSpPr>
            <p:spPr bwMode="auto">
              <a:xfrm>
                <a:off x="1402" y="2456"/>
                <a:ext cx="121" cy="93"/>
              </a:xfrm>
              <a:custGeom>
                <a:avLst/>
                <a:gdLst>
                  <a:gd name="T0" fmla="*/ 0 w 121"/>
                  <a:gd name="T1" fmla="*/ 0 h 93"/>
                  <a:gd name="T2" fmla="*/ 0 w 121"/>
                  <a:gd name="T3" fmla="*/ 0 h 93"/>
                  <a:gd name="T4" fmla="*/ 0 w 121"/>
                  <a:gd name="T5" fmla="*/ 5 h 93"/>
                  <a:gd name="T6" fmla="*/ 2 w 121"/>
                  <a:gd name="T7" fmla="*/ 16 h 93"/>
                  <a:gd name="T8" fmla="*/ 6 w 121"/>
                  <a:gd name="T9" fmla="*/ 33 h 93"/>
                  <a:gd name="T10" fmla="*/ 9 w 121"/>
                  <a:gd name="T11" fmla="*/ 42 h 93"/>
                  <a:gd name="T12" fmla="*/ 13 w 121"/>
                  <a:gd name="T13" fmla="*/ 50 h 93"/>
                  <a:gd name="T14" fmla="*/ 18 w 121"/>
                  <a:gd name="T15" fmla="*/ 59 h 93"/>
                  <a:gd name="T16" fmla="*/ 24 w 121"/>
                  <a:gd name="T17" fmla="*/ 69 h 93"/>
                  <a:gd name="T18" fmla="*/ 32 w 121"/>
                  <a:gd name="T19" fmla="*/ 76 h 93"/>
                  <a:gd name="T20" fmla="*/ 40 w 121"/>
                  <a:gd name="T21" fmla="*/ 83 h 93"/>
                  <a:gd name="T22" fmla="*/ 50 w 121"/>
                  <a:gd name="T23" fmla="*/ 88 h 93"/>
                  <a:gd name="T24" fmla="*/ 62 w 121"/>
                  <a:gd name="T25" fmla="*/ 92 h 93"/>
                  <a:gd name="T26" fmla="*/ 75 w 121"/>
                  <a:gd name="T27" fmla="*/ 93 h 93"/>
                  <a:gd name="T28" fmla="*/ 82 w 121"/>
                  <a:gd name="T29" fmla="*/ 93 h 93"/>
                  <a:gd name="T30" fmla="*/ 89 w 121"/>
                  <a:gd name="T31" fmla="*/ 92 h 93"/>
                  <a:gd name="T32" fmla="*/ 121 w 121"/>
                  <a:gd name="T33" fmla="*/ 91 h 93"/>
                  <a:gd name="T34" fmla="*/ 121 w 121"/>
                  <a:gd name="T35" fmla="*/ 91 h 93"/>
                  <a:gd name="T36" fmla="*/ 107 w 121"/>
                  <a:gd name="T37" fmla="*/ 79 h 93"/>
                  <a:gd name="T38" fmla="*/ 72 w 121"/>
                  <a:gd name="T39" fmla="*/ 50 h 93"/>
                  <a:gd name="T40" fmla="*/ 51 w 121"/>
                  <a:gd name="T41" fmla="*/ 35 h 93"/>
                  <a:gd name="T42" fmla="*/ 32 w 121"/>
                  <a:gd name="T43" fmla="*/ 20 h 93"/>
                  <a:gd name="T44" fmla="*/ 14 w 121"/>
                  <a:gd name="T45" fmla="*/ 8 h 93"/>
                  <a:gd name="T46" fmla="*/ 0 w 121"/>
                  <a:gd name="T47" fmla="*/ 0 h 93"/>
                  <a:gd name="T48" fmla="*/ 0 w 121"/>
                  <a:gd name="T49" fmla="*/ 0 h 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1"/>
                  <a:gd name="T76" fmla="*/ 0 h 93"/>
                  <a:gd name="T77" fmla="*/ 121 w 121"/>
                  <a:gd name="T78" fmla="*/ 93 h 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1" h="93">
                    <a:moveTo>
                      <a:pt x="0" y="0"/>
                    </a:moveTo>
                    <a:lnTo>
                      <a:pt x="0" y="0"/>
                    </a:lnTo>
                    <a:lnTo>
                      <a:pt x="0" y="5"/>
                    </a:lnTo>
                    <a:lnTo>
                      <a:pt x="2" y="16"/>
                    </a:lnTo>
                    <a:lnTo>
                      <a:pt x="6" y="33"/>
                    </a:lnTo>
                    <a:lnTo>
                      <a:pt x="9" y="42"/>
                    </a:lnTo>
                    <a:lnTo>
                      <a:pt x="13" y="50"/>
                    </a:lnTo>
                    <a:lnTo>
                      <a:pt x="18" y="59"/>
                    </a:lnTo>
                    <a:lnTo>
                      <a:pt x="24" y="69"/>
                    </a:lnTo>
                    <a:lnTo>
                      <a:pt x="32" y="76"/>
                    </a:lnTo>
                    <a:lnTo>
                      <a:pt x="40" y="83"/>
                    </a:lnTo>
                    <a:lnTo>
                      <a:pt x="50" y="88"/>
                    </a:lnTo>
                    <a:lnTo>
                      <a:pt x="62" y="92"/>
                    </a:lnTo>
                    <a:lnTo>
                      <a:pt x="75" y="93"/>
                    </a:lnTo>
                    <a:lnTo>
                      <a:pt x="82" y="93"/>
                    </a:lnTo>
                    <a:lnTo>
                      <a:pt x="89" y="92"/>
                    </a:lnTo>
                    <a:lnTo>
                      <a:pt x="121" y="91"/>
                    </a:lnTo>
                    <a:lnTo>
                      <a:pt x="107" y="79"/>
                    </a:lnTo>
                    <a:lnTo>
                      <a:pt x="72" y="50"/>
                    </a:lnTo>
                    <a:lnTo>
                      <a:pt x="51" y="35"/>
                    </a:lnTo>
                    <a:lnTo>
                      <a:pt x="32" y="20"/>
                    </a:lnTo>
                    <a:lnTo>
                      <a:pt x="14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6" name="Freeform 415"/>
              <p:cNvSpPr>
                <a:spLocks/>
              </p:cNvSpPr>
              <p:nvPr/>
            </p:nvSpPr>
            <p:spPr bwMode="auto">
              <a:xfrm>
                <a:off x="1515" y="2753"/>
                <a:ext cx="92" cy="85"/>
              </a:xfrm>
              <a:custGeom>
                <a:avLst/>
                <a:gdLst>
                  <a:gd name="T0" fmla="*/ 46 w 92"/>
                  <a:gd name="T1" fmla="*/ 0 h 85"/>
                  <a:gd name="T2" fmla="*/ 46 w 92"/>
                  <a:gd name="T3" fmla="*/ 0 h 85"/>
                  <a:gd name="T4" fmla="*/ 38 w 92"/>
                  <a:gd name="T5" fmla="*/ 4 h 85"/>
                  <a:gd name="T6" fmla="*/ 30 w 92"/>
                  <a:gd name="T7" fmla="*/ 9 h 85"/>
                  <a:gd name="T8" fmla="*/ 20 w 92"/>
                  <a:gd name="T9" fmla="*/ 17 h 85"/>
                  <a:gd name="T10" fmla="*/ 12 w 92"/>
                  <a:gd name="T11" fmla="*/ 24 h 85"/>
                  <a:gd name="T12" fmla="*/ 5 w 92"/>
                  <a:gd name="T13" fmla="*/ 33 h 85"/>
                  <a:gd name="T14" fmla="*/ 2 w 92"/>
                  <a:gd name="T15" fmla="*/ 37 h 85"/>
                  <a:gd name="T16" fmla="*/ 1 w 92"/>
                  <a:gd name="T17" fmla="*/ 41 h 85"/>
                  <a:gd name="T18" fmla="*/ 0 w 92"/>
                  <a:gd name="T19" fmla="*/ 46 h 85"/>
                  <a:gd name="T20" fmla="*/ 1 w 92"/>
                  <a:gd name="T21" fmla="*/ 50 h 85"/>
                  <a:gd name="T22" fmla="*/ 1 w 92"/>
                  <a:gd name="T23" fmla="*/ 50 h 85"/>
                  <a:gd name="T24" fmla="*/ 2 w 92"/>
                  <a:gd name="T25" fmla="*/ 54 h 85"/>
                  <a:gd name="T26" fmla="*/ 5 w 92"/>
                  <a:gd name="T27" fmla="*/ 62 h 85"/>
                  <a:gd name="T28" fmla="*/ 7 w 92"/>
                  <a:gd name="T29" fmla="*/ 67 h 85"/>
                  <a:gd name="T30" fmla="*/ 10 w 92"/>
                  <a:gd name="T31" fmla="*/ 72 h 85"/>
                  <a:gd name="T32" fmla="*/ 13 w 92"/>
                  <a:gd name="T33" fmla="*/ 77 h 85"/>
                  <a:gd name="T34" fmla="*/ 17 w 92"/>
                  <a:gd name="T35" fmla="*/ 81 h 85"/>
                  <a:gd name="T36" fmla="*/ 23 w 92"/>
                  <a:gd name="T37" fmla="*/ 83 h 85"/>
                  <a:gd name="T38" fmla="*/ 30 w 92"/>
                  <a:gd name="T39" fmla="*/ 85 h 85"/>
                  <a:gd name="T40" fmla="*/ 37 w 92"/>
                  <a:gd name="T41" fmla="*/ 85 h 85"/>
                  <a:gd name="T42" fmla="*/ 45 w 92"/>
                  <a:gd name="T43" fmla="*/ 83 h 85"/>
                  <a:gd name="T44" fmla="*/ 54 w 92"/>
                  <a:gd name="T45" fmla="*/ 79 h 85"/>
                  <a:gd name="T46" fmla="*/ 65 w 92"/>
                  <a:gd name="T47" fmla="*/ 71 h 85"/>
                  <a:gd name="T48" fmla="*/ 77 w 92"/>
                  <a:gd name="T49" fmla="*/ 61 h 85"/>
                  <a:gd name="T50" fmla="*/ 90 w 92"/>
                  <a:gd name="T51" fmla="*/ 46 h 85"/>
                  <a:gd name="T52" fmla="*/ 90 w 92"/>
                  <a:gd name="T53" fmla="*/ 46 h 85"/>
                  <a:gd name="T54" fmla="*/ 92 w 92"/>
                  <a:gd name="T55" fmla="*/ 38 h 85"/>
                  <a:gd name="T56" fmla="*/ 92 w 92"/>
                  <a:gd name="T57" fmla="*/ 30 h 85"/>
                  <a:gd name="T58" fmla="*/ 91 w 92"/>
                  <a:gd name="T59" fmla="*/ 21 h 85"/>
                  <a:gd name="T60" fmla="*/ 89 w 92"/>
                  <a:gd name="T61" fmla="*/ 17 h 85"/>
                  <a:gd name="T62" fmla="*/ 87 w 92"/>
                  <a:gd name="T63" fmla="*/ 12 h 85"/>
                  <a:gd name="T64" fmla="*/ 84 w 92"/>
                  <a:gd name="T65" fmla="*/ 8 h 85"/>
                  <a:gd name="T66" fmla="*/ 79 w 92"/>
                  <a:gd name="T67" fmla="*/ 4 h 85"/>
                  <a:gd name="T68" fmla="*/ 73 w 92"/>
                  <a:gd name="T69" fmla="*/ 2 h 85"/>
                  <a:gd name="T70" fmla="*/ 65 w 92"/>
                  <a:gd name="T71" fmla="*/ 0 h 85"/>
                  <a:gd name="T72" fmla="*/ 56 w 92"/>
                  <a:gd name="T73" fmla="*/ 0 h 85"/>
                  <a:gd name="T74" fmla="*/ 46 w 92"/>
                  <a:gd name="T75" fmla="*/ 0 h 85"/>
                  <a:gd name="T76" fmla="*/ 46 w 92"/>
                  <a:gd name="T77" fmla="*/ 0 h 8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92"/>
                  <a:gd name="T118" fmla="*/ 0 h 85"/>
                  <a:gd name="T119" fmla="*/ 92 w 92"/>
                  <a:gd name="T120" fmla="*/ 85 h 8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92" h="85">
                    <a:moveTo>
                      <a:pt x="46" y="0"/>
                    </a:moveTo>
                    <a:lnTo>
                      <a:pt x="46" y="0"/>
                    </a:lnTo>
                    <a:lnTo>
                      <a:pt x="38" y="4"/>
                    </a:lnTo>
                    <a:lnTo>
                      <a:pt x="30" y="9"/>
                    </a:lnTo>
                    <a:lnTo>
                      <a:pt x="20" y="17"/>
                    </a:lnTo>
                    <a:lnTo>
                      <a:pt x="12" y="24"/>
                    </a:lnTo>
                    <a:lnTo>
                      <a:pt x="5" y="33"/>
                    </a:lnTo>
                    <a:lnTo>
                      <a:pt x="2" y="37"/>
                    </a:lnTo>
                    <a:lnTo>
                      <a:pt x="1" y="41"/>
                    </a:lnTo>
                    <a:lnTo>
                      <a:pt x="0" y="46"/>
                    </a:lnTo>
                    <a:lnTo>
                      <a:pt x="1" y="50"/>
                    </a:lnTo>
                    <a:lnTo>
                      <a:pt x="2" y="54"/>
                    </a:lnTo>
                    <a:lnTo>
                      <a:pt x="5" y="62"/>
                    </a:lnTo>
                    <a:lnTo>
                      <a:pt x="7" y="67"/>
                    </a:lnTo>
                    <a:lnTo>
                      <a:pt x="10" y="72"/>
                    </a:lnTo>
                    <a:lnTo>
                      <a:pt x="13" y="77"/>
                    </a:lnTo>
                    <a:lnTo>
                      <a:pt x="17" y="81"/>
                    </a:lnTo>
                    <a:lnTo>
                      <a:pt x="23" y="83"/>
                    </a:lnTo>
                    <a:lnTo>
                      <a:pt x="30" y="85"/>
                    </a:lnTo>
                    <a:lnTo>
                      <a:pt x="37" y="85"/>
                    </a:lnTo>
                    <a:lnTo>
                      <a:pt x="45" y="83"/>
                    </a:lnTo>
                    <a:lnTo>
                      <a:pt x="54" y="79"/>
                    </a:lnTo>
                    <a:lnTo>
                      <a:pt x="65" y="71"/>
                    </a:lnTo>
                    <a:lnTo>
                      <a:pt x="77" y="61"/>
                    </a:lnTo>
                    <a:lnTo>
                      <a:pt x="90" y="46"/>
                    </a:lnTo>
                    <a:lnTo>
                      <a:pt x="92" y="38"/>
                    </a:lnTo>
                    <a:lnTo>
                      <a:pt x="92" y="30"/>
                    </a:lnTo>
                    <a:lnTo>
                      <a:pt x="91" y="21"/>
                    </a:lnTo>
                    <a:lnTo>
                      <a:pt x="89" y="17"/>
                    </a:lnTo>
                    <a:lnTo>
                      <a:pt x="87" y="12"/>
                    </a:lnTo>
                    <a:lnTo>
                      <a:pt x="84" y="8"/>
                    </a:lnTo>
                    <a:lnTo>
                      <a:pt x="79" y="4"/>
                    </a:lnTo>
                    <a:lnTo>
                      <a:pt x="73" y="2"/>
                    </a:lnTo>
                    <a:lnTo>
                      <a:pt x="65" y="0"/>
                    </a:lnTo>
                    <a:lnTo>
                      <a:pt x="56" y="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A89ACA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82" name="Group 481"/>
          <p:cNvGrpSpPr>
            <a:grpSpLocks/>
          </p:cNvGrpSpPr>
          <p:nvPr/>
        </p:nvGrpSpPr>
        <p:grpSpPr bwMode="auto">
          <a:xfrm>
            <a:off x="6175375" y="4325938"/>
            <a:ext cx="1711325" cy="1760537"/>
            <a:chOff x="3890" y="2725"/>
            <a:chExt cx="1078" cy="1109"/>
          </a:xfrm>
        </p:grpSpPr>
        <p:sp>
          <p:nvSpPr>
            <p:cNvPr id="3189" name="Freeform 416"/>
            <p:cNvSpPr>
              <a:spLocks/>
            </p:cNvSpPr>
            <p:nvPr/>
          </p:nvSpPr>
          <p:spPr bwMode="auto">
            <a:xfrm>
              <a:off x="3890" y="2725"/>
              <a:ext cx="1078" cy="1109"/>
            </a:xfrm>
            <a:custGeom>
              <a:avLst/>
              <a:gdLst>
                <a:gd name="T0" fmla="*/ 584 w 1135"/>
                <a:gd name="T1" fmla="*/ 329 h 1168"/>
                <a:gd name="T2" fmla="*/ 538 w 1135"/>
                <a:gd name="T3" fmla="*/ 319 h 1168"/>
                <a:gd name="T4" fmla="*/ 526 w 1135"/>
                <a:gd name="T5" fmla="*/ 380 h 1168"/>
                <a:gd name="T6" fmla="*/ 508 w 1135"/>
                <a:gd name="T7" fmla="*/ 423 h 1168"/>
                <a:gd name="T8" fmla="*/ 494 w 1135"/>
                <a:gd name="T9" fmla="*/ 442 h 1168"/>
                <a:gd name="T10" fmla="*/ 490 w 1135"/>
                <a:gd name="T11" fmla="*/ 455 h 1168"/>
                <a:gd name="T12" fmla="*/ 488 w 1135"/>
                <a:gd name="T13" fmla="*/ 454 h 1168"/>
                <a:gd name="T14" fmla="*/ 344 w 1135"/>
                <a:gd name="T15" fmla="*/ 466 h 1168"/>
                <a:gd name="T16" fmla="*/ 346 w 1135"/>
                <a:gd name="T17" fmla="*/ 478 h 1168"/>
                <a:gd name="T18" fmla="*/ 343 w 1135"/>
                <a:gd name="T19" fmla="*/ 497 h 1168"/>
                <a:gd name="T20" fmla="*/ 331 w 1135"/>
                <a:gd name="T21" fmla="*/ 518 h 1168"/>
                <a:gd name="T22" fmla="*/ 320 w 1135"/>
                <a:gd name="T23" fmla="*/ 529 h 1168"/>
                <a:gd name="T24" fmla="*/ 301 w 1135"/>
                <a:gd name="T25" fmla="*/ 541 h 1168"/>
                <a:gd name="T26" fmla="*/ 124 w 1135"/>
                <a:gd name="T27" fmla="*/ 572 h 1168"/>
                <a:gd name="T28" fmla="*/ 134 w 1135"/>
                <a:gd name="T29" fmla="*/ 720 h 1168"/>
                <a:gd name="T30" fmla="*/ 119 w 1135"/>
                <a:gd name="T31" fmla="*/ 736 h 1168"/>
                <a:gd name="T32" fmla="*/ 98 w 1135"/>
                <a:gd name="T33" fmla="*/ 740 h 1168"/>
                <a:gd name="T34" fmla="*/ 66 w 1135"/>
                <a:gd name="T35" fmla="*/ 731 h 1168"/>
                <a:gd name="T36" fmla="*/ 25 w 1135"/>
                <a:gd name="T37" fmla="*/ 710 h 1168"/>
                <a:gd name="T38" fmla="*/ 28 w 1135"/>
                <a:gd name="T39" fmla="*/ 805 h 1168"/>
                <a:gd name="T40" fmla="*/ 111 w 1135"/>
                <a:gd name="T41" fmla="*/ 872 h 1168"/>
                <a:gd name="T42" fmla="*/ 230 w 1135"/>
                <a:gd name="T43" fmla="*/ 955 h 1168"/>
                <a:gd name="T44" fmla="*/ 320 w 1135"/>
                <a:gd name="T45" fmla="*/ 1008 h 1168"/>
                <a:gd name="T46" fmla="*/ 384 w 1135"/>
                <a:gd name="T47" fmla="*/ 1036 h 1168"/>
                <a:gd name="T48" fmla="*/ 473 w 1135"/>
                <a:gd name="T49" fmla="*/ 1068 h 1168"/>
                <a:gd name="T50" fmla="*/ 555 w 1135"/>
                <a:gd name="T51" fmla="*/ 1091 h 1168"/>
                <a:gd name="T52" fmla="*/ 630 w 1135"/>
                <a:gd name="T53" fmla="*/ 1104 h 1168"/>
                <a:gd name="T54" fmla="*/ 698 w 1135"/>
                <a:gd name="T55" fmla="*/ 1109 h 1168"/>
                <a:gd name="T56" fmla="*/ 760 w 1135"/>
                <a:gd name="T57" fmla="*/ 1106 h 1168"/>
                <a:gd name="T58" fmla="*/ 814 w 1135"/>
                <a:gd name="T59" fmla="*/ 1098 h 1168"/>
                <a:gd name="T60" fmla="*/ 862 w 1135"/>
                <a:gd name="T61" fmla="*/ 1082 h 1168"/>
                <a:gd name="T62" fmla="*/ 904 w 1135"/>
                <a:gd name="T63" fmla="*/ 1062 h 1168"/>
                <a:gd name="T64" fmla="*/ 941 w 1135"/>
                <a:gd name="T65" fmla="*/ 1037 h 1168"/>
                <a:gd name="T66" fmla="*/ 972 w 1135"/>
                <a:gd name="T67" fmla="*/ 1010 h 1168"/>
                <a:gd name="T68" fmla="*/ 976 w 1135"/>
                <a:gd name="T69" fmla="*/ 1006 h 1168"/>
                <a:gd name="T70" fmla="*/ 1025 w 1135"/>
                <a:gd name="T71" fmla="*/ 933 h 1168"/>
                <a:gd name="T72" fmla="*/ 1045 w 1135"/>
                <a:gd name="T73" fmla="*/ 891 h 1168"/>
                <a:gd name="T74" fmla="*/ 1060 w 1135"/>
                <a:gd name="T75" fmla="*/ 842 h 1168"/>
                <a:gd name="T76" fmla="*/ 1072 w 1135"/>
                <a:gd name="T77" fmla="*/ 790 h 1168"/>
                <a:gd name="T78" fmla="*/ 1077 w 1135"/>
                <a:gd name="T79" fmla="*/ 730 h 1168"/>
                <a:gd name="T80" fmla="*/ 1077 w 1135"/>
                <a:gd name="T81" fmla="*/ 667 h 1168"/>
                <a:gd name="T82" fmla="*/ 1071 w 1135"/>
                <a:gd name="T83" fmla="*/ 595 h 1168"/>
                <a:gd name="T84" fmla="*/ 1057 w 1135"/>
                <a:gd name="T85" fmla="*/ 517 h 1168"/>
                <a:gd name="T86" fmla="*/ 1036 w 1135"/>
                <a:gd name="T87" fmla="*/ 434 h 1168"/>
                <a:gd name="T88" fmla="*/ 1017 w 1135"/>
                <a:gd name="T89" fmla="*/ 373 h 1168"/>
                <a:gd name="T90" fmla="*/ 964 w 1135"/>
                <a:gd name="T91" fmla="*/ 255 h 1168"/>
                <a:gd name="T92" fmla="*/ 917 w 1135"/>
                <a:gd name="T93" fmla="*/ 168 h 1168"/>
                <a:gd name="T94" fmla="*/ 854 w 1135"/>
                <a:gd name="T95" fmla="*/ 68 h 1168"/>
                <a:gd name="T96" fmla="*/ 784 w 1135"/>
                <a:gd name="T97" fmla="*/ 184 h 116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35"/>
                <a:gd name="T148" fmla="*/ 0 h 1168"/>
                <a:gd name="T149" fmla="*/ 1135 w 1135"/>
                <a:gd name="T150" fmla="*/ 1168 h 116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35" h="1168">
                  <a:moveTo>
                    <a:pt x="825" y="194"/>
                  </a:moveTo>
                  <a:lnTo>
                    <a:pt x="632" y="165"/>
                  </a:lnTo>
                  <a:lnTo>
                    <a:pt x="615" y="347"/>
                  </a:lnTo>
                  <a:lnTo>
                    <a:pt x="567" y="320"/>
                  </a:lnTo>
                  <a:lnTo>
                    <a:pt x="566" y="336"/>
                  </a:lnTo>
                  <a:lnTo>
                    <a:pt x="564" y="351"/>
                  </a:lnTo>
                  <a:lnTo>
                    <a:pt x="559" y="378"/>
                  </a:lnTo>
                  <a:lnTo>
                    <a:pt x="554" y="400"/>
                  </a:lnTo>
                  <a:lnTo>
                    <a:pt x="546" y="420"/>
                  </a:lnTo>
                  <a:lnTo>
                    <a:pt x="540" y="434"/>
                  </a:lnTo>
                  <a:lnTo>
                    <a:pt x="535" y="445"/>
                  </a:lnTo>
                  <a:lnTo>
                    <a:pt x="530" y="454"/>
                  </a:lnTo>
                  <a:lnTo>
                    <a:pt x="520" y="466"/>
                  </a:lnTo>
                  <a:lnTo>
                    <a:pt x="516" y="473"/>
                  </a:lnTo>
                  <a:lnTo>
                    <a:pt x="515" y="477"/>
                  </a:lnTo>
                  <a:lnTo>
                    <a:pt x="516" y="479"/>
                  </a:lnTo>
                  <a:lnTo>
                    <a:pt x="517" y="480"/>
                  </a:lnTo>
                  <a:lnTo>
                    <a:pt x="517" y="479"/>
                  </a:lnTo>
                  <a:lnTo>
                    <a:pt x="514" y="478"/>
                  </a:lnTo>
                  <a:lnTo>
                    <a:pt x="505" y="477"/>
                  </a:lnTo>
                  <a:lnTo>
                    <a:pt x="435" y="504"/>
                  </a:lnTo>
                  <a:lnTo>
                    <a:pt x="362" y="491"/>
                  </a:lnTo>
                  <a:lnTo>
                    <a:pt x="363" y="497"/>
                  </a:lnTo>
                  <a:lnTo>
                    <a:pt x="364" y="503"/>
                  </a:lnTo>
                  <a:lnTo>
                    <a:pt x="364" y="510"/>
                  </a:lnTo>
                  <a:lnTo>
                    <a:pt x="363" y="517"/>
                  </a:lnTo>
                  <a:lnTo>
                    <a:pt x="361" y="523"/>
                  </a:lnTo>
                  <a:lnTo>
                    <a:pt x="358" y="532"/>
                  </a:lnTo>
                  <a:lnTo>
                    <a:pt x="354" y="539"/>
                  </a:lnTo>
                  <a:lnTo>
                    <a:pt x="349" y="546"/>
                  </a:lnTo>
                  <a:lnTo>
                    <a:pt x="345" y="550"/>
                  </a:lnTo>
                  <a:lnTo>
                    <a:pt x="337" y="557"/>
                  </a:lnTo>
                  <a:lnTo>
                    <a:pt x="332" y="562"/>
                  </a:lnTo>
                  <a:lnTo>
                    <a:pt x="325" y="565"/>
                  </a:lnTo>
                  <a:lnTo>
                    <a:pt x="317" y="570"/>
                  </a:lnTo>
                  <a:lnTo>
                    <a:pt x="308" y="571"/>
                  </a:lnTo>
                  <a:lnTo>
                    <a:pt x="310" y="623"/>
                  </a:lnTo>
                  <a:lnTo>
                    <a:pt x="131" y="602"/>
                  </a:lnTo>
                  <a:lnTo>
                    <a:pt x="183" y="761"/>
                  </a:lnTo>
                  <a:lnTo>
                    <a:pt x="141" y="758"/>
                  </a:lnTo>
                  <a:lnTo>
                    <a:pt x="137" y="765"/>
                  </a:lnTo>
                  <a:lnTo>
                    <a:pt x="131" y="770"/>
                  </a:lnTo>
                  <a:lnTo>
                    <a:pt x="125" y="775"/>
                  </a:lnTo>
                  <a:lnTo>
                    <a:pt x="119" y="777"/>
                  </a:lnTo>
                  <a:lnTo>
                    <a:pt x="111" y="779"/>
                  </a:lnTo>
                  <a:lnTo>
                    <a:pt x="103" y="779"/>
                  </a:lnTo>
                  <a:lnTo>
                    <a:pt x="95" y="778"/>
                  </a:lnTo>
                  <a:lnTo>
                    <a:pt x="87" y="776"/>
                  </a:lnTo>
                  <a:lnTo>
                    <a:pt x="70" y="770"/>
                  </a:lnTo>
                  <a:lnTo>
                    <a:pt x="53" y="763"/>
                  </a:lnTo>
                  <a:lnTo>
                    <a:pt x="38" y="756"/>
                  </a:lnTo>
                  <a:lnTo>
                    <a:pt x="26" y="748"/>
                  </a:lnTo>
                  <a:lnTo>
                    <a:pt x="0" y="746"/>
                  </a:lnTo>
                  <a:lnTo>
                    <a:pt x="30" y="848"/>
                  </a:lnTo>
                  <a:lnTo>
                    <a:pt x="59" y="873"/>
                  </a:lnTo>
                  <a:lnTo>
                    <a:pt x="88" y="897"/>
                  </a:lnTo>
                  <a:lnTo>
                    <a:pt x="117" y="918"/>
                  </a:lnTo>
                  <a:lnTo>
                    <a:pt x="143" y="940"/>
                  </a:lnTo>
                  <a:lnTo>
                    <a:pt x="196" y="975"/>
                  </a:lnTo>
                  <a:lnTo>
                    <a:pt x="242" y="1006"/>
                  </a:lnTo>
                  <a:lnTo>
                    <a:pt x="281" y="1030"/>
                  </a:lnTo>
                  <a:lnTo>
                    <a:pt x="311" y="1047"/>
                  </a:lnTo>
                  <a:lnTo>
                    <a:pt x="337" y="1062"/>
                  </a:lnTo>
                  <a:lnTo>
                    <a:pt x="371" y="1077"/>
                  </a:lnTo>
                  <a:lnTo>
                    <a:pt x="404" y="1091"/>
                  </a:lnTo>
                  <a:lnTo>
                    <a:pt x="437" y="1104"/>
                  </a:lnTo>
                  <a:lnTo>
                    <a:pt x="467" y="1115"/>
                  </a:lnTo>
                  <a:lnTo>
                    <a:pt x="498" y="1125"/>
                  </a:lnTo>
                  <a:lnTo>
                    <a:pt x="528" y="1134"/>
                  </a:lnTo>
                  <a:lnTo>
                    <a:pt x="557" y="1142"/>
                  </a:lnTo>
                  <a:lnTo>
                    <a:pt x="584" y="1149"/>
                  </a:lnTo>
                  <a:lnTo>
                    <a:pt x="612" y="1155"/>
                  </a:lnTo>
                  <a:lnTo>
                    <a:pt x="639" y="1159"/>
                  </a:lnTo>
                  <a:lnTo>
                    <a:pt x="663" y="1163"/>
                  </a:lnTo>
                  <a:lnTo>
                    <a:pt x="688" y="1165"/>
                  </a:lnTo>
                  <a:lnTo>
                    <a:pt x="712" y="1167"/>
                  </a:lnTo>
                  <a:lnTo>
                    <a:pt x="735" y="1168"/>
                  </a:lnTo>
                  <a:lnTo>
                    <a:pt x="758" y="1168"/>
                  </a:lnTo>
                  <a:lnTo>
                    <a:pt x="779" y="1167"/>
                  </a:lnTo>
                  <a:lnTo>
                    <a:pt x="800" y="1165"/>
                  </a:lnTo>
                  <a:lnTo>
                    <a:pt x="820" y="1163"/>
                  </a:lnTo>
                  <a:lnTo>
                    <a:pt x="839" y="1160"/>
                  </a:lnTo>
                  <a:lnTo>
                    <a:pt x="857" y="1156"/>
                  </a:lnTo>
                  <a:lnTo>
                    <a:pt x="875" y="1151"/>
                  </a:lnTo>
                  <a:lnTo>
                    <a:pt x="892" y="1146"/>
                  </a:lnTo>
                  <a:lnTo>
                    <a:pt x="908" y="1140"/>
                  </a:lnTo>
                  <a:lnTo>
                    <a:pt x="924" y="1133"/>
                  </a:lnTo>
                  <a:lnTo>
                    <a:pt x="939" y="1126"/>
                  </a:lnTo>
                  <a:lnTo>
                    <a:pt x="952" y="1119"/>
                  </a:lnTo>
                  <a:lnTo>
                    <a:pt x="966" y="1111"/>
                  </a:lnTo>
                  <a:lnTo>
                    <a:pt x="979" y="1102"/>
                  </a:lnTo>
                  <a:lnTo>
                    <a:pt x="991" y="1092"/>
                  </a:lnTo>
                  <a:lnTo>
                    <a:pt x="1003" y="1083"/>
                  </a:lnTo>
                  <a:lnTo>
                    <a:pt x="1013" y="1074"/>
                  </a:lnTo>
                  <a:lnTo>
                    <a:pt x="1023" y="1064"/>
                  </a:lnTo>
                  <a:lnTo>
                    <a:pt x="1028" y="1059"/>
                  </a:lnTo>
                  <a:lnTo>
                    <a:pt x="1047" y="1035"/>
                  </a:lnTo>
                  <a:lnTo>
                    <a:pt x="1064" y="1010"/>
                  </a:lnTo>
                  <a:lnTo>
                    <a:pt x="1079" y="983"/>
                  </a:lnTo>
                  <a:lnTo>
                    <a:pt x="1087" y="968"/>
                  </a:lnTo>
                  <a:lnTo>
                    <a:pt x="1094" y="954"/>
                  </a:lnTo>
                  <a:lnTo>
                    <a:pt x="1100" y="938"/>
                  </a:lnTo>
                  <a:lnTo>
                    <a:pt x="1106" y="922"/>
                  </a:lnTo>
                  <a:lnTo>
                    <a:pt x="1111" y="905"/>
                  </a:lnTo>
                  <a:lnTo>
                    <a:pt x="1116" y="887"/>
                  </a:lnTo>
                  <a:lnTo>
                    <a:pt x="1122" y="870"/>
                  </a:lnTo>
                  <a:lnTo>
                    <a:pt x="1125" y="851"/>
                  </a:lnTo>
                  <a:lnTo>
                    <a:pt x="1129" y="832"/>
                  </a:lnTo>
                  <a:lnTo>
                    <a:pt x="1131" y="811"/>
                  </a:lnTo>
                  <a:lnTo>
                    <a:pt x="1133" y="791"/>
                  </a:lnTo>
                  <a:lnTo>
                    <a:pt x="1134" y="769"/>
                  </a:lnTo>
                  <a:lnTo>
                    <a:pt x="1135" y="748"/>
                  </a:lnTo>
                  <a:lnTo>
                    <a:pt x="1135" y="725"/>
                  </a:lnTo>
                  <a:lnTo>
                    <a:pt x="1134" y="702"/>
                  </a:lnTo>
                  <a:lnTo>
                    <a:pt x="1133" y="677"/>
                  </a:lnTo>
                  <a:lnTo>
                    <a:pt x="1131" y="653"/>
                  </a:lnTo>
                  <a:lnTo>
                    <a:pt x="1128" y="627"/>
                  </a:lnTo>
                  <a:lnTo>
                    <a:pt x="1124" y="600"/>
                  </a:lnTo>
                  <a:lnTo>
                    <a:pt x="1118" y="574"/>
                  </a:lnTo>
                  <a:lnTo>
                    <a:pt x="1113" y="545"/>
                  </a:lnTo>
                  <a:lnTo>
                    <a:pt x="1107" y="516"/>
                  </a:lnTo>
                  <a:lnTo>
                    <a:pt x="1099" y="488"/>
                  </a:lnTo>
                  <a:lnTo>
                    <a:pt x="1091" y="457"/>
                  </a:lnTo>
                  <a:lnTo>
                    <a:pt x="1082" y="426"/>
                  </a:lnTo>
                  <a:lnTo>
                    <a:pt x="1071" y="393"/>
                  </a:lnTo>
                  <a:lnTo>
                    <a:pt x="1057" y="359"/>
                  </a:lnTo>
                  <a:lnTo>
                    <a:pt x="1040" y="320"/>
                  </a:lnTo>
                  <a:lnTo>
                    <a:pt x="1015" y="269"/>
                  </a:lnTo>
                  <a:lnTo>
                    <a:pt x="1001" y="240"/>
                  </a:lnTo>
                  <a:lnTo>
                    <a:pt x="983" y="210"/>
                  </a:lnTo>
                  <a:lnTo>
                    <a:pt x="965" y="177"/>
                  </a:lnTo>
                  <a:lnTo>
                    <a:pt x="945" y="143"/>
                  </a:lnTo>
                  <a:lnTo>
                    <a:pt x="923" y="108"/>
                  </a:lnTo>
                  <a:lnTo>
                    <a:pt x="899" y="72"/>
                  </a:lnTo>
                  <a:lnTo>
                    <a:pt x="873" y="35"/>
                  </a:lnTo>
                  <a:lnTo>
                    <a:pt x="847" y="0"/>
                  </a:lnTo>
                  <a:lnTo>
                    <a:pt x="825" y="194"/>
                  </a:lnTo>
                  <a:close/>
                </a:path>
              </a:pathLst>
            </a:custGeom>
            <a:solidFill>
              <a:srgbClr val="FBB04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90" name="Group 467"/>
            <p:cNvGrpSpPr>
              <a:grpSpLocks/>
            </p:cNvGrpSpPr>
            <p:nvPr/>
          </p:nvGrpSpPr>
          <p:grpSpPr bwMode="auto">
            <a:xfrm>
              <a:off x="3909" y="2810"/>
              <a:ext cx="1032" cy="1022"/>
              <a:chOff x="3898" y="2819"/>
              <a:chExt cx="1087" cy="1076"/>
            </a:xfrm>
          </p:grpSpPr>
          <p:sp>
            <p:nvSpPr>
              <p:cNvPr id="3191" name="Freeform 418"/>
              <p:cNvSpPr>
                <a:spLocks/>
              </p:cNvSpPr>
              <p:nvPr/>
            </p:nvSpPr>
            <p:spPr bwMode="auto">
              <a:xfrm>
                <a:off x="4503" y="3005"/>
                <a:ext cx="112" cy="187"/>
              </a:xfrm>
              <a:custGeom>
                <a:avLst/>
                <a:gdLst>
                  <a:gd name="T0" fmla="*/ 56 w 112"/>
                  <a:gd name="T1" fmla="*/ 187 h 187"/>
                  <a:gd name="T2" fmla="*/ 56 w 112"/>
                  <a:gd name="T3" fmla="*/ 187 h 187"/>
                  <a:gd name="T4" fmla="*/ 60 w 112"/>
                  <a:gd name="T5" fmla="*/ 186 h 187"/>
                  <a:gd name="T6" fmla="*/ 69 w 112"/>
                  <a:gd name="T7" fmla="*/ 182 h 187"/>
                  <a:gd name="T8" fmla="*/ 75 w 112"/>
                  <a:gd name="T9" fmla="*/ 179 h 187"/>
                  <a:gd name="T10" fmla="*/ 81 w 112"/>
                  <a:gd name="T11" fmla="*/ 175 h 187"/>
                  <a:gd name="T12" fmla="*/ 88 w 112"/>
                  <a:gd name="T13" fmla="*/ 169 h 187"/>
                  <a:gd name="T14" fmla="*/ 95 w 112"/>
                  <a:gd name="T15" fmla="*/ 163 h 187"/>
                  <a:gd name="T16" fmla="*/ 101 w 112"/>
                  <a:gd name="T17" fmla="*/ 155 h 187"/>
                  <a:gd name="T18" fmla="*/ 106 w 112"/>
                  <a:gd name="T19" fmla="*/ 147 h 187"/>
                  <a:gd name="T20" fmla="*/ 109 w 112"/>
                  <a:gd name="T21" fmla="*/ 136 h 187"/>
                  <a:gd name="T22" fmla="*/ 112 w 112"/>
                  <a:gd name="T23" fmla="*/ 124 h 187"/>
                  <a:gd name="T24" fmla="*/ 112 w 112"/>
                  <a:gd name="T25" fmla="*/ 111 h 187"/>
                  <a:gd name="T26" fmla="*/ 111 w 112"/>
                  <a:gd name="T27" fmla="*/ 96 h 187"/>
                  <a:gd name="T28" fmla="*/ 107 w 112"/>
                  <a:gd name="T29" fmla="*/ 78 h 187"/>
                  <a:gd name="T30" fmla="*/ 100 w 112"/>
                  <a:gd name="T31" fmla="*/ 60 h 187"/>
                  <a:gd name="T32" fmla="*/ 100 w 112"/>
                  <a:gd name="T33" fmla="*/ 60 h 187"/>
                  <a:gd name="T34" fmla="*/ 97 w 112"/>
                  <a:gd name="T35" fmla="*/ 54 h 187"/>
                  <a:gd name="T36" fmla="*/ 90 w 112"/>
                  <a:gd name="T37" fmla="*/ 38 h 187"/>
                  <a:gd name="T38" fmla="*/ 83 w 112"/>
                  <a:gd name="T39" fmla="*/ 30 h 187"/>
                  <a:gd name="T40" fmla="*/ 77 w 112"/>
                  <a:gd name="T41" fmla="*/ 21 h 187"/>
                  <a:gd name="T42" fmla="*/ 71 w 112"/>
                  <a:gd name="T43" fmla="*/ 13 h 187"/>
                  <a:gd name="T44" fmla="*/ 63 w 112"/>
                  <a:gd name="T45" fmla="*/ 6 h 187"/>
                  <a:gd name="T46" fmla="*/ 60 w 112"/>
                  <a:gd name="T47" fmla="*/ 3 h 187"/>
                  <a:gd name="T48" fmla="*/ 56 w 112"/>
                  <a:gd name="T49" fmla="*/ 1 h 187"/>
                  <a:gd name="T50" fmla="*/ 52 w 112"/>
                  <a:gd name="T51" fmla="*/ 0 h 187"/>
                  <a:gd name="T52" fmla="*/ 47 w 112"/>
                  <a:gd name="T53" fmla="*/ 0 h 187"/>
                  <a:gd name="T54" fmla="*/ 43 w 112"/>
                  <a:gd name="T55" fmla="*/ 1 h 187"/>
                  <a:gd name="T56" fmla="*/ 39 w 112"/>
                  <a:gd name="T57" fmla="*/ 2 h 187"/>
                  <a:gd name="T58" fmla="*/ 35 w 112"/>
                  <a:gd name="T59" fmla="*/ 5 h 187"/>
                  <a:gd name="T60" fmla="*/ 31 w 112"/>
                  <a:gd name="T61" fmla="*/ 10 h 187"/>
                  <a:gd name="T62" fmla="*/ 27 w 112"/>
                  <a:gd name="T63" fmla="*/ 15 h 187"/>
                  <a:gd name="T64" fmla="*/ 23 w 112"/>
                  <a:gd name="T65" fmla="*/ 22 h 187"/>
                  <a:gd name="T66" fmla="*/ 20 w 112"/>
                  <a:gd name="T67" fmla="*/ 30 h 187"/>
                  <a:gd name="T68" fmla="*/ 16 w 112"/>
                  <a:gd name="T69" fmla="*/ 39 h 187"/>
                  <a:gd name="T70" fmla="*/ 12 w 112"/>
                  <a:gd name="T71" fmla="*/ 51 h 187"/>
                  <a:gd name="T72" fmla="*/ 9 w 112"/>
                  <a:gd name="T73" fmla="*/ 64 h 187"/>
                  <a:gd name="T74" fmla="*/ 2 w 112"/>
                  <a:gd name="T75" fmla="*/ 96 h 187"/>
                  <a:gd name="T76" fmla="*/ 2 w 112"/>
                  <a:gd name="T77" fmla="*/ 96 h 187"/>
                  <a:gd name="T78" fmla="*/ 1 w 112"/>
                  <a:gd name="T79" fmla="*/ 100 h 187"/>
                  <a:gd name="T80" fmla="*/ 0 w 112"/>
                  <a:gd name="T81" fmla="*/ 109 h 187"/>
                  <a:gd name="T82" fmla="*/ 0 w 112"/>
                  <a:gd name="T83" fmla="*/ 123 h 187"/>
                  <a:gd name="T84" fmla="*/ 1 w 112"/>
                  <a:gd name="T85" fmla="*/ 132 h 187"/>
                  <a:gd name="T86" fmla="*/ 2 w 112"/>
                  <a:gd name="T87" fmla="*/ 140 h 187"/>
                  <a:gd name="T88" fmla="*/ 5 w 112"/>
                  <a:gd name="T89" fmla="*/ 148 h 187"/>
                  <a:gd name="T90" fmla="*/ 9 w 112"/>
                  <a:gd name="T91" fmla="*/ 156 h 187"/>
                  <a:gd name="T92" fmla="*/ 13 w 112"/>
                  <a:gd name="T93" fmla="*/ 163 h 187"/>
                  <a:gd name="T94" fmla="*/ 18 w 112"/>
                  <a:gd name="T95" fmla="*/ 170 h 187"/>
                  <a:gd name="T96" fmla="*/ 25 w 112"/>
                  <a:gd name="T97" fmla="*/ 177 h 187"/>
                  <a:gd name="T98" fmla="*/ 33 w 112"/>
                  <a:gd name="T99" fmla="*/ 182 h 187"/>
                  <a:gd name="T100" fmla="*/ 43 w 112"/>
                  <a:gd name="T101" fmla="*/ 185 h 187"/>
                  <a:gd name="T102" fmla="*/ 56 w 112"/>
                  <a:gd name="T103" fmla="*/ 187 h 187"/>
                  <a:gd name="T104" fmla="*/ 56 w 112"/>
                  <a:gd name="T105" fmla="*/ 187 h 187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12"/>
                  <a:gd name="T160" fmla="*/ 0 h 187"/>
                  <a:gd name="T161" fmla="*/ 112 w 112"/>
                  <a:gd name="T162" fmla="*/ 187 h 187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12" h="187">
                    <a:moveTo>
                      <a:pt x="56" y="187"/>
                    </a:moveTo>
                    <a:lnTo>
                      <a:pt x="56" y="187"/>
                    </a:lnTo>
                    <a:lnTo>
                      <a:pt x="60" y="186"/>
                    </a:lnTo>
                    <a:lnTo>
                      <a:pt x="69" y="182"/>
                    </a:lnTo>
                    <a:lnTo>
                      <a:pt x="75" y="179"/>
                    </a:lnTo>
                    <a:lnTo>
                      <a:pt x="81" y="175"/>
                    </a:lnTo>
                    <a:lnTo>
                      <a:pt x="88" y="169"/>
                    </a:lnTo>
                    <a:lnTo>
                      <a:pt x="95" y="163"/>
                    </a:lnTo>
                    <a:lnTo>
                      <a:pt x="101" y="155"/>
                    </a:lnTo>
                    <a:lnTo>
                      <a:pt x="106" y="147"/>
                    </a:lnTo>
                    <a:lnTo>
                      <a:pt x="109" y="136"/>
                    </a:lnTo>
                    <a:lnTo>
                      <a:pt x="112" y="124"/>
                    </a:lnTo>
                    <a:lnTo>
                      <a:pt x="112" y="111"/>
                    </a:lnTo>
                    <a:lnTo>
                      <a:pt x="111" y="96"/>
                    </a:lnTo>
                    <a:lnTo>
                      <a:pt x="107" y="78"/>
                    </a:lnTo>
                    <a:lnTo>
                      <a:pt x="100" y="60"/>
                    </a:lnTo>
                    <a:lnTo>
                      <a:pt x="97" y="54"/>
                    </a:lnTo>
                    <a:lnTo>
                      <a:pt x="90" y="38"/>
                    </a:lnTo>
                    <a:lnTo>
                      <a:pt x="83" y="30"/>
                    </a:lnTo>
                    <a:lnTo>
                      <a:pt x="77" y="21"/>
                    </a:lnTo>
                    <a:lnTo>
                      <a:pt x="71" y="13"/>
                    </a:lnTo>
                    <a:lnTo>
                      <a:pt x="63" y="6"/>
                    </a:lnTo>
                    <a:lnTo>
                      <a:pt x="60" y="3"/>
                    </a:lnTo>
                    <a:lnTo>
                      <a:pt x="56" y="1"/>
                    </a:lnTo>
                    <a:lnTo>
                      <a:pt x="52" y="0"/>
                    </a:lnTo>
                    <a:lnTo>
                      <a:pt x="47" y="0"/>
                    </a:lnTo>
                    <a:lnTo>
                      <a:pt x="43" y="1"/>
                    </a:lnTo>
                    <a:lnTo>
                      <a:pt x="39" y="2"/>
                    </a:lnTo>
                    <a:lnTo>
                      <a:pt x="35" y="5"/>
                    </a:lnTo>
                    <a:lnTo>
                      <a:pt x="31" y="10"/>
                    </a:lnTo>
                    <a:lnTo>
                      <a:pt x="27" y="15"/>
                    </a:lnTo>
                    <a:lnTo>
                      <a:pt x="23" y="22"/>
                    </a:lnTo>
                    <a:lnTo>
                      <a:pt x="20" y="30"/>
                    </a:lnTo>
                    <a:lnTo>
                      <a:pt x="16" y="39"/>
                    </a:lnTo>
                    <a:lnTo>
                      <a:pt x="12" y="51"/>
                    </a:lnTo>
                    <a:lnTo>
                      <a:pt x="9" y="64"/>
                    </a:lnTo>
                    <a:lnTo>
                      <a:pt x="2" y="96"/>
                    </a:lnTo>
                    <a:lnTo>
                      <a:pt x="1" y="100"/>
                    </a:lnTo>
                    <a:lnTo>
                      <a:pt x="0" y="109"/>
                    </a:lnTo>
                    <a:lnTo>
                      <a:pt x="0" y="123"/>
                    </a:lnTo>
                    <a:lnTo>
                      <a:pt x="1" y="132"/>
                    </a:lnTo>
                    <a:lnTo>
                      <a:pt x="2" y="140"/>
                    </a:lnTo>
                    <a:lnTo>
                      <a:pt x="5" y="148"/>
                    </a:lnTo>
                    <a:lnTo>
                      <a:pt x="9" y="156"/>
                    </a:lnTo>
                    <a:lnTo>
                      <a:pt x="13" y="163"/>
                    </a:lnTo>
                    <a:lnTo>
                      <a:pt x="18" y="170"/>
                    </a:lnTo>
                    <a:lnTo>
                      <a:pt x="25" y="177"/>
                    </a:lnTo>
                    <a:lnTo>
                      <a:pt x="33" y="182"/>
                    </a:lnTo>
                    <a:lnTo>
                      <a:pt x="43" y="185"/>
                    </a:lnTo>
                    <a:lnTo>
                      <a:pt x="56" y="187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2" name="Freeform 419"/>
              <p:cNvSpPr>
                <a:spLocks/>
              </p:cNvSpPr>
              <p:nvPr/>
            </p:nvSpPr>
            <p:spPr bwMode="auto">
              <a:xfrm>
                <a:off x="4485" y="3360"/>
                <a:ext cx="362" cy="317"/>
              </a:xfrm>
              <a:custGeom>
                <a:avLst/>
                <a:gdLst>
                  <a:gd name="T0" fmla="*/ 333 w 362"/>
                  <a:gd name="T1" fmla="*/ 66 h 317"/>
                  <a:gd name="T2" fmla="*/ 316 w 362"/>
                  <a:gd name="T3" fmla="*/ 49 h 317"/>
                  <a:gd name="T4" fmla="*/ 287 w 362"/>
                  <a:gd name="T5" fmla="*/ 29 h 317"/>
                  <a:gd name="T6" fmla="*/ 259 w 362"/>
                  <a:gd name="T7" fmla="*/ 13 h 317"/>
                  <a:gd name="T8" fmla="*/ 239 w 362"/>
                  <a:gd name="T9" fmla="*/ 6 h 317"/>
                  <a:gd name="T10" fmla="*/ 216 w 362"/>
                  <a:gd name="T11" fmla="*/ 1 h 317"/>
                  <a:gd name="T12" fmla="*/ 192 w 362"/>
                  <a:gd name="T13" fmla="*/ 0 h 317"/>
                  <a:gd name="T14" fmla="*/ 167 w 362"/>
                  <a:gd name="T15" fmla="*/ 4 h 317"/>
                  <a:gd name="T16" fmla="*/ 141 w 362"/>
                  <a:gd name="T17" fmla="*/ 14 h 317"/>
                  <a:gd name="T18" fmla="*/ 117 w 362"/>
                  <a:gd name="T19" fmla="*/ 31 h 317"/>
                  <a:gd name="T20" fmla="*/ 91 w 362"/>
                  <a:gd name="T21" fmla="*/ 55 h 317"/>
                  <a:gd name="T22" fmla="*/ 67 w 362"/>
                  <a:gd name="T23" fmla="*/ 89 h 317"/>
                  <a:gd name="T24" fmla="*/ 42 w 362"/>
                  <a:gd name="T25" fmla="*/ 133 h 317"/>
                  <a:gd name="T26" fmla="*/ 31 w 362"/>
                  <a:gd name="T27" fmla="*/ 159 h 317"/>
                  <a:gd name="T28" fmla="*/ 16 w 362"/>
                  <a:gd name="T29" fmla="*/ 194 h 317"/>
                  <a:gd name="T30" fmla="*/ 5 w 362"/>
                  <a:gd name="T31" fmla="*/ 229 h 317"/>
                  <a:gd name="T32" fmla="*/ 0 w 362"/>
                  <a:gd name="T33" fmla="*/ 263 h 317"/>
                  <a:gd name="T34" fmla="*/ 1 w 362"/>
                  <a:gd name="T35" fmla="*/ 280 h 317"/>
                  <a:gd name="T36" fmla="*/ 4 w 362"/>
                  <a:gd name="T37" fmla="*/ 294 h 317"/>
                  <a:gd name="T38" fmla="*/ 12 w 362"/>
                  <a:gd name="T39" fmla="*/ 306 h 317"/>
                  <a:gd name="T40" fmla="*/ 24 w 362"/>
                  <a:gd name="T41" fmla="*/ 314 h 317"/>
                  <a:gd name="T42" fmla="*/ 43 w 362"/>
                  <a:gd name="T43" fmla="*/ 317 h 317"/>
                  <a:gd name="T44" fmla="*/ 67 w 362"/>
                  <a:gd name="T45" fmla="*/ 314 h 317"/>
                  <a:gd name="T46" fmla="*/ 96 w 362"/>
                  <a:gd name="T47" fmla="*/ 306 h 317"/>
                  <a:gd name="T48" fmla="*/ 134 w 362"/>
                  <a:gd name="T49" fmla="*/ 289 h 317"/>
                  <a:gd name="T50" fmla="*/ 159 w 362"/>
                  <a:gd name="T51" fmla="*/ 277 h 317"/>
                  <a:gd name="T52" fmla="*/ 218 w 362"/>
                  <a:gd name="T53" fmla="*/ 245 h 317"/>
                  <a:gd name="T54" fmla="*/ 271 w 362"/>
                  <a:gd name="T55" fmla="*/ 211 h 317"/>
                  <a:gd name="T56" fmla="*/ 304 w 362"/>
                  <a:gd name="T57" fmla="*/ 186 h 317"/>
                  <a:gd name="T58" fmla="*/ 332 w 362"/>
                  <a:gd name="T59" fmla="*/ 158 h 317"/>
                  <a:gd name="T60" fmla="*/ 343 w 362"/>
                  <a:gd name="T61" fmla="*/ 145 h 317"/>
                  <a:gd name="T62" fmla="*/ 349 w 362"/>
                  <a:gd name="T63" fmla="*/ 138 h 317"/>
                  <a:gd name="T64" fmla="*/ 358 w 362"/>
                  <a:gd name="T65" fmla="*/ 126 h 317"/>
                  <a:gd name="T66" fmla="*/ 361 w 362"/>
                  <a:gd name="T67" fmla="*/ 116 h 317"/>
                  <a:gd name="T68" fmla="*/ 361 w 362"/>
                  <a:gd name="T69" fmla="*/ 104 h 317"/>
                  <a:gd name="T70" fmla="*/ 356 w 362"/>
                  <a:gd name="T71" fmla="*/ 89 h 317"/>
                  <a:gd name="T72" fmla="*/ 342 w 362"/>
                  <a:gd name="T73" fmla="*/ 74 h 317"/>
                  <a:gd name="T74" fmla="*/ 333 w 362"/>
                  <a:gd name="T75" fmla="*/ 66 h 31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62"/>
                  <a:gd name="T115" fmla="*/ 0 h 317"/>
                  <a:gd name="T116" fmla="*/ 362 w 362"/>
                  <a:gd name="T117" fmla="*/ 317 h 31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62" h="317">
                    <a:moveTo>
                      <a:pt x="333" y="66"/>
                    </a:moveTo>
                    <a:lnTo>
                      <a:pt x="333" y="66"/>
                    </a:lnTo>
                    <a:lnTo>
                      <a:pt x="325" y="57"/>
                    </a:lnTo>
                    <a:lnTo>
                      <a:pt x="316" y="49"/>
                    </a:lnTo>
                    <a:lnTo>
                      <a:pt x="303" y="39"/>
                    </a:lnTo>
                    <a:lnTo>
                      <a:pt x="287" y="29"/>
                    </a:lnTo>
                    <a:lnTo>
                      <a:pt x="270" y="18"/>
                    </a:lnTo>
                    <a:lnTo>
                      <a:pt x="259" y="13"/>
                    </a:lnTo>
                    <a:lnTo>
                      <a:pt x="249" y="9"/>
                    </a:lnTo>
                    <a:lnTo>
                      <a:pt x="239" y="6"/>
                    </a:lnTo>
                    <a:lnTo>
                      <a:pt x="227" y="3"/>
                    </a:lnTo>
                    <a:lnTo>
                      <a:pt x="216" y="1"/>
                    </a:lnTo>
                    <a:lnTo>
                      <a:pt x="204" y="0"/>
                    </a:lnTo>
                    <a:lnTo>
                      <a:pt x="192" y="0"/>
                    </a:lnTo>
                    <a:lnTo>
                      <a:pt x="179" y="1"/>
                    </a:lnTo>
                    <a:lnTo>
                      <a:pt x="167" y="4"/>
                    </a:lnTo>
                    <a:lnTo>
                      <a:pt x="155" y="8"/>
                    </a:lnTo>
                    <a:lnTo>
                      <a:pt x="141" y="14"/>
                    </a:lnTo>
                    <a:lnTo>
                      <a:pt x="129" y="22"/>
                    </a:lnTo>
                    <a:lnTo>
                      <a:pt x="117" y="31"/>
                    </a:lnTo>
                    <a:lnTo>
                      <a:pt x="103" y="42"/>
                    </a:lnTo>
                    <a:lnTo>
                      <a:pt x="91" y="55"/>
                    </a:lnTo>
                    <a:lnTo>
                      <a:pt x="79" y="72"/>
                    </a:lnTo>
                    <a:lnTo>
                      <a:pt x="67" y="89"/>
                    </a:lnTo>
                    <a:lnTo>
                      <a:pt x="54" y="110"/>
                    </a:lnTo>
                    <a:lnTo>
                      <a:pt x="42" y="133"/>
                    </a:lnTo>
                    <a:lnTo>
                      <a:pt x="31" y="159"/>
                    </a:lnTo>
                    <a:lnTo>
                      <a:pt x="27" y="169"/>
                    </a:lnTo>
                    <a:lnTo>
                      <a:pt x="16" y="194"/>
                    </a:lnTo>
                    <a:lnTo>
                      <a:pt x="10" y="210"/>
                    </a:lnTo>
                    <a:lnTo>
                      <a:pt x="5" y="229"/>
                    </a:lnTo>
                    <a:lnTo>
                      <a:pt x="2" y="246"/>
                    </a:lnTo>
                    <a:lnTo>
                      <a:pt x="0" y="263"/>
                    </a:lnTo>
                    <a:lnTo>
                      <a:pt x="0" y="272"/>
                    </a:lnTo>
                    <a:lnTo>
                      <a:pt x="1" y="280"/>
                    </a:lnTo>
                    <a:lnTo>
                      <a:pt x="2" y="288"/>
                    </a:lnTo>
                    <a:lnTo>
                      <a:pt x="4" y="294"/>
                    </a:lnTo>
                    <a:lnTo>
                      <a:pt x="8" y="300"/>
                    </a:lnTo>
                    <a:lnTo>
                      <a:pt x="12" y="306"/>
                    </a:lnTo>
                    <a:lnTo>
                      <a:pt x="18" y="311"/>
                    </a:lnTo>
                    <a:lnTo>
                      <a:pt x="24" y="314"/>
                    </a:lnTo>
                    <a:lnTo>
                      <a:pt x="33" y="316"/>
                    </a:lnTo>
                    <a:lnTo>
                      <a:pt x="43" y="317"/>
                    </a:lnTo>
                    <a:lnTo>
                      <a:pt x="53" y="316"/>
                    </a:lnTo>
                    <a:lnTo>
                      <a:pt x="67" y="314"/>
                    </a:lnTo>
                    <a:lnTo>
                      <a:pt x="81" y="311"/>
                    </a:lnTo>
                    <a:lnTo>
                      <a:pt x="96" y="306"/>
                    </a:lnTo>
                    <a:lnTo>
                      <a:pt x="115" y="298"/>
                    </a:lnTo>
                    <a:lnTo>
                      <a:pt x="134" y="289"/>
                    </a:lnTo>
                    <a:lnTo>
                      <a:pt x="159" y="277"/>
                    </a:lnTo>
                    <a:lnTo>
                      <a:pt x="186" y="263"/>
                    </a:lnTo>
                    <a:lnTo>
                      <a:pt x="218" y="245"/>
                    </a:lnTo>
                    <a:lnTo>
                      <a:pt x="253" y="224"/>
                    </a:lnTo>
                    <a:lnTo>
                      <a:pt x="271" y="211"/>
                    </a:lnTo>
                    <a:lnTo>
                      <a:pt x="288" y="199"/>
                    </a:lnTo>
                    <a:lnTo>
                      <a:pt x="304" y="186"/>
                    </a:lnTo>
                    <a:lnTo>
                      <a:pt x="319" y="172"/>
                    </a:lnTo>
                    <a:lnTo>
                      <a:pt x="332" y="158"/>
                    </a:lnTo>
                    <a:lnTo>
                      <a:pt x="343" y="145"/>
                    </a:lnTo>
                    <a:lnTo>
                      <a:pt x="345" y="143"/>
                    </a:lnTo>
                    <a:lnTo>
                      <a:pt x="349" y="138"/>
                    </a:lnTo>
                    <a:lnTo>
                      <a:pt x="356" y="131"/>
                    </a:lnTo>
                    <a:lnTo>
                      <a:pt x="358" y="126"/>
                    </a:lnTo>
                    <a:lnTo>
                      <a:pt x="360" y="121"/>
                    </a:lnTo>
                    <a:lnTo>
                      <a:pt x="361" y="116"/>
                    </a:lnTo>
                    <a:lnTo>
                      <a:pt x="362" y="110"/>
                    </a:lnTo>
                    <a:lnTo>
                      <a:pt x="361" y="104"/>
                    </a:lnTo>
                    <a:lnTo>
                      <a:pt x="359" y="96"/>
                    </a:lnTo>
                    <a:lnTo>
                      <a:pt x="356" y="89"/>
                    </a:lnTo>
                    <a:lnTo>
                      <a:pt x="350" y="82"/>
                    </a:lnTo>
                    <a:lnTo>
                      <a:pt x="342" y="74"/>
                    </a:lnTo>
                    <a:lnTo>
                      <a:pt x="333" y="66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3" name="Freeform 420"/>
              <p:cNvSpPr>
                <a:spLocks/>
              </p:cNvSpPr>
              <p:nvPr/>
            </p:nvSpPr>
            <p:spPr bwMode="auto">
              <a:xfrm>
                <a:off x="4814" y="3098"/>
                <a:ext cx="111" cy="271"/>
              </a:xfrm>
              <a:custGeom>
                <a:avLst/>
                <a:gdLst>
                  <a:gd name="T0" fmla="*/ 98 w 111"/>
                  <a:gd name="T1" fmla="*/ 228 h 271"/>
                  <a:gd name="T2" fmla="*/ 98 w 111"/>
                  <a:gd name="T3" fmla="*/ 228 h 271"/>
                  <a:gd name="T4" fmla="*/ 97 w 111"/>
                  <a:gd name="T5" fmla="*/ 231 h 271"/>
                  <a:gd name="T6" fmla="*/ 94 w 111"/>
                  <a:gd name="T7" fmla="*/ 240 h 271"/>
                  <a:gd name="T8" fmla="*/ 88 w 111"/>
                  <a:gd name="T9" fmla="*/ 252 h 271"/>
                  <a:gd name="T10" fmla="*/ 84 w 111"/>
                  <a:gd name="T11" fmla="*/ 258 h 271"/>
                  <a:gd name="T12" fmla="*/ 80 w 111"/>
                  <a:gd name="T13" fmla="*/ 263 h 271"/>
                  <a:gd name="T14" fmla="*/ 75 w 111"/>
                  <a:gd name="T15" fmla="*/ 267 h 271"/>
                  <a:gd name="T16" fmla="*/ 69 w 111"/>
                  <a:gd name="T17" fmla="*/ 269 h 271"/>
                  <a:gd name="T18" fmla="*/ 63 w 111"/>
                  <a:gd name="T19" fmla="*/ 271 h 271"/>
                  <a:gd name="T20" fmla="*/ 54 w 111"/>
                  <a:gd name="T21" fmla="*/ 270 h 271"/>
                  <a:gd name="T22" fmla="*/ 47 w 111"/>
                  <a:gd name="T23" fmla="*/ 267 h 271"/>
                  <a:gd name="T24" fmla="*/ 38 w 111"/>
                  <a:gd name="T25" fmla="*/ 261 h 271"/>
                  <a:gd name="T26" fmla="*/ 28 w 111"/>
                  <a:gd name="T27" fmla="*/ 253 h 271"/>
                  <a:gd name="T28" fmla="*/ 17 w 111"/>
                  <a:gd name="T29" fmla="*/ 239 h 271"/>
                  <a:gd name="T30" fmla="*/ 17 w 111"/>
                  <a:gd name="T31" fmla="*/ 239 h 271"/>
                  <a:gd name="T32" fmla="*/ 14 w 111"/>
                  <a:gd name="T33" fmla="*/ 234 h 271"/>
                  <a:gd name="T34" fmla="*/ 11 w 111"/>
                  <a:gd name="T35" fmla="*/ 226 h 271"/>
                  <a:gd name="T36" fmla="*/ 7 w 111"/>
                  <a:gd name="T37" fmla="*/ 215 h 271"/>
                  <a:gd name="T38" fmla="*/ 4 w 111"/>
                  <a:gd name="T39" fmla="*/ 199 h 271"/>
                  <a:gd name="T40" fmla="*/ 1 w 111"/>
                  <a:gd name="T41" fmla="*/ 180 h 271"/>
                  <a:gd name="T42" fmla="*/ 0 w 111"/>
                  <a:gd name="T43" fmla="*/ 157 h 271"/>
                  <a:gd name="T44" fmla="*/ 1 w 111"/>
                  <a:gd name="T45" fmla="*/ 130 h 271"/>
                  <a:gd name="T46" fmla="*/ 1 w 111"/>
                  <a:gd name="T47" fmla="*/ 130 h 271"/>
                  <a:gd name="T48" fmla="*/ 1 w 111"/>
                  <a:gd name="T49" fmla="*/ 127 h 271"/>
                  <a:gd name="T50" fmla="*/ 1 w 111"/>
                  <a:gd name="T51" fmla="*/ 127 h 271"/>
                  <a:gd name="T52" fmla="*/ 3 w 111"/>
                  <a:gd name="T53" fmla="*/ 96 h 271"/>
                  <a:gd name="T54" fmla="*/ 6 w 111"/>
                  <a:gd name="T55" fmla="*/ 67 h 271"/>
                  <a:gd name="T56" fmla="*/ 11 w 111"/>
                  <a:gd name="T57" fmla="*/ 41 h 271"/>
                  <a:gd name="T58" fmla="*/ 14 w 111"/>
                  <a:gd name="T59" fmla="*/ 29 h 271"/>
                  <a:gd name="T60" fmla="*/ 17 w 111"/>
                  <a:gd name="T61" fmla="*/ 20 h 271"/>
                  <a:gd name="T62" fmla="*/ 20 w 111"/>
                  <a:gd name="T63" fmla="*/ 12 h 271"/>
                  <a:gd name="T64" fmla="*/ 25 w 111"/>
                  <a:gd name="T65" fmla="*/ 6 h 271"/>
                  <a:gd name="T66" fmla="*/ 30 w 111"/>
                  <a:gd name="T67" fmla="*/ 1 h 271"/>
                  <a:gd name="T68" fmla="*/ 32 w 111"/>
                  <a:gd name="T69" fmla="*/ 0 h 271"/>
                  <a:gd name="T70" fmla="*/ 34 w 111"/>
                  <a:gd name="T71" fmla="*/ 0 h 271"/>
                  <a:gd name="T72" fmla="*/ 37 w 111"/>
                  <a:gd name="T73" fmla="*/ 0 h 271"/>
                  <a:gd name="T74" fmla="*/ 40 w 111"/>
                  <a:gd name="T75" fmla="*/ 0 h 271"/>
                  <a:gd name="T76" fmla="*/ 46 w 111"/>
                  <a:gd name="T77" fmla="*/ 4 h 271"/>
                  <a:gd name="T78" fmla="*/ 52 w 111"/>
                  <a:gd name="T79" fmla="*/ 10 h 271"/>
                  <a:gd name="T80" fmla="*/ 59 w 111"/>
                  <a:gd name="T81" fmla="*/ 20 h 271"/>
                  <a:gd name="T82" fmla="*/ 59 w 111"/>
                  <a:gd name="T83" fmla="*/ 20 h 271"/>
                  <a:gd name="T84" fmla="*/ 69 w 111"/>
                  <a:gd name="T85" fmla="*/ 34 h 271"/>
                  <a:gd name="T86" fmla="*/ 78 w 111"/>
                  <a:gd name="T87" fmla="*/ 50 h 271"/>
                  <a:gd name="T88" fmla="*/ 88 w 111"/>
                  <a:gd name="T89" fmla="*/ 70 h 271"/>
                  <a:gd name="T90" fmla="*/ 98 w 111"/>
                  <a:gd name="T91" fmla="*/ 92 h 271"/>
                  <a:gd name="T92" fmla="*/ 102 w 111"/>
                  <a:gd name="T93" fmla="*/ 104 h 271"/>
                  <a:gd name="T94" fmla="*/ 107 w 111"/>
                  <a:gd name="T95" fmla="*/ 115 h 271"/>
                  <a:gd name="T96" fmla="*/ 110 w 111"/>
                  <a:gd name="T97" fmla="*/ 128 h 271"/>
                  <a:gd name="T98" fmla="*/ 111 w 111"/>
                  <a:gd name="T99" fmla="*/ 139 h 271"/>
                  <a:gd name="T100" fmla="*/ 111 w 111"/>
                  <a:gd name="T101" fmla="*/ 150 h 271"/>
                  <a:gd name="T102" fmla="*/ 110 w 111"/>
                  <a:gd name="T103" fmla="*/ 161 h 271"/>
                  <a:gd name="T104" fmla="*/ 110 w 111"/>
                  <a:gd name="T105" fmla="*/ 161 h 271"/>
                  <a:gd name="T106" fmla="*/ 108 w 111"/>
                  <a:gd name="T107" fmla="*/ 186 h 271"/>
                  <a:gd name="T108" fmla="*/ 104 w 111"/>
                  <a:gd name="T109" fmla="*/ 209 h 271"/>
                  <a:gd name="T110" fmla="*/ 101 w 111"/>
                  <a:gd name="T111" fmla="*/ 219 h 271"/>
                  <a:gd name="T112" fmla="*/ 98 w 111"/>
                  <a:gd name="T113" fmla="*/ 228 h 271"/>
                  <a:gd name="T114" fmla="*/ 98 w 111"/>
                  <a:gd name="T115" fmla="*/ 228 h 271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11"/>
                  <a:gd name="T175" fmla="*/ 0 h 271"/>
                  <a:gd name="T176" fmla="*/ 111 w 111"/>
                  <a:gd name="T177" fmla="*/ 271 h 271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11" h="271">
                    <a:moveTo>
                      <a:pt x="98" y="228"/>
                    </a:moveTo>
                    <a:lnTo>
                      <a:pt x="98" y="228"/>
                    </a:lnTo>
                    <a:lnTo>
                      <a:pt x="97" y="231"/>
                    </a:lnTo>
                    <a:lnTo>
                      <a:pt x="94" y="240"/>
                    </a:lnTo>
                    <a:lnTo>
                      <a:pt x="88" y="252"/>
                    </a:lnTo>
                    <a:lnTo>
                      <a:pt x="84" y="258"/>
                    </a:lnTo>
                    <a:lnTo>
                      <a:pt x="80" y="263"/>
                    </a:lnTo>
                    <a:lnTo>
                      <a:pt x="75" y="267"/>
                    </a:lnTo>
                    <a:lnTo>
                      <a:pt x="69" y="269"/>
                    </a:lnTo>
                    <a:lnTo>
                      <a:pt x="63" y="271"/>
                    </a:lnTo>
                    <a:lnTo>
                      <a:pt x="54" y="270"/>
                    </a:lnTo>
                    <a:lnTo>
                      <a:pt x="47" y="267"/>
                    </a:lnTo>
                    <a:lnTo>
                      <a:pt x="38" y="261"/>
                    </a:lnTo>
                    <a:lnTo>
                      <a:pt x="28" y="253"/>
                    </a:lnTo>
                    <a:lnTo>
                      <a:pt x="17" y="239"/>
                    </a:lnTo>
                    <a:lnTo>
                      <a:pt x="14" y="234"/>
                    </a:lnTo>
                    <a:lnTo>
                      <a:pt x="11" y="226"/>
                    </a:lnTo>
                    <a:lnTo>
                      <a:pt x="7" y="215"/>
                    </a:lnTo>
                    <a:lnTo>
                      <a:pt x="4" y="199"/>
                    </a:lnTo>
                    <a:lnTo>
                      <a:pt x="1" y="180"/>
                    </a:lnTo>
                    <a:lnTo>
                      <a:pt x="0" y="157"/>
                    </a:lnTo>
                    <a:lnTo>
                      <a:pt x="1" y="130"/>
                    </a:lnTo>
                    <a:lnTo>
                      <a:pt x="1" y="127"/>
                    </a:lnTo>
                    <a:lnTo>
                      <a:pt x="3" y="96"/>
                    </a:lnTo>
                    <a:lnTo>
                      <a:pt x="6" y="67"/>
                    </a:lnTo>
                    <a:lnTo>
                      <a:pt x="11" y="41"/>
                    </a:lnTo>
                    <a:lnTo>
                      <a:pt x="14" y="29"/>
                    </a:lnTo>
                    <a:lnTo>
                      <a:pt x="17" y="20"/>
                    </a:lnTo>
                    <a:lnTo>
                      <a:pt x="20" y="12"/>
                    </a:lnTo>
                    <a:lnTo>
                      <a:pt x="25" y="6"/>
                    </a:lnTo>
                    <a:lnTo>
                      <a:pt x="30" y="1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6" y="4"/>
                    </a:lnTo>
                    <a:lnTo>
                      <a:pt x="52" y="10"/>
                    </a:lnTo>
                    <a:lnTo>
                      <a:pt x="59" y="20"/>
                    </a:lnTo>
                    <a:lnTo>
                      <a:pt x="69" y="34"/>
                    </a:lnTo>
                    <a:lnTo>
                      <a:pt x="78" y="50"/>
                    </a:lnTo>
                    <a:lnTo>
                      <a:pt x="88" y="70"/>
                    </a:lnTo>
                    <a:lnTo>
                      <a:pt x="98" y="92"/>
                    </a:lnTo>
                    <a:lnTo>
                      <a:pt x="102" y="104"/>
                    </a:lnTo>
                    <a:lnTo>
                      <a:pt x="107" y="115"/>
                    </a:lnTo>
                    <a:lnTo>
                      <a:pt x="110" y="128"/>
                    </a:lnTo>
                    <a:lnTo>
                      <a:pt x="111" y="139"/>
                    </a:lnTo>
                    <a:lnTo>
                      <a:pt x="111" y="150"/>
                    </a:lnTo>
                    <a:lnTo>
                      <a:pt x="110" y="161"/>
                    </a:lnTo>
                    <a:lnTo>
                      <a:pt x="108" y="186"/>
                    </a:lnTo>
                    <a:lnTo>
                      <a:pt x="104" y="209"/>
                    </a:lnTo>
                    <a:lnTo>
                      <a:pt x="101" y="219"/>
                    </a:lnTo>
                    <a:lnTo>
                      <a:pt x="98" y="228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4" name="Freeform 421"/>
              <p:cNvSpPr>
                <a:spLocks/>
              </p:cNvSpPr>
              <p:nvPr/>
            </p:nvSpPr>
            <p:spPr bwMode="auto">
              <a:xfrm>
                <a:off x="4557" y="2923"/>
                <a:ext cx="124" cy="104"/>
              </a:xfrm>
              <a:custGeom>
                <a:avLst/>
                <a:gdLst>
                  <a:gd name="T0" fmla="*/ 124 w 124"/>
                  <a:gd name="T1" fmla="*/ 85 h 104"/>
                  <a:gd name="T2" fmla="*/ 124 w 124"/>
                  <a:gd name="T3" fmla="*/ 85 h 104"/>
                  <a:gd name="T4" fmla="*/ 124 w 124"/>
                  <a:gd name="T5" fmla="*/ 91 h 104"/>
                  <a:gd name="T6" fmla="*/ 122 w 124"/>
                  <a:gd name="T7" fmla="*/ 96 h 104"/>
                  <a:gd name="T8" fmla="*/ 119 w 124"/>
                  <a:gd name="T9" fmla="*/ 99 h 104"/>
                  <a:gd name="T10" fmla="*/ 114 w 124"/>
                  <a:gd name="T11" fmla="*/ 101 h 104"/>
                  <a:gd name="T12" fmla="*/ 109 w 124"/>
                  <a:gd name="T13" fmla="*/ 103 h 104"/>
                  <a:gd name="T14" fmla="*/ 104 w 124"/>
                  <a:gd name="T15" fmla="*/ 104 h 104"/>
                  <a:gd name="T16" fmla="*/ 91 w 124"/>
                  <a:gd name="T17" fmla="*/ 104 h 104"/>
                  <a:gd name="T18" fmla="*/ 79 w 124"/>
                  <a:gd name="T19" fmla="*/ 102 h 104"/>
                  <a:gd name="T20" fmla="*/ 67 w 124"/>
                  <a:gd name="T21" fmla="*/ 100 h 104"/>
                  <a:gd name="T22" fmla="*/ 57 w 124"/>
                  <a:gd name="T23" fmla="*/ 97 h 104"/>
                  <a:gd name="T24" fmla="*/ 57 w 124"/>
                  <a:gd name="T25" fmla="*/ 97 h 104"/>
                  <a:gd name="T26" fmla="*/ 43 w 124"/>
                  <a:gd name="T27" fmla="*/ 88 h 104"/>
                  <a:gd name="T28" fmla="*/ 31 w 124"/>
                  <a:gd name="T29" fmla="*/ 80 h 104"/>
                  <a:gd name="T30" fmla="*/ 22 w 124"/>
                  <a:gd name="T31" fmla="*/ 72 h 104"/>
                  <a:gd name="T32" fmla="*/ 15 w 124"/>
                  <a:gd name="T33" fmla="*/ 64 h 104"/>
                  <a:gd name="T34" fmla="*/ 9 w 124"/>
                  <a:gd name="T35" fmla="*/ 56 h 104"/>
                  <a:gd name="T36" fmla="*/ 5 w 124"/>
                  <a:gd name="T37" fmla="*/ 47 h 104"/>
                  <a:gd name="T38" fmla="*/ 2 w 124"/>
                  <a:gd name="T39" fmla="*/ 40 h 104"/>
                  <a:gd name="T40" fmla="*/ 1 w 124"/>
                  <a:gd name="T41" fmla="*/ 33 h 104"/>
                  <a:gd name="T42" fmla="*/ 0 w 124"/>
                  <a:gd name="T43" fmla="*/ 27 h 104"/>
                  <a:gd name="T44" fmla="*/ 0 w 124"/>
                  <a:gd name="T45" fmla="*/ 22 h 104"/>
                  <a:gd name="T46" fmla="*/ 1 w 124"/>
                  <a:gd name="T47" fmla="*/ 13 h 104"/>
                  <a:gd name="T48" fmla="*/ 3 w 124"/>
                  <a:gd name="T49" fmla="*/ 6 h 104"/>
                  <a:gd name="T50" fmla="*/ 4 w 124"/>
                  <a:gd name="T51" fmla="*/ 3 h 104"/>
                  <a:gd name="T52" fmla="*/ 4 w 124"/>
                  <a:gd name="T53" fmla="*/ 3 h 104"/>
                  <a:gd name="T54" fmla="*/ 18 w 124"/>
                  <a:gd name="T55" fmla="*/ 1 h 104"/>
                  <a:gd name="T56" fmla="*/ 31 w 124"/>
                  <a:gd name="T57" fmla="*/ 0 h 104"/>
                  <a:gd name="T58" fmla="*/ 44 w 124"/>
                  <a:gd name="T59" fmla="*/ 2 h 104"/>
                  <a:gd name="T60" fmla="*/ 55 w 124"/>
                  <a:gd name="T61" fmla="*/ 5 h 104"/>
                  <a:gd name="T62" fmla="*/ 65 w 124"/>
                  <a:gd name="T63" fmla="*/ 11 h 104"/>
                  <a:gd name="T64" fmla="*/ 76 w 124"/>
                  <a:gd name="T65" fmla="*/ 17 h 104"/>
                  <a:gd name="T66" fmla="*/ 85 w 124"/>
                  <a:gd name="T67" fmla="*/ 24 h 104"/>
                  <a:gd name="T68" fmla="*/ 92 w 124"/>
                  <a:gd name="T69" fmla="*/ 31 h 104"/>
                  <a:gd name="T70" fmla="*/ 99 w 124"/>
                  <a:gd name="T71" fmla="*/ 39 h 104"/>
                  <a:gd name="T72" fmla="*/ 105 w 124"/>
                  <a:gd name="T73" fmla="*/ 47 h 104"/>
                  <a:gd name="T74" fmla="*/ 114 w 124"/>
                  <a:gd name="T75" fmla="*/ 62 h 104"/>
                  <a:gd name="T76" fmla="*/ 121 w 124"/>
                  <a:gd name="T77" fmla="*/ 72 h 104"/>
                  <a:gd name="T78" fmla="*/ 123 w 124"/>
                  <a:gd name="T79" fmla="*/ 76 h 104"/>
                  <a:gd name="T80" fmla="*/ 124 w 124"/>
                  <a:gd name="T81" fmla="*/ 85 h 10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24"/>
                  <a:gd name="T124" fmla="*/ 0 h 104"/>
                  <a:gd name="T125" fmla="*/ 124 w 124"/>
                  <a:gd name="T126" fmla="*/ 104 h 10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24" h="104">
                    <a:moveTo>
                      <a:pt x="124" y="85"/>
                    </a:moveTo>
                    <a:lnTo>
                      <a:pt x="124" y="85"/>
                    </a:lnTo>
                    <a:lnTo>
                      <a:pt x="124" y="91"/>
                    </a:lnTo>
                    <a:lnTo>
                      <a:pt x="122" y="96"/>
                    </a:lnTo>
                    <a:lnTo>
                      <a:pt x="119" y="99"/>
                    </a:lnTo>
                    <a:lnTo>
                      <a:pt x="114" y="101"/>
                    </a:lnTo>
                    <a:lnTo>
                      <a:pt x="109" y="103"/>
                    </a:lnTo>
                    <a:lnTo>
                      <a:pt x="104" y="104"/>
                    </a:lnTo>
                    <a:lnTo>
                      <a:pt x="91" y="104"/>
                    </a:lnTo>
                    <a:lnTo>
                      <a:pt x="79" y="102"/>
                    </a:lnTo>
                    <a:lnTo>
                      <a:pt x="67" y="100"/>
                    </a:lnTo>
                    <a:lnTo>
                      <a:pt x="57" y="97"/>
                    </a:lnTo>
                    <a:lnTo>
                      <a:pt x="43" y="88"/>
                    </a:lnTo>
                    <a:lnTo>
                      <a:pt x="31" y="80"/>
                    </a:lnTo>
                    <a:lnTo>
                      <a:pt x="22" y="72"/>
                    </a:lnTo>
                    <a:lnTo>
                      <a:pt x="15" y="64"/>
                    </a:lnTo>
                    <a:lnTo>
                      <a:pt x="9" y="56"/>
                    </a:lnTo>
                    <a:lnTo>
                      <a:pt x="5" y="47"/>
                    </a:lnTo>
                    <a:lnTo>
                      <a:pt x="2" y="40"/>
                    </a:lnTo>
                    <a:lnTo>
                      <a:pt x="1" y="33"/>
                    </a:lnTo>
                    <a:lnTo>
                      <a:pt x="0" y="27"/>
                    </a:lnTo>
                    <a:lnTo>
                      <a:pt x="0" y="22"/>
                    </a:lnTo>
                    <a:lnTo>
                      <a:pt x="1" y="13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18" y="1"/>
                    </a:lnTo>
                    <a:lnTo>
                      <a:pt x="31" y="0"/>
                    </a:lnTo>
                    <a:lnTo>
                      <a:pt x="44" y="2"/>
                    </a:lnTo>
                    <a:lnTo>
                      <a:pt x="55" y="5"/>
                    </a:lnTo>
                    <a:lnTo>
                      <a:pt x="65" y="11"/>
                    </a:lnTo>
                    <a:lnTo>
                      <a:pt x="76" y="17"/>
                    </a:lnTo>
                    <a:lnTo>
                      <a:pt x="85" y="24"/>
                    </a:lnTo>
                    <a:lnTo>
                      <a:pt x="92" y="31"/>
                    </a:lnTo>
                    <a:lnTo>
                      <a:pt x="99" y="39"/>
                    </a:lnTo>
                    <a:lnTo>
                      <a:pt x="105" y="47"/>
                    </a:lnTo>
                    <a:lnTo>
                      <a:pt x="114" y="62"/>
                    </a:lnTo>
                    <a:lnTo>
                      <a:pt x="121" y="72"/>
                    </a:lnTo>
                    <a:lnTo>
                      <a:pt x="123" y="76"/>
                    </a:lnTo>
                    <a:lnTo>
                      <a:pt x="124" y="85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5" name="Freeform 422"/>
              <p:cNvSpPr>
                <a:spLocks/>
              </p:cNvSpPr>
              <p:nvPr/>
            </p:nvSpPr>
            <p:spPr bwMode="auto">
              <a:xfrm>
                <a:off x="4524" y="3244"/>
                <a:ext cx="107" cy="93"/>
              </a:xfrm>
              <a:custGeom>
                <a:avLst/>
                <a:gdLst>
                  <a:gd name="T0" fmla="*/ 85 w 107"/>
                  <a:gd name="T1" fmla="*/ 78 h 93"/>
                  <a:gd name="T2" fmla="*/ 85 w 107"/>
                  <a:gd name="T3" fmla="*/ 78 h 93"/>
                  <a:gd name="T4" fmla="*/ 91 w 107"/>
                  <a:gd name="T5" fmla="*/ 72 h 93"/>
                  <a:gd name="T6" fmla="*/ 97 w 107"/>
                  <a:gd name="T7" fmla="*/ 65 h 93"/>
                  <a:gd name="T8" fmla="*/ 102 w 107"/>
                  <a:gd name="T9" fmla="*/ 56 h 93"/>
                  <a:gd name="T10" fmla="*/ 104 w 107"/>
                  <a:gd name="T11" fmla="*/ 50 h 93"/>
                  <a:gd name="T12" fmla="*/ 106 w 107"/>
                  <a:gd name="T13" fmla="*/ 44 h 93"/>
                  <a:gd name="T14" fmla="*/ 107 w 107"/>
                  <a:gd name="T15" fmla="*/ 38 h 93"/>
                  <a:gd name="T16" fmla="*/ 107 w 107"/>
                  <a:gd name="T17" fmla="*/ 32 h 93"/>
                  <a:gd name="T18" fmla="*/ 106 w 107"/>
                  <a:gd name="T19" fmla="*/ 26 h 93"/>
                  <a:gd name="T20" fmla="*/ 104 w 107"/>
                  <a:gd name="T21" fmla="*/ 19 h 93"/>
                  <a:gd name="T22" fmla="*/ 100 w 107"/>
                  <a:gd name="T23" fmla="*/ 11 h 93"/>
                  <a:gd name="T24" fmla="*/ 95 w 107"/>
                  <a:gd name="T25" fmla="*/ 5 h 93"/>
                  <a:gd name="T26" fmla="*/ 95 w 107"/>
                  <a:gd name="T27" fmla="*/ 5 h 93"/>
                  <a:gd name="T28" fmla="*/ 89 w 107"/>
                  <a:gd name="T29" fmla="*/ 2 h 93"/>
                  <a:gd name="T30" fmla="*/ 83 w 107"/>
                  <a:gd name="T31" fmla="*/ 0 h 93"/>
                  <a:gd name="T32" fmla="*/ 74 w 107"/>
                  <a:gd name="T33" fmla="*/ 0 h 93"/>
                  <a:gd name="T34" fmla="*/ 69 w 107"/>
                  <a:gd name="T35" fmla="*/ 0 h 93"/>
                  <a:gd name="T36" fmla="*/ 62 w 107"/>
                  <a:gd name="T37" fmla="*/ 1 h 93"/>
                  <a:gd name="T38" fmla="*/ 56 w 107"/>
                  <a:gd name="T39" fmla="*/ 3 h 93"/>
                  <a:gd name="T40" fmla="*/ 50 w 107"/>
                  <a:gd name="T41" fmla="*/ 6 h 93"/>
                  <a:gd name="T42" fmla="*/ 43 w 107"/>
                  <a:gd name="T43" fmla="*/ 10 h 93"/>
                  <a:gd name="T44" fmla="*/ 36 w 107"/>
                  <a:gd name="T45" fmla="*/ 16 h 93"/>
                  <a:gd name="T46" fmla="*/ 28 w 107"/>
                  <a:gd name="T47" fmla="*/ 22 h 93"/>
                  <a:gd name="T48" fmla="*/ 20 w 107"/>
                  <a:gd name="T49" fmla="*/ 30 h 93"/>
                  <a:gd name="T50" fmla="*/ 20 w 107"/>
                  <a:gd name="T51" fmla="*/ 30 h 93"/>
                  <a:gd name="T52" fmla="*/ 1 w 107"/>
                  <a:gd name="T53" fmla="*/ 50 h 93"/>
                  <a:gd name="T54" fmla="*/ 0 w 107"/>
                  <a:gd name="T55" fmla="*/ 51 h 93"/>
                  <a:gd name="T56" fmla="*/ 1 w 107"/>
                  <a:gd name="T57" fmla="*/ 49 h 93"/>
                  <a:gd name="T58" fmla="*/ 14 w 107"/>
                  <a:gd name="T59" fmla="*/ 35 h 93"/>
                  <a:gd name="T60" fmla="*/ 14 w 107"/>
                  <a:gd name="T61" fmla="*/ 35 h 93"/>
                  <a:gd name="T62" fmla="*/ 10 w 107"/>
                  <a:gd name="T63" fmla="*/ 43 h 93"/>
                  <a:gd name="T64" fmla="*/ 8 w 107"/>
                  <a:gd name="T65" fmla="*/ 52 h 93"/>
                  <a:gd name="T66" fmla="*/ 6 w 107"/>
                  <a:gd name="T67" fmla="*/ 63 h 93"/>
                  <a:gd name="T68" fmla="*/ 6 w 107"/>
                  <a:gd name="T69" fmla="*/ 68 h 93"/>
                  <a:gd name="T70" fmla="*/ 7 w 107"/>
                  <a:gd name="T71" fmla="*/ 73 h 93"/>
                  <a:gd name="T72" fmla="*/ 9 w 107"/>
                  <a:gd name="T73" fmla="*/ 78 h 93"/>
                  <a:gd name="T74" fmla="*/ 12 w 107"/>
                  <a:gd name="T75" fmla="*/ 82 h 93"/>
                  <a:gd name="T76" fmla="*/ 16 w 107"/>
                  <a:gd name="T77" fmla="*/ 86 h 93"/>
                  <a:gd name="T78" fmla="*/ 22 w 107"/>
                  <a:gd name="T79" fmla="*/ 90 h 93"/>
                  <a:gd name="T80" fmla="*/ 30 w 107"/>
                  <a:gd name="T81" fmla="*/ 92 h 93"/>
                  <a:gd name="T82" fmla="*/ 39 w 107"/>
                  <a:gd name="T83" fmla="*/ 93 h 93"/>
                  <a:gd name="T84" fmla="*/ 39 w 107"/>
                  <a:gd name="T85" fmla="*/ 93 h 93"/>
                  <a:gd name="T86" fmla="*/ 44 w 107"/>
                  <a:gd name="T87" fmla="*/ 93 h 93"/>
                  <a:gd name="T88" fmla="*/ 57 w 107"/>
                  <a:gd name="T89" fmla="*/ 92 h 93"/>
                  <a:gd name="T90" fmla="*/ 64 w 107"/>
                  <a:gd name="T91" fmla="*/ 90 h 93"/>
                  <a:gd name="T92" fmla="*/ 72 w 107"/>
                  <a:gd name="T93" fmla="*/ 87 h 93"/>
                  <a:gd name="T94" fmla="*/ 79 w 107"/>
                  <a:gd name="T95" fmla="*/ 83 h 93"/>
                  <a:gd name="T96" fmla="*/ 85 w 107"/>
                  <a:gd name="T97" fmla="*/ 78 h 93"/>
                  <a:gd name="T98" fmla="*/ 85 w 107"/>
                  <a:gd name="T99" fmla="*/ 78 h 93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07"/>
                  <a:gd name="T151" fmla="*/ 0 h 93"/>
                  <a:gd name="T152" fmla="*/ 107 w 107"/>
                  <a:gd name="T153" fmla="*/ 93 h 93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07" h="93">
                    <a:moveTo>
                      <a:pt x="85" y="78"/>
                    </a:moveTo>
                    <a:lnTo>
                      <a:pt x="85" y="78"/>
                    </a:lnTo>
                    <a:lnTo>
                      <a:pt x="91" y="72"/>
                    </a:lnTo>
                    <a:lnTo>
                      <a:pt x="97" y="65"/>
                    </a:lnTo>
                    <a:lnTo>
                      <a:pt x="102" y="56"/>
                    </a:lnTo>
                    <a:lnTo>
                      <a:pt x="104" y="50"/>
                    </a:lnTo>
                    <a:lnTo>
                      <a:pt x="106" y="44"/>
                    </a:lnTo>
                    <a:lnTo>
                      <a:pt x="107" y="38"/>
                    </a:lnTo>
                    <a:lnTo>
                      <a:pt x="107" y="32"/>
                    </a:lnTo>
                    <a:lnTo>
                      <a:pt x="106" y="26"/>
                    </a:lnTo>
                    <a:lnTo>
                      <a:pt x="104" y="19"/>
                    </a:lnTo>
                    <a:lnTo>
                      <a:pt x="100" y="11"/>
                    </a:lnTo>
                    <a:lnTo>
                      <a:pt x="95" y="5"/>
                    </a:lnTo>
                    <a:lnTo>
                      <a:pt x="89" y="2"/>
                    </a:lnTo>
                    <a:lnTo>
                      <a:pt x="83" y="0"/>
                    </a:lnTo>
                    <a:lnTo>
                      <a:pt x="74" y="0"/>
                    </a:lnTo>
                    <a:lnTo>
                      <a:pt x="69" y="0"/>
                    </a:lnTo>
                    <a:lnTo>
                      <a:pt x="62" y="1"/>
                    </a:lnTo>
                    <a:lnTo>
                      <a:pt x="56" y="3"/>
                    </a:lnTo>
                    <a:lnTo>
                      <a:pt x="50" y="6"/>
                    </a:lnTo>
                    <a:lnTo>
                      <a:pt x="43" y="10"/>
                    </a:lnTo>
                    <a:lnTo>
                      <a:pt x="36" y="16"/>
                    </a:lnTo>
                    <a:lnTo>
                      <a:pt x="28" y="22"/>
                    </a:lnTo>
                    <a:lnTo>
                      <a:pt x="20" y="30"/>
                    </a:lnTo>
                    <a:lnTo>
                      <a:pt x="1" y="50"/>
                    </a:lnTo>
                    <a:lnTo>
                      <a:pt x="0" y="51"/>
                    </a:lnTo>
                    <a:lnTo>
                      <a:pt x="1" y="49"/>
                    </a:lnTo>
                    <a:lnTo>
                      <a:pt x="14" y="35"/>
                    </a:lnTo>
                    <a:lnTo>
                      <a:pt x="10" y="43"/>
                    </a:lnTo>
                    <a:lnTo>
                      <a:pt x="8" y="52"/>
                    </a:lnTo>
                    <a:lnTo>
                      <a:pt x="6" y="63"/>
                    </a:lnTo>
                    <a:lnTo>
                      <a:pt x="6" y="68"/>
                    </a:lnTo>
                    <a:lnTo>
                      <a:pt x="7" y="73"/>
                    </a:lnTo>
                    <a:lnTo>
                      <a:pt x="9" y="78"/>
                    </a:lnTo>
                    <a:lnTo>
                      <a:pt x="12" y="82"/>
                    </a:lnTo>
                    <a:lnTo>
                      <a:pt x="16" y="86"/>
                    </a:lnTo>
                    <a:lnTo>
                      <a:pt x="22" y="90"/>
                    </a:lnTo>
                    <a:lnTo>
                      <a:pt x="30" y="92"/>
                    </a:lnTo>
                    <a:lnTo>
                      <a:pt x="39" y="93"/>
                    </a:lnTo>
                    <a:lnTo>
                      <a:pt x="44" y="93"/>
                    </a:lnTo>
                    <a:lnTo>
                      <a:pt x="57" y="92"/>
                    </a:lnTo>
                    <a:lnTo>
                      <a:pt x="64" y="90"/>
                    </a:lnTo>
                    <a:lnTo>
                      <a:pt x="72" y="87"/>
                    </a:lnTo>
                    <a:lnTo>
                      <a:pt x="79" y="83"/>
                    </a:lnTo>
                    <a:lnTo>
                      <a:pt x="85" y="78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6" name="Freeform 423"/>
              <p:cNvSpPr>
                <a:spLocks/>
              </p:cNvSpPr>
              <p:nvPr/>
            </p:nvSpPr>
            <p:spPr bwMode="auto">
              <a:xfrm>
                <a:off x="4829" y="3520"/>
                <a:ext cx="92" cy="98"/>
              </a:xfrm>
              <a:custGeom>
                <a:avLst/>
                <a:gdLst>
                  <a:gd name="T0" fmla="*/ 92 w 92"/>
                  <a:gd name="T1" fmla="*/ 50 h 98"/>
                  <a:gd name="T2" fmla="*/ 92 w 92"/>
                  <a:gd name="T3" fmla="*/ 50 h 98"/>
                  <a:gd name="T4" fmla="*/ 91 w 92"/>
                  <a:gd name="T5" fmla="*/ 46 h 98"/>
                  <a:gd name="T6" fmla="*/ 86 w 92"/>
                  <a:gd name="T7" fmla="*/ 36 h 98"/>
                  <a:gd name="T8" fmla="*/ 80 w 92"/>
                  <a:gd name="T9" fmla="*/ 23 h 98"/>
                  <a:gd name="T10" fmla="*/ 76 w 92"/>
                  <a:gd name="T11" fmla="*/ 16 h 98"/>
                  <a:gd name="T12" fmla="*/ 71 w 92"/>
                  <a:gd name="T13" fmla="*/ 10 h 98"/>
                  <a:gd name="T14" fmla="*/ 66 w 92"/>
                  <a:gd name="T15" fmla="*/ 5 h 98"/>
                  <a:gd name="T16" fmla="*/ 59 w 92"/>
                  <a:gd name="T17" fmla="*/ 2 h 98"/>
                  <a:gd name="T18" fmla="*/ 52 w 92"/>
                  <a:gd name="T19" fmla="*/ 0 h 98"/>
                  <a:gd name="T20" fmla="*/ 48 w 92"/>
                  <a:gd name="T21" fmla="*/ 0 h 98"/>
                  <a:gd name="T22" fmla="*/ 43 w 92"/>
                  <a:gd name="T23" fmla="*/ 1 h 98"/>
                  <a:gd name="T24" fmla="*/ 38 w 92"/>
                  <a:gd name="T25" fmla="*/ 2 h 98"/>
                  <a:gd name="T26" fmla="*/ 34 w 92"/>
                  <a:gd name="T27" fmla="*/ 5 h 98"/>
                  <a:gd name="T28" fmla="*/ 24 w 92"/>
                  <a:gd name="T29" fmla="*/ 11 h 98"/>
                  <a:gd name="T30" fmla="*/ 13 w 92"/>
                  <a:gd name="T31" fmla="*/ 21 h 98"/>
                  <a:gd name="T32" fmla="*/ 0 w 92"/>
                  <a:gd name="T33" fmla="*/ 36 h 98"/>
                  <a:gd name="T34" fmla="*/ 0 w 92"/>
                  <a:gd name="T35" fmla="*/ 36 h 98"/>
                  <a:gd name="T36" fmla="*/ 0 w 92"/>
                  <a:gd name="T37" fmla="*/ 45 h 98"/>
                  <a:gd name="T38" fmla="*/ 2 w 92"/>
                  <a:gd name="T39" fmla="*/ 55 h 98"/>
                  <a:gd name="T40" fmla="*/ 4 w 92"/>
                  <a:gd name="T41" fmla="*/ 67 h 98"/>
                  <a:gd name="T42" fmla="*/ 10 w 92"/>
                  <a:gd name="T43" fmla="*/ 78 h 98"/>
                  <a:gd name="T44" fmla="*/ 13 w 92"/>
                  <a:gd name="T45" fmla="*/ 83 h 98"/>
                  <a:gd name="T46" fmla="*/ 17 w 92"/>
                  <a:gd name="T47" fmla="*/ 88 h 98"/>
                  <a:gd name="T48" fmla="*/ 22 w 92"/>
                  <a:gd name="T49" fmla="*/ 92 h 98"/>
                  <a:gd name="T50" fmla="*/ 27 w 92"/>
                  <a:gd name="T51" fmla="*/ 95 h 98"/>
                  <a:gd name="T52" fmla="*/ 33 w 92"/>
                  <a:gd name="T53" fmla="*/ 97 h 98"/>
                  <a:gd name="T54" fmla="*/ 40 w 92"/>
                  <a:gd name="T55" fmla="*/ 98 h 98"/>
                  <a:gd name="T56" fmla="*/ 40 w 92"/>
                  <a:gd name="T57" fmla="*/ 98 h 98"/>
                  <a:gd name="T58" fmla="*/ 49 w 92"/>
                  <a:gd name="T59" fmla="*/ 96 h 98"/>
                  <a:gd name="T60" fmla="*/ 56 w 92"/>
                  <a:gd name="T61" fmla="*/ 93 h 98"/>
                  <a:gd name="T62" fmla="*/ 65 w 92"/>
                  <a:gd name="T63" fmla="*/ 89 h 98"/>
                  <a:gd name="T64" fmla="*/ 74 w 92"/>
                  <a:gd name="T65" fmla="*/ 82 h 98"/>
                  <a:gd name="T66" fmla="*/ 78 w 92"/>
                  <a:gd name="T67" fmla="*/ 78 h 98"/>
                  <a:gd name="T68" fmla="*/ 82 w 92"/>
                  <a:gd name="T69" fmla="*/ 74 h 98"/>
                  <a:gd name="T70" fmla="*/ 85 w 92"/>
                  <a:gd name="T71" fmla="*/ 69 h 98"/>
                  <a:gd name="T72" fmla="*/ 89 w 92"/>
                  <a:gd name="T73" fmla="*/ 64 h 98"/>
                  <a:gd name="T74" fmla="*/ 91 w 92"/>
                  <a:gd name="T75" fmla="*/ 57 h 98"/>
                  <a:gd name="T76" fmla="*/ 92 w 92"/>
                  <a:gd name="T77" fmla="*/ 50 h 98"/>
                  <a:gd name="T78" fmla="*/ 92 w 92"/>
                  <a:gd name="T79" fmla="*/ 50 h 98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92"/>
                  <a:gd name="T121" fmla="*/ 0 h 98"/>
                  <a:gd name="T122" fmla="*/ 92 w 92"/>
                  <a:gd name="T123" fmla="*/ 98 h 98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92" h="98">
                    <a:moveTo>
                      <a:pt x="92" y="50"/>
                    </a:moveTo>
                    <a:lnTo>
                      <a:pt x="92" y="50"/>
                    </a:lnTo>
                    <a:lnTo>
                      <a:pt x="91" y="46"/>
                    </a:lnTo>
                    <a:lnTo>
                      <a:pt x="86" y="36"/>
                    </a:lnTo>
                    <a:lnTo>
                      <a:pt x="80" y="23"/>
                    </a:lnTo>
                    <a:lnTo>
                      <a:pt x="76" y="16"/>
                    </a:lnTo>
                    <a:lnTo>
                      <a:pt x="71" y="10"/>
                    </a:lnTo>
                    <a:lnTo>
                      <a:pt x="66" y="5"/>
                    </a:lnTo>
                    <a:lnTo>
                      <a:pt x="59" y="2"/>
                    </a:lnTo>
                    <a:lnTo>
                      <a:pt x="52" y="0"/>
                    </a:lnTo>
                    <a:lnTo>
                      <a:pt x="48" y="0"/>
                    </a:lnTo>
                    <a:lnTo>
                      <a:pt x="43" y="1"/>
                    </a:lnTo>
                    <a:lnTo>
                      <a:pt x="38" y="2"/>
                    </a:lnTo>
                    <a:lnTo>
                      <a:pt x="34" y="5"/>
                    </a:lnTo>
                    <a:lnTo>
                      <a:pt x="24" y="11"/>
                    </a:lnTo>
                    <a:lnTo>
                      <a:pt x="13" y="21"/>
                    </a:lnTo>
                    <a:lnTo>
                      <a:pt x="0" y="36"/>
                    </a:lnTo>
                    <a:lnTo>
                      <a:pt x="0" y="45"/>
                    </a:lnTo>
                    <a:lnTo>
                      <a:pt x="2" y="55"/>
                    </a:lnTo>
                    <a:lnTo>
                      <a:pt x="4" y="67"/>
                    </a:lnTo>
                    <a:lnTo>
                      <a:pt x="10" y="78"/>
                    </a:lnTo>
                    <a:lnTo>
                      <a:pt x="13" y="83"/>
                    </a:lnTo>
                    <a:lnTo>
                      <a:pt x="17" y="88"/>
                    </a:lnTo>
                    <a:lnTo>
                      <a:pt x="22" y="92"/>
                    </a:lnTo>
                    <a:lnTo>
                      <a:pt x="27" y="95"/>
                    </a:lnTo>
                    <a:lnTo>
                      <a:pt x="33" y="97"/>
                    </a:lnTo>
                    <a:lnTo>
                      <a:pt x="40" y="98"/>
                    </a:lnTo>
                    <a:lnTo>
                      <a:pt x="49" y="96"/>
                    </a:lnTo>
                    <a:lnTo>
                      <a:pt x="56" y="93"/>
                    </a:lnTo>
                    <a:lnTo>
                      <a:pt x="65" y="89"/>
                    </a:lnTo>
                    <a:lnTo>
                      <a:pt x="74" y="82"/>
                    </a:lnTo>
                    <a:lnTo>
                      <a:pt x="78" y="78"/>
                    </a:lnTo>
                    <a:lnTo>
                      <a:pt x="82" y="74"/>
                    </a:lnTo>
                    <a:lnTo>
                      <a:pt x="85" y="69"/>
                    </a:lnTo>
                    <a:lnTo>
                      <a:pt x="89" y="64"/>
                    </a:lnTo>
                    <a:lnTo>
                      <a:pt x="91" y="57"/>
                    </a:lnTo>
                    <a:lnTo>
                      <a:pt x="92" y="5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7" name="Freeform 424"/>
              <p:cNvSpPr>
                <a:spLocks/>
              </p:cNvSpPr>
              <p:nvPr/>
            </p:nvSpPr>
            <p:spPr bwMode="auto">
              <a:xfrm>
                <a:off x="4758" y="3606"/>
                <a:ext cx="70" cy="70"/>
              </a:xfrm>
              <a:custGeom>
                <a:avLst/>
                <a:gdLst>
                  <a:gd name="T0" fmla="*/ 70 w 70"/>
                  <a:gd name="T1" fmla="*/ 33 h 70"/>
                  <a:gd name="T2" fmla="*/ 70 w 70"/>
                  <a:gd name="T3" fmla="*/ 33 h 70"/>
                  <a:gd name="T4" fmla="*/ 67 w 70"/>
                  <a:gd name="T5" fmla="*/ 25 h 70"/>
                  <a:gd name="T6" fmla="*/ 62 w 70"/>
                  <a:gd name="T7" fmla="*/ 17 h 70"/>
                  <a:gd name="T8" fmla="*/ 56 w 70"/>
                  <a:gd name="T9" fmla="*/ 9 h 70"/>
                  <a:gd name="T10" fmla="*/ 52 w 70"/>
                  <a:gd name="T11" fmla="*/ 6 h 70"/>
                  <a:gd name="T12" fmla="*/ 47 w 70"/>
                  <a:gd name="T13" fmla="*/ 3 h 70"/>
                  <a:gd name="T14" fmla="*/ 42 w 70"/>
                  <a:gd name="T15" fmla="*/ 1 h 70"/>
                  <a:gd name="T16" fmla="*/ 35 w 70"/>
                  <a:gd name="T17" fmla="*/ 0 h 70"/>
                  <a:gd name="T18" fmla="*/ 29 w 70"/>
                  <a:gd name="T19" fmla="*/ 0 h 70"/>
                  <a:gd name="T20" fmla="*/ 22 w 70"/>
                  <a:gd name="T21" fmla="*/ 1 h 70"/>
                  <a:gd name="T22" fmla="*/ 14 w 70"/>
                  <a:gd name="T23" fmla="*/ 4 h 70"/>
                  <a:gd name="T24" fmla="*/ 6 w 70"/>
                  <a:gd name="T25" fmla="*/ 9 h 70"/>
                  <a:gd name="T26" fmla="*/ 6 w 70"/>
                  <a:gd name="T27" fmla="*/ 9 h 70"/>
                  <a:gd name="T28" fmla="*/ 3 w 70"/>
                  <a:gd name="T29" fmla="*/ 16 h 70"/>
                  <a:gd name="T30" fmla="*/ 1 w 70"/>
                  <a:gd name="T31" fmla="*/ 25 h 70"/>
                  <a:gd name="T32" fmla="*/ 0 w 70"/>
                  <a:gd name="T33" fmla="*/ 34 h 70"/>
                  <a:gd name="T34" fmla="*/ 0 w 70"/>
                  <a:gd name="T35" fmla="*/ 44 h 70"/>
                  <a:gd name="T36" fmla="*/ 2 w 70"/>
                  <a:gd name="T37" fmla="*/ 48 h 70"/>
                  <a:gd name="T38" fmla="*/ 4 w 70"/>
                  <a:gd name="T39" fmla="*/ 53 h 70"/>
                  <a:gd name="T40" fmla="*/ 7 w 70"/>
                  <a:gd name="T41" fmla="*/ 57 h 70"/>
                  <a:gd name="T42" fmla="*/ 10 w 70"/>
                  <a:gd name="T43" fmla="*/ 62 h 70"/>
                  <a:gd name="T44" fmla="*/ 15 w 70"/>
                  <a:gd name="T45" fmla="*/ 65 h 70"/>
                  <a:gd name="T46" fmla="*/ 22 w 70"/>
                  <a:gd name="T47" fmla="*/ 68 h 70"/>
                  <a:gd name="T48" fmla="*/ 22 w 70"/>
                  <a:gd name="T49" fmla="*/ 68 h 70"/>
                  <a:gd name="T50" fmla="*/ 28 w 70"/>
                  <a:gd name="T51" fmla="*/ 69 h 70"/>
                  <a:gd name="T52" fmla="*/ 35 w 70"/>
                  <a:gd name="T53" fmla="*/ 70 h 70"/>
                  <a:gd name="T54" fmla="*/ 44 w 70"/>
                  <a:gd name="T55" fmla="*/ 69 h 70"/>
                  <a:gd name="T56" fmla="*/ 48 w 70"/>
                  <a:gd name="T57" fmla="*/ 67 h 70"/>
                  <a:gd name="T58" fmla="*/ 52 w 70"/>
                  <a:gd name="T59" fmla="*/ 66 h 70"/>
                  <a:gd name="T60" fmla="*/ 56 w 70"/>
                  <a:gd name="T61" fmla="*/ 63 h 70"/>
                  <a:gd name="T62" fmla="*/ 60 w 70"/>
                  <a:gd name="T63" fmla="*/ 59 h 70"/>
                  <a:gd name="T64" fmla="*/ 63 w 70"/>
                  <a:gd name="T65" fmla="*/ 54 h 70"/>
                  <a:gd name="T66" fmla="*/ 66 w 70"/>
                  <a:gd name="T67" fmla="*/ 48 h 70"/>
                  <a:gd name="T68" fmla="*/ 69 w 70"/>
                  <a:gd name="T69" fmla="*/ 41 h 70"/>
                  <a:gd name="T70" fmla="*/ 70 w 70"/>
                  <a:gd name="T71" fmla="*/ 33 h 70"/>
                  <a:gd name="T72" fmla="*/ 70 w 70"/>
                  <a:gd name="T73" fmla="*/ 33 h 7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0"/>
                  <a:gd name="T112" fmla="*/ 0 h 70"/>
                  <a:gd name="T113" fmla="*/ 70 w 70"/>
                  <a:gd name="T114" fmla="*/ 70 h 7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0" h="70">
                    <a:moveTo>
                      <a:pt x="70" y="33"/>
                    </a:moveTo>
                    <a:lnTo>
                      <a:pt x="70" y="33"/>
                    </a:lnTo>
                    <a:lnTo>
                      <a:pt x="67" y="25"/>
                    </a:lnTo>
                    <a:lnTo>
                      <a:pt x="62" y="17"/>
                    </a:lnTo>
                    <a:lnTo>
                      <a:pt x="56" y="9"/>
                    </a:lnTo>
                    <a:lnTo>
                      <a:pt x="52" y="6"/>
                    </a:lnTo>
                    <a:lnTo>
                      <a:pt x="47" y="3"/>
                    </a:lnTo>
                    <a:lnTo>
                      <a:pt x="42" y="1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22" y="1"/>
                    </a:lnTo>
                    <a:lnTo>
                      <a:pt x="14" y="4"/>
                    </a:lnTo>
                    <a:lnTo>
                      <a:pt x="6" y="9"/>
                    </a:lnTo>
                    <a:lnTo>
                      <a:pt x="3" y="16"/>
                    </a:lnTo>
                    <a:lnTo>
                      <a:pt x="1" y="25"/>
                    </a:lnTo>
                    <a:lnTo>
                      <a:pt x="0" y="34"/>
                    </a:lnTo>
                    <a:lnTo>
                      <a:pt x="0" y="44"/>
                    </a:lnTo>
                    <a:lnTo>
                      <a:pt x="2" y="48"/>
                    </a:lnTo>
                    <a:lnTo>
                      <a:pt x="4" y="53"/>
                    </a:lnTo>
                    <a:lnTo>
                      <a:pt x="7" y="57"/>
                    </a:lnTo>
                    <a:lnTo>
                      <a:pt x="10" y="62"/>
                    </a:lnTo>
                    <a:lnTo>
                      <a:pt x="15" y="65"/>
                    </a:lnTo>
                    <a:lnTo>
                      <a:pt x="22" y="68"/>
                    </a:lnTo>
                    <a:lnTo>
                      <a:pt x="28" y="69"/>
                    </a:lnTo>
                    <a:lnTo>
                      <a:pt x="35" y="70"/>
                    </a:lnTo>
                    <a:lnTo>
                      <a:pt x="44" y="69"/>
                    </a:lnTo>
                    <a:lnTo>
                      <a:pt x="48" y="67"/>
                    </a:lnTo>
                    <a:lnTo>
                      <a:pt x="52" y="66"/>
                    </a:lnTo>
                    <a:lnTo>
                      <a:pt x="56" y="63"/>
                    </a:lnTo>
                    <a:lnTo>
                      <a:pt x="60" y="59"/>
                    </a:lnTo>
                    <a:lnTo>
                      <a:pt x="63" y="54"/>
                    </a:lnTo>
                    <a:lnTo>
                      <a:pt x="66" y="48"/>
                    </a:lnTo>
                    <a:lnTo>
                      <a:pt x="69" y="41"/>
                    </a:lnTo>
                    <a:lnTo>
                      <a:pt x="70" y="33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8" name="Freeform 425"/>
              <p:cNvSpPr>
                <a:spLocks/>
              </p:cNvSpPr>
              <p:nvPr/>
            </p:nvSpPr>
            <p:spPr bwMode="auto">
              <a:xfrm>
                <a:off x="4916" y="3262"/>
                <a:ext cx="69" cy="193"/>
              </a:xfrm>
              <a:custGeom>
                <a:avLst/>
                <a:gdLst>
                  <a:gd name="T0" fmla="*/ 40 w 69"/>
                  <a:gd name="T1" fmla="*/ 0 h 193"/>
                  <a:gd name="T2" fmla="*/ 11 w 69"/>
                  <a:gd name="T3" fmla="*/ 97 h 193"/>
                  <a:gd name="T4" fmla="*/ 11 w 69"/>
                  <a:gd name="T5" fmla="*/ 97 h 193"/>
                  <a:gd name="T6" fmla="*/ 6 w 69"/>
                  <a:gd name="T7" fmla="*/ 108 h 193"/>
                  <a:gd name="T8" fmla="*/ 3 w 69"/>
                  <a:gd name="T9" fmla="*/ 119 h 193"/>
                  <a:gd name="T10" fmla="*/ 0 w 69"/>
                  <a:gd name="T11" fmla="*/ 129 h 193"/>
                  <a:gd name="T12" fmla="*/ 2 w 69"/>
                  <a:gd name="T13" fmla="*/ 138 h 193"/>
                  <a:gd name="T14" fmla="*/ 3 w 69"/>
                  <a:gd name="T15" fmla="*/ 146 h 193"/>
                  <a:gd name="T16" fmla="*/ 6 w 69"/>
                  <a:gd name="T17" fmla="*/ 154 h 193"/>
                  <a:gd name="T18" fmla="*/ 10 w 69"/>
                  <a:gd name="T19" fmla="*/ 162 h 193"/>
                  <a:gd name="T20" fmla="*/ 14 w 69"/>
                  <a:gd name="T21" fmla="*/ 168 h 193"/>
                  <a:gd name="T22" fmla="*/ 18 w 69"/>
                  <a:gd name="T23" fmla="*/ 174 h 193"/>
                  <a:gd name="T24" fmla="*/ 23 w 69"/>
                  <a:gd name="T25" fmla="*/ 179 h 193"/>
                  <a:gd name="T26" fmla="*/ 32 w 69"/>
                  <a:gd name="T27" fmla="*/ 186 h 193"/>
                  <a:gd name="T28" fmla="*/ 38 w 69"/>
                  <a:gd name="T29" fmla="*/ 191 h 193"/>
                  <a:gd name="T30" fmla="*/ 41 w 69"/>
                  <a:gd name="T31" fmla="*/ 193 h 193"/>
                  <a:gd name="T32" fmla="*/ 41 w 69"/>
                  <a:gd name="T33" fmla="*/ 193 h 193"/>
                  <a:gd name="T34" fmla="*/ 47 w 69"/>
                  <a:gd name="T35" fmla="*/ 192 h 193"/>
                  <a:gd name="T36" fmla="*/ 52 w 69"/>
                  <a:gd name="T37" fmla="*/ 191 h 193"/>
                  <a:gd name="T38" fmla="*/ 58 w 69"/>
                  <a:gd name="T39" fmla="*/ 188 h 193"/>
                  <a:gd name="T40" fmla="*/ 61 w 69"/>
                  <a:gd name="T41" fmla="*/ 185 h 193"/>
                  <a:gd name="T42" fmla="*/ 63 w 69"/>
                  <a:gd name="T43" fmla="*/ 182 h 193"/>
                  <a:gd name="T44" fmla="*/ 66 w 69"/>
                  <a:gd name="T45" fmla="*/ 178 h 193"/>
                  <a:gd name="T46" fmla="*/ 67 w 69"/>
                  <a:gd name="T47" fmla="*/ 173 h 193"/>
                  <a:gd name="T48" fmla="*/ 69 w 69"/>
                  <a:gd name="T49" fmla="*/ 167 h 193"/>
                  <a:gd name="T50" fmla="*/ 69 w 69"/>
                  <a:gd name="T51" fmla="*/ 161 h 193"/>
                  <a:gd name="T52" fmla="*/ 69 w 69"/>
                  <a:gd name="T53" fmla="*/ 152 h 193"/>
                  <a:gd name="T54" fmla="*/ 68 w 69"/>
                  <a:gd name="T55" fmla="*/ 143 h 193"/>
                  <a:gd name="T56" fmla="*/ 68 w 69"/>
                  <a:gd name="T57" fmla="*/ 143 h 193"/>
                  <a:gd name="T58" fmla="*/ 68 w 69"/>
                  <a:gd name="T59" fmla="*/ 123 h 193"/>
                  <a:gd name="T60" fmla="*/ 67 w 69"/>
                  <a:gd name="T61" fmla="*/ 102 h 193"/>
                  <a:gd name="T62" fmla="*/ 66 w 69"/>
                  <a:gd name="T63" fmla="*/ 78 h 193"/>
                  <a:gd name="T64" fmla="*/ 63 w 69"/>
                  <a:gd name="T65" fmla="*/ 52 h 193"/>
                  <a:gd name="T66" fmla="*/ 60 w 69"/>
                  <a:gd name="T67" fmla="*/ 41 h 193"/>
                  <a:gd name="T68" fmla="*/ 58 w 69"/>
                  <a:gd name="T69" fmla="*/ 29 h 193"/>
                  <a:gd name="T70" fmla="*/ 54 w 69"/>
                  <a:gd name="T71" fmla="*/ 19 h 193"/>
                  <a:gd name="T72" fmla="*/ 50 w 69"/>
                  <a:gd name="T73" fmla="*/ 11 h 193"/>
                  <a:gd name="T74" fmla="*/ 46 w 69"/>
                  <a:gd name="T75" fmla="*/ 4 h 193"/>
                  <a:gd name="T76" fmla="*/ 40 w 69"/>
                  <a:gd name="T77" fmla="*/ 0 h 193"/>
                  <a:gd name="T78" fmla="*/ 40 w 69"/>
                  <a:gd name="T79" fmla="*/ 0 h 19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9"/>
                  <a:gd name="T121" fmla="*/ 0 h 193"/>
                  <a:gd name="T122" fmla="*/ 69 w 69"/>
                  <a:gd name="T123" fmla="*/ 193 h 19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9" h="193">
                    <a:moveTo>
                      <a:pt x="40" y="0"/>
                    </a:moveTo>
                    <a:lnTo>
                      <a:pt x="11" y="97"/>
                    </a:lnTo>
                    <a:lnTo>
                      <a:pt x="6" y="108"/>
                    </a:lnTo>
                    <a:lnTo>
                      <a:pt x="3" y="119"/>
                    </a:lnTo>
                    <a:lnTo>
                      <a:pt x="0" y="129"/>
                    </a:lnTo>
                    <a:lnTo>
                      <a:pt x="2" y="138"/>
                    </a:lnTo>
                    <a:lnTo>
                      <a:pt x="3" y="146"/>
                    </a:lnTo>
                    <a:lnTo>
                      <a:pt x="6" y="154"/>
                    </a:lnTo>
                    <a:lnTo>
                      <a:pt x="10" y="162"/>
                    </a:lnTo>
                    <a:lnTo>
                      <a:pt x="14" y="168"/>
                    </a:lnTo>
                    <a:lnTo>
                      <a:pt x="18" y="174"/>
                    </a:lnTo>
                    <a:lnTo>
                      <a:pt x="23" y="179"/>
                    </a:lnTo>
                    <a:lnTo>
                      <a:pt x="32" y="186"/>
                    </a:lnTo>
                    <a:lnTo>
                      <a:pt x="38" y="191"/>
                    </a:lnTo>
                    <a:lnTo>
                      <a:pt x="41" y="193"/>
                    </a:lnTo>
                    <a:lnTo>
                      <a:pt x="47" y="192"/>
                    </a:lnTo>
                    <a:lnTo>
                      <a:pt x="52" y="191"/>
                    </a:lnTo>
                    <a:lnTo>
                      <a:pt x="58" y="188"/>
                    </a:lnTo>
                    <a:lnTo>
                      <a:pt x="61" y="185"/>
                    </a:lnTo>
                    <a:lnTo>
                      <a:pt x="63" y="182"/>
                    </a:lnTo>
                    <a:lnTo>
                      <a:pt x="66" y="178"/>
                    </a:lnTo>
                    <a:lnTo>
                      <a:pt x="67" y="173"/>
                    </a:lnTo>
                    <a:lnTo>
                      <a:pt x="69" y="167"/>
                    </a:lnTo>
                    <a:lnTo>
                      <a:pt x="69" y="161"/>
                    </a:lnTo>
                    <a:lnTo>
                      <a:pt x="69" y="152"/>
                    </a:lnTo>
                    <a:lnTo>
                      <a:pt x="68" y="143"/>
                    </a:lnTo>
                    <a:lnTo>
                      <a:pt x="68" y="123"/>
                    </a:lnTo>
                    <a:lnTo>
                      <a:pt x="67" y="102"/>
                    </a:lnTo>
                    <a:lnTo>
                      <a:pt x="66" y="78"/>
                    </a:lnTo>
                    <a:lnTo>
                      <a:pt x="63" y="52"/>
                    </a:lnTo>
                    <a:lnTo>
                      <a:pt x="60" y="41"/>
                    </a:lnTo>
                    <a:lnTo>
                      <a:pt x="58" y="29"/>
                    </a:lnTo>
                    <a:lnTo>
                      <a:pt x="54" y="19"/>
                    </a:lnTo>
                    <a:lnTo>
                      <a:pt x="50" y="11"/>
                    </a:lnTo>
                    <a:lnTo>
                      <a:pt x="46" y="4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9" name="Freeform 426"/>
              <p:cNvSpPr>
                <a:spLocks/>
              </p:cNvSpPr>
              <p:nvPr/>
            </p:nvSpPr>
            <p:spPr bwMode="auto">
              <a:xfrm>
                <a:off x="4403" y="3680"/>
                <a:ext cx="346" cy="141"/>
              </a:xfrm>
              <a:custGeom>
                <a:avLst/>
                <a:gdLst>
                  <a:gd name="T0" fmla="*/ 10 w 346"/>
                  <a:gd name="T1" fmla="*/ 139 h 141"/>
                  <a:gd name="T2" fmla="*/ 10 w 346"/>
                  <a:gd name="T3" fmla="*/ 139 h 141"/>
                  <a:gd name="T4" fmla="*/ 18 w 346"/>
                  <a:gd name="T5" fmla="*/ 140 h 141"/>
                  <a:gd name="T6" fmla="*/ 43 w 346"/>
                  <a:gd name="T7" fmla="*/ 141 h 141"/>
                  <a:gd name="T8" fmla="*/ 79 w 346"/>
                  <a:gd name="T9" fmla="*/ 141 h 141"/>
                  <a:gd name="T10" fmla="*/ 100 w 346"/>
                  <a:gd name="T11" fmla="*/ 141 h 141"/>
                  <a:gd name="T12" fmla="*/ 123 w 346"/>
                  <a:gd name="T13" fmla="*/ 139 h 141"/>
                  <a:gd name="T14" fmla="*/ 147 w 346"/>
                  <a:gd name="T15" fmla="*/ 138 h 141"/>
                  <a:gd name="T16" fmla="*/ 173 w 346"/>
                  <a:gd name="T17" fmla="*/ 135 h 141"/>
                  <a:gd name="T18" fmla="*/ 200 w 346"/>
                  <a:gd name="T19" fmla="*/ 131 h 141"/>
                  <a:gd name="T20" fmla="*/ 226 w 346"/>
                  <a:gd name="T21" fmla="*/ 126 h 141"/>
                  <a:gd name="T22" fmla="*/ 252 w 346"/>
                  <a:gd name="T23" fmla="*/ 119 h 141"/>
                  <a:gd name="T24" fmla="*/ 278 w 346"/>
                  <a:gd name="T25" fmla="*/ 111 h 141"/>
                  <a:gd name="T26" fmla="*/ 302 w 346"/>
                  <a:gd name="T27" fmla="*/ 101 h 141"/>
                  <a:gd name="T28" fmla="*/ 314 w 346"/>
                  <a:gd name="T29" fmla="*/ 95 h 141"/>
                  <a:gd name="T30" fmla="*/ 325 w 346"/>
                  <a:gd name="T31" fmla="*/ 89 h 141"/>
                  <a:gd name="T32" fmla="*/ 325 w 346"/>
                  <a:gd name="T33" fmla="*/ 89 h 141"/>
                  <a:gd name="T34" fmla="*/ 328 w 346"/>
                  <a:gd name="T35" fmla="*/ 87 h 141"/>
                  <a:gd name="T36" fmla="*/ 334 w 346"/>
                  <a:gd name="T37" fmla="*/ 79 h 141"/>
                  <a:gd name="T38" fmla="*/ 337 w 346"/>
                  <a:gd name="T39" fmla="*/ 74 h 141"/>
                  <a:gd name="T40" fmla="*/ 340 w 346"/>
                  <a:gd name="T41" fmla="*/ 69 h 141"/>
                  <a:gd name="T42" fmla="*/ 343 w 346"/>
                  <a:gd name="T43" fmla="*/ 61 h 141"/>
                  <a:gd name="T44" fmla="*/ 345 w 346"/>
                  <a:gd name="T45" fmla="*/ 54 h 141"/>
                  <a:gd name="T46" fmla="*/ 346 w 346"/>
                  <a:gd name="T47" fmla="*/ 47 h 141"/>
                  <a:gd name="T48" fmla="*/ 345 w 346"/>
                  <a:gd name="T49" fmla="*/ 40 h 141"/>
                  <a:gd name="T50" fmla="*/ 342 w 346"/>
                  <a:gd name="T51" fmla="*/ 33 h 141"/>
                  <a:gd name="T52" fmla="*/ 337 w 346"/>
                  <a:gd name="T53" fmla="*/ 26 h 141"/>
                  <a:gd name="T54" fmla="*/ 329 w 346"/>
                  <a:gd name="T55" fmla="*/ 18 h 141"/>
                  <a:gd name="T56" fmla="*/ 319 w 346"/>
                  <a:gd name="T57" fmla="*/ 12 h 141"/>
                  <a:gd name="T58" fmla="*/ 304 w 346"/>
                  <a:gd name="T59" fmla="*/ 6 h 141"/>
                  <a:gd name="T60" fmla="*/ 287 w 346"/>
                  <a:gd name="T61" fmla="*/ 0 h 141"/>
                  <a:gd name="T62" fmla="*/ 287 w 346"/>
                  <a:gd name="T63" fmla="*/ 0 h 141"/>
                  <a:gd name="T64" fmla="*/ 254 w 346"/>
                  <a:gd name="T65" fmla="*/ 9 h 141"/>
                  <a:gd name="T66" fmla="*/ 218 w 346"/>
                  <a:gd name="T67" fmla="*/ 19 h 141"/>
                  <a:gd name="T68" fmla="*/ 175 w 346"/>
                  <a:gd name="T69" fmla="*/ 33 h 141"/>
                  <a:gd name="T70" fmla="*/ 129 w 346"/>
                  <a:gd name="T71" fmla="*/ 48 h 141"/>
                  <a:gd name="T72" fmla="*/ 83 w 346"/>
                  <a:gd name="T73" fmla="*/ 65 h 141"/>
                  <a:gd name="T74" fmla="*/ 61 w 346"/>
                  <a:gd name="T75" fmla="*/ 74 h 141"/>
                  <a:gd name="T76" fmla="*/ 41 w 346"/>
                  <a:gd name="T77" fmla="*/ 84 h 141"/>
                  <a:gd name="T78" fmla="*/ 23 w 346"/>
                  <a:gd name="T79" fmla="*/ 93 h 141"/>
                  <a:gd name="T80" fmla="*/ 7 w 346"/>
                  <a:gd name="T81" fmla="*/ 102 h 141"/>
                  <a:gd name="T82" fmla="*/ 7 w 346"/>
                  <a:gd name="T83" fmla="*/ 102 h 141"/>
                  <a:gd name="T84" fmla="*/ 5 w 346"/>
                  <a:gd name="T85" fmla="*/ 106 h 141"/>
                  <a:gd name="T86" fmla="*/ 3 w 346"/>
                  <a:gd name="T87" fmla="*/ 111 h 141"/>
                  <a:gd name="T88" fmla="*/ 1 w 346"/>
                  <a:gd name="T89" fmla="*/ 116 h 141"/>
                  <a:gd name="T90" fmla="*/ 0 w 346"/>
                  <a:gd name="T91" fmla="*/ 121 h 141"/>
                  <a:gd name="T92" fmla="*/ 1 w 346"/>
                  <a:gd name="T93" fmla="*/ 127 h 141"/>
                  <a:gd name="T94" fmla="*/ 2 w 346"/>
                  <a:gd name="T95" fmla="*/ 130 h 141"/>
                  <a:gd name="T96" fmla="*/ 4 w 346"/>
                  <a:gd name="T97" fmla="*/ 133 h 141"/>
                  <a:gd name="T98" fmla="*/ 6 w 346"/>
                  <a:gd name="T99" fmla="*/ 136 h 141"/>
                  <a:gd name="T100" fmla="*/ 10 w 346"/>
                  <a:gd name="T101" fmla="*/ 139 h 141"/>
                  <a:gd name="T102" fmla="*/ 10 w 346"/>
                  <a:gd name="T103" fmla="*/ 139 h 14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346"/>
                  <a:gd name="T157" fmla="*/ 0 h 141"/>
                  <a:gd name="T158" fmla="*/ 346 w 346"/>
                  <a:gd name="T159" fmla="*/ 141 h 14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346" h="141">
                    <a:moveTo>
                      <a:pt x="10" y="139"/>
                    </a:moveTo>
                    <a:lnTo>
                      <a:pt x="10" y="139"/>
                    </a:lnTo>
                    <a:lnTo>
                      <a:pt x="18" y="140"/>
                    </a:lnTo>
                    <a:lnTo>
                      <a:pt x="43" y="141"/>
                    </a:lnTo>
                    <a:lnTo>
                      <a:pt x="79" y="141"/>
                    </a:lnTo>
                    <a:lnTo>
                      <a:pt x="100" y="141"/>
                    </a:lnTo>
                    <a:lnTo>
                      <a:pt x="123" y="139"/>
                    </a:lnTo>
                    <a:lnTo>
                      <a:pt x="147" y="138"/>
                    </a:lnTo>
                    <a:lnTo>
                      <a:pt x="173" y="135"/>
                    </a:lnTo>
                    <a:lnTo>
                      <a:pt x="200" y="131"/>
                    </a:lnTo>
                    <a:lnTo>
                      <a:pt x="226" y="126"/>
                    </a:lnTo>
                    <a:lnTo>
                      <a:pt x="252" y="119"/>
                    </a:lnTo>
                    <a:lnTo>
                      <a:pt x="278" y="111"/>
                    </a:lnTo>
                    <a:lnTo>
                      <a:pt x="302" y="101"/>
                    </a:lnTo>
                    <a:lnTo>
                      <a:pt x="314" y="95"/>
                    </a:lnTo>
                    <a:lnTo>
                      <a:pt x="325" y="89"/>
                    </a:lnTo>
                    <a:lnTo>
                      <a:pt x="328" y="87"/>
                    </a:lnTo>
                    <a:lnTo>
                      <a:pt x="334" y="79"/>
                    </a:lnTo>
                    <a:lnTo>
                      <a:pt x="337" y="74"/>
                    </a:lnTo>
                    <a:lnTo>
                      <a:pt x="340" y="69"/>
                    </a:lnTo>
                    <a:lnTo>
                      <a:pt x="343" y="61"/>
                    </a:lnTo>
                    <a:lnTo>
                      <a:pt x="345" y="54"/>
                    </a:lnTo>
                    <a:lnTo>
                      <a:pt x="346" y="47"/>
                    </a:lnTo>
                    <a:lnTo>
                      <a:pt x="345" y="40"/>
                    </a:lnTo>
                    <a:lnTo>
                      <a:pt x="342" y="33"/>
                    </a:lnTo>
                    <a:lnTo>
                      <a:pt x="337" y="26"/>
                    </a:lnTo>
                    <a:lnTo>
                      <a:pt x="329" y="18"/>
                    </a:lnTo>
                    <a:lnTo>
                      <a:pt x="319" y="12"/>
                    </a:lnTo>
                    <a:lnTo>
                      <a:pt x="304" y="6"/>
                    </a:lnTo>
                    <a:lnTo>
                      <a:pt x="287" y="0"/>
                    </a:lnTo>
                    <a:lnTo>
                      <a:pt x="254" y="9"/>
                    </a:lnTo>
                    <a:lnTo>
                      <a:pt x="218" y="19"/>
                    </a:lnTo>
                    <a:lnTo>
                      <a:pt x="175" y="33"/>
                    </a:lnTo>
                    <a:lnTo>
                      <a:pt x="129" y="48"/>
                    </a:lnTo>
                    <a:lnTo>
                      <a:pt x="83" y="65"/>
                    </a:lnTo>
                    <a:lnTo>
                      <a:pt x="61" y="74"/>
                    </a:lnTo>
                    <a:lnTo>
                      <a:pt x="41" y="84"/>
                    </a:lnTo>
                    <a:lnTo>
                      <a:pt x="23" y="93"/>
                    </a:lnTo>
                    <a:lnTo>
                      <a:pt x="7" y="102"/>
                    </a:lnTo>
                    <a:lnTo>
                      <a:pt x="5" y="106"/>
                    </a:lnTo>
                    <a:lnTo>
                      <a:pt x="3" y="111"/>
                    </a:lnTo>
                    <a:lnTo>
                      <a:pt x="1" y="116"/>
                    </a:lnTo>
                    <a:lnTo>
                      <a:pt x="0" y="121"/>
                    </a:lnTo>
                    <a:lnTo>
                      <a:pt x="1" y="127"/>
                    </a:lnTo>
                    <a:lnTo>
                      <a:pt x="2" y="130"/>
                    </a:lnTo>
                    <a:lnTo>
                      <a:pt x="4" y="133"/>
                    </a:lnTo>
                    <a:lnTo>
                      <a:pt x="6" y="136"/>
                    </a:lnTo>
                    <a:lnTo>
                      <a:pt x="10" y="139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0" name="Freeform 427"/>
              <p:cNvSpPr>
                <a:spLocks/>
              </p:cNvSpPr>
              <p:nvPr/>
            </p:nvSpPr>
            <p:spPr bwMode="auto">
              <a:xfrm>
                <a:off x="4217" y="3393"/>
                <a:ext cx="230" cy="242"/>
              </a:xfrm>
              <a:custGeom>
                <a:avLst/>
                <a:gdLst>
                  <a:gd name="T0" fmla="*/ 67 w 230"/>
                  <a:gd name="T1" fmla="*/ 239 h 242"/>
                  <a:gd name="T2" fmla="*/ 53 w 230"/>
                  <a:gd name="T3" fmla="*/ 221 h 242"/>
                  <a:gd name="T4" fmla="*/ 33 w 230"/>
                  <a:gd name="T5" fmla="*/ 194 h 242"/>
                  <a:gd name="T6" fmla="*/ 14 w 230"/>
                  <a:gd name="T7" fmla="*/ 159 h 242"/>
                  <a:gd name="T8" fmla="*/ 3 w 230"/>
                  <a:gd name="T9" fmla="*/ 129 h 242"/>
                  <a:gd name="T10" fmla="*/ 0 w 230"/>
                  <a:gd name="T11" fmla="*/ 109 h 242"/>
                  <a:gd name="T12" fmla="*/ 0 w 230"/>
                  <a:gd name="T13" fmla="*/ 88 h 242"/>
                  <a:gd name="T14" fmla="*/ 5 w 230"/>
                  <a:gd name="T15" fmla="*/ 69 h 242"/>
                  <a:gd name="T16" fmla="*/ 17 w 230"/>
                  <a:gd name="T17" fmla="*/ 50 h 242"/>
                  <a:gd name="T18" fmla="*/ 33 w 230"/>
                  <a:gd name="T19" fmla="*/ 33 h 242"/>
                  <a:gd name="T20" fmla="*/ 58 w 230"/>
                  <a:gd name="T21" fmla="*/ 18 h 242"/>
                  <a:gd name="T22" fmla="*/ 91 w 230"/>
                  <a:gd name="T23" fmla="*/ 6 h 242"/>
                  <a:gd name="T24" fmla="*/ 109 w 230"/>
                  <a:gd name="T25" fmla="*/ 1 h 242"/>
                  <a:gd name="T26" fmla="*/ 138 w 230"/>
                  <a:gd name="T27" fmla="*/ 0 h 242"/>
                  <a:gd name="T28" fmla="*/ 165 w 230"/>
                  <a:gd name="T29" fmla="*/ 2 h 242"/>
                  <a:gd name="T30" fmla="*/ 193 w 230"/>
                  <a:gd name="T31" fmla="*/ 10 h 242"/>
                  <a:gd name="T32" fmla="*/ 206 w 230"/>
                  <a:gd name="T33" fmla="*/ 17 h 242"/>
                  <a:gd name="T34" fmla="*/ 217 w 230"/>
                  <a:gd name="T35" fmla="*/ 26 h 242"/>
                  <a:gd name="T36" fmla="*/ 225 w 230"/>
                  <a:gd name="T37" fmla="*/ 39 h 242"/>
                  <a:gd name="T38" fmla="*/ 229 w 230"/>
                  <a:gd name="T39" fmla="*/ 54 h 242"/>
                  <a:gd name="T40" fmla="*/ 230 w 230"/>
                  <a:gd name="T41" fmla="*/ 73 h 242"/>
                  <a:gd name="T42" fmla="*/ 225 w 230"/>
                  <a:gd name="T43" fmla="*/ 94 h 242"/>
                  <a:gd name="T44" fmla="*/ 216 w 230"/>
                  <a:gd name="T45" fmla="*/ 121 h 242"/>
                  <a:gd name="T46" fmla="*/ 199 w 230"/>
                  <a:gd name="T47" fmla="*/ 152 h 242"/>
                  <a:gd name="T48" fmla="*/ 196 w 230"/>
                  <a:gd name="T49" fmla="*/ 156 h 242"/>
                  <a:gd name="T50" fmla="*/ 175 w 230"/>
                  <a:gd name="T51" fmla="*/ 184 h 242"/>
                  <a:gd name="T52" fmla="*/ 158 w 230"/>
                  <a:gd name="T53" fmla="*/ 203 h 242"/>
                  <a:gd name="T54" fmla="*/ 138 w 230"/>
                  <a:gd name="T55" fmla="*/ 220 h 242"/>
                  <a:gd name="T56" fmla="*/ 115 w 230"/>
                  <a:gd name="T57" fmla="*/ 234 h 242"/>
                  <a:gd name="T58" fmla="*/ 92 w 230"/>
                  <a:gd name="T59" fmla="*/ 241 h 242"/>
                  <a:gd name="T60" fmla="*/ 79 w 230"/>
                  <a:gd name="T61" fmla="*/ 242 h 242"/>
                  <a:gd name="T62" fmla="*/ 67 w 230"/>
                  <a:gd name="T63" fmla="*/ 239 h 24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30"/>
                  <a:gd name="T97" fmla="*/ 0 h 242"/>
                  <a:gd name="T98" fmla="*/ 230 w 230"/>
                  <a:gd name="T99" fmla="*/ 242 h 24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30" h="242">
                    <a:moveTo>
                      <a:pt x="67" y="239"/>
                    </a:moveTo>
                    <a:lnTo>
                      <a:pt x="67" y="239"/>
                    </a:lnTo>
                    <a:lnTo>
                      <a:pt x="60" y="230"/>
                    </a:lnTo>
                    <a:lnTo>
                      <a:pt x="53" y="221"/>
                    </a:lnTo>
                    <a:lnTo>
                      <a:pt x="43" y="209"/>
                    </a:lnTo>
                    <a:lnTo>
                      <a:pt x="33" y="194"/>
                    </a:lnTo>
                    <a:lnTo>
                      <a:pt x="23" y="177"/>
                    </a:lnTo>
                    <a:lnTo>
                      <a:pt x="14" y="159"/>
                    </a:lnTo>
                    <a:lnTo>
                      <a:pt x="6" y="138"/>
                    </a:lnTo>
                    <a:lnTo>
                      <a:pt x="3" y="129"/>
                    </a:lnTo>
                    <a:lnTo>
                      <a:pt x="1" y="119"/>
                    </a:lnTo>
                    <a:lnTo>
                      <a:pt x="0" y="109"/>
                    </a:lnTo>
                    <a:lnTo>
                      <a:pt x="0" y="98"/>
                    </a:lnTo>
                    <a:lnTo>
                      <a:pt x="0" y="88"/>
                    </a:lnTo>
                    <a:lnTo>
                      <a:pt x="2" y="78"/>
                    </a:lnTo>
                    <a:lnTo>
                      <a:pt x="5" y="69"/>
                    </a:lnTo>
                    <a:lnTo>
                      <a:pt x="11" y="59"/>
                    </a:lnTo>
                    <a:lnTo>
                      <a:pt x="17" y="50"/>
                    </a:lnTo>
                    <a:lnTo>
                      <a:pt x="24" y="41"/>
                    </a:lnTo>
                    <a:lnTo>
                      <a:pt x="33" y="33"/>
                    </a:lnTo>
                    <a:lnTo>
                      <a:pt x="44" y="25"/>
                    </a:lnTo>
                    <a:lnTo>
                      <a:pt x="58" y="18"/>
                    </a:lnTo>
                    <a:lnTo>
                      <a:pt x="73" y="11"/>
                    </a:lnTo>
                    <a:lnTo>
                      <a:pt x="91" y="6"/>
                    </a:lnTo>
                    <a:lnTo>
                      <a:pt x="109" y="1"/>
                    </a:lnTo>
                    <a:lnTo>
                      <a:pt x="117" y="0"/>
                    </a:lnTo>
                    <a:lnTo>
                      <a:pt x="138" y="0"/>
                    </a:lnTo>
                    <a:lnTo>
                      <a:pt x="151" y="1"/>
                    </a:lnTo>
                    <a:lnTo>
                      <a:pt x="165" y="2"/>
                    </a:lnTo>
                    <a:lnTo>
                      <a:pt x="180" y="6"/>
                    </a:lnTo>
                    <a:lnTo>
                      <a:pt x="193" y="10"/>
                    </a:lnTo>
                    <a:lnTo>
                      <a:pt x="200" y="14"/>
                    </a:lnTo>
                    <a:lnTo>
                      <a:pt x="206" y="17"/>
                    </a:lnTo>
                    <a:lnTo>
                      <a:pt x="211" y="22"/>
                    </a:lnTo>
                    <a:lnTo>
                      <a:pt x="217" y="26"/>
                    </a:lnTo>
                    <a:lnTo>
                      <a:pt x="221" y="33"/>
                    </a:lnTo>
                    <a:lnTo>
                      <a:pt x="225" y="39"/>
                    </a:lnTo>
                    <a:lnTo>
                      <a:pt x="227" y="46"/>
                    </a:lnTo>
                    <a:lnTo>
                      <a:pt x="229" y="54"/>
                    </a:lnTo>
                    <a:lnTo>
                      <a:pt x="230" y="62"/>
                    </a:lnTo>
                    <a:lnTo>
                      <a:pt x="230" y="73"/>
                    </a:lnTo>
                    <a:lnTo>
                      <a:pt x="228" y="83"/>
                    </a:lnTo>
                    <a:lnTo>
                      <a:pt x="225" y="94"/>
                    </a:lnTo>
                    <a:lnTo>
                      <a:pt x="221" y="107"/>
                    </a:lnTo>
                    <a:lnTo>
                      <a:pt x="216" y="121"/>
                    </a:lnTo>
                    <a:lnTo>
                      <a:pt x="207" y="135"/>
                    </a:lnTo>
                    <a:lnTo>
                      <a:pt x="199" y="152"/>
                    </a:lnTo>
                    <a:lnTo>
                      <a:pt x="196" y="156"/>
                    </a:lnTo>
                    <a:lnTo>
                      <a:pt x="188" y="168"/>
                    </a:lnTo>
                    <a:lnTo>
                      <a:pt x="175" y="184"/>
                    </a:lnTo>
                    <a:lnTo>
                      <a:pt x="166" y="194"/>
                    </a:lnTo>
                    <a:lnTo>
                      <a:pt x="158" y="203"/>
                    </a:lnTo>
                    <a:lnTo>
                      <a:pt x="148" y="212"/>
                    </a:lnTo>
                    <a:lnTo>
                      <a:pt x="138" y="220"/>
                    </a:lnTo>
                    <a:lnTo>
                      <a:pt x="127" y="227"/>
                    </a:lnTo>
                    <a:lnTo>
                      <a:pt x="115" y="234"/>
                    </a:lnTo>
                    <a:lnTo>
                      <a:pt x="104" y="239"/>
                    </a:lnTo>
                    <a:lnTo>
                      <a:pt x="92" y="241"/>
                    </a:lnTo>
                    <a:lnTo>
                      <a:pt x="85" y="242"/>
                    </a:lnTo>
                    <a:lnTo>
                      <a:pt x="79" y="242"/>
                    </a:lnTo>
                    <a:lnTo>
                      <a:pt x="73" y="241"/>
                    </a:lnTo>
                    <a:lnTo>
                      <a:pt x="67" y="239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1" name="Freeform 428"/>
              <p:cNvSpPr>
                <a:spLocks/>
              </p:cNvSpPr>
              <p:nvPr/>
            </p:nvSpPr>
            <p:spPr bwMode="auto">
              <a:xfrm>
                <a:off x="4657" y="3043"/>
                <a:ext cx="124" cy="243"/>
              </a:xfrm>
              <a:custGeom>
                <a:avLst/>
                <a:gdLst>
                  <a:gd name="T0" fmla="*/ 45 w 124"/>
                  <a:gd name="T1" fmla="*/ 240 h 243"/>
                  <a:gd name="T2" fmla="*/ 45 w 124"/>
                  <a:gd name="T3" fmla="*/ 240 h 243"/>
                  <a:gd name="T4" fmla="*/ 42 w 124"/>
                  <a:gd name="T5" fmla="*/ 232 h 243"/>
                  <a:gd name="T6" fmla="*/ 33 w 124"/>
                  <a:gd name="T7" fmla="*/ 209 h 243"/>
                  <a:gd name="T8" fmla="*/ 22 w 124"/>
                  <a:gd name="T9" fmla="*/ 178 h 243"/>
                  <a:gd name="T10" fmla="*/ 17 w 124"/>
                  <a:gd name="T11" fmla="*/ 159 h 243"/>
                  <a:gd name="T12" fmla="*/ 10 w 124"/>
                  <a:gd name="T13" fmla="*/ 140 h 243"/>
                  <a:gd name="T14" fmla="*/ 6 w 124"/>
                  <a:gd name="T15" fmla="*/ 119 h 243"/>
                  <a:gd name="T16" fmla="*/ 2 w 124"/>
                  <a:gd name="T17" fmla="*/ 99 h 243"/>
                  <a:gd name="T18" fmla="*/ 0 w 124"/>
                  <a:gd name="T19" fmla="*/ 78 h 243"/>
                  <a:gd name="T20" fmla="*/ 0 w 124"/>
                  <a:gd name="T21" fmla="*/ 60 h 243"/>
                  <a:gd name="T22" fmla="*/ 0 w 124"/>
                  <a:gd name="T23" fmla="*/ 50 h 243"/>
                  <a:gd name="T24" fmla="*/ 1 w 124"/>
                  <a:gd name="T25" fmla="*/ 41 h 243"/>
                  <a:gd name="T26" fmla="*/ 3 w 124"/>
                  <a:gd name="T27" fmla="*/ 33 h 243"/>
                  <a:gd name="T28" fmla="*/ 5 w 124"/>
                  <a:gd name="T29" fmla="*/ 25 h 243"/>
                  <a:gd name="T30" fmla="*/ 8 w 124"/>
                  <a:gd name="T31" fmla="*/ 18 h 243"/>
                  <a:gd name="T32" fmla="*/ 12 w 124"/>
                  <a:gd name="T33" fmla="*/ 12 h 243"/>
                  <a:gd name="T34" fmla="*/ 18 w 124"/>
                  <a:gd name="T35" fmla="*/ 5 h 243"/>
                  <a:gd name="T36" fmla="*/ 23 w 124"/>
                  <a:gd name="T37" fmla="*/ 0 h 243"/>
                  <a:gd name="T38" fmla="*/ 23 w 124"/>
                  <a:gd name="T39" fmla="*/ 0 h 243"/>
                  <a:gd name="T40" fmla="*/ 28 w 124"/>
                  <a:gd name="T41" fmla="*/ 0 h 243"/>
                  <a:gd name="T42" fmla="*/ 40 w 124"/>
                  <a:gd name="T43" fmla="*/ 3 h 243"/>
                  <a:gd name="T44" fmla="*/ 48 w 124"/>
                  <a:gd name="T45" fmla="*/ 6 h 243"/>
                  <a:gd name="T46" fmla="*/ 58 w 124"/>
                  <a:gd name="T47" fmla="*/ 9 h 243"/>
                  <a:gd name="T48" fmla="*/ 67 w 124"/>
                  <a:gd name="T49" fmla="*/ 14 h 243"/>
                  <a:gd name="T50" fmla="*/ 77 w 124"/>
                  <a:gd name="T51" fmla="*/ 20 h 243"/>
                  <a:gd name="T52" fmla="*/ 86 w 124"/>
                  <a:gd name="T53" fmla="*/ 27 h 243"/>
                  <a:gd name="T54" fmla="*/ 95 w 124"/>
                  <a:gd name="T55" fmla="*/ 36 h 243"/>
                  <a:gd name="T56" fmla="*/ 105 w 124"/>
                  <a:gd name="T57" fmla="*/ 46 h 243"/>
                  <a:gd name="T58" fmla="*/ 112 w 124"/>
                  <a:gd name="T59" fmla="*/ 59 h 243"/>
                  <a:gd name="T60" fmla="*/ 118 w 124"/>
                  <a:gd name="T61" fmla="*/ 73 h 243"/>
                  <a:gd name="T62" fmla="*/ 120 w 124"/>
                  <a:gd name="T63" fmla="*/ 81 h 243"/>
                  <a:gd name="T64" fmla="*/ 122 w 124"/>
                  <a:gd name="T65" fmla="*/ 89 h 243"/>
                  <a:gd name="T66" fmla="*/ 123 w 124"/>
                  <a:gd name="T67" fmla="*/ 99 h 243"/>
                  <a:gd name="T68" fmla="*/ 123 w 124"/>
                  <a:gd name="T69" fmla="*/ 108 h 243"/>
                  <a:gd name="T70" fmla="*/ 124 w 124"/>
                  <a:gd name="T71" fmla="*/ 118 h 243"/>
                  <a:gd name="T72" fmla="*/ 123 w 124"/>
                  <a:gd name="T73" fmla="*/ 129 h 243"/>
                  <a:gd name="T74" fmla="*/ 123 w 124"/>
                  <a:gd name="T75" fmla="*/ 129 h 243"/>
                  <a:gd name="T76" fmla="*/ 123 w 124"/>
                  <a:gd name="T77" fmla="*/ 135 h 243"/>
                  <a:gd name="T78" fmla="*/ 123 w 124"/>
                  <a:gd name="T79" fmla="*/ 150 h 243"/>
                  <a:gd name="T80" fmla="*/ 122 w 124"/>
                  <a:gd name="T81" fmla="*/ 170 h 243"/>
                  <a:gd name="T82" fmla="*/ 121 w 124"/>
                  <a:gd name="T83" fmla="*/ 183 h 243"/>
                  <a:gd name="T84" fmla="*/ 118 w 124"/>
                  <a:gd name="T85" fmla="*/ 194 h 243"/>
                  <a:gd name="T86" fmla="*/ 115 w 124"/>
                  <a:gd name="T87" fmla="*/ 205 h 243"/>
                  <a:gd name="T88" fmla="*/ 110 w 124"/>
                  <a:gd name="T89" fmla="*/ 216 h 243"/>
                  <a:gd name="T90" fmla="*/ 104 w 124"/>
                  <a:gd name="T91" fmla="*/ 226 h 243"/>
                  <a:gd name="T92" fmla="*/ 100 w 124"/>
                  <a:gd name="T93" fmla="*/ 230 h 243"/>
                  <a:gd name="T94" fmla="*/ 95 w 124"/>
                  <a:gd name="T95" fmla="*/ 233 h 243"/>
                  <a:gd name="T96" fmla="*/ 91 w 124"/>
                  <a:gd name="T97" fmla="*/ 236 h 243"/>
                  <a:gd name="T98" fmla="*/ 86 w 124"/>
                  <a:gd name="T99" fmla="*/ 239 h 243"/>
                  <a:gd name="T100" fmla="*/ 81 w 124"/>
                  <a:gd name="T101" fmla="*/ 241 h 243"/>
                  <a:gd name="T102" fmla="*/ 75 w 124"/>
                  <a:gd name="T103" fmla="*/ 242 h 243"/>
                  <a:gd name="T104" fmla="*/ 69 w 124"/>
                  <a:gd name="T105" fmla="*/ 243 h 243"/>
                  <a:gd name="T106" fmla="*/ 62 w 124"/>
                  <a:gd name="T107" fmla="*/ 243 h 243"/>
                  <a:gd name="T108" fmla="*/ 53 w 124"/>
                  <a:gd name="T109" fmla="*/ 242 h 243"/>
                  <a:gd name="T110" fmla="*/ 45 w 124"/>
                  <a:gd name="T111" fmla="*/ 240 h 243"/>
                  <a:gd name="T112" fmla="*/ 45 w 124"/>
                  <a:gd name="T113" fmla="*/ 240 h 243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24"/>
                  <a:gd name="T172" fmla="*/ 0 h 243"/>
                  <a:gd name="T173" fmla="*/ 124 w 124"/>
                  <a:gd name="T174" fmla="*/ 243 h 243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24" h="243">
                    <a:moveTo>
                      <a:pt x="45" y="240"/>
                    </a:moveTo>
                    <a:lnTo>
                      <a:pt x="45" y="240"/>
                    </a:lnTo>
                    <a:lnTo>
                      <a:pt x="42" y="232"/>
                    </a:lnTo>
                    <a:lnTo>
                      <a:pt x="33" y="209"/>
                    </a:lnTo>
                    <a:lnTo>
                      <a:pt x="22" y="178"/>
                    </a:lnTo>
                    <a:lnTo>
                      <a:pt x="17" y="159"/>
                    </a:lnTo>
                    <a:lnTo>
                      <a:pt x="10" y="140"/>
                    </a:lnTo>
                    <a:lnTo>
                      <a:pt x="6" y="119"/>
                    </a:lnTo>
                    <a:lnTo>
                      <a:pt x="2" y="99"/>
                    </a:lnTo>
                    <a:lnTo>
                      <a:pt x="0" y="78"/>
                    </a:lnTo>
                    <a:lnTo>
                      <a:pt x="0" y="60"/>
                    </a:lnTo>
                    <a:lnTo>
                      <a:pt x="0" y="50"/>
                    </a:lnTo>
                    <a:lnTo>
                      <a:pt x="1" y="41"/>
                    </a:lnTo>
                    <a:lnTo>
                      <a:pt x="3" y="33"/>
                    </a:lnTo>
                    <a:lnTo>
                      <a:pt x="5" y="25"/>
                    </a:lnTo>
                    <a:lnTo>
                      <a:pt x="8" y="18"/>
                    </a:lnTo>
                    <a:lnTo>
                      <a:pt x="12" y="12"/>
                    </a:lnTo>
                    <a:lnTo>
                      <a:pt x="18" y="5"/>
                    </a:lnTo>
                    <a:lnTo>
                      <a:pt x="23" y="0"/>
                    </a:lnTo>
                    <a:lnTo>
                      <a:pt x="28" y="0"/>
                    </a:lnTo>
                    <a:lnTo>
                      <a:pt x="40" y="3"/>
                    </a:lnTo>
                    <a:lnTo>
                      <a:pt x="48" y="6"/>
                    </a:lnTo>
                    <a:lnTo>
                      <a:pt x="58" y="9"/>
                    </a:lnTo>
                    <a:lnTo>
                      <a:pt x="67" y="14"/>
                    </a:lnTo>
                    <a:lnTo>
                      <a:pt x="77" y="20"/>
                    </a:lnTo>
                    <a:lnTo>
                      <a:pt x="86" y="27"/>
                    </a:lnTo>
                    <a:lnTo>
                      <a:pt x="95" y="36"/>
                    </a:lnTo>
                    <a:lnTo>
                      <a:pt x="105" y="46"/>
                    </a:lnTo>
                    <a:lnTo>
                      <a:pt x="112" y="59"/>
                    </a:lnTo>
                    <a:lnTo>
                      <a:pt x="118" y="73"/>
                    </a:lnTo>
                    <a:lnTo>
                      <a:pt x="120" y="81"/>
                    </a:lnTo>
                    <a:lnTo>
                      <a:pt x="122" y="89"/>
                    </a:lnTo>
                    <a:lnTo>
                      <a:pt x="123" y="99"/>
                    </a:lnTo>
                    <a:lnTo>
                      <a:pt x="123" y="108"/>
                    </a:lnTo>
                    <a:lnTo>
                      <a:pt x="124" y="118"/>
                    </a:lnTo>
                    <a:lnTo>
                      <a:pt x="123" y="129"/>
                    </a:lnTo>
                    <a:lnTo>
                      <a:pt x="123" y="135"/>
                    </a:lnTo>
                    <a:lnTo>
                      <a:pt x="123" y="150"/>
                    </a:lnTo>
                    <a:lnTo>
                      <a:pt x="122" y="170"/>
                    </a:lnTo>
                    <a:lnTo>
                      <a:pt x="121" y="183"/>
                    </a:lnTo>
                    <a:lnTo>
                      <a:pt x="118" y="194"/>
                    </a:lnTo>
                    <a:lnTo>
                      <a:pt x="115" y="205"/>
                    </a:lnTo>
                    <a:lnTo>
                      <a:pt x="110" y="216"/>
                    </a:lnTo>
                    <a:lnTo>
                      <a:pt x="104" y="226"/>
                    </a:lnTo>
                    <a:lnTo>
                      <a:pt x="100" y="230"/>
                    </a:lnTo>
                    <a:lnTo>
                      <a:pt x="95" y="233"/>
                    </a:lnTo>
                    <a:lnTo>
                      <a:pt x="91" y="236"/>
                    </a:lnTo>
                    <a:lnTo>
                      <a:pt x="86" y="239"/>
                    </a:lnTo>
                    <a:lnTo>
                      <a:pt x="81" y="241"/>
                    </a:lnTo>
                    <a:lnTo>
                      <a:pt x="75" y="242"/>
                    </a:lnTo>
                    <a:lnTo>
                      <a:pt x="69" y="243"/>
                    </a:lnTo>
                    <a:lnTo>
                      <a:pt x="62" y="243"/>
                    </a:lnTo>
                    <a:lnTo>
                      <a:pt x="53" y="242"/>
                    </a:lnTo>
                    <a:lnTo>
                      <a:pt x="45" y="24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2" name="Freeform 429"/>
              <p:cNvSpPr>
                <a:spLocks/>
              </p:cNvSpPr>
              <p:nvPr/>
            </p:nvSpPr>
            <p:spPr bwMode="auto">
              <a:xfrm>
                <a:off x="4699" y="2961"/>
                <a:ext cx="62" cy="63"/>
              </a:xfrm>
              <a:custGeom>
                <a:avLst/>
                <a:gdLst>
                  <a:gd name="T0" fmla="*/ 3 w 62"/>
                  <a:gd name="T1" fmla="*/ 10 h 63"/>
                  <a:gd name="T2" fmla="*/ 3 w 62"/>
                  <a:gd name="T3" fmla="*/ 10 h 63"/>
                  <a:gd name="T4" fmla="*/ 6 w 62"/>
                  <a:gd name="T5" fmla="*/ 9 h 63"/>
                  <a:gd name="T6" fmla="*/ 14 w 62"/>
                  <a:gd name="T7" fmla="*/ 5 h 63"/>
                  <a:gd name="T8" fmla="*/ 25 w 62"/>
                  <a:gd name="T9" fmla="*/ 1 h 63"/>
                  <a:gd name="T10" fmla="*/ 31 w 62"/>
                  <a:gd name="T11" fmla="*/ 0 h 63"/>
                  <a:gd name="T12" fmla="*/ 36 w 62"/>
                  <a:gd name="T13" fmla="*/ 0 h 63"/>
                  <a:gd name="T14" fmla="*/ 42 w 62"/>
                  <a:gd name="T15" fmla="*/ 0 h 63"/>
                  <a:gd name="T16" fmla="*/ 47 w 62"/>
                  <a:gd name="T17" fmla="*/ 2 h 63"/>
                  <a:gd name="T18" fmla="*/ 52 w 62"/>
                  <a:gd name="T19" fmla="*/ 5 h 63"/>
                  <a:gd name="T20" fmla="*/ 57 w 62"/>
                  <a:gd name="T21" fmla="*/ 10 h 63"/>
                  <a:gd name="T22" fmla="*/ 60 w 62"/>
                  <a:gd name="T23" fmla="*/ 18 h 63"/>
                  <a:gd name="T24" fmla="*/ 61 w 62"/>
                  <a:gd name="T25" fmla="*/ 27 h 63"/>
                  <a:gd name="T26" fmla="*/ 62 w 62"/>
                  <a:gd name="T27" fmla="*/ 39 h 63"/>
                  <a:gd name="T28" fmla="*/ 60 w 62"/>
                  <a:gd name="T29" fmla="*/ 54 h 63"/>
                  <a:gd name="T30" fmla="*/ 60 w 62"/>
                  <a:gd name="T31" fmla="*/ 54 h 63"/>
                  <a:gd name="T32" fmla="*/ 54 w 62"/>
                  <a:gd name="T33" fmla="*/ 57 h 63"/>
                  <a:gd name="T34" fmla="*/ 49 w 62"/>
                  <a:gd name="T35" fmla="*/ 60 h 63"/>
                  <a:gd name="T36" fmla="*/ 42 w 62"/>
                  <a:gd name="T37" fmla="*/ 62 h 63"/>
                  <a:gd name="T38" fmla="*/ 34 w 62"/>
                  <a:gd name="T39" fmla="*/ 63 h 63"/>
                  <a:gd name="T40" fmla="*/ 26 w 62"/>
                  <a:gd name="T41" fmla="*/ 62 h 63"/>
                  <a:gd name="T42" fmla="*/ 22 w 62"/>
                  <a:gd name="T43" fmla="*/ 61 h 63"/>
                  <a:gd name="T44" fmla="*/ 19 w 62"/>
                  <a:gd name="T45" fmla="*/ 59 h 63"/>
                  <a:gd name="T46" fmla="*/ 14 w 62"/>
                  <a:gd name="T47" fmla="*/ 56 h 63"/>
                  <a:gd name="T48" fmla="*/ 11 w 62"/>
                  <a:gd name="T49" fmla="*/ 51 h 63"/>
                  <a:gd name="T50" fmla="*/ 11 w 62"/>
                  <a:gd name="T51" fmla="*/ 51 h 63"/>
                  <a:gd name="T52" fmla="*/ 8 w 62"/>
                  <a:gd name="T53" fmla="*/ 48 h 63"/>
                  <a:gd name="T54" fmla="*/ 5 w 62"/>
                  <a:gd name="T55" fmla="*/ 44 h 63"/>
                  <a:gd name="T56" fmla="*/ 3 w 62"/>
                  <a:gd name="T57" fmla="*/ 39 h 63"/>
                  <a:gd name="T58" fmla="*/ 1 w 62"/>
                  <a:gd name="T59" fmla="*/ 33 h 63"/>
                  <a:gd name="T60" fmla="*/ 0 w 62"/>
                  <a:gd name="T61" fmla="*/ 27 h 63"/>
                  <a:gd name="T62" fmla="*/ 0 w 62"/>
                  <a:gd name="T63" fmla="*/ 19 h 63"/>
                  <a:gd name="T64" fmla="*/ 3 w 62"/>
                  <a:gd name="T65" fmla="*/ 10 h 63"/>
                  <a:gd name="T66" fmla="*/ 3 w 62"/>
                  <a:gd name="T67" fmla="*/ 10 h 6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62"/>
                  <a:gd name="T103" fmla="*/ 0 h 63"/>
                  <a:gd name="T104" fmla="*/ 62 w 62"/>
                  <a:gd name="T105" fmla="*/ 63 h 6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62" h="63">
                    <a:moveTo>
                      <a:pt x="3" y="10"/>
                    </a:moveTo>
                    <a:lnTo>
                      <a:pt x="3" y="10"/>
                    </a:lnTo>
                    <a:lnTo>
                      <a:pt x="6" y="9"/>
                    </a:lnTo>
                    <a:lnTo>
                      <a:pt x="14" y="5"/>
                    </a:lnTo>
                    <a:lnTo>
                      <a:pt x="25" y="1"/>
                    </a:lnTo>
                    <a:lnTo>
                      <a:pt x="31" y="0"/>
                    </a:lnTo>
                    <a:lnTo>
                      <a:pt x="36" y="0"/>
                    </a:lnTo>
                    <a:lnTo>
                      <a:pt x="42" y="0"/>
                    </a:lnTo>
                    <a:lnTo>
                      <a:pt x="47" y="2"/>
                    </a:lnTo>
                    <a:lnTo>
                      <a:pt x="52" y="5"/>
                    </a:lnTo>
                    <a:lnTo>
                      <a:pt x="57" y="10"/>
                    </a:lnTo>
                    <a:lnTo>
                      <a:pt x="60" y="18"/>
                    </a:lnTo>
                    <a:lnTo>
                      <a:pt x="61" y="27"/>
                    </a:lnTo>
                    <a:lnTo>
                      <a:pt x="62" y="39"/>
                    </a:lnTo>
                    <a:lnTo>
                      <a:pt x="60" y="54"/>
                    </a:lnTo>
                    <a:lnTo>
                      <a:pt x="54" y="57"/>
                    </a:lnTo>
                    <a:lnTo>
                      <a:pt x="49" y="60"/>
                    </a:lnTo>
                    <a:lnTo>
                      <a:pt x="42" y="62"/>
                    </a:lnTo>
                    <a:lnTo>
                      <a:pt x="34" y="63"/>
                    </a:lnTo>
                    <a:lnTo>
                      <a:pt x="26" y="62"/>
                    </a:lnTo>
                    <a:lnTo>
                      <a:pt x="22" y="61"/>
                    </a:lnTo>
                    <a:lnTo>
                      <a:pt x="19" y="59"/>
                    </a:lnTo>
                    <a:lnTo>
                      <a:pt x="14" y="56"/>
                    </a:lnTo>
                    <a:lnTo>
                      <a:pt x="11" y="51"/>
                    </a:lnTo>
                    <a:lnTo>
                      <a:pt x="8" y="48"/>
                    </a:lnTo>
                    <a:lnTo>
                      <a:pt x="5" y="44"/>
                    </a:lnTo>
                    <a:lnTo>
                      <a:pt x="3" y="39"/>
                    </a:lnTo>
                    <a:lnTo>
                      <a:pt x="1" y="33"/>
                    </a:lnTo>
                    <a:lnTo>
                      <a:pt x="0" y="27"/>
                    </a:lnTo>
                    <a:lnTo>
                      <a:pt x="0" y="19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3" name="Freeform 430"/>
              <p:cNvSpPr>
                <a:spLocks/>
              </p:cNvSpPr>
              <p:nvPr/>
            </p:nvSpPr>
            <p:spPr bwMode="auto">
              <a:xfrm>
                <a:off x="4731" y="2819"/>
                <a:ext cx="84" cy="99"/>
              </a:xfrm>
              <a:custGeom>
                <a:avLst/>
                <a:gdLst>
                  <a:gd name="T0" fmla="*/ 81 w 84"/>
                  <a:gd name="T1" fmla="*/ 72 h 99"/>
                  <a:gd name="T2" fmla="*/ 81 w 84"/>
                  <a:gd name="T3" fmla="*/ 72 h 99"/>
                  <a:gd name="T4" fmla="*/ 80 w 84"/>
                  <a:gd name="T5" fmla="*/ 67 h 99"/>
                  <a:gd name="T6" fmla="*/ 78 w 84"/>
                  <a:gd name="T7" fmla="*/ 57 h 99"/>
                  <a:gd name="T8" fmla="*/ 73 w 84"/>
                  <a:gd name="T9" fmla="*/ 43 h 99"/>
                  <a:gd name="T10" fmla="*/ 70 w 84"/>
                  <a:gd name="T11" fmla="*/ 36 h 99"/>
                  <a:gd name="T12" fmla="*/ 66 w 84"/>
                  <a:gd name="T13" fmla="*/ 28 h 99"/>
                  <a:gd name="T14" fmla="*/ 61 w 84"/>
                  <a:gd name="T15" fmla="*/ 20 h 99"/>
                  <a:gd name="T16" fmla="*/ 55 w 84"/>
                  <a:gd name="T17" fmla="*/ 14 h 99"/>
                  <a:gd name="T18" fmla="*/ 49 w 84"/>
                  <a:gd name="T19" fmla="*/ 8 h 99"/>
                  <a:gd name="T20" fmla="*/ 41 w 84"/>
                  <a:gd name="T21" fmla="*/ 4 h 99"/>
                  <a:gd name="T22" fmla="*/ 33 w 84"/>
                  <a:gd name="T23" fmla="*/ 1 h 99"/>
                  <a:gd name="T24" fmla="*/ 24 w 84"/>
                  <a:gd name="T25" fmla="*/ 0 h 99"/>
                  <a:gd name="T26" fmla="*/ 12 w 84"/>
                  <a:gd name="T27" fmla="*/ 1 h 99"/>
                  <a:gd name="T28" fmla="*/ 0 w 84"/>
                  <a:gd name="T29" fmla="*/ 4 h 99"/>
                  <a:gd name="T30" fmla="*/ 0 w 84"/>
                  <a:gd name="T31" fmla="*/ 4 h 99"/>
                  <a:gd name="T32" fmla="*/ 2 w 84"/>
                  <a:gd name="T33" fmla="*/ 13 h 99"/>
                  <a:gd name="T34" fmla="*/ 5 w 84"/>
                  <a:gd name="T35" fmla="*/ 23 h 99"/>
                  <a:gd name="T36" fmla="*/ 9 w 84"/>
                  <a:gd name="T37" fmla="*/ 37 h 99"/>
                  <a:gd name="T38" fmla="*/ 16 w 84"/>
                  <a:gd name="T39" fmla="*/ 51 h 99"/>
                  <a:gd name="T40" fmla="*/ 27 w 84"/>
                  <a:gd name="T41" fmla="*/ 66 h 99"/>
                  <a:gd name="T42" fmla="*/ 32 w 84"/>
                  <a:gd name="T43" fmla="*/ 75 h 99"/>
                  <a:gd name="T44" fmla="*/ 39 w 84"/>
                  <a:gd name="T45" fmla="*/ 82 h 99"/>
                  <a:gd name="T46" fmla="*/ 46 w 84"/>
                  <a:gd name="T47" fmla="*/ 89 h 99"/>
                  <a:gd name="T48" fmla="*/ 54 w 84"/>
                  <a:gd name="T49" fmla="*/ 96 h 99"/>
                  <a:gd name="T50" fmla="*/ 54 w 84"/>
                  <a:gd name="T51" fmla="*/ 96 h 99"/>
                  <a:gd name="T52" fmla="*/ 60 w 84"/>
                  <a:gd name="T53" fmla="*/ 98 h 99"/>
                  <a:gd name="T54" fmla="*/ 67 w 84"/>
                  <a:gd name="T55" fmla="*/ 99 h 99"/>
                  <a:gd name="T56" fmla="*/ 73 w 84"/>
                  <a:gd name="T57" fmla="*/ 99 h 99"/>
                  <a:gd name="T58" fmla="*/ 76 w 84"/>
                  <a:gd name="T59" fmla="*/ 98 h 99"/>
                  <a:gd name="T60" fmla="*/ 79 w 84"/>
                  <a:gd name="T61" fmla="*/ 97 h 99"/>
                  <a:gd name="T62" fmla="*/ 81 w 84"/>
                  <a:gd name="T63" fmla="*/ 95 h 99"/>
                  <a:gd name="T64" fmla="*/ 83 w 84"/>
                  <a:gd name="T65" fmla="*/ 92 h 99"/>
                  <a:gd name="T66" fmla="*/ 84 w 84"/>
                  <a:gd name="T67" fmla="*/ 89 h 99"/>
                  <a:gd name="T68" fmla="*/ 84 w 84"/>
                  <a:gd name="T69" fmla="*/ 84 h 99"/>
                  <a:gd name="T70" fmla="*/ 83 w 84"/>
                  <a:gd name="T71" fmla="*/ 79 h 99"/>
                  <a:gd name="T72" fmla="*/ 81 w 84"/>
                  <a:gd name="T73" fmla="*/ 72 h 99"/>
                  <a:gd name="T74" fmla="*/ 81 w 84"/>
                  <a:gd name="T75" fmla="*/ 72 h 9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4"/>
                  <a:gd name="T115" fmla="*/ 0 h 99"/>
                  <a:gd name="T116" fmla="*/ 84 w 84"/>
                  <a:gd name="T117" fmla="*/ 99 h 9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4" h="99">
                    <a:moveTo>
                      <a:pt x="81" y="72"/>
                    </a:moveTo>
                    <a:lnTo>
                      <a:pt x="81" y="72"/>
                    </a:lnTo>
                    <a:lnTo>
                      <a:pt x="80" y="67"/>
                    </a:lnTo>
                    <a:lnTo>
                      <a:pt x="78" y="57"/>
                    </a:lnTo>
                    <a:lnTo>
                      <a:pt x="73" y="43"/>
                    </a:lnTo>
                    <a:lnTo>
                      <a:pt x="70" y="36"/>
                    </a:lnTo>
                    <a:lnTo>
                      <a:pt x="66" y="28"/>
                    </a:lnTo>
                    <a:lnTo>
                      <a:pt x="61" y="20"/>
                    </a:lnTo>
                    <a:lnTo>
                      <a:pt x="55" y="14"/>
                    </a:lnTo>
                    <a:lnTo>
                      <a:pt x="49" y="8"/>
                    </a:lnTo>
                    <a:lnTo>
                      <a:pt x="41" y="4"/>
                    </a:lnTo>
                    <a:lnTo>
                      <a:pt x="33" y="1"/>
                    </a:lnTo>
                    <a:lnTo>
                      <a:pt x="24" y="0"/>
                    </a:lnTo>
                    <a:lnTo>
                      <a:pt x="12" y="1"/>
                    </a:lnTo>
                    <a:lnTo>
                      <a:pt x="0" y="4"/>
                    </a:lnTo>
                    <a:lnTo>
                      <a:pt x="2" y="13"/>
                    </a:lnTo>
                    <a:lnTo>
                      <a:pt x="5" y="23"/>
                    </a:lnTo>
                    <a:lnTo>
                      <a:pt x="9" y="37"/>
                    </a:lnTo>
                    <a:lnTo>
                      <a:pt x="16" y="51"/>
                    </a:lnTo>
                    <a:lnTo>
                      <a:pt x="27" y="66"/>
                    </a:lnTo>
                    <a:lnTo>
                      <a:pt x="32" y="75"/>
                    </a:lnTo>
                    <a:lnTo>
                      <a:pt x="39" y="82"/>
                    </a:lnTo>
                    <a:lnTo>
                      <a:pt x="46" y="89"/>
                    </a:lnTo>
                    <a:lnTo>
                      <a:pt x="54" y="96"/>
                    </a:lnTo>
                    <a:lnTo>
                      <a:pt x="60" y="98"/>
                    </a:lnTo>
                    <a:lnTo>
                      <a:pt x="67" y="99"/>
                    </a:lnTo>
                    <a:lnTo>
                      <a:pt x="73" y="99"/>
                    </a:lnTo>
                    <a:lnTo>
                      <a:pt x="76" y="98"/>
                    </a:lnTo>
                    <a:lnTo>
                      <a:pt x="79" y="97"/>
                    </a:lnTo>
                    <a:lnTo>
                      <a:pt x="81" y="95"/>
                    </a:lnTo>
                    <a:lnTo>
                      <a:pt x="83" y="92"/>
                    </a:lnTo>
                    <a:lnTo>
                      <a:pt x="84" y="89"/>
                    </a:lnTo>
                    <a:lnTo>
                      <a:pt x="84" y="84"/>
                    </a:lnTo>
                    <a:lnTo>
                      <a:pt x="83" y="79"/>
                    </a:lnTo>
                    <a:lnTo>
                      <a:pt x="81" y="72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4" name="Freeform 431"/>
              <p:cNvSpPr>
                <a:spLocks/>
              </p:cNvSpPr>
              <p:nvPr/>
            </p:nvSpPr>
            <p:spPr bwMode="auto">
              <a:xfrm>
                <a:off x="4205" y="3311"/>
                <a:ext cx="71" cy="70"/>
              </a:xfrm>
              <a:custGeom>
                <a:avLst/>
                <a:gdLst>
                  <a:gd name="T0" fmla="*/ 71 w 71"/>
                  <a:gd name="T1" fmla="*/ 33 h 70"/>
                  <a:gd name="T2" fmla="*/ 71 w 71"/>
                  <a:gd name="T3" fmla="*/ 33 h 70"/>
                  <a:gd name="T4" fmla="*/ 68 w 71"/>
                  <a:gd name="T5" fmla="*/ 24 h 70"/>
                  <a:gd name="T6" fmla="*/ 63 w 71"/>
                  <a:gd name="T7" fmla="*/ 17 h 70"/>
                  <a:gd name="T8" fmla="*/ 56 w 71"/>
                  <a:gd name="T9" fmla="*/ 9 h 70"/>
                  <a:gd name="T10" fmla="*/ 51 w 71"/>
                  <a:gd name="T11" fmla="*/ 6 h 70"/>
                  <a:gd name="T12" fmla="*/ 47 w 71"/>
                  <a:gd name="T13" fmla="*/ 3 h 70"/>
                  <a:gd name="T14" fmla="*/ 42 w 71"/>
                  <a:gd name="T15" fmla="*/ 1 h 70"/>
                  <a:gd name="T16" fmla="*/ 36 w 71"/>
                  <a:gd name="T17" fmla="*/ 0 h 70"/>
                  <a:gd name="T18" fmla="*/ 30 w 71"/>
                  <a:gd name="T19" fmla="*/ 0 h 70"/>
                  <a:gd name="T20" fmla="*/ 23 w 71"/>
                  <a:gd name="T21" fmla="*/ 2 h 70"/>
                  <a:gd name="T22" fmla="*/ 14 w 71"/>
                  <a:gd name="T23" fmla="*/ 5 h 70"/>
                  <a:gd name="T24" fmla="*/ 6 w 71"/>
                  <a:gd name="T25" fmla="*/ 10 h 70"/>
                  <a:gd name="T26" fmla="*/ 6 w 71"/>
                  <a:gd name="T27" fmla="*/ 10 h 70"/>
                  <a:gd name="T28" fmla="*/ 3 w 71"/>
                  <a:gd name="T29" fmla="*/ 17 h 70"/>
                  <a:gd name="T30" fmla="*/ 1 w 71"/>
                  <a:gd name="T31" fmla="*/ 24 h 70"/>
                  <a:gd name="T32" fmla="*/ 0 w 71"/>
                  <a:gd name="T33" fmla="*/ 34 h 70"/>
                  <a:gd name="T34" fmla="*/ 0 w 71"/>
                  <a:gd name="T35" fmla="*/ 44 h 70"/>
                  <a:gd name="T36" fmla="*/ 1 w 71"/>
                  <a:gd name="T37" fmla="*/ 49 h 70"/>
                  <a:gd name="T38" fmla="*/ 3 w 71"/>
                  <a:gd name="T39" fmla="*/ 53 h 70"/>
                  <a:gd name="T40" fmla="*/ 6 w 71"/>
                  <a:gd name="T41" fmla="*/ 58 h 70"/>
                  <a:gd name="T42" fmla="*/ 10 w 71"/>
                  <a:gd name="T43" fmla="*/ 61 h 70"/>
                  <a:gd name="T44" fmla="*/ 15 w 71"/>
                  <a:gd name="T45" fmla="*/ 65 h 70"/>
                  <a:gd name="T46" fmla="*/ 23 w 71"/>
                  <a:gd name="T47" fmla="*/ 67 h 70"/>
                  <a:gd name="T48" fmla="*/ 23 w 71"/>
                  <a:gd name="T49" fmla="*/ 67 h 70"/>
                  <a:gd name="T50" fmla="*/ 29 w 71"/>
                  <a:gd name="T51" fmla="*/ 70 h 70"/>
                  <a:gd name="T52" fmla="*/ 36 w 71"/>
                  <a:gd name="T53" fmla="*/ 70 h 70"/>
                  <a:gd name="T54" fmla="*/ 44 w 71"/>
                  <a:gd name="T55" fmla="*/ 69 h 70"/>
                  <a:gd name="T56" fmla="*/ 48 w 71"/>
                  <a:gd name="T57" fmla="*/ 67 h 70"/>
                  <a:gd name="T58" fmla="*/ 52 w 71"/>
                  <a:gd name="T59" fmla="*/ 65 h 70"/>
                  <a:gd name="T60" fmla="*/ 56 w 71"/>
                  <a:gd name="T61" fmla="*/ 62 h 70"/>
                  <a:gd name="T62" fmla="*/ 60 w 71"/>
                  <a:gd name="T63" fmla="*/ 59 h 70"/>
                  <a:gd name="T64" fmla="*/ 64 w 71"/>
                  <a:gd name="T65" fmla="*/ 54 h 70"/>
                  <a:gd name="T66" fmla="*/ 67 w 71"/>
                  <a:gd name="T67" fmla="*/ 48 h 70"/>
                  <a:gd name="T68" fmla="*/ 69 w 71"/>
                  <a:gd name="T69" fmla="*/ 41 h 70"/>
                  <a:gd name="T70" fmla="*/ 71 w 71"/>
                  <a:gd name="T71" fmla="*/ 33 h 70"/>
                  <a:gd name="T72" fmla="*/ 71 w 71"/>
                  <a:gd name="T73" fmla="*/ 33 h 7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1"/>
                  <a:gd name="T112" fmla="*/ 0 h 70"/>
                  <a:gd name="T113" fmla="*/ 71 w 71"/>
                  <a:gd name="T114" fmla="*/ 70 h 7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1" h="70">
                    <a:moveTo>
                      <a:pt x="71" y="33"/>
                    </a:moveTo>
                    <a:lnTo>
                      <a:pt x="71" y="33"/>
                    </a:lnTo>
                    <a:lnTo>
                      <a:pt x="68" y="24"/>
                    </a:lnTo>
                    <a:lnTo>
                      <a:pt x="63" y="17"/>
                    </a:lnTo>
                    <a:lnTo>
                      <a:pt x="56" y="9"/>
                    </a:lnTo>
                    <a:lnTo>
                      <a:pt x="51" y="6"/>
                    </a:lnTo>
                    <a:lnTo>
                      <a:pt x="47" y="3"/>
                    </a:lnTo>
                    <a:lnTo>
                      <a:pt x="42" y="1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3" y="2"/>
                    </a:lnTo>
                    <a:lnTo>
                      <a:pt x="14" y="5"/>
                    </a:lnTo>
                    <a:lnTo>
                      <a:pt x="6" y="10"/>
                    </a:lnTo>
                    <a:lnTo>
                      <a:pt x="3" y="17"/>
                    </a:lnTo>
                    <a:lnTo>
                      <a:pt x="1" y="24"/>
                    </a:lnTo>
                    <a:lnTo>
                      <a:pt x="0" y="34"/>
                    </a:lnTo>
                    <a:lnTo>
                      <a:pt x="0" y="44"/>
                    </a:lnTo>
                    <a:lnTo>
                      <a:pt x="1" y="49"/>
                    </a:lnTo>
                    <a:lnTo>
                      <a:pt x="3" y="53"/>
                    </a:lnTo>
                    <a:lnTo>
                      <a:pt x="6" y="58"/>
                    </a:lnTo>
                    <a:lnTo>
                      <a:pt x="10" y="61"/>
                    </a:lnTo>
                    <a:lnTo>
                      <a:pt x="15" y="65"/>
                    </a:lnTo>
                    <a:lnTo>
                      <a:pt x="23" y="67"/>
                    </a:lnTo>
                    <a:lnTo>
                      <a:pt x="29" y="70"/>
                    </a:lnTo>
                    <a:lnTo>
                      <a:pt x="36" y="70"/>
                    </a:lnTo>
                    <a:lnTo>
                      <a:pt x="44" y="69"/>
                    </a:lnTo>
                    <a:lnTo>
                      <a:pt x="48" y="67"/>
                    </a:lnTo>
                    <a:lnTo>
                      <a:pt x="52" y="65"/>
                    </a:lnTo>
                    <a:lnTo>
                      <a:pt x="56" y="62"/>
                    </a:lnTo>
                    <a:lnTo>
                      <a:pt x="60" y="59"/>
                    </a:lnTo>
                    <a:lnTo>
                      <a:pt x="64" y="54"/>
                    </a:lnTo>
                    <a:lnTo>
                      <a:pt x="67" y="48"/>
                    </a:lnTo>
                    <a:lnTo>
                      <a:pt x="69" y="41"/>
                    </a:lnTo>
                    <a:lnTo>
                      <a:pt x="71" y="33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5" name="Freeform 432"/>
              <p:cNvSpPr>
                <a:spLocks/>
              </p:cNvSpPr>
              <p:nvPr/>
            </p:nvSpPr>
            <p:spPr bwMode="auto">
              <a:xfrm>
                <a:off x="3898" y="3503"/>
                <a:ext cx="89" cy="68"/>
              </a:xfrm>
              <a:custGeom>
                <a:avLst/>
                <a:gdLst>
                  <a:gd name="T0" fmla="*/ 83 w 89"/>
                  <a:gd name="T1" fmla="*/ 32 h 68"/>
                  <a:gd name="T2" fmla="*/ 83 w 89"/>
                  <a:gd name="T3" fmla="*/ 32 h 68"/>
                  <a:gd name="T4" fmla="*/ 74 w 89"/>
                  <a:gd name="T5" fmla="*/ 24 h 68"/>
                  <a:gd name="T6" fmla="*/ 65 w 89"/>
                  <a:gd name="T7" fmla="*/ 17 h 68"/>
                  <a:gd name="T8" fmla="*/ 54 w 89"/>
                  <a:gd name="T9" fmla="*/ 10 h 68"/>
                  <a:gd name="T10" fmla="*/ 48 w 89"/>
                  <a:gd name="T11" fmla="*/ 6 h 68"/>
                  <a:gd name="T12" fmla="*/ 40 w 89"/>
                  <a:gd name="T13" fmla="*/ 4 h 68"/>
                  <a:gd name="T14" fmla="*/ 34 w 89"/>
                  <a:gd name="T15" fmla="*/ 2 h 68"/>
                  <a:gd name="T16" fmla="*/ 27 w 89"/>
                  <a:gd name="T17" fmla="*/ 0 h 68"/>
                  <a:gd name="T18" fmla="*/ 20 w 89"/>
                  <a:gd name="T19" fmla="*/ 1 h 68"/>
                  <a:gd name="T20" fmla="*/ 14 w 89"/>
                  <a:gd name="T21" fmla="*/ 2 h 68"/>
                  <a:gd name="T22" fmla="*/ 7 w 89"/>
                  <a:gd name="T23" fmla="*/ 5 h 68"/>
                  <a:gd name="T24" fmla="*/ 0 w 89"/>
                  <a:gd name="T25" fmla="*/ 9 h 68"/>
                  <a:gd name="T26" fmla="*/ 0 w 89"/>
                  <a:gd name="T27" fmla="*/ 9 h 68"/>
                  <a:gd name="T28" fmla="*/ 1 w 89"/>
                  <a:gd name="T29" fmla="*/ 16 h 68"/>
                  <a:gd name="T30" fmla="*/ 5 w 89"/>
                  <a:gd name="T31" fmla="*/ 24 h 68"/>
                  <a:gd name="T32" fmla="*/ 9 w 89"/>
                  <a:gd name="T33" fmla="*/ 33 h 68"/>
                  <a:gd name="T34" fmla="*/ 15 w 89"/>
                  <a:gd name="T35" fmla="*/ 43 h 68"/>
                  <a:gd name="T36" fmla="*/ 19 w 89"/>
                  <a:gd name="T37" fmla="*/ 48 h 68"/>
                  <a:gd name="T38" fmla="*/ 24 w 89"/>
                  <a:gd name="T39" fmla="*/ 52 h 68"/>
                  <a:gd name="T40" fmla="*/ 29 w 89"/>
                  <a:gd name="T41" fmla="*/ 57 h 68"/>
                  <a:gd name="T42" fmla="*/ 36 w 89"/>
                  <a:gd name="T43" fmla="*/ 60 h 68"/>
                  <a:gd name="T44" fmla="*/ 44 w 89"/>
                  <a:gd name="T45" fmla="*/ 64 h 68"/>
                  <a:gd name="T46" fmla="*/ 52 w 89"/>
                  <a:gd name="T47" fmla="*/ 67 h 68"/>
                  <a:gd name="T48" fmla="*/ 52 w 89"/>
                  <a:gd name="T49" fmla="*/ 67 h 68"/>
                  <a:gd name="T50" fmla="*/ 60 w 89"/>
                  <a:gd name="T51" fmla="*/ 68 h 68"/>
                  <a:gd name="T52" fmla="*/ 67 w 89"/>
                  <a:gd name="T53" fmla="*/ 68 h 68"/>
                  <a:gd name="T54" fmla="*/ 75 w 89"/>
                  <a:gd name="T55" fmla="*/ 67 h 68"/>
                  <a:gd name="T56" fmla="*/ 79 w 89"/>
                  <a:gd name="T57" fmla="*/ 66 h 68"/>
                  <a:gd name="T58" fmla="*/ 82 w 89"/>
                  <a:gd name="T59" fmla="*/ 64 h 68"/>
                  <a:gd name="T60" fmla="*/ 86 w 89"/>
                  <a:gd name="T61" fmla="*/ 61 h 68"/>
                  <a:gd name="T62" fmla="*/ 88 w 89"/>
                  <a:gd name="T63" fmla="*/ 58 h 68"/>
                  <a:gd name="T64" fmla="*/ 89 w 89"/>
                  <a:gd name="T65" fmla="*/ 53 h 68"/>
                  <a:gd name="T66" fmla="*/ 88 w 89"/>
                  <a:gd name="T67" fmla="*/ 48 h 68"/>
                  <a:gd name="T68" fmla="*/ 87 w 89"/>
                  <a:gd name="T69" fmla="*/ 41 h 68"/>
                  <a:gd name="T70" fmla="*/ 83 w 89"/>
                  <a:gd name="T71" fmla="*/ 32 h 68"/>
                  <a:gd name="T72" fmla="*/ 83 w 89"/>
                  <a:gd name="T73" fmla="*/ 32 h 6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9"/>
                  <a:gd name="T112" fmla="*/ 0 h 68"/>
                  <a:gd name="T113" fmla="*/ 89 w 89"/>
                  <a:gd name="T114" fmla="*/ 68 h 6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9" h="68">
                    <a:moveTo>
                      <a:pt x="83" y="32"/>
                    </a:moveTo>
                    <a:lnTo>
                      <a:pt x="83" y="32"/>
                    </a:lnTo>
                    <a:lnTo>
                      <a:pt x="74" y="24"/>
                    </a:lnTo>
                    <a:lnTo>
                      <a:pt x="65" y="17"/>
                    </a:lnTo>
                    <a:lnTo>
                      <a:pt x="54" y="10"/>
                    </a:lnTo>
                    <a:lnTo>
                      <a:pt x="48" y="6"/>
                    </a:lnTo>
                    <a:lnTo>
                      <a:pt x="40" y="4"/>
                    </a:lnTo>
                    <a:lnTo>
                      <a:pt x="34" y="2"/>
                    </a:lnTo>
                    <a:lnTo>
                      <a:pt x="27" y="0"/>
                    </a:lnTo>
                    <a:lnTo>
                      <a:pt x="20" y="1"/>
                    </a:lnTo>
                    <a:lnTo>
                      <a:pt x="14" y="2"/>
                    </a:lnTo>
                    <a:lnTo>
                      <a:pt x="7" y="5"/>
                    </a:lnTo>
                    <a:lnTo>
                      <a:pt x="0" y="9"/>
                    </a:lnTo>
                    <a:lnTo>
                      <a:pt x="1" y="16"/>
                    </a:lnTo>
                    <a:lnTo>
                      <a:pt x="5" y="24"/>
                    </a:lnTo>
                    <a:lnTo>
                      <a:pt x="9" y="33"/>
                    </a:lnTo>
                    <a:lnTo>
                      <a:pt x="15" y="43"/>
                    </a:lnTo>
                    <a:lnTo>
                      <a:pt x="19" y="48"/>
                    </a:lnTo>
                    <a:lnTo>
                      <a:pt x="24" y="52"/>
                    </a:lnTo>
                    <a:lnTo>
                      <a:pt x="29" y="57"/>
                    </a:lnTo>
                    <a:lnTo>
                      <a:pt x="36" y="60"/>
                    </a:lnTo>
                    <a:lnTo>
                      <a:pt x="44" y="64"/>
                    </a:lnTo>
                    <a:lnTo>
                      <a:pt x="52" y="67"/>
                    </a:lnTo>
                    <a:lnTo>
                      <a:pt x="60" y="68"/>
                    </a:lnTo>
                    <a:lnTo>
                      <a:pt x="67" y="68"/>
                    </a:lnTo>
                    <a:lnTo>
                      <a:pt x="75" y="67"/>
                    </a:lnTo>
                    <a:lnTo>
                      <a:pt x="79" y="66"/>
                    </a:lnTo>
                    <a:lnTo>
                      <a:pt x="82" y="64"/>
                    </a:lnTo>
                    <a:lnTo>
                      <a:pt x="86" y="61"/>
                    </a:lnTo>
                    <a:lnTo>
                      <a:pt x="88" y="58"/>
                    </a:lnTo>
                    <a:lnTo>
                      <a:pt x="89" y="53"/>
                    </a:lnTo>
                    <a:lnTo>
                      <a:pt x="88" y="48"/>
                    </a:lnTo>
                    <a:lnTo>
                      <a:pt x="87" y="41"/>
                    </a:lnTo>
                    <a:lnTo>
                      <a:pt x="83" y="32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6" name="Freeform 433"/>
              <p:cNvSpPr>
                <a:spLocks/>
              </p:cNvSpPr>
              <p:nvPr/>
            </p:nvSpPr>
            <p:spPr bwMode="auto">
              <a:xfrm>
                <a:off x="4330" y="3260"/>
                <a:ext cx="162" cy="118"/>
              </a:xfrm>
              <a:custGeom>
                <a:avLst/>
                <a:gdLst>
                  <a:gd name="T0" fmla="*/ 162 w 162"/>
                  <a:gd name="T1" fmla="*/ 63 h 118"/>
                  <a:gd name="T2" fmla="*/ 162 w 162"/>
                  <a:gd name="T3" fmla="*/ 63 h 118"/>
                  <a:gd name="T4" fmla="*/ 159 w 162"/>
                  <a:gd name="T5" fmla="*/ 58 h 118"/>
                  <a:gd name="T6" fmla="*/ 150 w 162"/>
                  <a:gd name="T7" fmla="*/ 46 h 118"/>
                  <a:gd name="T8" fmla="*/ 144 w 162"/>
                  <a:gd name="T9" fmla="*/ 37 h 118"/>
                  <a:gd name="T10" fmla="*/ 136 w 162"/>
                  <a:gd name="T11" fmla="*/ 29 h 118"/>
                  <a:gd name="T12" fmla="*/ 127 w 162"/>
                  <a:gd name="T13" fmla="*/ 21 h 118"/>
                  <a:gd name="T14" fmla="*/ 118 w 162"/>
                  <a:gd name="T15" fmla="*/ 13 h 118"/>
                  <a:gd name="T16" fmla="*/ 107 w 162"/>
                  <a:gd name="T17" fmla="*/ 7 h 118"/>
                  <a:gd name="T18" fmla="*/ 95 w 162"/>
                  <a:gd name="T19" fmla="*/ 3 h 118"/>
                  <a:gd name="T20" fmla="*/ 89 w 162"/>
                  <a:gd name="T21" fmla="*/ 1 h 118"/>
                  <a:gd name="T22" fmla="*/ 82 w 162"/>
                  <a:gd name="T23" fmla="*/ 0 h 118"/>
                  <a:gd name="T24" fmla="*/ 76 w 162"/>
                  <a:gd name="T25" fmla="*/ 0 h 118"/>
                  <a:gd name="T26" fmla="*/ 69 w 162"/>
                  <a:gd name="T27" fmla="*/ 0 h 118"/>
                  <a:gd name="T28" fmla="*/ 63 w 162"/>
                  <a:gd name="T29" fmla="*/ 1 h 118"/>
                  <a:gd name="T30" fmla="*/ 55 w 162"/>
                  <a:gd name="T31" fmla="*/ 3 h 118"/>
                  <a:gd name="T32" fmla="*/ 48 w 162"/>
                  <a:gd name="T33" fmla="*/ 6 h 118"/>
                  <a:gd name="T34" fmla="*/ 40 w 162"/>
                  <a:gd name="T35" fmla="*/ 10 h 118"/>
                  <a:gd name="T36" fmla="*/ 33 w 162"/>
                  <a:gd name="T37" fmla="*/ 15 h 118"/>
                  <a:gd name="T38" fmla="*/ 25 w 162"/>
                  <a:gd name="T39" fmla="*/ 21 h 118"/>
                  <a:gd name="T40" fmla="*/ 17 w 162"/>
                  <a:gd name="T41" fmla="*/ 28 h 118"/>
                  <a:gd name="T42" fmla="*/ 9 w 162"/>
                  <a:gd name="T43" fmla="*/ 37 h 118"/>
                  <a:gd name="T44" fmla="*/ 9 w 162"/>
                  <a:gd name="T45" fmla="*/ 37 h 118"/>
                  <a:gd name="T46" fmla="*/ 7 w 162"/>
                  <a:gd name="T47" fmla="*/ 41 h 118"/>
                  <a:gd name="T48" fmla="*/ 3 w 162"/>
                  <a:gd name="T49" fmla="*/ 51 h 118"/>
                  <a:gd name="T50" fmla="*/ 1 w 162"/>
                  <a:gd name="T51" fmla="*/ 57 h 118"/>
                  <a:gd name="T52" fmla="*/ 0 w 162"/>
                  <a:gd name="T53" fmla="*/ 64 h 118"/>
                  <a:gd name="T54" fmla="*/ 0 w 162"/>
                  <a:gd name="T55" fmla="*/ 72 h 118"/>
                  <a:gd name="T56" fmla="*/ 1 w 162"/>
                  <a:gd name="T57" fmla="*/ 80 h 118"/>
                  <a:gd name="T58" fmla="*/ 4 w 162"/>
                  <a:gd name="T59" fmla="*/ 88 h 118"/>
                  <a:gd name="T60" fmla="*/ 9 w 162"/>
                  <a:gd name="T61" fmla="*/ 95 h 118"/>
                  <a:gd name="T62" fmla="*/ 16 w 162"/>
                  <a:gd name="T63" fmla="*/ 102 h 118"/>
                  <a:gd name="T64" fmla="*/ 27 w 162"/>
                  <a:gd name="T65" fmla="*/ 108 h 118"/>
                  <a:gd name="T66" fmla="*/ 40 w 162"/>
                  <a:gd name="T67" fmla="*/ 113 h 118"/>
                  <a:gd name="T68" fmla="*/ 57 w 162"/>
                  <a:gd name="T69" fmla="*/ 116 h 118"/>
                  <a:gd name="T70" fmla="*/ 78 w 162"/>
                  <a:gd name="T71" fmla="*/ 118 h 118"/>
                  <a:gd name="T72" fmla="*/ 104 w 162"/>
                  <a:gd name="T73" fmla="*/ 118 h 118"/>
                  <a:gd name="T74" fmla="*/ 104 w 162"/>
                  <a:gd name="T75" fmla="*/ 118 h 118"/>
                  <a:gd name="T76" fmla="*/ 114 w 162"/>
                  <a:gd name="T77" fmla="*/ 118 h 118"/>
                  <a:gd name="T78" fmla="*/ 123 w 162"/>
                  <a:gd name="T79" fmla="*/ 117 h 118"/>
                  <a:gd name="T80" fmla="*/ 134 w 162"/>
                  <a:gd name="T81" fmla="*/ 113 h 118"/>
                  <a:gd name="T82" fmla="*/ 141 w 162"/>
                  <a:gd name="T83" fmla="*/ 110 h 118"/>
                  <a:gd name="T84" fmla="*/ 146 w 162"/>
                  <a:gd name="T85" fmla="*/ 107 h 118"/>
                  <a:gd name="T86" fmla="*/ 151 w 162"/>
                  <a:gd name="T87" fmla="*/ 103 h 118"/>
                  <a:gd name="T88" fmla="*/ 155 w 162"/>
                  <a:gd name="T89" fmla="*/ 97 h 118"/>
                  <a:gd name="T90" fmla="*/ 159 w 162"/>
                  <a:gd name="T91" fmla="*/ 91 h 118"/>
                  <a:gd name="T92" fmla="*/ 161 w 162"/>
                  <a:gd name="T93" fmla="*/ 83 h 118"/>
                  <a:gd name="T94" fmla="*/ 162 w 162"/>
                  <a:gd name="T95" fmla="*/ 73 h 118"/>
                  <a:gd name="T96" fmla="*/ 162 w 162"/>
                  <a:gd name="T97" fmla="*/ 63 h 118"/>
                  <a:gd name="T98" fmla="*/ 162 w 162"/>
                  <a:gd name="T99" fmla="*/ 63 h 11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62"/>
                  <a:gd name="T151" fmla="*/ 0 h 118"/>
                  <a:gd name="T152" fmla="*/ 162 w 162"/>
                  <a:gd name="T153" fmla="*/ 118 h 118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62" h="118">
                    <a:moveTo>
                      <a:pt x="162" y="63"/>
                    </a:moveTo>
                    <a:lnTo>
                      <a:pt x="162" y="63"/>
                    </a:lnTo>
                    <a:lnTo>
                      <a:pt x="159" y="58"/>
                    </a:lnTo>
                    <a:lnTo>
                      <a:pt x="150" y="46"/>
                    </a:lnTo>
                    <a:lnTo>
                      <a:pt x="144" y="37"/>
                    </a:lnTo>
                    <a:lnTo>
                      <a:pt x="136" y="29"/>
                    </a:lnTo>
                    <a:lnTo>
                      <a:pt x="127" y="21"/>
                    </a:lnTo>
                    <a:lnTo>
                      <a:pt x="118" y="13"/>
                    </a:lnTo>
                    <a:lnTo>
                      <a:pt x="107" y="7"/>
                    </a:lnTo>
                    <a:lnTo>
                      <a:pt x="95" y="3"/>
                    </a:lnTo>
                    <a:lnTo>
                      <a:pt x="89" y="1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69" y="0"/>
                    </a:lnTo>
                    <a:lnTo>
                      <a:pt x="63" y="1"/>
                    </a:lnTo>
                    <a:lnTo>
                      <a:pt x="55" y="3"/>
                    </a:lnTo>
                    <a:lnTo>
                      <a:pt x="48" y="6"/>
                    </a:lnTo>
                    <a:lnTo>
                      <a:pt x="40" y="10"/>
                    </a:lnTo>
                    <a:lnTo>
                      <a:pt x="33" y="15"/>
                    </a:lnTo>
                    <a:lnTo>
                      <a:pt x="25" y="21"/>
                    </a:lnTo>
                    <a:lnTo>
                      <a:pt x="17" y="28"/>
                    </a:lnTo>
                    <a:lnTo>
                      <a:pt x="9" y="37"/>
                    </a:lnTo>
                    <a:lnTo>
                      <a:pt x="7" y="41"/>
                    </a:lnTo>
                    <a:lnTo>
                      <a:pt x="3" y="51"/>
                    </a:lnTo>
                    <a:lnTo>
                      <a:pt x="1" y="57"/>
                    </a:lnTo>
                    <a:lnTo>
                      <a:pt x="0" y="64"/>
                    </a:lnTo>
                    <a:lnTo>
                      <a:pt x="0" y="72"/>
                    </a:lnTo>
                    <a:lnTo>
                      <a:pt x="1" y="80"/>
                    </a:lnTo>
                    <a:lnTo>
                      <a:pt x="4" y="88"/>
                    </a:lnTo>
                    <a:lnTo>
                      <a:pt x="9" y="95"/>
                    </a:lnTo>
                    <a:lnTo>
                      <a:pt x="16" y="102"/>
                    </a:lnTo>
                    <a:lnTo>
                      <a:pt x="27" y="108"/>
                    </a:lnTo>
                    <a:lnTo>
                      <a:pt x="40" y="113"/>
                    </a:lnTo>
                    <a:lnTo>
                      <a:pt x="57" y="116"/>
                    </a:lnTo>
                    <a:lnTo>
                      <a:pt x="78" y="118"/>
                    </a:lnTo>
                    <a:lnTo>
                      <a:pt x="104" y="118"/>
                    </a:lnTo>
                    <a:lnTo>
                      <a:pt x="114" y="118"/>
                    </a:lnTo>
                    <a:lnTo>
                      <a:pt x="123" y="117"/>
                    </a:lnTo>
                    <a:lnTo>
                      <a:pt x="134" y="113"/>
                    </a:lnTo>
                    <a:lnTo>
                      <a:pt x="141" y="110"/>
                    </a:lnTo>
                    <a:lnTo>
                      <a:pt x="146" y="107"/>
                    </a:lnTo>
                    <a:lnTo>
                      <a:pt x="151" y="103"/>
                    </a:lnTo>
                    <a:lnTo>
                      <a:pt x="155" y="97"/>
                    </a:lnTo>
                    <a:lnTo>
                      <a:pt x="159" y="91"/>
                    </a:lnTo>
                    <a:lnTo>
                      <a:pt x="161" y="83"/>
                    </a:lnTo>
                    <a:lnTo>
                      <a:pt x="162" y="73"/>
                    </a:lnTo>
                    <a:lnTo>
                      <a:pt x="162" y="63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7" name="Freeform 434"/>
              <p:cNvSpPr>
                <a:spLocks/>
              </p:cNvSpPr>
              <p:nvPr/>
            </p:nvSpPr>
            <p:spPr bwMode="auto">
              <a:xfrm>
                <a:off x="4783" y="2951"/>
                <a:ext cx="60" cy="69"/>
              </a:xfrm>
              <a:custGeom>
                <a:avLst/>
                <a:gdLst>
                  <a:gd name="T0" fmla="*/ 58 w 60"/>
                  <a:gd name="T1" fmla="*/ 55 h 69"/>
                  <a:gd name="T2" fmla="*/ 58 w 60"/>
                  <a:gd name="T3" fmla="*/ 55 h 69"/>
                  <a:gd name="T4" fmla="*/ 59 w 60"/>
                  <a:gd name="T5" fmla="*/ 53 h 69"/>
                  <a:gd name="T6" fmla="*/ 60 w 60"/>
                  <a:gd name="T7" fmla="*/ 45 h 69"/>
                  <a:gd name="T8" fmla="*/ 60 w 60"/>
                  <a:gd name="T9" fmla="*/ 35 h 69"/>
                  <a:gd name="T10" fmla="*/ 60 w 60"/>
                  <a:gd name="T11" fmla="*/ 30 h 69"/>
                  <a:gd name="T12" fmla="*/ 59 w 60"/>
                  <a:gd name="T13" fmla="*/ 24 h 69"/>
                  <a:gd name="T14" fmla="*/ 57 w 60"/>
                  <a:gd name="T15" fmla="*/ 18 h 69"/>
                  <a:gd name="T16" fmla="*/ 54 w 60"/>
                  <a:gd name="T17" fmla="*/ 13 h 69"/>
                  <a:gd name="T18" fmla="*/ 49 w 60"/>
                  <a:gd name="T19" fmla="*/ 8 h 69"/>
                  <a:gd name="T20" fmla="*/ 44 w 60"/>
                  <a:gd name="T21" fmla="*/ 4 h 69"/>
                  <a:gd name="T22" fmla="*/ 37 w 60"/>
                  <a:gd name="T23" fmla="*/ 2 h 69"/>
                  <a:gd name="T24" fmla="*/ 29 w 60"/>
                  <a:gd name="T25" fmla="*/ 0 h 69"/>
                  <a:gd name="T26" fmla="*/ 19 w 60"/>
                  <a:gd name="T27" fmla="*/ 0 h 69"/>
                  <a:gd name="T28" fmla="*/ 6 w 60"/>
                  <a:gd name="T29" fmla="*/ 1 h 69"/>
                  <a:gd name="T30" fmla="*/ 6 w 60"/>
                  <a:gd name="T31" fmla="*/ 1 h 69"/>
                  <a:gd name="T32" fmla="*/ 3 w 60"/>
                  <a:gd name="T33" fmla="*/ 8 h 69"/>
                  <a:gd name="T34" fmla="*/ 1 w 60"/>
                  <a:gd name="T35" fmla="*/ 16 h 69"/>
                  <a:gd name="T36" fmla="*/ 0 w 60"/>
                  <a:gd name="T37" fmla="*/ 26 h 69"/>
                  <a:gd name="T38" fmla="*/ 0 w 60"/>
                  <a:gd name="T39" fmla="*/ 31 h 69"/>
                  <a:gd name="T40" fmla="*/ 1 w 60"/>
                  <a:gd name="T41" fmla="*/ 37 h 69"/>
                  <a:gd name="T42" fmla="*/ 2 w 60"/>
                  <a:gd name="T43" fmla="*/ 42 h 69"/>
                  <a:gd name="T44" fmla="*/ 5 w 60"/>
                  <a:gd name="T45" fmla="*/ 48 h 69"/>
                  <a:gd name="T46" fmla="*/ 8 w 60"/>
                  <a:gd name="T47" fmla="*/ 53 h 69"/>
                  <a:gd name="T48" fmla="*/ 14 w 60"/>
                  <a:gd name="T49" fmla="*/ 59 h 69"/>
                  <a:gd name="T50" fmla="*/ 20 w 60"/>
                  <a:gd name="T51" fmla="*/ 65 h 69"/>
                  <a:gd name="T52" fmla="*/ 27 w 60"/>
                  <a:gd name="T53" fmla="*/ 69 h 69"/>
                  <a:gd name="T54" fmla="*/ 27 w 60"/>
                  <a:gd name="T55" fmla="*/ 69 h 69"/>
                  <a:gd name="T56" fmla="*/ 31 w 60"/>
                  <a:gd name="T57" fmla="*/ 69 h 69"/>
                  <a:gd name="T58" fmla="*/ 41 w 60"/>
                  <a:gd name="T59" fmla="*/ 68 h 69"/>
                  <a:gd name="T60" fmla="*/ 47 w 60"/>
                  <a:gd name="T61" fmla="*/ 66 h 69"/>
                  <a:gd name="T62" fmla="*/ 51 w 60"/>
                  <a:gd name="T63" fmla="*/ 64 h 69"/>
                  <a:gd name="T64" fmla="*/ 56 w 60"/>
                  <a:gd name="T65" fmla="*/ 60 h 69"/>
                  <a:gd name="T66" fmla="*/ 57 w 60"/>
                  <a:gd name="T67" fmla="*/ 58 h 69"/>
                  <a:gd name="T68" fmla="*/ 58 w 60"/>
                  <a:gd name="T69" fmla="*/ 55 h 69"/>
                  <a:gd name="T70" fmla="*/ 58 w 60"/>
                  <a:gd name="T71" fmla="*/ 55 h 6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60"/>
                  <a:gd name="T109" fmla="*/ 0 h 69"/>
                  <a:gd name="T110" fmla="*/ 60 w 60"/>
                  <a:gd name="T111" fmla="*/ 69 h 6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60" h="69">
                    <a:moveTo>
                      <a:pt x="58" y="55"/>
                    </a:moveTo>
                    <a:lnTo>
                      <a:pt x="58" y="55"/>
                    </a:lnTo>
                    <a:lnTo>
                      <a:pt x="59" y="53"/>
                    </a:lnTo>
                    <a:lnTo>
                      <a:pt x="60" y="45"/>
                    </a:lnTo>
                    <a:lnTo>
                      <a:pt x="60" y="35"/>
                    </a:lnTo>
                    <a:lnTo>
                      <a:pt x="60" y="30"/>
                    </a:ln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49" y="8"/>
                    </a:lnTo>
                    <a:lnTo>
                      <a:pt x="44" y="4"/>
                    </a:lnTo>
                    <a:lnTo>
                      <a:pt x="37" y="2"/>
                    </a:lnTo>
                    <a:lnTo>
                      <a:pt x="29" y="0"/>
                    </a:lnTo>
                    <a:lnTo>
                      <a:pt x="19" y="0"/>
                    </a:lnTo>
                    <a:lnTo>
                      <a:pt x="6" y="1"/>
                    </a:lnTo>
                    <a:lnTo>
                      <a:pt x="3" y="8"/>
                    </a:lnTo>
                    <a:lnTo>
                      <a:pt x="1" y="16"/>
                    </a:lnTo>
                    <a:lnTo>
                      <a:pt x="0" y="26"/>
                    </a:lnTo>
                    <a:lnTo>
                      <a:pt x="0" y="31"/>
                    </a:lnTo>
                    <a:lnTo>
                      <a:pt x="1" y="37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8" y="53"/>
                    </a:lnTo>
                    <a:lnTo>
                      <a:pt x="14" y="59"/>
                    </a:lnTo>
                    <a:lnTo>
                      <a:pt x="20" y="65"/>
                    </a:lnTo>
                    <a:lnTo>
                      <a:pt x="27" y="69"/>
                    </a:lnTo>
                    <a:lnTo>
                      <a:pt x="31" y="69"/>
                    </a:lnTo>
                    <a:lnTo>
                      <a:pt x="41" y="68"/>
                    </a:lnTo>
                    <a:lnTo>
                      <a:pt x="47" y="66"/>
                    </a:lnTo>
                    <a:lnTo>
                      <a:pt x="51" y="64"/>
                    </a:lnTo>
                    <a:lnTo>
                      <a:pt x="56" y="60"/>
                    </a:lnTo>
                    <a:lnTo>
                      <a:pt x="57" y="58"/>
                    </a:lnTo>
                    <a:lnTo>
                      <a:pt x="58" y="55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8" name="Freeform 435"/>
              <p:cNvSpPr>
                <a:spLocks/>
              </p:cNvSpPr>
              <p:nvPr/>
            </p:nvSpPr>
            <p:spPr bwMode="auto">
              <a:xfrm>
                <a:off x="4069" y="3365"/>
                <a:ext cx="81" cy="82"/>
              </a:xfrm>
              <a:custGeom>
                <a:avLst/>
                <a:gdLst>
                  <a:gd name="T0" fmla="*/ 78 w 81"/>
                  <a:gd name="T1" fmla="*/ 68 h 82"/>
                  <a:gd name="T2" fmla="*/ 78 w 81"/>
                  <a:gd name="T3" fmla="*/ 68 h 82"/>
                  <a:gd name="T4" fmla="*/ 79 w 81"/>
                  <a:gd name="T5" fmla="*/ 64 h 82"/>
                  <a:gd name="T6" fmla="*/ 81 w 81"/>
                  <a:gd name="T7" fmla="*/ 51 h 82"/>
                  <a:gd name="T8" fmla="*/ 81 w 81"/>
                  <a:gd name="T9" fmla="*/ 36 h 82"/>
                  <a:gd name="T10" fmla="*/ 81 w 81"/>
                  <a:gd name="T11" fmla="*/ 29 h 82"/>
                  <a:gd name="T12" fmla="*/ 79 w 81"/>
                  <a:gd name="T13" fmla="*/ 21 h 82"/>
                  <a:gd name="T14" fmla="*/ 77 w 81"/>
                  <a:gd name="T15" fmla="*/ 13 h 82"/>
                  <a:gd name="T16" fmla="*/ 72 w 81"/>
                  <a:gd name="T17" fmla="*/ 7 h 82"/>
                  <a:gd name="T18" fmla="*/ 69 w 81"/>
                  <a:gd name="T19" fmla="*/ 5 h 82"/>
                  <a:gd name="T20" fmla="*/ 66 w 81"/>
                  <a:gd name="T21" fmla="*/ 3 h 82"/>
                  <a:gd name="T22" fmla="*/ 63 w 81"/>
                  <a:gd name="T23" fmla="*/ 2 h 82"/>
                  <a:gd name="T24" fmla="*/ 58 w 81"/>
                  <a:gd name="T25" fmla="*/ 1 h 82"/>
                  <a:gd name="T26" fmla="*/ 54 w 81"/>
                  <a:gd name="T27" fmla="*/ 0 h 82"/>
                  <a:gd name="T28" fmla="*/ 49 w 81"/>
                  <a:gd name="T29" fmla="*/ 0 h 82"/>
                  <a:gd name="T30" fmla="*/ 37 w 81"/>
                  <a:gd name="T31" fmla="*/ 3 h 82"/>
                  <a:gd name="T32" fmla="*/ 21 w 81"/>
                  <a:gd name="T33" fmla="*/ 9 h 82"/>
                  <a:gd name="T34" fmla="*/ 3 w 81"/>
                  <a:gd name="T35" fmla="*/ 19 h 82"/>
                  <a:gd name="T36" fmla="*/ 3 w 81"/>
                  <a:gd name="T37" fmla="*/ 19 h 82"/>
                  <a:gd name="T38" fmla="*/ 1 w 81"/>
                  <a:gd name="T39" fmla="*/ 27 h 82"/>
                  <a:gd name="T40" fmla="*/ 0 w 81"/>
                  <a:gd name="T41" fmla="*/ 37 h 82"/>
                  <a:gd name="T42" fmla="*/ 0 w 81"/>
                  <a:gd name="T43" fmla="*/ 47 h 82"/>
                  <a:gd name="T44" fmla="*/ 1 w 81"/>
                  <a:gd name="T45" fmla="*/ 53 h 82"/>
                  <a:gd name="T46" fmla="*/ 3 w 81"/>
                  <a:gd name="T47" fmla="*/ 59 h 82"/>
                  <a:gd name="T48" fmla="*/ 5 w 81"/>
                  <a:gd name="T49" fmla="*/ 64 h 82"/>
                  <a:gd name="T50" fmla="*/ 8 w 81"/>
                  <a:gd name="T51" fmla="*/ 68 h 82"/>
                  <a:gd name="T52" fmla="*/ 12 w 81"/>
                  <a:gd name="T53" fmla="*/ 72 h 82"/>
                  <a:gd name="T54" fmla="*/ 18 w 81"/>
                  <a:gd name="T55" fmla="*/ 75 h 82"/>
                  <a:gd name="T56" fmla="*/ 24 w 81"/>
                  <a:gd name="T57" fmla="*/ 77 h 82"/>
                  <a:gd name="T58" fmla="*/ 32 w 81"/>
                  <a:gd name="T59" fmla="*/ 78 h 82"/>
                  <a:gd name="T60" fmla="*/ 32 w 81"/>
                  <a:gd name="T61" fmla="*/ 78 h 82"/>
                  <a:gd name="T62" fmla="*/ 38 w 81"/>
                  <a:gd name="T63" fmla="*/ 80 h 82"/>
                  <a:gd name="T64" fmla="*/ 43 w 81"/>
                  <a:gd name="T65" fmla="*/ 81 h 82"/>
                  <a:gd name="T66" fmla="*/ 50 w 81"/>
                  <a:gd name="T67" fmla="*/ 82 h 82"/>
                  <a:gd name="T68" fmla="*/ 57 w 81"/>
                  <a:gd name="T69" fmla="*/ 82 h 82"/>
                  <a:gd name="T70" fmla="*/ 64 w 81"/>
                  <a:gd name="T71" fmla="*/ 80 h 82"/>
                  <a:gd name="T72" fmla="*/ 67 w 81"/>
                  <a:gd name="T73" fmla="*/ 78 h 82"/>
                  <a:gd name="T74" fmla="*/ 71 w 81"/>
                  <a:gd name="T75" fmla="*/ 75 h 82"/>
                  <a:gd name="T76" fmla="*/ 74 w 81"/>
                  <a:gd name="T77" fmla="*/ 72 h 82"/>
                  <a:gd name="T78" fmla="*/ 78 w 81"/>
                  <a:gd name="T79" fmla="*/ 68 h 82"/>
                  <a:gd name="T80" fmla="*/ 78 w 81"/>
                  <a:gd name="T81" fmla="*/ 68 h 8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81"/>
                  <a:gd name="T124" fmla="*/ 0 h 82"/>
                  <a:gd name="T125" fmla="*/ 81 w 81"/>
                  <a:gd name="T126" fmla="*/ 82 h 8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81" h="82">
                    <a:moveTo>
                      <a:pt x="78" y="68"/>
                    </a:moveTo>
                    <a:lnTo>
                      <a:pt x="78" y="68"/>
                    </a:lnTo>
                    <a:lnTo>
                      <a:pt x="79" y="64"/>
                    </a:lnTo>
                    <a:lnTo>
                      <a:pt x="81" y="51"/>
                    </a:lnTo>
                    <a:lnTo>
                      <a:pt x="81" y="36"/>
                    </a:lnTo>
                    <a:lnTo>
                      <a:pt x="81" y="29"/>
                    </a:lnTo>
                    <a:lnTo>
                      <a:pt x="79" y="21"/>
                    </a:lnTo>
                    <a:lnTo>
                      <a:pt x="77" y="13"/>
                    </a:lnTo>
                    <a:lnTo>
                      <a:pt x="72" y="7"/>
                    </a:lnTo>
                    <a:lnTo>
                      <a:pt x="69" y="5"/>
                    </a:lnTo>
                    <a:lnTo>
                      <a:pt x="66" y="3"/>
                    </a:lnTo>
                    <a:lnTo>
                      <a:pt x="63" y="2"/>
                    </a:lnTo>
                    <a:lnTo>
                      <a:pt x="58" y="1"/>
                    </a:lnTo>
                    <a:lnTo>
                      <a:pt x="54" y="0"/>
                    </a:lnTo>
                    <a:lnTo>
                      <a:pt x="49" y="0"/>
                    </a:lnTo>
                    <a:lnTo>
                      <a:pt x="37" y="3"/>
                    </a:lnTo>
                    <a:lnTo>
                      <a:pt x="21" y="9"/>
                    </a:lnTo>
                    <a:lnTo>
                      <a:pt x="3" y="19"/>
                    </a:lnTo>
                    <a:lnTo>
                      <a:pt x="1" y="27"/>
                    </a:lnTo>
                    <a:lnTo>
                      <a:pt x="0" y="37"/>
                    </a:lnTo>
                    <a:lnTo>
                      <a:pt x="0" y="47"/>
                    </a:lnTo>
                    <a:lnTo>
                      <a:pt x="1" y="53"/>
                    </a:lnTo>
                    <a:lnTo>
                      <a:pt x="3" y="59"/>
                    </a:lnTo>
                    <a:lnTo>
                      <a:pt x="5" y="64"/>
                    </a:lnTo>
                    <a:lnTo>
                      <a:pt x="8" y="68"/>
                    </a:lnTo>
                    <a:lnTo>
                      <a:pt x="12" y="72"/>
                    </a:lnTo>
                    <a:lnTo>
                      <a:pt x="18" y="75"/>
                    </a:lnTo>
                    <a:lnTo>
                      <a:pt x="24" y="77"/>
                    </a:lnTo>
                    <a:lnTo>
                      <a:pt x="32" y="78"/>
                    </a:lnTo>
                    <a:lnTo>
                      <a:pt x="38" y="80"/>
                    </a:lnTo>
                    <a:lnTo>
                      <a:pt x="43" y="81"/>
                    </a:lnTo>
                    <a:lnTo>
                      <a:pt x="50" y="82"/>
                    </a:lnTo>
                    <a:lnTo>
                      <a:pt x="57" y="82"/>
                    </a:lnTo>
                    <a:lnTo>
                      <a:pt x="64" y="80"/>
                    </a:lnTo>
                    <a:lnTo>
                      <a:pt x="67" y="78"/>
                    </a:lnTo>
                    <a:lnTo>
                      <a:pt x="71" y="75"/>
                    </a:lnTo>
                    <a:lnTo>
                      <a:pt x="74" y="72"/>
                    </a:lnTo>
                    <a:lnTo>
                      <a:pt x="78" y="68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9" name="Freeform 436"/>
              <p:cNvSpPr>
                <a:spLocks/>
              </p:cNvSpPr>
              <p:nvPr/>
            </p:nvSpPr>
            <p:spPr bwMode="auto">
              <a:xfrm>
                <a:off x="4001" y="3533"/>
                <a:ext cx="142" cy="96"/>
              </a:xfrm>
              <a:custGeom>
                <a:avLst/>
                <a:gdLst>
                  <a:gd name="T0" fmla="*/ 1 w 142"/>
                  <a:gd name="T1" fmla="*/ 22 h 96"/>
                  <a:gd name="T2" fmla="*/ 1 w 142"/>
                  <a:gd name="T3" fmla="*/ 22 h 96"/>
                  <a:gd name="T4" fmla="*/ 1 w 142"/>
                  <a:gd name="T5" fmla="*/ 24 h 96"/>
                  <a:gd name="T6" fmla="*/ 0 w 142"/>
                  <a:gd name="T7" fmla="*/ 32 h 96"/>
                  <a:gd name="T8" fmla="*/ 1 w 142"/>
                  <a:gd name="T9" fmla="*/ 42 h 96"/>
                  <a:gd name="T10" fmla="*/ 2 w 142"/>
                  <a:gd name="T11" fmla="*/ 48 h 96"/>
                  <a:gd name="T12" fmla="*/ 4 w 142"/>
                  <a:gd name="T13" fmla="*/ 55 h 96"/>
                  <a:gd name="T14" fmla="*/ 7 w 142"/>
                  <a:gd name="T15" fmla="*/ 62 h 96"/>
                  <a:gd name="T16" fmla="*/ 12 w 142"/>
                  <a:gd name="T17" fmla="*/ 68 h 96"/>
                  <a:gd name="T18" fmla="*/ 17 w 142"/>
                  <a:gd name="T19" fmla="*/ 74 h 96"/>
                  <a:gd name="T20" fmla="*/ 25 w 142"/>
                  <a:gd name="T21" fmla="*/ 80 h 96"/>
                  <a:gd name="T22" fmla="*/ 34 w 142"/>
                  <a:gd name="T23" fmla="*/ 85 h 96"/>
                  <a:gd name="T24" fmla="*/ 45 w 142"/>
                  <a:gd name="T25" fmla="*/ 89 h 96"/>
                  <a:gd name="T26" fmla="*/ 58 w 142"/>
                  <a:gd name="T27" fmla="*/ 94 h 96"/>
                  <a:gd name="T28" fmla="*/ 74 w 142"/>
                  <a:gd name="T29" fmla="*/ 96 h 96"/>
                  <a:gd name="T30" fmla="*/ 74 w 142"/>
                  <a:gd name="T31" fmla="*/ 96 h 96"/>
                  <a:gd name="T32" fmla="*/ 79 w 142"/>
                  <a:gd name="T33" fmla="*/ 96 h 96"/>
                  <a:gd name="T34" fmla="*/ 93 w 142"/>
                  <a:gd name="T35" fmla="*/ 96 h 96"/>
                  <a:gd name="T36" fmla="*/ 102 w 142"/>
                  <a:gd name="T37" fmla="*/ 95 h 96"/>
                  <a:gd name="T38" fmla="*/ 112 w 142"/>
                  <a:gd name="T39" fmla="*/ 94 h 96"/>
                  <a:gd name="T40" fmla="*/ 121 w 142"/>
                  <a:gd name="T41" fmla="*/ 92 h 96"/>
                  <a:gd name="T42" fmla="*/ 129 w 142"/>
                  <a:gd name="T43" fmla="*/ 88 h 96"/>
                  <a:gd name="T44" fmla="*/ 135 w 142"/>
                  <a:gd name="T45" fmla="*/ 84 h 96"/>
                  <a:gd name="T46" fmla="*/ 138 w 142"/>
                  <a:gd name="T47" fmla="*/ 82 h 96"/>
                  <a:gd name="T48" fmla="*/ 140 w 142"/>
                  <a:gd name="T49" fmla="*/ 79 h 96"/>
                  <a:gd name="T50" fmla="*/ 142 w 142"/>
                  <a:gd name="T51" fmla="*/ 76 h 96"/>
                  <a:gd name="T52" fmla="*/ 142 w 142"/>
                  <a:gd name="T53" fmla="*/ 73 h 96"/>
                  <a:gd name="T54" fmla="*/ 142 w 142"/>
                  <a:gd name="T55" fmla="*/ 69 h 96"/>
                  <a:gd name="T56" fmla="*/ 141 w 142"/>
                  <a:gd name="T57" fmla="*/ 65 h 96"/>
                  <a:gd name="T58" fmla="*/ 140 w 142"/>
                  <a:gd name="T59" fmla="*/ 60 h 96"/>
                  <a:gd name="T60" fmla="*/ 137 w 142"/>
                  <a:gd name="T61" fmla="*/ 55 h 96"/>
                  <a:gd name="T62" fmla="*/ 133 w 142"/>
                  <a:gd name="T63" fmla="*/ 49 h 96"/>
                  <a:gd name="T64" fmla="*/ 128 w 142"/>
                  <a:gd name="T65" fmla="*/ 43 h 96"/>
                  <a:gd name="T66" fmla="*/ 114 w 142"/>
                  <a:gd name="T67" fmla="*/ 30 h 96"/>
                  <a:gd name="T68" fmla="*/ 94 w 142"/>
                  <a:gd name="T69" fmla="*/ 14 h 96"/>
                  <a:gd name="T70" fmla="*/ 94 w 142"/>
                  <a:gd name="T71" fmla="*/ 14 h 96"/>
                  <a:gd name="T72" fmla="*/ 84 w 142"/>
                  <a:gd name="T73" fmla="*/ 8 h 96"/>
                  <a:gd name="T74" fmla="*/ 73 w 142"/>
                  <a:gd name="T75" fmla="*/ 5 h 96"/>
                  <a:gd name="T76" fmla="*/ 58 w 142"/>
                  <a:gd name="T77" fmla="*/ 1 h 96"/>
                  <a:gd name="T78" fmla="*/ 51 w 142"/>
                  <a:gd name="T79" fmla="*/ 0 h 96"/>
                  <a:gd name="T80" fmla="*/ 43 w 142"/>
                  <a:gd name="T81" fmla="*/ 0 h 96"/>
                  <a:gd name="T82" fmla="*/ 35 w 142"/>
                  <a:gd name="T83" fmla="*/ 1 h 96"/>
                  <a:gd name="T84" fmla="*/ 28 w 142"/>
                  <a:gd name="T85" fmla="*/ 2 h 96"/>
                  <a:gd name="T86" fmla="*/ 20 w 142"/>
                  <a:gd name="T87" fmla="*/ 5 h 96"/>
                  <a:gd name="T88" fmla="*/ 13 w 142"/>
                  <a:gd name="T89" fmla="*/ 8 h 96"/>
                  <a:gd name="T90" fmla="*/ 7 w 142"/>
                  <a:gd name="T91" fmla="*/ 15 h 96"/>
                  <a:gd name="T92" fmla="*/ 1 w 142"/>
                  <a:gd name="T93" fmla="*/ 22 h 96"/>
                  <a:gd name="T94" fmla="*/ 1 w 142"/>
                  <a:gd name="T95" fmla="*/ 22 h 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42"/>
                  <a:gd name="T145" fmla="*/ 0 h 96"/>
                  <a:gd name="T146" fmla="*/ 142 w 142"/>
                  <a:gd name="T147" fmla="*/ 96 h 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42" h="96">
                    <a:moveTo>
                      <a:pt x="1" y="22"/>
                    </a:moveTo>
                    <a:lnTo>
                      <a:pt x="1" y="22"/>
                    </a:lnTo>
                    <a:lnTo>
                      <a:pt x="1" y="24"/>
                    </a:lnTo>
                    <a:lnTo>
                      <a:pt x="0" y="32"/>
                    </a:lnTo>
                    <a:lnTo>
                      <a:pt x="1" y="42"/>
                    </a:lnTo>
                    <a:lnTo>
                      <a:pt x="2" y="48"/>
                    </a:lnTo>
                    <a:lnTo>
                      <a:pt x="4" y="55"/>
                    </a:lnTo>
                    <a:lnTo>
                      <a:pt x="7" y="62"/>
                    </a:lnTo>
                    <a:lnTo>
                      <a:pt x="12" y="68"/>
                    </a:lnTo>
                    <a:lnTo>
                      <a:pt x="17" y="74"/>
                    </a:lnTo>
                    <a:lnTo>
                      <a:pt x="25" y="80"/>
                    </a:lnTo>
                    <a:lnTo>
                      <a:pt x="34" y="85"/>
                    </a:lnTo>
                    <a:lnTo>
                      <a:pt x="45" y="89"/>
                    </a:lnTo>
                    <a:lnTo>
                      <a:pt x="58" y="94"/>
                    </a:lnTo>
                    <a:lnTo>
                      <a:pt x="74" y="96"/>
                    </a:lnTo>
                    <a:lnTo>
                      <a:pt x="79" y="96"/>
                    </a:lnTo>
                    <a:lnTo>
                      <a:pt x="93" y="96"/>
                    </a:lnTo>
                    <a:lnTo>
                      <a:pt x="102" y="95"/>
                    </a:lnTo>
                    <a:lnTo>
                      <a:pt x="112" y="94"/>
                    </a:lnTo>
                    <a:lnTo>
                      <a:pt x="121" y="92"/>
                    </a:lnTo>
                    <a:lnTo>
                      <a:pt x="129" y="88"/>
                    </a:lnTo>
                    <a:lnTo>
                      <a:pt x="135" y="84"/>
                    </a:lnTo>
                    <a:lnTo>
                      <a:pt x="138" y="82"/>
                    </a:lnTo>
                    <a:lnTo>
                      <a:pt x="140" y="79"/>
                    </a:lnTo>
                    <a:lnTo>
                      <a:pt x="142" y="76"/>
                    </a:lnTo>
                    <a:lnTo>
                      <a:pt x="142" y="73"/>
                    </a:lnTo>
                    <a:lnTo>
                      <a:pt x="142" y="69"/>
                    </a:lnTo>
                    <a:lnTo>
                      <a:pt x="141" y="65"/>
                    </a:lnTo>
                    <a:lnTo>
                      <a:pt x="140" y="60"/>
                    </a:lnTo>
                    <a:lnTo>
                      <a:pt x="137" y="55"/>
                    </a:lnTo>
                    <a:lnTo>
                      <a:pt x="133" y="49"/>
                    </a:lnTo>
                    <a:lnTo>
                      <a:pt x="128" y="43"/>
                    </a:lnTo>
                    <a:lnTo>
                      <a:pt x="114" y="30"/>
                    </a:lnTo>
                    <a:lnTo>
                      <a:pt x="94" y="14"/>
                    </a:lnTo>
                    <a:lnTo>
                      <a:pt x="84" y="8"/>
                    </a:lnTo>
                    <a:lnTo>
                      <a:pt x="73" y="5"/>
                    </a:lnTo>
                    <a:lnTo>
                      <a:pt x="58" y="1"/>
                    </a:lnTo>
                    <a:lnTo>
                      <a:pt x="51" y="0"/>
                    </a:lnTo>
                    <a:lnTo>
                      <a:pt x="43" y="0"/>
                    </a:lnTo>
                    <a:lnTo>
                      <a:pt x="35" y="1"/>
                    </a:lnTo>
                    <a:lnTo>
                      <a:pt x="28" y="2"/>
                    </a:lnTo>
                    <a:lnTo>
                      <a:pt x="20" y="5"/>
                    </a:lnTo>
                    <a:lnTo>
                      <a:pt x="13" y="8"/>
                    </a:lnTo>
                    <a:lnTo>
                      <a:pt x="7" y="15"/>
                    </a:lnTo>
                    <a:lnTo>
                      <a:pt x="1" y="22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0" name="Freeform 437"/>
              <p:cNvSpPr>
                <a:spLocks/>
              </p:cNvSpPr>
              <p:nvPr/>
            </p:nvSpPr>
            <p:spPr bwMode="auto">
              <a:xfrm>
                <a:off x="4222" y="3660"/>
                <a:ext cx="82" cy="58"/>
              </a:xfrm>
              <a:custGeom>
                <a:avLst/>
                <a:gdLst>
                  <a:gd name="T0" fmla="*/ 82 w 82"/>
                  <a:gd name="T1" fmla="*/ 44 h 58"/>
                  <a:gd name="T2" fmla="*/ 82 w 82"/>
                  <a:gd name="T3" fmla="*/ 44 h 58"/>
                  <a:gd name="T4" fmla="*/ 81 w 82"/>
                  <a:gd name="T5" fmla="*/ 42 h 58"/>
                  <a:gd name="T6" fmla="*/ 79 w 82"/>
                  <a:gd name="T7" fmla="*/ 36 h 58"/>
                  <a:gd name="T8" fmla="*/ 75 w 82"/>
                  <a:gd name="T9" fmla="*/ 28 h 58"/>
                  <a:gd name="T10" fmla="*/ 69 w 82"/>
                  <a:gd name="T11" fmla="*/ 19 h 58"/>
                  <a:gd name="T12" fmla="*/ 64 w 82"/>
                  <a:gd name="T13" fmla="*/ 15 h 58"/>
                  <a:gd name="T14" fmla="*/ 59 w 82"/>
                  <a:gd name="T15" fmla="*/ 11 h 58"/>
                  <a:gd name="T16" fmla="*/ 53 w 82"/>
                  <a:gd name="T17" fmla="*/ 7 h 58"/>
                  <a:gd name="T18" fmla="*/ 46 w 82"/>
                  <a:gd name="T19" fmla="*/ 3 h 58"/>
                  <a:gd name="T20" fmla="*/ 36 w 82"/>
                  <a:gd name="T21" fmla="*/ 1 h 58"/>
                  <a:gd name="T22" fmla="*/ 27 w 82"/>
                  <a:gd name="T23" fmla="*/ 0 h 58"/>
                  <a:gd name="T24" fmla="*/ 17 w 82"/>
                  <a:gd name="T25" fmla="*/ 0 h 58"/>
                  <a:gd name="T26" fmla="*/ 5 w 82"/>
                  <a:gd name="T27" fmla="*/ 1 h 58"/>
                  <a:gd name="T28" fmla="*/ 5 w 82"/>
                  <a:gd name="T29" fmla="*/ 1 h 58"/>
                  <a:gd name="T30" fmla="*/ 2 w 82"/>
                  <a:gd name="T31" fmla="*/ 7 h 58"/>
                  <a:gd name="T32" fmla="*/ 0 w 82"/>
                  <a:gd name="T33" fmla="*/ 13 h 58"/>
                  <a:gd name="T34" fmla="*/ 0 w 82"/>
                  <a:gd name="T35" fmla="*/ 19 h 58"/>
                  <a:gd name="T36" fmla="*/ 0 w 82"/>
                  <a:gd name="T37" fmla="*/ 23 h 58"/>
                  <a:gd name="T38" fmla="*/ 2 w 82"/>
                  <a:gd name="T39" fmla="*/ 27 h 58"/>
                  <a:gd name="T40" fmla="*/ 5 w 82"/>
                  <a:gd name="T41" fmla="*/ 31 h 58"/>
                  <a:gd name="T42" fmla="*/ 8 w 82"/>
                  <a:gd name="T43" fmla="*/ 35 h 58"/>
                  <a:gd name="T44" fmla="*/ 13 w 82"/>
                  <a:gd name="T45" fmla="*/ 39 h 58"/>
                  <a:gd name="T46" fmla="*/ 18 w 82"/>
                  <a:gd name="T47" fmla="*/ 42 h 58"/>
                  <a:gd name="T48" fmla="*/ 25 w 82"/>
                  <a:gd name="T49" fmla="*/ 47 h 58"/>
                  <a:gd name="T50" fmla="*/ 33 w 82"/>
                  <a:gd name="T51" fmla="*/ 50 h 58"/>
                  <a:gd name="T52" fmla="*/ 33 w 82"/>
                  <a:gd name="T53" fmla="*/ 50 h 58"/>
                  <a:gd name="T54" fmla="*/ 39 w 82"/>
                  <a:gd name="T55" fmla="*/ 53 h 58"/>
                  <a:gd name="T56" fmla="*/ 46 w 82"/>
                  <a:gd name="T57" fmla="*/ 55 h 58"/>
                  <a:gd name="T58" fmla="*/ 53 w 82"/>
                  <a:gd name="T59" fmla="*/ 58 h 58"/>
                  <a:gd name="T60" fmla="*/ 61 w 82"/>
                  <a:gd name="T61" fmla="*/ 58 h 58"/>
                  <a:gd name="T62" fmla="*/ 65 w 82"/>
                  <a:gd name="T63" fmla="*/ 58 h 58"/>
                  <a:gd name="T64" fmla="*/ 69 w 82"/>
                  <a:gd name="T65" fmla="*/ 57 h 58"/>
                  <a:gd name="T66" fmla="*/ 72 w 82"/>
                  <a:gd name="T67" fmla="*/ 55 h 58"/>
                  <a:gd name="T68" fmla="*/ 76 w 82"/>
                  <a:gd name="T69" fmla="*/ 53 h 58"/>
                  <a:gd name="T70" fmla="*/ 79 w 82"/>
                  <a:gd name="T71" fmla="*/ 49 h 58"/>
                  <a:gd name="T72" fmla="*/ 82 w 82"/>
                  <a:gd name="T73" fmla="*/ 44 h 58"/>
                  <a:gd name="T74" fmla="*/ 82 w 82"/>
                  <a:gd name="T75" fmla="*/ 44 h 5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2"/>
                  <a:gd name="T115" fmla="*/ 0 h 58"/>
                  <a:gd name="T116" fmla="*/ 82 w 82"/>
                  <a:gd name="T117" fmla="*/ 58 h 58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2" h="58">
                    <a:moveTo>
                      <a:pt x="82" y="44"/>
                    </a:moveTo>
                    <a:lnTo>
                      <a:pt x="82" y="44"/>
                    </a:lnTo>
                    <a:lnTo>
                      <a:pt x="81" y="42"/>
                    </a:lnTo>
                    <a:lnTo>
                      <a:pt x="79" y="36"/>
                    </a:lnTo>
                    <a:lnTo>
                      <a:pt x="75" y="28"/>
                    </a:lnTo>
                    <a:lnTo>
                      <a:pt x="69" y="19"/>
                    </a:lnTo>
                    <a:lnTo>
                      <a:pt x="64" y="15"/>
                    </a:lnTo>
                    <a:lnTo>
                      <a:pt x="59" y="11"/>
                    </a:lnTo>
                    <a:lnTo>
                      <a:pt x="53" y="7"/>
                    </a:lnTo>
                    <a:lnTo>
                      <a:pt x="46" y="3"/>
                    </a:lnTo>
                    <a:lnTo>
                      <a:pt x="36" y="1"/>
                    </a:lnTo>
                    <a:lnTo>
                      <a:pt x="27" y="0"/>
                    </a:lnTo>
                    <a:lnTo>
                      <a:pt x="17" y="0"/>
                    </a:lnTo>
                    <a:lnTo>
                      <a:pt x="5" y="1"/>
                    </a:lnTo>
                    <a:lnTo>
                      <a:pt x="2" y="7"/>
                    </a:lnTo>
                    <a:lnTo>
                      <a:pt x="0" y="13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5" y="31"/>
                    </a:lnTo>
                    <a:lnTo>
                      <a:pt x="8" y="35"/>
                    </a:lnTo>
                    <a:lnTo>
                      <a:pt x="13" y="39"/>
                    </a:lnTo>
                    <a:lnTo>
                      <a:pt x="18" y="42"/>
                    </a:lnTo>
                    <a:lnTo>
                      <a:pt x="25" y="47"/>
                    </a:lnTo>
                    <a:lnTo>
                      <a:pt x="33" y="50"/>
                    </a:lnTo>
                    <a:lnTo>
                      <a:pt x="39" y="53"/>
                    </a:lnTo>
                    <a:lnTo>
                      <a:pt x="46" y="55"/>
                    </a:lnTo>
                    <a:lnTo>
                      <a:pt x="53" y="58"/>
                    </a:lnTo>
                    <a:lnTo>
                      <a:pt x="61" y="58"/>
                    </a:lnTo>
                    <a:lnTo>
                      <a:pt x="65" y="58"/>
                    </a:lnTo>
                    <a:lnTo>
                      <a:pt x="69" y="57"/>
                    </a:lnTo>
                    <a:lnTo>
                      <a:pt x="72" y="55"/>
                    </a:lnTo>
                    <a:lnTo>
                      <a:pt x="76" y="53"/>
                    </a:lnTo>
                    <a:lnTo>
                      <a:pt x="79" y="49"/>
                    </a:lnTo>
                    <a:lnTo>
                      <a:pt x="82" y="44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1" name="Freeform 438"/>
              <p:cNvSpPr>
                <a:spLocks/>
              </p:cNvSpPr>
              <p:nvPr/>
            </p:nvSpPr>
            <p:spPr bwMode="auto">
              <a:xfrm>
                <a:off x="4109" y="3488"/>
                <a:ext cx="58" cy="70"/>
              </a:xfrm>
              <a:custGeom>
                <a:avLst/>
                <a:gdLst>
                  <a:gd name="T0" fmla="*/ 51 w 58"/>
                  <a:gd name="T1" fmla="*/ 51 h 70"/>
                  <a:gd name="T2" fmla="*/ 51 w 58"/>
                  <a:gd name="T3" fmla="*/ 51 h 70"/>
                  <a:gd name="T4" fmla="*/ 54 w 58"/>
                  <a:gd name="T5" fmla="*/ 41 h 70"/>
                  <a:gd name="T6" fmla="*/ 57 w 58"/>
                  <a:gd name="T7" fmla="*/ 32 h 70"/>
                  <a:gd name="T8" fmla="*/ 58 w 58"/>
                  <a:gd name="T9" fmla="*/ 22 h 70"/>
                  <a:gd name="T10" fmla="*/ 58 w 58"/>
                  <a:gd name="T11" fmla="*/ 17 h 70"/>
                  <a:gd name="T12" fmla="*/ 57 w 58"/>
                  <a:gd name="T13" fmla="*/ 12 h 70"/>
                  <a:gd name="T14" fmla="*/ 56 w 58"/>
                  <a:gd name="T15" fmla="*/ 8 h 70"/>
                  <a:gd name="T16" fmla="*/ 53 w 58"/>
                  <a:gd name="T17" fmla="*/ 4 h 70"/>
                  <a:gd name="T18" fmla="*/ 49 w 58"/>
                  <a:gd name="T19" fmla="*/ 2 h 70"/>
                  <a:gd name="T20" fmla="*/ 43 w 58"/>
                  <a:gd name="T21" fmla="*/ 0 h 70"/>
                  <a:gd name="T22" fmla="*/ 35 w 58"/>
                  <a:gd name="T23" fmla="*/ 0 h 70"/>
                  <a:gd name="T24" fmla="*/ 27 w 58"/>
                  <a:gd name="T25" fmla="*/ 2 h 70"/>
                  <a:gd name="T26" fmla="*/ 27 w 58"/>
                  <a:gd name="T27" fmla="*/ 2 h 70"/>
                  <a:gd name="T28" fmla="*/ 18 w 58"/>
                  <a:gd name="T29" fmla="*/ 7 h 70"/>
                  <a:gd name="T30" fmla="*/ 11 w 58"/>
                  <a:gd name="T31" fmla="*/ 14 h 70"/>
                  <a:gd name="T32" fmla="*/ 7 w 58"/>
                  <a:gd name="T33" fmla="*/ 18 h 70"/>
                  <a:gd name="T34" fmla="*/ 4 w 58"/>
                  <a:gd name="T35" fmla="*/ 22 h 70"/>
                  <a:gd name="T36" fmla="*/ 2 w 58"/>
                  <a:gd name="T37" fmla="*/ 27 h 70"/>
                  <a:gd name="T38" fmla="*/ 0 w 58"/>
                  <a:gd name="T39" fmla="*/ 32 h 70"/>
                  <a:gd name="T40" fmla="*/ 0 w 58"/>
                  <a:gd name="T41" fmla="*/ 37 h 70"/>
                  <a:gd name="T42" fmla="*/ 2 w 58"/>
                  <a:gd name="T43" fmla="*/ 43 h 70"/>
                  <a:gd name="T44" fmla="*/ 5 w 58"/>
                  <a:gd name="T45" fmla="*/ 49 h 70"/>
                  <a:gd name="T46" fmla="*/ 11 w 58"/>
                  <a:gd name="T47" fmla="*/ 56 h 70"/>
                  <a:gd name="T48" fmla="*/ 18 w 58"/>
                  <a:gd name="T49" fmla="*/ 62 h 70"/>
                  <a:gd name="T50" fmla="*/ 29 w 58"/>
                  <a:gd name="T51" fmla="*/ 69 h 70"/>
                  <a:gd name="T52" fmla="*/ 29 w 58"/>
                  <a:gd name="T53" fmla="*/ 69 h 70"/>
                  <a:gd name="T54" fmla="*/ 31 w 58"/>
                  <a:gd name="T55" fmla="*/ 70 h 70"/>
                  <a:gd name="T56" fmla="*/ 34 w 58"/>
                  <a:gd name="T57" fmla="*/ 70 h 70"/>
                  <a:gd name="T58" fmla="*/ 38 w 58"/>
                  <a:gd name="T59" fmla="*/ 69 h 70"/>
                  <a:gd name="T60" fmla="*/ 41 w 58"/>
                  <a:gd name="T61" fmla="*/ 67 h 70"/>
                  <a:gd name="T62" fmla="*/ 44 w 58"/>
                  <a:gd name="T63" fmla="*/ 64 h 70"/>
                  <a:gd name="T64" fmla="*/ 48 w 58"/>
                  <a:gd name="T65" fmla="*/ 59 h 70"/>
                  <a:gd name="T66" fmla="*/ 51 w 58"/>
                  <a:gd name="T67" fmla="*/ 51 h 70"/>
                  <a:gd name="T68" fmla="*/ 51 w 58"/>
                  <a:gd name="T69" fmla="*/ 51 h 7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8"/>
                  <a:gd name="T106" fmla="*/ 0 h 70"/>
                  <a:gd name="T107" fmla="*/ 58 w 58"/>
                  <a:gd name="T108" fmla="*/ 70 h 7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8" h="70">
                    <a:moveTo>
                      <a:pt x="51" y="51"/>
                    </a:moveTo>
                    <a:lnTo>
                      <a:pt x="51" y="51"/>
                    </a:lnTo>
                    <a:lnTo>
                      <a:pt x="54" y="41"/>
                    </a:lnTo>
                    <a:lnTo>
                      <a:pt x="57" y="32"/>
                    </a:lnTo>
                    <a:lnTo>
                      <a:pt x="58" y="22"/>
                    </a:lnTo>
                    <a:lnTo>
                      <a:pt x="58" y="17"/>
                    </a:lnTo>
                    <a:lnTo>
                      <a:pt x="57" y="12"/>
                    </a:lnTo>
                    <a:lnTo>
                      <a:pt x="56" y="8"/>
                    </a:lnTo>
                    <a:lnTo>
                      <a:pt x="53" y="4"/>
                    </a:lnTo>
                    <a:lnTo>
                      <a:pt x="49" y="2"/>
                    </a:lnTo>
                    <a:lnTo>
                      <a:pt x="43" y="0"/>
                    </a:lnTo>
                    <a:lnTo>
                      <a:pt x="35" y="0"/>
                    </a:lnTo>
                    <a:lnTo>
                      <a:pt x="27" y="2"/>
                    </a:lnTo>
                    <a:lnTo>
                      <a:pt x="18" y="7"/>
                    </a:lnTo>
                    <a:lnTo>
                      <a:pt x="11" y="14"/>
                    </a:lnTo>
                    <a:lnTo>
                      <a:pt x="7" y="18"/>
                    </a:lnTo>
                    <a:lnTo>
                      <a:pt x="4" y="22"/>
                    </a:lnTo>
                    <a:lnTo>
                      <a:pt x="2" y="27"/>
                    </a:lnTo>
                    <a:lnTo>
                      <a:pt x="0" y="32"/>
                    </a:lnTo>
                    <a:lnTo>
                      <a:pt x="0" y="37"/>
                    </a:lnTo>
                    <a:lnTo>
                      <a:pt x="2" y="43"/>
                    </a:lnTo>
                    <a:lnTo>
                      <a:pt x="5" y="49"/>
                    </a:lnTo>
                    <a:lnTo>
                      <a:pt x="11" y="56"/>
                    </a:lnTo>
                    <a:lnTo>
                      <a:pt x="18" y="62"/>
                    </a:lnTo>
                    <a:lnTo>
                      <a:pt x="29" y="69"/>
                    </a:lnTo>
                    <a:lnTo>
                      <a:pt x="31" y="70"/>
                    </a:lnTo>
                    <a:lnTo>
                      <a:pt x="34" y="70"/>
                    </a:lnTo>
                    <a:lnTo>
                      <a:pt x="38" y="69"/>
                    </a:lnTo>
                    <a:lnTo>
                      <a:pt x="41" y="67"/>
                    </a:lnTo>
                    <a:lnTo>
                      <a:pt x="44" y="64"/>
                    </a:lnTo>
                    <a:lnTo>
                      <a:pt x="48" y="59"/>
                    </a:lnTo>
                    <a:lnTo>
                      <a:pt x="51" y="51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2" name="Freeform 439"/>
              <p:cNvSpPr>
                <a:spLocks/>
              </p:cNvSpPr>
              <p:nvPr/>
            </p:nvSpPr>
            <p:spPr bwMode="auto">
              <a:xfrm>
                <a:off x="4860" y="3676"/>
                <a:ext cx="67" cy="71"/>
              </a:xfrm>
              <a:custGeom>
                <a:avLst/>
                <a:gdLst>
                  <a:gd name="T0" fmla="*/ 60 w 67"/>
                  <a:gd name="T1" fmla="*/ 5 h 71"/>
                  <a:gd name="T2" fmla="*/ 60 w 67"/>
                  <a:gd name="T3" fmla="*/ 5 h 71"/>
                  <a:gd name="T4" fmla="*/ 51 w 67"/>
                  <a:gd name="T5" fmla="*/ 2 h 71"/>
                  <a:gd name="T6" fmla="*/ 43 w 67"/>
                  <a:gd name="T7" fmla="*/ 0 h 71"/>
                  <a:gd name="T8" fmla="*/ 35 w 67"/>
                  <a:gd name="T9" fmla="*/ 0 h 71"/>
                  <a:gd name="T10" fmla="*/ 29 w 67"/>
                  <a:gd name="T11" fmla="*/ 0 h 71"/>
                  <a:gd name="T12" fmla="*/ 23 w 67"/>
                  <a:gd name="T13" fmla="*/ 2 h 71"/>
                  <a:gd name="T14" fmla="*/ 17 w 67"/>
                  <a:gd name="T15" fmla="*/ 4 h 71"/>
                  <a:gd name="T16" fmla="*/ 12 w 67"/>
                  <a:gd name="T17" fmla="*/ 7 h 71"/>
                  <a:gd name="T18" fmla="*/ 8 w 67"/>
                  <a:gd name="T19" fmla="*/ 11 h 71"/>
                  <a:gd name="T20" fmla="*/ 4 w 67"/>
                  <a:gd name="T21" fmla="*/ 15 h 71"/>
                  <a:gd name="T22" fmla="*/ 2 w 67"/>
                  <a:gd name="T23" fmla="*/ 20 h 71"/>
                  <a:gd name="T24" fmla="*/ 0 w 67"/>
                  <a:gd name="T25" fmla="*/ 25 h 71"/>
                  <a:gd name="T26" fmla="*/ 0 w 67"/>
                  <a:gd name="T27" fmla="*/ 32 h 71"/>
                  <a:gd name="T28" fmla="*/ 0 w 67"/>
                  <a:gd name="T29" fmla="*/ 38 h 71"/>
                  <a:gd name="T30" fmla="*/ 1 w 67"/>
                  <a:gd name="T31" fmla="*/ 44 h 71"/>
                  <a:gd name="T32" fmla="*/ 2 w 67"/>
                  <a:gd name="T33" fmla="*/ 50 h 71"/>
                  <a:gd name="T34" fmla="*/ 5 w 67"/>
                  <a:gd name="T35" fmla="*/ 56 h 71"/>
                  <a:gd name="T36" fmla="*/ 5 w 67"/>
                  <a:gd name="T37" fmla="*/ 56 h 71"/>
                  <a:gd name="T38" fmla="*/ 9 w 67"/>
                  <a:gd name="T39" fmla="*/ 62 h 71"/>
                  <a:gd name="T40" fmla="*/ 12 w 67"/>
                  <a:gd name="T41" fmla="*/ 66 h 71"/>
                  <a:gd name="T42" fmla="*/ 17 w 67"/>
                  <a:gd name="T43" fmla="*/ 69 h 71"/>
                  <a:gd name="T44" fmla="*/ 21 w 67"/>
                  <a:gd name="T45" fmla="*/ 71 h 71"/>
                  <a:gd name="T46" fmla="*/ 25 w 67"/>
                  <a:gd name="T47" fmla="*/ 71 h 71"/>
                  <a:gd name="T48" fmla="*/ 29 w 67"/>
                  <a:gd name="T49" fmla="*/ 71 h 71"/>
                  <a:gd name="T50" fmla="*/ 32 w 67"/>
                  <a:gd name="T51" fmla="*/ 69 h 71"/>
                  <a:gd name="T52" fmla="*/ 36 w 67"/>
                  <a:gd name="T53" fmla="*/ 67 h 71"/>
                  <a:gd name="T54" fmla="*/ 43 w 67"/>
                  <a:gd name="T55" fmla="*/ 63 h 71"/>
                  <a:gd name="T56" fmla="*/ 48 w 67"/>
                  <a:gd name="T57" fmla="*/ 58 h 71"/>
                  <a:gd name="T58" fmla="*/ 53 w 67"/>
                  <a:gd name="T59" fmla="*/ 53 h 71"/>
                  <a:gd name="T60" fmla="*/ 53 w 67"/>
                  <a:gd name="T61" fmla="*/ 53 h 71"/>
                  <a:gd name="T62" fmla="*/ 56 w 67"/>
                  <a:gd name="T63" fmla="*/ 46 h 71"/>
                  <a:gd name="T64" fmla="*/ 61 w 67"/>
                  <a:gd name="T65" fmla="*/ 40 h 71"/>
                  <a:gd name="T66" fmla="*/ 64 w 67"/>
                  <a:gd name="T67" fmla="*/ 32 h 71"/>
                  <a:gd name="T68" fmla="*/ 67 w 67"/>
                  <a:gd name="T69" fmla="*/ 23 h 71"/>
                  <a:gd name="T70" fmla="*/ 67 w 67"/>
                  <a:gd name="T71" fmla="*/ 15 h 71"/>
                  <a:gd name="T72" fmla="*/ 67 w 67"/>
                  <a:gd name="T73" fmla="*/ 12 h 71"/>
                  <a:gd name="T74" fmla="*/ 66 w 67"/>
                  <a:gd name="T75" fmla="*/ 9 h 71"/>
                  <a:gd name="T76" fmla="*/ 63 w 67"/>
                  <a:gd name="T77" fmla="*/ 7 h 71"/>
                  <a:gd name="T78" fmla="*/ 60 w 67"/>
                  <a:gd name="T79" fmla="*/ 5 h 71"/>
                  <a:gd name="T80" fmla="*/ 60 w 67"/>
                  <a:gd name="T81" fmla="*/ 5 h 7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67"/>
                  <a:gd name="T124" fmla="*/ 0 h 71"/>
                  <a:gd name="T125" fmla="*/ 67 w 67"/>
                  <a:gd name="T126" fmla="*/ 71 h 7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67" h="71">
                    <a:moveTo>
                      <a:pt x="60" y="5"/>
                    </a:moveTo>
                    <a:lnTo>
                      <a:pt x="60" y="5"/>
                    </a:lnTo>
                    <a:lnTo>
                      <a:pt x="51" y="2"/>
                    </a:lnTo>
                    <a:lnTo>
                      <a:pt x="43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23" y="2"/>
                    </a:lnTo>
                    <a:lnTo>
                      <a:pt x="17" y="4"/>
                    </a:lnTo>
                    <a:lnTo>
                      <a:pt x="12" y="7"/>
                    </a:lnTo>
                    <a:lnTo>
                      <a:pt x="8" y="11"/>
                    </a:lnTo>
                    <a:lnTo>
                      <a:pt x="4" y="15"/>
                    </a:lnTo>
                    <a:lnTo>
                      <a:pt x="2" y="20"/>
                    </a:lnTo>
                    <a:lnTo>
                      <a:pt x="0" y="25"/>
                    </a:lnTo>
                    <a:lnTo>
                      <a:pt x="0" y="32"/>
                    </a:lnTo>
                    <a:lnTo>
                      <a:pt x="0" y="38"/>
                    </a:lnTo>
                    <a:lnTo>
                      <a:pt x="1" y="44"/>
                    </a:lnTo>
                    <a:lnTo>
                      <a:pt x="2" y="50"/>
                    </a:lnTo>
                    <a:lnTo>
                      <a:pt x="5" y="56"/>
                    </a:lnTo>
                    <a:lnTo>
                      <a:pt x="9" y="62"/>
                    </a:lnTo>
                    <a:lnTo>
                      <a:pt x="12" y="66"/>
                    </a:lnTo>
                    <a:lnTo>
                      <a:pt x="17" y="69"/>
                    </a:lnTo>
                    <a:lnTo>
                      <a:pt x="21" y="71"/>
                    </a:lnTo>
                    <a:lnTo>
                      <a:pt x="25" y="71"/>
                    </a:lnTo>
                    <a:lnTo>
                      <a:pt x="29" y="71"/>
                    </a:lnTo>
                    <a:lnTo>
                      <a:pt x="32" y="69"/>
                    </a:lnTo>
                    <a:lnTo>
                      <a:pt x="36" y="67"/>
                    </a:lnTo>
                    <a:lnTo>
                      <a:pt x="43" y="63"/>
                    </a:lnTo>
                    <a:lnTo>
                      <a:pt x="48" y="58"/>
                    </a:lnTo>
                    <a:lnTo>
                      <a:pt x="53" y="53"/>
                    </a:lnTo>
                    <a:lnTo>
                      <a:pt x="56" y="46"/>
                    </a:lnTo>
                    <a:lnTo>
                      <a:pt x="61" y="40"/>
                    </a:lnTo>
                    <a:lnTo>
                      <a:pt x="64" y="32"/>
                    </a:lnTo>
                    <a:lnTo>
                      <a:pt x="67" y="23"/>
                    </a:lnTo>
                    <a:lnTo>
                      <a:pt x="67" y="15"/>
                    </a:lnTo>
                    <a:lnTo>
                      <a:pt x="67" y="12"/>
                    </a:lnTo>
                    <a:lnTo>
                      <a:pt x="66" y="9"/>
                    </a:lnTo>
                    <a:lnTo>
                      <a:pt x="63" y="7"/>
                    </a:lnTo>
                    <a:lnTo>
                      <a:pt x="60" y="5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3" name="Freeform 440"/>
              <p:cNvSpPr>
                <a:spLocks/>
              </p:cNvSpPr>
              <p:nvPr/>
            </p:nvSpPr>
            <p:spPr bwMode="auto">
              <a:xfrm>
                <a:off x="4761" y="3759"/>
                <a:ext cx="101" cy="74"/>
              </a:xfrm>
              <a:custGeom>
                <a:avLst/>
                <a:gdLst>
                  <a:gd name="T0" fmla="*/ 73 w 101"/>
                  <a:gd name="T1" fmla="*/ 60 h 74"/>
                  <a:gd name="T2" fmla="*/ 73 w 101"/>
                  <a:gd name="T3" fmla="*/ 60 h 74"/>
                  <a:gd name="T4" fmla="*/ 73 w 101"/>
                  <a:gd name="T5" fmla="*/ 60 h 74"/>
                  <a:gd name="T6" fmla="*/ 72 w 101"/>
                  <a:gd name="T7" fmla="*/ 62 h 74"/>
                  <a:gd name="T8" fmla="*/ 70 w 101"/>
                  <a:gd name="T9" fmla="*/ 65 h 74"/>
                  <a:gd name="T10" fmla="*/ 65 w 101"/>
                  <a:gd name="T11" fmla="*/ 69 h 74"/>
                  <a:gd name="T12" fmla="*/ 56 w 101"/>
                  <a:gd name="T13" fmla="*/ 72 h 74"/>
                  <a:gd name="T14" fmla="*/ 44 w 101"/>
                  <a:gd name="T15" fmla="*/ 73 h 74"/>
                  <a:gd name="T16" fmla="*/ 25 w 101"/>
                  <a:gd name="T17" fmla="*/ 74 h 74"/>
                  <a:gd name="T18" fmla="*/ 1 w 101"/>
                  <a:gd name="T19" fmla="*/ 73 h 74"/>
                  <a:gd name="T20" fmla="*/ 1 w 101"/>
                  <a:gd name="T21" fmla="*/ 73 h 74"/>
                  <a:gd name="T22" fmla="*/ 0 w 101"/>
                  <a:gd name="T23" fmla="*/ 65 h 74"/>
                  <a:gd name="T24" fmla="*/ 0 w 101"/>
                  <a:gd name="T25" fmla="*/ 57 h 74"/>
                  <a:gd name="T26" fmla="*/ 1 w 101"/>
                  <a:gd name="T27" fmla="*/ 48 h 74"/>
                  <a:gd name="T28" fmla="*/ 3 w 101"/>
                  <a:gd name="T29" fmla="*/ 43 h 74"/>
                  <a:gd name="T30" fmla="*/ 5 w 101"/>
                  <a:gd name="T31" fmla="*/ 38 h 74"/>
                  <a:gd name="T32" fmla="*/ 8 w 101"/>
                  <a:gd name="T33" fmla="*/ 32 h 74"/>
                  <a:gd name="T34" fmla="*/ 12 w 101"/>
                  <a:gd name="T35" fmla="*/ 26 h 74"/>
                  <a:gd name="T36" fmla="*/ 16 w 101"/>
                  <a:gd name="T37" fmla="*/ 21 h 74"/>
                  <a:gd name="T38" fmla="*/ 22 w 101"/>
                  <a:gd name="T39" fmla="*/ 16 h 74"/>
                  <a:gd name="T40" fmla="*/ 29 w 101"/>
                  <a:gd name="T41" fmla="*/ 12 h 74"/>
                  <a:gd name="T42" fmla="*/ 39 w 101"/>
                  <a:gd name="T43" fmla="*/ 8 h 74"/>
                  <a:gd name="T44" fmla="*/ 39 w 101"/>
                  <a:gd name="T45" fmla="*/ 8 h 74"/>
                  <a:gd name="T46" fmla="*/ 43 w 101"/>
                  <a:gd name="T47" fmla="*/ 6 h 74"/>
                  <a:gd name="T48" fmla="*/ 55 w 101"/>
                  <a:gd name="T49" fmla="*/ 3 h 74"/>
                  <a:gd name="T50" fmla="*/ 70 w 101"/>
                  <a:gd name="T51" fmla="*/ 1 h 74"/>
                  <a:gd name="T52" fmla="*/ 79 w 101"/>
                  <a:gd name="T53" fmla="*/ 0 h 74"/>
                  <a:gd name="T54" fmla="*/ 86 w 101"/>
                  <a:gd name="T55" fmla="*/ 0 h 74"/>
                  <a:gd name="T56" fmla="*/ 92 w 101"/>
                  <a:gd name="T57" fmla="*/ 1 h 74"/>
                  <a:gd name="T58" fmla="*/ 97 w 101"/>
                  <a:gd name="T59" fmla="*/ 4 h 74"/>
                  <a:gd name="T60" fmla="*/ 99 w 101"/>
                  <a:gd name="T61" fmla="*/ 6 h 74"/>
                  <a:gd name="T62" fmla="*/ 100 w 101"/>
                  <a:gd name="T63" fmla="*/ 8 h 74"/>
                  <a:gd name="T64" fmla="*/ 101 w 101"/>
                  <a:gd name="T65" fmla="*/ 10 h 74"/>
                  <a:gd name="T66" fmla="*/ 101 w 101"/>
                  <a:gd name="T67" fmla="*/ 14 h 74"/>
                  <a:gd name="T68" fmla="*/ 101 w 101"/>
                  <a:gd name="T69" fmla="*/ 17 h 74"/>
                  <a:gd name="T70" fmla="*/ 100 w 101"/>
                  <a:gd name="T71" fmla="*/ 21 h 74"/>
                  <a:gd name="T72" fmla="*/ 95 w 101"/>
                  <a:gd name="T73" fmla="*/ 32 h 74"/>
                  <a:gd name="T74" fmla="*/ 87 w 101"/>
                  <a:gd name="T75" fmla="*/ 45 h 74"/>
                  <a:gd name="T76" fmla="*/ 73 w 101"/>
                  <a:gd name="T77" fmla="*/ 60 h 74"/>
                  <a:gd name="T78" fmla="*/ 73 w 101"/>
                  <a:gd name="T79" fmla="*/ 60 h 7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01"/>
                  <a:gd name="T121" fmla="*/ 0 h 74"/>
                  <a:gd name="T122" fmla="*/ 101 w 101"/>
                  <a:gd name="T123" fmla="*/ 74 h 7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01" h="74">
                    <a:moveTo>
                      <a:pt x="73" y="60"/>
                    </a:moveTo>
                    <a:lnTo>
                      <a:pt x="73" y="60"/>
                    </a:lnTo>
                    <a:lnTo>
                      <a:pt x="72" y="62"/>
                    </a:lnTo>
                    <a:lnTo>
                      <a:pt x="70" y="65"/>
                    </a:lnTo>
                    <a:lnTo>
                      <a:pt x="65" y="69"/>
                    </a:lnTo>
                    <a:lnTo>
                      <a:pt x="56" y="72"/>
                    </a:lnTo>
                    <a:lnTo>
                      <a:pt x="44" y="73"/>
                    </a:lnTo>
                    <a:lnTo>
                      <a:pt x="25" y="74"/>
                    </a:lnTo>
                    <a:lnTo>
                      <a:pt x="1" y="73"/>
                    </a:lnTo>
                    <a:lnTo>
                      <a:pt x="0" y="65"/>
                    </a:lnTo>
                    <a:lnTo>
                      <a:pt x="0" y="57"/>
                    </a:lnTo>
                    <a:lnTo>
                      <a:pt x="1" y="48"/>
                    </a:lnTo>
                    <a:lnTo>
                      <a:pt x="3" y="43"/>
                    </a:lnTo>
                    <a:lnTo>
                      <a:pt x="5" y="38"/>
                    </a:lnTo>
                    <a:lnTo>
                      <a:pt x="8" y="32"/>
                    </a:lnTo>
                    <a:lnTo>
                      <a:pt x="12" y="26"/>
                    </a:lnTo>
                    <a:lnTo>
                      <a:pt x="16" y="21"/>
                    </a:lnTo>
                    <a:lnTo>
                      <a:pt x="22" y="16"/>
                    </a:lnTo>
                    <a:lnTo>
                      <a:pt x="29" y="12"/>
                    </a:lnTo>
                    <a:lnTo>
                      <a:pt x="39" y="8"/>
                    </a:lnTo>
                    <a:lnTo>
                      <a:pt x="43" y="6"/>
                    </a:lnTo>
                    <a:lnTo>
                      <a:pt x="55" y="3"/>
                    </a:lnTo>
                    <a:lnTo>
                      <a:pt x="70" y="1"/>
                    </a:lnTo>
                    <a:lnTo>
                      <a:pt x="79" y="0"/>
                    </a:lnTo>
                    <a:lnTo>
                      <a:pt x="86" y="0"/>
                    </a:lnTo>
                    <a:lnTo>
                      <a:pt x="92" y="1"/>
                    </a:lnTo>
                    <a:lnTo>
                      <a:pt x="97" y="4"/>
                    </a:lnTo>
                    <a:lnTo>
                      <a:pt x="99" y="6"/>
                    </a:lnTo>
                    <a:lnTo>
                      <a:pt x="100" y="8"/>
                    </a:lnTo>
                    <a:lnTo>
                      <a:pt x="101" y="10"/>
                    </a:lnTo>
                    <a:lnTo>
                      <a:pt x="101" y="14"/>
                    </a:lnTo>
                    <a:lnTo>
                      <a:pt x="101" y="17"/>
                    </a:lnTo>
                    <a:lnTo>
                      <a:pt x="100" y="21"/>
                    </a:lnTo>
                    <a:lnTo>
                      <a:pt x="95" y="32"/>
                    </a:lnTo>
                    <a:lnTo>
                      <a:pt x="87" y="45"/>
                    </a:lnTo>
                    <a:lnTo>
                      <a:pt x="73" y="6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4" name="Freeform 441"/>
              <p:cNvSpPr>
                <a:spLocks/>
              </p:cNvSpPr>
              <p:nvPr/>
            </p:nvSpPr>
            <p:spPr bwMode="auto">
              <a:xfrm>
                <a:off x="4576" y="3843"/>
                <a:ext cx="165" cy="52"/>
              </a:xfrm>
              <a:custGeom>
                <a:avLst/>
                <a:gdLst>
                  <a:gd name="T0" fmla="*/ 165 w 165"/>
                  <a:gd name="T1" fmla="*/ 40 h 52"/>
                  <a:gd name="T2" fmla="*/ 165 w 165"/>
                  <a:gd name="T3" fmla="*/ 40 h 52"/>
                  <a:gd name="T4" fmla="*/ 162 w 165"/>
                  <a:gd name="T5" fmla="*/ 37 h 52"/>
                  <a:gd name="T6" fmla="*/ 152 w 165"/>
                  <a:gd name="T7" fmla="*/ 29 h 52"/>
                  <a:gd name="T8" fmla="*/ 137 w 165"/>
                  <a:gd name="T9" fmla="*/ 18 h 52"/>
                  <a:gd name="T10" fmla="*/ 128 w 165"/>
                  <a:gd name="T11" fmla="*/ 13 h 52"/>
                  <a:gd name="T12" fmla="*/ 118 w 165"/>
                  <a:gd name="T13" fmla="*/ 8 h 52"/>
                  <a:gd name="T14" fmla="*/ 108 w 165"/>
                  <a:gd name="T15" fmla="*/ 4 h 52"/>
                  <a:gd name="T16" fmla="*/ 96 w 165"/>
                  <a:gd name="T17" fmla="*/ 1 h 52"/>
                  <a:gd name="T18" fmla="*/ 85 w 165"/>
                  <a:gd name="T19" fmla="*/ 0 h 52"/>
                  <a:gd name="T20" fmla="*/ 73 w 165"/>
                  <a:gd name="T21" fmla="*/ 1 h 52"/>
                  <a:gd name="T22" fmla="*/ 61 w 165"/>
                  <a:gd name="T23" fmla="*/ 3 h 52"/>
                  <a:gd name="T24" fmla="*/ 55 w 165"/>
                  <a:gd name="T25" fmla="*/ 6 h 52"/>
                  <a:gd name="T26" fmla="*/ 49 w 165"/>
                  <a:gd name="T27" fmla="*/ 9 h 52"/>
                  <a:gd name="T28" fmla="*/ 43 w 165"/>
                  <a:gd name="T29" fmla="*/ 12 h 52"/>
                  <a:gd name="T30" fmla="*/ 37 w 165"/>
                  <a:gd name="T31" fmla="*/ 17 h 52"/>
                  <a:gd name="T32" fmla="*/ 31 w 165"/>
                  <a:gd name="T33" fmla="*/ 22 h 52"/>
                  <a:gd name="T34" fmla="*/ 26 w 165"/>
                  <a:gd name="T35" fmla="*/ 29 h 52"/>
                  <a:gd name="T36" fmla="*/ 0 w 165"/>
                  <a:gd name="T37" fmla="*/ 52 h 52"/>
                  <a:gd name="T38" fmla="*/ 0 w 165"/>
                  <a:gd name="T39" fmla="*/ 52 h 52"/>
                  <a:gd name="T40" fmla="*/ 22 w 165"/>
                  <a:gd name="T41" fmla="*/ 52 h 52"/>
                  <a:gd name="T42" fmla="*/ 70 w 165"/>
                  <a:gd name="T43" fmla="*/ 50 h 52"/>
                  <a:gd name="T44" fmla="*/ 98 w 165"/>
                  <a:gd name="T45" fmla="*/ 49 h 52"/>
                  <a:gd name="T46" fmla="*/ 125 w 165"/>
                  <a:gd name="T47" fmla="*/ 47 h 52"/>
                  <a:gd name="T48" fmla="*/ 149 w 165"/>
                  <a:gd name="T49" fmla="*/ 44 h 52"/>
                  <a:gd name="T50" fmla="*/ 158 w 165"/>
                  <a:gd name="T51" fmla="*/ 42 h 52"/>
                  <a:gd name="T52" fmla="*/ 165 w 165"/>
                  <a:gd name="T53" fmla="*/ 40 h 52"/>
                  <a:gd name="T54" fmla="*/ 165 w 165"/>
                  <a:gd name="T55" fmla="*/ 40 h 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65"/>
                  <a:gd name="T85" fmla="*/ 0 h 52"/>
                  <a:gd name="T86" fmla="*/ 165 w 165"/>
                  <a:gd name="T87" fmla="*/ 52 h 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65" h="52">
                    <a:moveTo>
                      <a:pt x="165" y="40"/>
                    </a:moveTo>
                    <a:lnTo>
                      <a:pt x="165" y="40"/>
                    </a:lnTo>
                    <a:lnTo>
                      <a:pt x="162" y="37"/>
                    </a:lnTo>
                    <a:lnTo>
                      <a:pt x="152" y="29"/>
                    </a:lnTo>
                    <a:lnTo>
                      <a:pt x="137" y="18"/>
                    </a:lnTo>
                    <a:lnTo>
                      <a:pt x="128" y="13"/>
                    </a:lnTo>
                    <a:lnTo>
                      <a:pt x="118" y="8"/>
                    </a:lnTo>
                    <a:lnTo>
                      <a:pt x="108" y="4"/>
                    </a:lnTo>
                    <a:lnTo>
                      <a:pt x="96" y="1"/>
                    </a:lnTo>
                    <a:lnTo>
                      <a:pt x="85" y="0"/>
                    </a:lnTo>
                    <a:lnTo>
                      <a:pt x="73" y="1"/>
                    </a:lnTo>
                    <a:lnTo>
                      <a:pt x="61" y="3"/>
                    </a:lnTo>
                    <a:lnTo>
                      <a:pt x="55" y="6"/>
                    </a:lnTo>
                    <a:lnTo>
                      <a:pt x="49" y="9"/>
                    </a:lnTo>
                    <a:lnTo>
                      <a:pt x="43" y="12"/>
                    </a:lnTo>
                    <a:lnTo>
                      <a:pt x="37" y="17"/>
                    </a:lnTo>
                    <a:lnTo>
                      <a:pt x="31" y="22"/>
                    </a:lnTo>
                    <a:lnTo>
                      <a:pt x="26" y="29"/>
                    </a:lnTo>
                    <a:lnTo>
                      <a:pt x="0" y="52"/>
                    </a:lnTo>
                    <a:lnTo>
                      <a:pt x="22" y="52"/>
                    </a:lnTo>
                    <a:lnTo>
                      <a:pt x="70" y="50"/>
                    </a:lnTo>
                    <a:lnTo>
                      <a:pt x="98" y="49"/>
                    </a:lnTo>
                    <a:lnTo>
                      <a:pt x="125" y="47"/>
                    </a:lnTo>
                    <a:lnTo>
                      <a:pt x="149" y="44"/>
                    </a:lnTo>
                    <a:lnTo>
                      <a:pt x="158" y="42"/>
                    </a:lnTo>
                    <a:lnTo>
                      <a:pt x="165" y="4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5" name="Freeform 442"/>
              <p:cNvSpPr>
                <a:spLocks/>
              </p:cNvSpPr>
              <p:nvPr/>
            </p:nvSpPr>
            <p:spPr bwMode="auto">
              <a:xfrm>
                <a:off x="4327" y="3666"/>
                <a:ext cx="81" cy="107"/>
              </a:xfrm>
              <a:custGeom>
                <a:avLst/>
                <a:gdLst>
                  <a:gd name="T0" fmla="*/ 70 w 81"/>
                  <a:gd name="T1" fmla="*/ 87 h 107"/>
                  <a:gd name="T2" fmla="*/ 70 w 81"/>
                  <a:gd name="T3" fmla="*/ 87 h 107"/>
                  <a:gd name="T4" fmla="*/ 74 w 81"/>
                  <a:gd name="T5" fmla="*/ 76 h 107"/>
                  <a:gd name="T6" fmla="*/ 77 w 81"/>
                  <a:gd name="T7" fmla="*/ 67 h 107"/>
                  <a:gd name="T8" fmla="*/ 80 w 81"/>
                  <a:gd name="T9" fmla="*/ 55 h 107"/>
                  <a:gd name="T10" fmla="*/ 81 w 81"/>
                  <a:gd name="T11" fmla="*/ 42 h 107"/>
                  <a:gd name="T12" fmla="*/ 81 w 81"/>
                  <a:gd name="T13" fmla="*/ 35 h 107"/>
                  <a:gd name="T14" fmla="*/ 81 w 81"/>
                  <a:gd name="T15" fmla="*/ 30 h 107"/>
                  <a:gd name="T16" fmla="*/ 80 w 81"/>
                  <a:gd name="T17" fmla="*/ 24 h 107"/>
                  <a:gd name="T18" fmla="*/ 78 w 81"/>
                  <a:gd name="T19" fmla="*/ 20 h 107"/>
                  <a:gd name="T20" fmla="*/ 75 w 81"/>
                  <a:gd name="T21" fmla="*/ 16 h 107"/>
                  <a:gd name="T22" fmla="*/ 71 w 81"/>
                  <a:gd name="T23" fmla="*/ 13 h 107"/>
                  <a:gd name="T24" fmla="*/ 71 w 81"/>
                  <a:gd name="T25" fmla="*/ 13 h 107"/>
                  <a:gd name="T26" fmla="*/ 68 w 81"/>
                  <a:gd name="T27" fmla="*/ 11 h 107"/>
                  <a:gd name="T28" fmla="*/ 59 w 81"/>
                  <a:gd name="T29" fmla="*/ 6 h 107"/>
                  <a:gd name="T30" fmla="*/ 54 w 81"/>
                  <a:gd name="T31" fmla="*/ 4 h 107"/>
                  <a:gd name="T32" fmla="*/ 48 w 81"/>
                  <a:gd name="T33" fmla="*/ 2 h 107"/>
                  <a:gd name="T34" fmla="*/ 42 w 81"/>
                  <a:gd name="T35" fmla="*/ 0 h 107"/>
                  <a:gd name="T36" fmla="*/ 36 w 81"/>
                  <a:gd name="T37" fmla="*/ 0 h 107"/>
                  <a:gd name="T38" fmla="*/ 29 w 81"/>
                  <a:gd name="T39" fmla="*/ 1 h 107"/>
                  <a:gd name="T40" fmla="*/ 23 w 81"/>
                  <a:gd name="T41" fmla="*/ 5 h 107"/>
                  <a:gd name="T42" fmla="*/ 16 w 81"/>
                  <a:gd name="T43" fmla="*/ 10 h 107"/>
                  <a:gd name="T44" fmla="*/ 11 w 81"/>
                  <a:gd name="T45" fmla="*/ 17 h 107"/>
                  <a:gd name="T46" fmla="*/ 7 w 81"/>
                  <a:gd name="T47" fmla="*/ 28 h 107"/>
                  <a:gd name="T48" fmla="*/ 3 w 81"/>
                  <a:gd name="T49" fmla="*/ 42 h 107"/>
                  <a:gd name="T50" fmla="*/ 1 w 81"/>
                  <a:gd name="T51" fmla="*/ 59 h 107"/>
                  <a:gd name="T52" fmla="*/ 0 w 81"/>
                  <a:gd name="T53" fmla="*/ 81 h 107"/>
                  <a:gd name="T54" fmla="*/ 0 w 81"/>
                  <a:gd name="T55" fmla="*/ 81 h 107"/>
                  <a:gd name="T56" fmla="*/ 4 w 81"/>
                  <a:gd name="T57" fmla="*/ 88 h 107"/>
                  <a:gd name="T58" fmla="*/ 10 w 81"/>
                  <a:gd name="T59" fmla="*/ 95 h 107"/>
                  <a:gd name="T60" fmla="*/ 13 w 81"/>
                  <a:gd name="T61" fmla="*/ 99 h 107"/>
                  <a:gd name="T62" fmla="*/ 17 w 81"/>
                  <a:gd name="T63" fmla="*/ 102 h 107"/>
                  <a:gd name="T64" fmla="*/ 23 w 81"/>
                  <a:gd name="T65" fmla="*/ 104 h 107"/>
                  <a:gd name="T66" fmla="*/ 28 w 81"/>
                  <a:gd name="T67" fmla="*/ 106 h 107"/>
                  <a:gd name="T68" fmla="*/ 34 w 81"/>
                  <a:gd name="T69" fmla="*/ 107 h 107"/>
                  <a:gd name="T70" fmla="*/ 40 w 81"/>
                  <a:gd name="T71" fmla="*/ 106 h 107"/>
                  <a:gd name="T72" fmla="*/ 46 w 81"/>
                  <a:gd name="T73" fmla="*/ 104 h 107"/>
                  <a:gd name="T74" fmla="*/ 54 w 81"/>
                  <a:gd name="T75" fmla="*/ 100 h 107"/>
                  <a:gd name="T76" fmla="*/ 61 w 81"/>
                  <a:gd name="T77" fmla="*/ 95 h 107"/>
                  <a:gd name="T78" fmla="*/ 70 w 81"/>
                  <a:gd name="T79" fmla="*/ 87 h 107"/>
                  <a:gd name="T80" fmla="*/ 70 w 81"/>
                  <a:gd name="T81" fmla="*/ 87 h 10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81"/>
                  <a:gd name="T124" fmla="*/ 0 h 107"/>
                  <a:gd name="T125" fmla="*/ 81 w 81"/>
                  <a:gd name="T126" fmla="*/ 107 h 10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81" h="107">
                    <a:moveTo>
                      <a:pt x="70" y="87"/>
                    </a:moveTo>
                    <a:lnTo>
                      <a:pt x="70" y="87"/>
                    </a:lnTo>
                    <a:lnTo>
                      <a:pt x="74" y="76"/>
                    </a:lnTo>
                    <a:lnTo>
                      <a:pt x="77" y="67"/>
                    </a:lnTo>
                    <a:lnTo>
                      <a:pt x="80" y="55"/>
                    </a:lnTo>
                    <a:lnTo>
                      <a:pt x="81" y="42"/>
                    </a:lnTo>
                    <a:lnTo>
                      <a:pt x="81" y="35"/>
                    </a:lnTo>
                    <a:lnTo>
                      <a:pt x="81" y="30"/>
                    </a:lnTo>
                    <a:lnTo>
                      <a:pt x="80" y="24"/>
                    </a:lnTo>
                    <a:lnTo>
                      <a:pt x="78" y="20"/>
                    </a:lnTo>
                    <a:lnTo>
                      <a:pt x="75" y="16"/>
                    </a:lnTo>
                    <a:lnTo>
                      <a:pt x="71" y="13"/>
                    </a:lnTo>
                    <a:lnTo>
                      <a:pt x="68" y="11"/>
                    </a:lnTo>
                    <a:lnTo>
                      <a:pt x="59" y="6"/>
                    </a:lnTo>
                    <a:lnTo>
                      <a:pt x="54" y="4"/>
                    </a:lnTo>
                    <a:lnTo>
                      <a:pt x="48" y="2"/>
                    </a:lnTo>
                    <a:lnTo>
                      <a:pt x="42" y="0"/>
                    </a:lnTo>
                    <a:lnTo>
                      <a:pt x="36" y="0"/>
                    </a:lnTo>
                    <a:lnTo>
                      <a:pt x="29" y="1"/>
                    </a:lnTo>
                    <a:lnTo>
                      <a:pt x="23" y="5"/>
                    </a:lnTo>
                    <a:lnTo>
                      <a:pt x="16" y="10"/>
                    </a:lnTo>
                    <a:lnTo>
                      <a:pt x="11" y="17"/>
                    </a:lnTo>
                    <a:lnTo>
                      <a:pt x="7" y="28"/>
                    </a:lnTo>
                    <a:lnTo>
                      <a:pt x="3" y="42"/>
                    </a:lnTo>
                    <a:lnTo>
                      <a:pt x="1" y="59"/>
                    </a:lnTo>
                    <a:lnTo>
                      <a:pt x="0" y="81"/>
                    </a:lnTo>
                    <a:lnTo>
                      <a:pt x="4" y="88"/>
                    </a:lnTo>
                    <a:lnTo>
                      <a:pt x="10" y="95"/>
                    </a:lnTo>
                    <a:lnTo>
                      <a:pt x="13" y="99"/>
                    </a:lnTo>
                    <a:lnTo>
                      <a:pt x="17" y="102"/>
                    </a:lnTo>
                    <a:lnTo>
                      <a:pt x="23" y="104"/>
                    </a:lnTo>
                    <a:lnTo>
                      <a:pt x="28" y="106"/>
                    </a:lnTo>
                    <a:lnTo>
                      <a:pt x="34" y="107"/>
                    </a:lnTo>
                    <a:lnTo>
                      <a:pt x="40" y="106"/>
                    </a:lnTo>
                    <a:lnTo>
                      <a:pt x="46" y="104"/>
                    </a:lnTo>
                    <a:lnTo>
                      <a:pt x="54" y="100"/>
                    </a:lnTo>
                    <a:lnTo>
                      <a:pt x="61" y="95"/>
                    </a:lnTo>
                    <a:lnTo>
                      <a:pt x="70" y="87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83" name="Group 482"/>
          <p:cNvGrpSpPr>
            <a:grpSpLocks/>
          </p:cNvGrpSpPr>
          <p:nvPr/>
        </p:nvGrpSpPr>
        <p:grpSpPr bwMode="auto">
          <a:xfrm>
            <a:off x="4365625" y="4476750"/>
            <a:ext cx="1792288" cy="1509713"/>
            <a:chOff x="2750" y="2820"/>
            <a:chExt cx="1129" cy="951"/>
          </a:xfrm>
        </p:grpSpPr>
        <p:sp>
          <p:nvSpPr>
            <p:cNvPr id="3165" name="Freeform 417"/>
            <p:cNvSpPr>
              <a:spLocks/>
            </p:cNvSpPr>
            <p:nvPr/>
          </p:nvSpPr>
          <p:spPr bwMode="auto">
            <a:xfrm>
              <a:off x="2750" y="2820"/>
              <a:ext cx="1129" cy="951"/>
            </a:xfrm>
            <a:custGeom>
              <a:avLst/>
              <a:gdLst>
                <a:gd name="T0" fmla="*/ 1110 w 1189"/>
                <a:gd name="T1" fmla="*/ 352 h 1001"/>
                <a:gd name="T2" fmla="*/ 1092 w 1189"/>
                <a:gd name="T3" fmla="*/ 376 h 1001"/>
                <a:gd name="T4" fmla="*/ 1080 w 1189"/>
                <a:gd name="T5" fmla="*/ 374 h 1001"/>
                <a:gd name="T6" fmla="*/ 1069 w 1189"/>
                <a:gd name="T7" fmla="*/ 360 h 1001"/>
                <a:gd name="T8" fmla="*/ 903 w 1189"/>
                <a:gd name="T9" fmla="*/ 260 h 1001"/>
                <a:gd name="T10" fmla="*/ 881 w 1189"/>
                <a:gd name="T11" fmla="*/ 268 h 1001"/>
                <a:gd name="T12" fmla="*/ 790 w 1189"/>
                <a:gd name="T13" fmla="*/ 276 h 1001"/>
                <a:gd name="T14" fmla="*/ 771 w 1189"/>
                <a:gd name="T15" fmla="*/ 310 h 1001"/>
                <a:gd name="T16" fmla="*/ 751 w 1189"/>
                <a:gd name="T17" fmla="*/ 320 h 1001"/>
                <a:gd name="T18" fmla="*/ 724 w 1189"/>
                <a:gd name="T19" fmla="*/ 323 h 1001"/>
                <a:gd name="T20" fmla="*/ 701 w 1189"/>
                <a:gd name="T21" fmla="*/ 316 h 1001"/>
                <a:gd name="T22" fmla="*/ 682 w 1189"/>
                <a:gd name="T23" fmla="*/ 299 h 1001"/>
                <a:gd name="T24" fmla="*/ 674 w 1189"/>
                <a:gd name="T25" fmla="*/ 280 h 1001"/>
                <a:gd name="T26" fmla="*/ 533 w 1189"/>
                <a:gd name="T27" fmla="*/ 224 h 1001"/>
                <a:gd name="T28" fmla="*/ 373 w 1189"/>
                <a:gd name="T29" fmla="*/ 156 h 1001"/>
                <a:gd name="T30" fmla="*/ 347 w 1189"/>
                <a:gd name="T31" fmla="*/ 168 h 1001"/>
                <a:gd name="T32" fmla="*/ 315 w 1189"/>
                <a:gd name="T33" fmla="*/ 149 h 1001"/>
                <a:gd name="T34" fmla="*/ 295 w 1189"/>
                <a:gd name="T35" fmla="*/ 114 h 1001"/>
                <a:gd name="T36" fmla="*/ 306 w 1189"/>
                <a:gd name="T37" fmla="*/ 88 h 1001"/>
                <a:gd name="T38" fmla="*/ 337 w 1189"/>
                <a:gd name="T39" fmla="*/ 68 h 1001"/>
                <a:gd name="T40" fmla="*/ 294 w 1189"/>
                <a:gd name="T41" fmla="*/ 65 h 1001"/>
                <a:gd name="T42" fmla="*/ 282 w 1189"/>
                <a:gd name="T43" fmla="*/ 105 h 1001"/>
                <a:gd name="T44" fmla="*/ 265 w 1189"/>
                <a:gd name="T45" fmla="*/ 124 h 1001"/>
                <a:gd name="T46" fmla="*/ 244 w 1189"/>
                <a:gd name="T47" fmla="*/ 129 h 1001"/>
                <a:gd name="T48" fmla="*/ 215 w 1189"/>
                <a:gd name="T49" fmla="*/ 139 h 1001"/>
                <a:gd name="T50" fmla="*/ 155 w 1189"/>
                <a:gd name="T51" fmla="*/ 68 h 1001"/>
                <a:gd name="T52" fmla="*/ 140 w 1189"/>
                <a:gd name="T53" fmla="*/ 86 h 1001"/>
                <a:gd name="T54" fmla="*/ 130 w 1189"/>
                <a:gd name="T55" fmla="*/ 80 h 1001"/>
                <a:gd name="T56" fmla="*/ 122 w 1189"/>
                <a:gd name="T57" fmla="*/ 49 h 1001"/>
                <a:gd name="T58" fmla="*/ 129 w 1189"/>
                <a:gd name="T59" fmla="*/ 0 h 1001"/>
                <a:gd name="T60" fmla="*/ 57 w 1189"/>
                <a:gd name="T61" fmla="*/ 112 h 1001"/>
                <a:gd name="T62" fmla="*/ 18 w 1189"/>
                <a:gd name="T63" fmla="*/ 249 h 1001"/>
                <a:gd name="T64" fmla="*/ 0 w 1189"/>
                <a:gd name="T65" fmla="*/ 393 h 1001"/>
                <a:gd name="T66" fmla="*/ 11 w 1189"/>
                <a:gd name="T67" fmla="*/ 541 h 1001"/>
                <a:gd name="T68" fmla="*/ 31 w 1189"/>
                <a:gd name="T69" fmla="*/ 615 h 1001"/>
                <a:gd name="T70" fmla="*/ 52 w 1189"/>
                <a:gd name="T71" fmla="*/ 668 h 1001"/>
                <a:gd name="T72" fmla="*/ 86 w 1189"/>
                <a:gd name="T73" fmla="*/ 730 h 1001"/>
                <a:gd name="T74" fmla="*/ 125 w 1189"/>
                <a:gd name="T75" fmla="*/ 781 h 1001"/>
                <a:gd name="T76" fmla="*/ 205 w 1189"/>
                <a:gd name="T77" fmla="*/ 849 h 1001"/>
                <a:gd name="T78" fmla="*/ 307 w 1189"/>
                <a:gd name="T79" fmla="*/ 902 h 1001"/>
                <a:gd name="T80" fmla="*/ 387 w 1189"/>
                <a:gd name="T81" fmla="*/ 929 h 1001"/>
                <a:gd name="T82" fmla="*/ 438 w 1189"/>
                <a:gd name="T83" fmla="*/ 941 h 1001"/>
                <a:gd name="T84" fmla="*/ 539 w 1189"/>
                <a:gd name="T85" fmla="*/ 951 h 1001"/>
                <a:gd name="T86" fmla="*/ 647 w 1189"/>
                <a:gd name="T87" fmla="*/ 937 h 1001"/>
                <a:gd name="T88" fmla="*/ 760 w 1189"/>
                <a:gd name="T89" fmla="*/ 892 h 1001"/>
                <a:gd name="T90" fmla="*/ 835 w 1189"/>
                <a:gd name="T91" fmla="*/ 845 h 1001"/>
                <a:gd name="T92" fmla="*/ 895 w 1189"/>
                <a:gd name="T93" fmla="*/ 790 h 1001"/>
                <a:gd name="T94" fmla="*/ 950 w 1189"/>
                <a:gd name="T95" fmla="*/ 731 h 1001"/>
                <a:gd name="T96" fmla="*/ 1026 w 1189"/>
                <a:gd name="T97" fmla="*/ 614 h 1001"/>
                <a:gd name="T98" fmla="*/ 1088 w 1189"/>
                <a:gd name="T99" fmla="*/ 469 h 1001"/>
                <a:gd name="T100" fmla="*/ 1129 w 1189"/>
                <a:gd name="T101" fmla="*/ 324 h 100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89"/>
                <a:gd name="T154" fmla="*/ 0 h 1001"/>
                <a:gd name="T155" fmla="*/ 1189 w 1189"/>
                <a:gd name="T156" fmla="*/ 1001 h 1001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89" h="1001">
                  <a:moveTo>
                    <a:pt x="1173" y="349"/>
                  </a:moveTo>
                  <a:lnTo>
                    <a:pt x="1173" y="349"/>
                  </a:lnTo>
                  <a:lnTo>
                    <a:pt x="1172" y="360"/>
                  </a:lnTo>
                  <a:lnTo>
                    <a:pt x="1169" y="370"/>
                  </a:lnTo>
                  <a:lnTo>
                    <a:pt x="1165" y="379"/>
                  </a:lnTo>
                  <a:lnTo>
                    <a:pt x="1160" y="387"/>
                  </a:lnTo>
                  <a:lnTo>
                    <a:pt x="1154" y="392"/>
                  </a:lnTo>
                  <a:lnTo>
                    <a:pt x="1150" y="396"/>
                  </a:lnTo>
                  <a:lnTo>
                    <a:pt x="1146" y="399"/>
                  </a:lnTo>
                  <a:lnTo>
                    <a:pt x="1142" y="397"/>
                  </a:lnTo>
                  <a:lnTo>
                    <a:pt x="1137" y="394"/>
                  </a:lnTo>
                  <a:lnTo>
                    <a:pt x="1134" y="391"/>
                  </a:lnTo>
                  <a:lnTo>
                    <a:pt x="1131" y="388"/>
                  </a:lnTo>
                  <a:lnTo>
                    <a:pt x="1128" y="383"/>
                  </a:lnTo>
                  <a:lnTo>
                    <a:pt x="1126" y="379"/>
                  </a:lnTo>
                  <a:lnTo>
                    <a:pt x="1123" y="370"/>
                  </a:lnTo>
                  <a:lnTo>
                    <a:pt x="1007" y="419"/>
                  </a:lnTo>
                  <a:lnTo>
                    <a:pt x="951" y="274"/>
                  </a:lnTo>
                  <a:lnTo>
                    <a:pt x="943" y="278"/>
                  </a:lnTo>
                  <a:lnTo>
                    <a:pt x="936" y="280"/>
                  </a:lnTo>
                  <a:lnTo>
                    <a:pt x="928" y="282"/>
                  </a:lnTo>
                  <a:lnTo>
                    <a:pt x="911" y="272"/>
                  </a:lnTo>
                  <a:lnTo>
                    <a:pt x="899" y="261"/>
                  </a:lnTo>
                  <a:lnTo>
                    <a:pt x="832" y="291"/>
                  </a:lnTo>
                  <a:lnTo>
                    <a:pt x="829" y="299"/>
                  </a:lnTo>
                  <a:lnTo>
                    <a:pt x="825" y="309"/>
                  </a:lnTo>
                  <a:lnTo>
                    <a:pt x="819" y="318"/>
                  </a:lnTo>
                  <a:lnTo>
                    <a:pt x="812" y="326"/>
                  </a:lnTo>
                  <a:lnTo>
                    <a:pt x="808" y="329"/>
                  </a:lnTo>
                  <a:lnTo>
                    <a:pt x="803" y="332"/>
                  </a:lnTo>
                  <a:lnTo>
                    <a:pt x="798" y="335"/>
                  </a:lnTo>
                  <a:lnTo>
                    <a:pt x="791" y="337"/>
                  </a:lnTo>
                  <a:lnTo>
                    <a:pt x="785" y="339"/>
                  </a:lnTo>
                  <a:lnTo>
                    <a:pt x="778" y="340"/>
                  </a:lnTo>
                  <a:lnTo>
                    <a:pt x="770" y="340"/>
                  </a:lnTo>
                  <a:lnTo>
                    <a:pt x="762" y="340"/>
                  </a:lnTo>
                  <a:lnTo>
                    <a:pt x="755" y="338"/>
                  </a:lnTo>
                  <a:lnTo>
                    <a:pt x="747" y="336"/>
                  </a:lnTo>
                  <a:lnTo>
                    <a:pt x="738" y="333"/>
                  </a:lnTo>
                  <a:lnTo>
                    <a:pt x="729" y="327"/>
                  </a:lnTo>
                  <a:lnTo>
                    <a:pt x="725" y="324"/>
                  </a:lnTo>
                  <a:lnTo>
                    <a:pt x="721" y="320"/>
                  </a:lnTo>
                  <a:lnTo>
                    <a:pt x="718" y="315"/>
                  </a:lnTo>
                  <a:lnTo>
                    <a:pt x="715" y="309"/>
                  </a:lnTo>
                  <a:lnTo>
                    <a:pt x="713" y="302"/>
                  </a:lnTo>
                  <a:lnTo>
                    <a:pt x="710" y="295"/>
                  </a:lnTo>
                  <a:lnTo>
                    <a:pt x="710" y="284"/>
                  </a:lnTo>
                  <a:lnTo>
                    <a:pt x="708" y="285"/>
                  </a:lnTo>
                  <a:lnTo>
                    <a:pt x="682" y="151"/>
                  </a:lnTo>
                  <a:lnTo>
                    <a:pt x="561" y="236"/>
                  </a:lnTo>
                  <a:lnTo>
                    <a:pt x="520" y="116"/>
                  </a:lnTo>
                  <a:lnTo>
                    <a:pt x="402" y="187"/>
                  </a:lnTo>
                  <a:lnTo>
                    <a:pt x="393" y="164"/>
                  </a:lnTo>
                  <a:lnTo>
                    <a:pt x="388" y="168"/>
                  </a:lnTo>
                  <a:lnTo>
                    <a:pt x="382" y="171"/>
                  </a:lnTo>
                  <a:lnTo>
                    <a:pt x="372" y="175"/>
                  </a:lnTo>
                  <a:lnTo>
                    <a:pt x="365" y="177"/>
                  </a:lnTo>
                  <a:lnTo>
                    <a:pt x="362" y="177"/>
                  </a:lnTo>
                  <a:lnTo>
                    <a:pt x="344" y="167"/>
                  </a:lnTo>
                  <a:lnTo>
                    <a:pt x="332" y="157"/>
                  </a:lnTo>
                  <a:lnTo>
                    <a:pt x="322" y="147"/>
                  </a:lnTo>
                  <a:lnTo>
                    <a:pt x="316" y="137"/>
                  </a:lnTo>
                  <a:lnTo>
                    <a:pt x="312" y="128"/>
                  </a:lnTo>
                  <a:lnTo>
                    <a:pt x="311" y="120"/>
                  </a:lnTo>
                  <a:lnTo>
                    <a:pt x="312" y="113"/>
                  </a:lnTo>
                  <a:lnTo>
                    <a:pt x="314" y="106"/>
                  </a:lnTo>
                  <a:lnTo>
                    <a:pt x="318" y="99"/>
                  </a:lnTo>
                  <a:lnTo>
                    <a:pt x="322" y="93"/>
                  </a:lnTo>
                  <a:lnTo>
                    <a:pt x="328" y="88"/>
                  </a:lnTo>
                  <a:lnTo>
                    <a:pt x="333" y="84"/>
                  </a:lnTo>
                  <a:lnTo>
                    <a:pt x="345" y="77"/>
                  </a:lnTo>
                  <a:lnTo>
                    <a:pt x="355" y="72"/>
                  </a:lnTo>
                  <a:lnTo>
                    <a:pt x="335" y="26"/>
                  </a:lnTo>
                  <a:lnTo>
                    <a:pt x="311" y="52"/>
                  </a:lnTo>
                  <a:lnTo>
                    <a:pt x="310" y="68"/>
                  </a:lnTo>
                  <a:lnTo>
                    <a:pt x="308" y="80"/>
                  </a:lnTo>
                  <a:lnTo>
                    <a:pt x="306" y="91"/>
                  </a:lnTo>
                  <a:lnTo>
                    <a:pt x="301" y="102"/>
                  </a:lnTo>
                  <a:lnTo>
                    <a:pt x="297" y="110"/>
                  </a:lnTo>
                  <a:lnTo>
                    <a:pt x="293" y="116"/>
                  </a:lnTo>
                  <a:lnTo>
                    <a:pt x="288" y="122"/>
                  </a:lnTo>
                  <a:lnTo>
                    <a:pt x="283" y="126"/>
                  </a:lnTo>
                  <a:lnTo>
                    <a:pt x="279" y="130"/>
                  </a:lnTo>
                  <a:lnTo>
                    <a:pt x="274" y="132"/>
                  </a:lnTo>
                  <a:lnTo>
                    <a:pt x="266" y="135"/>
                  </a:lnTo>
                  <a:lnTo>
                    <a:pt x="259" y="136"/>
                  </a:lnTo>
                  <a:lnTo>
                    <a:pt x="257" y="136"/>
                  </a:lnTo>
                  <a:lnTo>
                    <a:pt x="248" y="133"/>
                  </a:lnTo>
                  <a:lnTo>
                    <a:pt x="240" y="130"/>
                  </a:lnTo>
                  <a:lnTo>
                    <a:pt x="226" y="146"/>
                  </a:lnTo>
                  <a:lnTo>
                    <a:pt x="177" y="39"/>
                  </a:lnTo>
                  <a:lnTo>
                    <a:pt x="169" y="57"/>
                  </a:lnTo>
                  <a:lnTo>
                    <a:pt x="163" y="72"/>
                  </a:lnTo>
                  <a:lnTo>
                    <a:pt x="157" y="81"/>
                  </a:lnTo>
                  <a:lnTo>
                    <a:pt x="153" y="87"/>
                  </a:lnTo>
                  <a:lnTo>
                    <a:pt x="149" y="90"/>
                  </a:lnTo>
                  <a:lnTo>
                    <a:pt x="147" y="91"/>
                  </a:lnTo>
                  <a:lnTo>
                    <a:pt x="145" y="92"/>
                  </a:lnTo>
                  <a:lnTo>
                    <a:pt x="140" y="88"/>
                  </a:lnTo>
                  <a:lnTo>
                    <a:pt x="137" y="84"/>
                  </a:lnTo>
                  <a:lnTo>
                    <a:pt x="134" y="80"/>
                  </a:lnTo>
                  <a:lnTo>
                    <a:pt x="132" y="75"/>
                  </a:lnTo>
                  <a:lnTo>
                    <a:pt x="129" y="65"/>
                  </a:lnTo>
                  <a:lnTo>
                    <a:pt x="128" y="52"/>
                  </a:lnTo>
                  <a:lnTo>
                    <a:pt x="128" y="40"/>
                  </a:lnTo>
                  <a:lnTo>
                    <a:pt x="130" y="27"/>
                  </a:lnTo>
                  <a:lnTo>
                    <a:pt x="133" y="13"/>
                  </a:lnTo>
                  <a:lnTo>
                    <a:pt x="136" y="0"/>
                  </a:lnTo>
                  <a:lnTo>
                    <a:pt x="87" y="50"/>
                  </a:lnTo>
                  <a:lnTo>
                    <a:pt x="73" y="83"/>
                  </a:lnTo>
                  <a:lnTo>
                    <a:pt x="60" y="118"/>
                  </a:lnTo>
                  <a:lnTo>
                    <a:pt x="48" y="153"/>
                  </a:lnTo>
                  <a:lnTo>
                    <a:pt x="38" y="189"/>
                  </a:lnTo>
                  <a:lnTo>
                    <a:pt x="28" y="226"/>
                  </a:lnTo>
                  <a:lnTo>
                    <a:pt x="19" y="262"/>
                  </a:lnTo>
                  <a:lnTo>
                    <a:pt x="12" y="300"/>
                  </a:lnTo>
                  <a:lnTo>
                    <a:pt x="6" y="337"/>
                  </a:lnTo>
                  <a:lnTo>
                    <a:pt x="3" y="376"/>
                  </a:lnTo>
                  <a:lnTo>
                    <a:pt x="0" y="414"/>
                  </a:lnTo>
                  <a:lnTo>
                    <a:pt x="0" y="453"/>
                  </a:lnTo>
                  <a:lnTo>
                    <a:pt x="2" y="492"/>
                  </a:lnTo>
                  <a:lnTo>
                    <a:pt x="6" y="531"/>
                  </a:lnTo>
                  <a:lnTo>
                    <a:pt x="12" y="569"/>
                  </a:lnTo>
                  <a:lnTo>
                    <a:pt x="16" y="588"/>
                  </a:lnTo>
                  <a:lnTo>
                    <a:pt x="22" y="608"/>
                  </a:lnTo>
                  <a:lnTo>
                    <a:pt x="27" y="627"/>
                  </a:lnTo>
                  <a:lnTo>
                    <a:pt x="33" y="647"/>
                  </a:lnTo>
                  <a:lnTo>
                    <a:pt x="40" y="666"/>
                  </a:lnTo>
                  <a:lnTo>
                    <a:pt x="47" y="685"/>
                  </a:lnTo>
                  <a:lnTo>
                    <a:pt x="55" y="703"/>
                  </a:lnTo>
                  <a:lnTo>
                    <a:pt x="64" y="721"/>
                  </a:lnTo>
                  <a:lnTo>
                    <a:pt x="72" y="737"/>
                  </a:lnTo>
                  <a:lnTo>
                    <a:pt x="81" y="754"/>
                  </a:lnTo>
                  <a:lnTo>
                    <a:pt x="91" y="768"/>
                  </a:lnTo>
                  <a:lnTo>
                    <a:pt x="100" y="783"/>
                  </a:lnTo>
                  <a:lnTo>
                    <a:pt x="111" y="797"/>
                  </a:lnTo>
                  <a:lnTo>
                    <a:pt x="121" y="810"/>
                  </a:lnTo>
                  <a:lnTo>
                    <a:pt x="132" y="822"/>
                  </a:lnTo>
                  <a:lnTo>
                    <a:pt x="144" y="835"/>
                  </a:lnTo>
                  <a:lnTo>
                    <a:pt x="166" y="856"/>
                  </a:lnTo>
                  <a:lnTo>
                    <a:pt x="191" y="876"/>
                  </a:lnTo>
                  <a:lnTo>
                    <a:pt x="216" y="894"/>
                  </a:lnTo>
                  <a:lnTo>
                    <a:pt x="242" y="910"/>
                  </a:lnTo>
                  <a:lnTo>
                    <a:pt x="269" y="925"/>
                  </a:lnTo>
                  <a:lnTo>
                    <a:pt x="295" y="937"/>
                  </a:lnTo>
                  <a:lnTo>
                    <a:pt x="323" y="949"/>
                  </a:lnTo>
                  <a:lnTo>
                    <a:pt x="352" y="960"/>
                  </a:lnTo>
                  <a:lnTo>
                    <a:pt x="379" y="969"/>
                  </a:lnTo>
                  <a:lnTo>
                    <a:pt x="408" y="978"/>
                  </a:lnTo>
                  <a:lnTo>
                    <a:pt x="410" y="978"/>
                  </a:lnTo>
                  <a:lnTo>
                    <a:pt x="436" y="985"/>
                  </a:lnTo>
                  <a:lnTo>
                    <a:pt x="461" y="990"/>
                  </a:lnTo>
                  <a:lnTo>
                    <a:pt x="487" y="995"/>
                  </a:lnTo>
                  <a:lnTo>
                    <a:pt x="514" y="999"/>
                  </a:lnTo>
                  <a:lnTo>
                    <a:pt x="541" y="1001"/>
                  </a:lnTo>
                  <a:lnTo>
                    <a:pt x="568" y="1001"/>
                  </a:lnTo>
                  <a:lnTo>
                    <a:pt x="596" y="1000"/>
                  </a:lnTo>
                  <a:lnTo>
                    <a:pt x="623" y="998"/>
                  </a:lnTo>
                  <a:lnTo>
                    <a:pt x="652" y="992"/>
                  </a:lnTo>
                  <a:lnTo>
                    <a:pt x="681" y="986"/>
                  </a:lnTo>
                  <a:lnTo>
                    <a:pt x="709" y="978"/>
                  </a:lnTo>
                  <a:lnTo>
                    <a:pt x="739" y="967"/>
                  </a:lnTo>
                  <a:lnTo>
                    <a:pt x="769" y="954"/>
                  </a:lnTo>
                  <a:lnTo>
                    <a:pt x="800" y="939"/>
                  </a:lnTo>
                  <a:lnTo>
                    <a:pt x="829" y="922"/>
                  </a:lnTo>
                  <a:lnTo>
                    <a:pt x="860" y="902"/>
                  </a:lnTo>
                  <a:lnTo>
                    <a:pt x="879" y="889"/>
                  </a:lnTo>
                  <a:lnTo>
                    <a:pt x="895" y="876"/>
                  </a:lnTo>
                  <a:lnTo>
                    <a:pt x="912" y="862"/>
                  </a:lnTo>
                  <a:lnTo>
                    <a:pt x="928" y="848"/>
                  </a:lnTo>
                  <a:lnTo>
                    <a:pt x="943" y="832"/>
                  </a:lnTo>
                  <a:lnTo>
                    <a:pt x="959" y="817"/>
                  </a:lnTo>
                  <a:lnTo>
                    <a:pt x="973" y="802"/>
                  </a:lnTo>
                  <a:lnTo>
                    <a:pt x="987" y="785"/>
                  </a:lnTo>
                  <a:lnTo>
                    <a:pt x="1001" y="769"/>
                  </a:lnTo>
                  <a:lnTo>
                    <a:pt x="1013" y="752"/>
                  </a:lnTo>
                  <a:lnTo>
                    <a:pt x="1038" y="718"/>
                  </a:lnTo>
                  <a:lnTo>
                    <a:pt x="1060" y="683"/>
                  </a:lnTo>
                  <a:lnTo>
                    <a:pt x="1081" y="646"/>
                  </a:lnTo>
                  <a:lnTo>
                    <a:pt x="1100" y="608"/>
                  </a:lnTo>
                  <a:lnTo>
                    <a:pt x="1116" y="571"/>
                  </a:lnTo>
                  <a:lnTo>
                    <a:pt x="1132" y="532"/>
                  </a:lnTo>
                  <a:lnTo>
                    <a:pt x="1146" y="494"/>
                  </a:lnTo>
                  <a:lnTo>
                    <a:pt x="1158" y="455"/>
                  </a:lnTo>
                  <a:lnTo>
                    <a:pt x="1170" y="417"/>
                  </a:lnTo>
                  <a:lnTo>
                    <a:pt x="1180" y="379"/>
                  </a:lnTo>
                  <a:lnTo>
                    <a:pt x="1189" y="341"/>
                  </a:lnTo>
                  <a:lnTo>
                    <a:pt x="1173" y="349"/>
                  </a:lnTo>
                  <a:close/>
                </a:path>
              </a:pathLst>
            </a:custGeom>
            <a:solidFill>
              <a:srgbClr val="FBB04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66" name="Group 468"/>
            <p:cNvGrpSpPr>
              <a:grpSpLocks/>
            </p:cNvGrpSpPr>
            <p:nvPr/>
          </p:nvGrpSpPr>
          <p:grpSpPr bwMode="auto">
            <a:xfrm>
              <a:off x="2774" y="2932"/>
              <a:ext cx="1011" cy="826"/>
              <a:chOff x="2605" y="2949"/>
              <a:chExt cx="1064" cy="869"/>
            </a:xfrm>
          </p:grpSpPr>
          <p:sp>
            <p:nvSpPr>
              <p:cNvPr id="3167" name="Freeform 443"/>
              <p:cNvSpPr>
                <a:spLocks/>
              </p:cNvSpPr>
              <p:nvPr/>
            </p:nvSpPr>
            <p:spPr bwMode="auto">
              <a:xfrm>
                <a:off x="2765" y="3256"/>
                <a:ext cx="219" cy="378"/>
              </a:xfrm>
              <a:custGeom>
                <a:avLst/>
                <a:gdLst>
                  <a:gd name="T0" fmla="*/ 80 w 219"/>
                  <a:gd name="T1" fmla="*/ 0 h 378"/>
                  <a:gd name="T2" fmla="*/ 117 w 219"/>
                  <a:gd name="T3" fmla="*/ 34 h 378"/>
                  <a:gd name="T4" fmla="*/ 152 w 219"/>
                  <a:gd name="T5" fmla="*/ 70 h 378"/>
                  <a:gd name="T6" fmla="*/ 175 w 219"/>
                  <a:gd name="T7" fmla="*/ 99 h 378"/>
                  <a:gd name="T8" fmla="*/ 194 w 219"/>
                  <a:gd name="T9" fmla="*/ 128 h 378"/>
                  <a:gd name="T10" fmla="*/ 209 w 219"/>
                  <a:gd name="T11" fmla="*/ 157 h 378"/>
                  <a:gd name="T12" fmla="*/ 212 w 219"/>
                  <a:gd name="T13" fmla="*/ 172 h 378"/>
                  <a:gd name="T14" fmla="*/ 219 w 219"/>
                  <a:gd name="T15" fmla="*/ 221 h 378"/>
                  <a:gd name="T16" fmla="*/ 218 w 219"/>
                  <a:gd name="T17" fmla="*/ 241 h 378"/>
                  <a:gd name="T18" fmla="*/ 214 w 219"/>
                  <a:gd name="T19" fmla="*/ 261 h 378"/>
                  <a:gd name="T20" fmla="*/ 206 w 219"/>
                  <a:gd name="T21" fmla="*/ 280 h 378"/>
                  <a:gd name="T22" fmla="*/ 192 w 219"/>
                  <a:gd name="T23" fmla="*/ 302 h 378"/>
                  <a:gd name="T24" fmla="*/ 151 w 219"/>
                  <a:gd name="T25" fmla="*/ 354 h 378"/>
                  <a:gd name="T26" fmla="*/ 144 w 219"/>
                  <a:gd name="T27" fmla="*/ 360 h 378"/>
                  <a:gd name="T28" fmla="*/ 130 w 219"/>
                  <a:gd name="T29" fmla="*/ 371 h 378"/>
                  <a:gd name="T30" fmla="*/ 115 w 219"/>
                  <a:gd name="T31" fmla="*/ 377 h 378"/>
                  <a:gd name="T32" fmla="*/ 101 w 219"/>
                  <a:gd name="T33" fmla="*/ 377 h 378"/>
                  <a:gd name="T34" fmla="*/ 87 w 219"/>
                  <a:gd name="T35" fmla="*/ 374 h 378"/>
                  <a:gd name="T36" fmla="*/ 73 w 219"/>
                  <a:gd name="T37" fmla="*/ 366 h 378"/>
                  <a:gd name="T38" fmla="*/ 59 w 219"/>
                  <a:gd name="T39" fmla="*/ 355 h 378"/>
                  <a:gd name="T40" fmla="*/ 47 w 219"/>
                  <a:gd name="T41" fmla="*/ 342 h 378"/>
                  <a:gd name="T42" fmla="*/ 30 w 219"/>
                  <a:gd name="T43" fmla="*/ 315 h 378"/>
                  <a:gd name="T44" fmla="*/ 12 w 219"/>
                  <a:gd name="T45" fmla="*/ 273 h 378"/>
                  <a:gd name="T46" fmla="*/ 2 w 219"/>
                  <a:gd name="T47" fmla="*/ 223 h 378"/>
                  <a:gd name="T48" fmla="*/ 0 w 219"/>
                  <a:gd name="T49" fmla="*/ 197 h 378"/>
                  <a:gd name="T50" fmla="*/ 1 w 219"/>
                  <a:gd name="T51" fmla="*/ 170 h 378"/>
                  <a:gd name="T52" fmla="*/ 4 w 219"/>
                  <a:gd name="T53" fmla="*/ 143 h 378"/>
                  <a:gd name="T54" fmla="*/ 13 w 219"/>
                  <a:gd name="T55" fmla="*/ 95 h 378"/>
                  <a:gd name="T56" fmla="*/ 22 w 219"/>
                  <a:gd name="T57" fmla="*/ 59 h 378"/>
                  <a:gd name="T58" fmla="*/ 31 w 219"/>
                  <a:gd name="T59" fmla="*/ 33 h 378"/>
                  <a:gd name="T60" fmla="*/ 41 w 219"/>
                  <a:gd name="T61" fmla="*/ 16 h 378"/>
                  <a:gd name="T62" fmla="*/ 50 w 219"/>
                  <a:gd name="T63" fmla="*/ 6 h 378"/>
                  <a:gd name="T64" fmla="*/ 59 w 219"/>
                  <a:gd name="T65" fmla="*/ 2 h 378"/>
                  <a:gd name="T66" fmla="*/ 69 w 219"/>
                  <a:gd name="T67" fmla="*/ 0 h 378"/>
                  <a:gd name="T68" fmla="*/ 80 w 219"/>
                  <a:gd name="T69" fmla="*/ 0 h 37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19"/>
                  <a:gd name="T106" fmla="*/ 0 h 378"/>
                  <a:gd name="T107" fmla="*/ 219 w 219"/>
                  <a:gd name="T108" fmla="*/ 378 h 37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19" h="378">
                    <a:moveTo>
                      <a:pt x="80" y="0"/>
                    </a:moveTo>
                    <a:lnTo>
                      <a:pt x="80" y="0"/>
                    </a:lnTo>
                    <a:lnTo>
                      <a:pt x="98" y="17"/>
                    </a:lnTo>
                    <a:lnTo>
                      <a:pt x="117" y="34"/>
                    </a:lnTo>
                    <a:lnTo>
                      <a:pt x="140" y="58"/>
                    </a:lnTo>
                    <a:lnTo>
                      <a:pt x="152" y="70"/>
                    </a:lnTo>
                    <a:lnTo>
                      <a:pt x="164" y="85"/>
                    </a:lnTo>
                    <a:lnTo>
                      <a:pt x="175" y="99"/>
                    </a:lnTo>
                    <a:lnTo>
                      <a:pt x="185" y="113"/>
                    </a:lnTo>
                    <a:lnTo>
                      <a:pt x="194" y="128"/>
                    </a:lnTo>
                    <a:lnTo>
                      <a:pt x="203" y="143"/>
                    </a:lnTo>
                    <a:lnTo>
                      <a:pt x="209" y="157"/>
                    </a:lnTo>
                    <a:lnTo>
                      <a:pt x="212" y="172"/>
                    </a:lnTo>
                    <a:lnTo>
                      <a:pt x="217" y="198"/>
                    </a:lnTo>
                    <a:lnTo>
                      <a:pt x="219" y="221"/>
                    </a:lnTo>
                    <a:lnTo>
                      <a:pt x="219" y="231"/>
                    </a:lnTo>
                    <a:lnTo>
                      <a:pt x="218" y="241"/>
                    </a:lnTo>
                    <a:lnTo>
                      <a:pt x="216" y="252"/>
                    </a:lnTo>
                    <a:lnTo>
                      <a:pt x="214" y="261"/>
                    </a:lnTo>
                    <a:lnTo>
                      <a:pt x="210" y="270"/>
                    </a:lnTo>
                    <a:lnTo>
                      <a:pt x="206" y="280"/>
                    </a:lnTo>
                    <a:lnTo>
                      <a:pt x="199" y="291"/>
                    </a:lnTo>
                    <a:lnTo>
                      <a:pt x="192" y="302"/>
                    </a:lnTo>
                    <a:lnTo>
                      <a:pt x="175" y="325"/>
                    </a:lnTo>
                    <a:lnTo>
                      <a:pt x="151" y="354"/>
                    </a:lnTo>
                    <a:lnTo>
                      <a:pt x="144" y="360"/>
                    </a:lnTo>
                    <a:lnTo>
                      <a:pt x="137" y="366"/>
                    </a:lnTo>
                    <a:lnTo>
                      <a:pt x="130" y="371"/>
                    </a:lnTo>
                    <a:lnTo>
                      <a:pt x="123" y="375"/>
                    </a:lnTo>
                    <a:lnTo>
                      <a:pt x="115" y="377"/>
                    </a:lnTo>
                    <a:lnTo>
                      <a:pt x="108" y="378"/>
                    </a:lnTo>
                    <a:lnTo>
                      <a:pt x="101" y="377"/>
                    </a:lnTo>
                    <a:lnTo>
                      <a:pt x="94" y="376"/>
                    </a:lnTo>
                    <a:lnTo>
                      <a:pt x="87" y="374"/>
                    </a:lnTo>
                    <a:lnTo>
                      <a:pt x="80" y="371"/>
                    </a:lnTo>
                    <a:lnTo>
                      <a:pt x="73" y="366"/>
                    </a:lnTo>
                    <a:lnTo>
                      <a:pt x="66" y="361"/>
                    </a:lnTo>
                    <a:lnTo>
                      <a:pt x="59" y="355"/>
                    </a:lnTo>
                    <a:lnTo>
                      <a:pt x="53" y="349"/>
                    </a:lnTo>
                    <a:lnTo>
                      <a:pt x="47" y="342"/>
                    </a:lnTo>
                    <a:lnTo>
                      <a:pt x="41" y="334"/>
                    </a:lnTo>
                    <a:lnTo>
                      <a:pt x="30" y="315"/>
                    </a:lnTo>
                    <a:lnTo>
                      <a:pt x="20" y="295"/>
                    </a:lnTo>
                    <a:lnTo>
                      <a:pt x="12" y="273"/>
                    </a:lnTo>
                    <a:lnTo>
                      <a:pt x="6" y="249"/>
                    </a:lnTo>
                    <a:lnTo>
                      <a:pt x="2" y="223"/>
                    </a:lnTo>
                    <a:lnTo>
                      <a:pt x="1" y="211"/>
                    </a:lnTo>
                    <a:lnTo>
                      <a:pt x="0" y="197"/>
                    </a:lnTo>
                    <a:lnTo>
                      <a:pt x="0" y="184"/>
                    </a:lnTo>
                    <a:lnTo>
                      <a:pt x="1" y="170"/>
                    </a:lnTo>
                    <a:lnTo>
                      <a:pt x="2" y="156"/>
                    </a:lnTo>
                    <a:lnTo>
                      <a:pt x="4" y="143"/>
                    </a:lnTo>
                    <a:lnTo>
                      <a:pt x="13" y="95"/>
                    </a:lnTo>
                    <a:lnTo>
                      <a:pt x="18" y="75"/>
                    </a:lnTo>
                    <a:lnTo>
                      <a:pt x="22" y="59"/>
                    </a:lnTo>
                    <a:lnTo>
                      <a:pt x="27" y="45"/>
                    </a:lnTo>
                    <a:lnTo>
                      <a:pt x="31" y="33"/>
                    </a:lnTo>
                    <a:lnTo>
                      <a:pt x="35" y="24"/>
                    </a:lnTo>
                    <a:lnTo>
                      <a:pt x="41" y="16"/>
                    </a:lnTo>
                    <a:lnTo>
                      <a:pt x="45" y="11"/>
                    </a:lnTo>
                    <a:lnTo>
                      <a:pt x="50" y="6"/>
                    </a:lnTo>
                    <a:lnTo>
                      <a:pt x="54" y="4"/>
                    </a:lnTo>
                    <a:lnTo>
                      <a:pt x="59" y="2"/>
                    </a:lnTo>
                    <a:lnTo>
                      <a:pt x="64" y="0"/>
                    </a:lnTo>
                    <a:lnTo>
                      <a:pt x="69" y="0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8" name="Freeform 444"/>
              <p:cNvSpPr>
                <a:spLocks/>
              </p:cNvSpPr>
              <p:nvPr/>
            </p:nvSpPr>
            <p:spPr bwMode="auto">
              <a:xfrm>
                <a:off x="3556" y="3272"/>
                <a:ext cx="113" cy="177"/>
              </a:xfrm>
              <a:custGeom>
                <a:avLst/>
                <a:gdLst>
                  <a:gd name="T0" fmla="*/ 85 w 113"/>
                  <a:gd name="T1" fmla="*/ 0 h 177"/>
                  <a:gd name="T2" fmla="*/ 85 w 113"/>
                  <a:gd name="T3" fmla="*/ 0 h 177"/>
                  <a:gd name="T4" fmla="*/ 79 w 113"/>
                  <a:gd name="T5" fmla="*/ 3 h 177"/>
                  <a:gd name="T6" fmla="*/ 65 w 113"/>
                  <a:gd name="T7" fmla="*/ 12 h 177"/>
                  <a:gd name="T8" fmla="*/ 55 w 113"/>
                  <a:gd name="T9" fmla="*/ 19 h 177"/>
                  <a:gd name="T10" fmla="*/ 45 w 113"/>
                  <a:gd name="T11" fmla="*/ 27 h 177"/>
                  <a:gd name="T12" fmla="*/ 35 w 113"/>
                  <a:gd name="T13" fmla="*/ 36 h 177"/>
                  <a:gd name="T14" fmla="*/ 25 w 113"/>
                  <a:gd name="T15" fmla="*/ 45 h 177"/>
                  <a:gd name="T16" fmla="*/ 15 w 113"/>
                  <a:gd name="T17" fmla="*/ 56 h 177"/>
                  <a:gd name="T18" fmla="*/ 8 w 113"/>
                  <a:gd name="T19" fmla="*/ 68 h 177"/>
                  <a:gd name="T20" fmla="*/ 5 w 113"/>
                  <a:gd name="T21" fmla="*/ 74 h 177"/>
                  <a:gd name="T22" fmla="*/ 3 w 113"/>
                  <a:gd name="T23" fmla="*/ 81 h 177"/>
                  <a:gd name="T24" fmla="*/ 1 w 113"/>
                  <a:gd name="T25" fmla="*/ 87 h 177"/>
                  <a:gd name="T26" fmla="*/ 0 w 113"/>
                  <a:gd name="T27" fmla="*/ 93 h 177"/>
                  <a:gd name="T28" fmla="*/ 0 w 113"/>
                  <a:gd name="T29" fmla="*/ 100 h 177"/>
                  <a:gd name="T30" fmla="*/ 1 w 113"/>
                  <a:gd name="T31" fmla="*/ 108 h 177"/>
                  <a:gd name="T32" fmla="*/ 2 w 113"/>
                  <a:gd name="T33" fmla="*/ 115 h 177"/>
                  <a:gd name="T34" fmla="*/ 5 w 113"/>
                  <a:gd name="T35" fmla="*/ 122 h 177"/>
                  <a:gd name="T36" fmla="*/ 8 w 113"/>
                  <a:gd name="T37" fmla="*/ 129 h 177"/>
                  <a:gd name="T38" fmla="*/ 13 w 113"/>
                  <a:gd name="T39" fmla="*/ 137 h 177"/>
                  <a:gd name="T40" fmla="*/ 20 w 113"/>
                  <a:gd name="T41" fmla="*/ 144 h 177"/>
                  <a:gd name="T42" fmla="*/ 27 w 113"/>
                  <a:gd name="T43" fmla="*/ 152 h 177"/>
                  <a:gd name="T44" fmla="*/ 27 w 113"/>
                  <a:gd name="T45" fmla="*/ 152 h 177"/>
                  <a:gd name="T46" fmla="*/ 31 w 113"/>
                  <a:gd name="T47" fmla="*/ 156 h 177"/>
                  <a:gd name="T48" fmla="*/ 40 w 113"/>
                  <a:gd name="T49" fmla="*/ 164 h 177"/>
                  <a:gd name="T50" fmla="*/ 47 w 113"/>
                  <a:gd name="T51" fmla="*/ 169 h 177"/>
                  <a:gd name="T52" fmla="*/ 54 w 113"/>
                  <a:gd name="T53" fmla="*/ 173 h 177"/>
                  <a:gd name="T54" fmla="*/ 63 w 113"/>
                  <a:gd name="T55" fmla="*/ 176 h 177"/>
                  <a:gd name="T56" fmla="*/ 70 w 113"/>
                  <a:gd name="T57" fmla="*/ 177 h 177"/>
                  <a:gd name="T58" fmla="*/ 74 w 113"/>
                  <a:gd name="T59" fmla="*/ 177 h 177"/>
                  <a:gd name="T60" fmla="*/ 78 w 113"/>
                  <a:gd name="T61" fmla="*/ 176 h 177"/>
                  <a:gd name="T62" fmla="*/ 82 w 113"/>
                  <a:gd name="T63" fmla="*/ 175 h 177"/>
                  <a:gd name="T64" fmla="*/ 86 w 113"/>
                  <a:gd name="T65" fmla="*/ 173 h 177"/>
                  <a:gd name="T66" fmla="*/ 90 w 113"/>
                  <a:gd name="T67" fmla="*/ 170 h 177"/>
                  <a:gd name="T68" fmla="*/ 93 w 113"/>
                  <a:gd name="T69" fmla="*/ 166 h 177"/>
                  <a:gd name="T70" fmla="*/ 96 w 113"/>
                  <a:gd name="T71" fmla="*/ 162 h 177"/>
                  <a:gd name="T72" fmla="*/ 99 w 113"/>
                  <a:gd name="T73" fmla="*/ 156 h 177"/>
                  <a:gd name="T74" fmla="*/ 103 w 113"/>
                  <a:gd name="T75" fmla="*/ 149 h 177"/>
                  <a:gd name="T76" fmla="*/ 105 w 113"/>
                  <a:gd name="T77" fmla="*/ 141 h 177"/>
                  <a:gd name="T78" fmla="*/ 108 w 113"/>
                  <a:gd name="T79" fmla="*/ 132 h 177"/>
                  <a:gd name="T80" fmla="*/ 109 w 113"/>
                  <a:gd name="T81" fmla="*/ 121 h 177"/>
                  <a:gd name="T82" fmla="*/ 112 w 113"/>
                  <a:gd name="T83" fmla="*/ 96 h 177"/>
                  <a:gd name="T84" fmla="*/ 112 w 113"/>
                  <a:gd name="T85" fmla="*/ 64 h 177"/>
                  <a:gd name="T86" fmla="*/ 112 w 113"/>
                  <a:gd name="T87" fmla="*/ 64 h 177"/>
                  <a:gd name="T88" fmla="*/ 113 w 113"/>
                  <a:gd name="T89" fmla="*/ 54 h 177"/>
                  <a:gd name="T90" fmla="*/ 113 w 113"/>
                  <a:gd name="T91" fmla="*/ 43 h 177"/>
                  <a:gd name="T92" fmla="*/ 113 w 113"/>
                  <a:gd name="T93" fmla="*/ 31 h 177"/>
                  <a:gd name="T94" fmla="*/ 110 w 113"/>
                  <a:gd name="T95" fmla="*/ 18 h 177"/>
                  <a:gd name="T96" fmla="*/ 108 w 113"/>
                  <a:gd name="T97" fmla="*/ 13 h 177"/>
                  <a:gd name="T98" fmla="*/ 105 w 113"/>
                  <a:gd name="T99" fmla="*/ 8 h 177"/>
                  <a:gd name="T100" fmla="*/ 102 w 113"/>
                  <a:gd name="T101" fmla="*/ 4 h 177"/>
                  <a:gd name="T102" fmla="*/ 97 w 113"/>
                  <a:gd name="T103" fmla="*/ 2 h 177"/>
                  <a:gd name="T104" fmla="*/ 91 w 113"/>
                  <a:gd name="T105" fmla="*/ 0 h 177"/>
                  <a:gd name="T106" fmla="*/ 85 w 113"/>
                  <a:gd name="T107" fmla="*/ 0 h 177"/>
                  <a:gd name="T108" fmla="*/ 85 w 113"/>
                  <a:gd name="T109" fmla="*/ 0 h 17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13"/>
                  <a:gd name="T166" fmla="*/ 0 h 177"/>
                  <a:gd name="T167" fmla="*/ 113 w 113"/>
                  <a:gd name="T168" fmla="*/ 177 h 177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13" h="177">
                    <a:moveTo>
                      <a:pt x="85" y="0"/>
                    </a:moveTo>
                    <a:lnTo>
                      <a:pt x="85" y="0"/>
                    </a:lnTo>
                    <a:lnTo>
                      <a:pt x="79" y="3"/>
                    </a:lnTo>
                    <a:lnTo>
                      <a:pt x="65" y="12"/>
                    </a:lnTo>
                    <a:lnTo>
                      <a:pt x="55" y="19"/>
                    </a:lnTo>
                    <a:lnTo>
                      <a:pt x="45" y="27"/>
                    </a:lnTo>
                    <a:lnTo>
                      <a:pt x="35" y="36"/>
                    </a:lnTo>
                    <a:lnTo>
                      <a:pt x="25" y="45"/>
                    </a:lnTo>
                    <a:lnTo>
                      <a:pt x="15" y="56"/>
                    </a:lnTo>
                    <a:lnTo>
                      <a:pt x="8" y="68"/>
                    </a:lnTo>
                    <a:lnTo>
                      <a:pt x="5" y="74"/>
                    </a:lnTo>
                    <a:lnTo>
                      <a:pt x="3" y="81"/>
                    </a:lnTo>
                    <a:lnTo>
                      <a:pt x="1" y="87"/>
                    </a:lnTo>
                    <a:lnTo>
                      <a:pt x="0" y="93"/>
                    </a:lnTo>
                    <a:lnTo>
                      <a:pt x="0" y="100"/>
                    </a:lnTo>
                    <a:lnTo>
                      <a:pt x="1" y="108"/>
                    </a:lnTo>
                    <a:lnTo>
                      <a:pt x="2" y="115"/>
                    </a:lnTo>
                    <a:lnTo>
                      <a:pt x="5" y="122"/>
                    </a:lnTo>
                    <a:lnTo>
                      <a:pt x="8" y="129"/>
                    </a:lnTo>
                    <a:lnTo>
                      <a:pt x="13" y="137"/>
                    </a:lnTo>
                    <a:lnTo>
                      <a:pt x="20" y="144"/>
                    </a:lnTo>
                    <a:lnTo>
                      <a:pt x="27" y="152"/>
                    </a:lnTo>
                    <a:lnTo>
                      <a:pt x="31" y="156"/>
                    </a:lnTo>
                    <a:lnTo>
                      <a:pt x="40" y="164"/>
                    </a:lnTo>
                    <a:lnTo>
                      <a:pt x="47" y="169"/>
                    </a:lnTo>
                    <a:lnTo>
                      <a:pt x="54" y="173"/>
                    </a:lnTo>
                    <a:lnTo>
                      <a:pt x="63" y="176"/>
                    </a:lnTo>
                    <a:lnTo>
                      <a:pt x="70" y="177"/>
                    </a:lnTo>
                    <a:lnTo>
                      <a:pt x="74" y="177"/>
                    </a:lnTo>
                    <a:lnTo>
                      <a:pt x="78" y="176"/>
                    </a:lnTo>
                    <a:lnTo>
                      <a:pt x="82" y="175"/>
                    </a:lnTo>
                    <a:lnTo>
                      <a:pt x="86" y="173"/>
                    </a:lnTo>
                    <a:lnTo>
                      <a:pt x="90" y="170"/>
                    </a:lnTo>
                    <a:lnTo>
                      <a:pt x="93" y="166"/>
                    </a:lnTo>
                    <a:lnTo>
                      <a:pt x="96" y="162"/>
                    </a:lnTo>
                    <a:lnTo>
                      <a:pt x="99" y="156"/>
                    </a:lnTo>
                    <a:lnTo>
                      <a:pt x="103" y="149"/>
                    </a:lnTo>
                    <a:lnTo>
                      <a:pt x="105" y="141"/>
                    </a:lnTo>
                    <a:lnTo>
                      <a:pt x="108" y="132"/>
                    </a:lnTo>
                    <a:lnTo>
                      <a:pt x="109" y="121"/>
                    </a:lnTo>
                    <a:lnTo>
                      <a:pt x="112" y="96"/>
                    </a:lnTo>
                    <a:lnTo>
                      <a:pt x="112" y="64"/>
                    </a:lnTo>
                    <a:lnTo>
                      <a:pt x="113" y="54"/>
                    </a:lnTo>
                    <a:lnTo>
                      <a:pt x="113" y="43"/>
                    </a:lnTo>
                    <a:lnTo>
                      <a:pt x="113" y="31"/>
                    </a:lnTo>
                    <a:lnTo>
                      <a:pt x="110" y="18"/>
                    </a:lnTo>
                    <a:lnTo>
                      <a:pt x="108" y="13"/>
                    </a:lnTo>
                    <a:lnTo>
                      <a:pt x="105" y="8"/>
                    </a:lnTo>
                    <a:lnTo>
                      <a:pt x="102" y="4"/>
                    </a:lnTo>
                    <a:lnTo>
                      <a:pt x="97" y="2"/>
                    </a:lnTo>
                    <a:lnTo>
                      <a:pt x="91" y="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9" name="Freeform 445"/>
              <p:cNvSpPr>
                <a:spLocks/>
              </p:cNvSpPr>
              <p:nvPr/>
            </p:nvSpPr>
            <p:spPr bwMode="auto">
              <a:xfrm>
                <a:off x="2643" y="3063"/>
                <a:ext cx="103" cy="195"/>
              </a:xfrm>
              <a:custGeom>
                <a:avLst/>
                <a:gdLst>
                  <a:gd name="T0" fmla="*/ 17 w 103"/>
                  <a:gd name="T1" fmla="*/ 1 h 195"/>
                  <a:gd name="T2" fmla="*/ 17 w 103"/>
                  <a:gd name="T3" fmla="*/ 1 h 195"/>
                  <a:gd name="T4" fmla="*/ 11 w 103"/>
                  <a:gd name="T5" fmla="*/ 17 h 195"/>
                  <a:gd name="T6" fmla="*/ 7 w 103"/>
                  <a:gd name="T7" fmla="*/ 37 h 195"/>
                  <a:gd name="T8" fmla="*/ 2 w 103"/>
                  <a:gd name="T9" fmla="*/ 61 h 195"/>
                  <a:gd name="T10" fmla="*/ 1 w 103"/>
                  <a:gd name="T11" fmla="*/ 74 h 195"/>
                  <a:gd name="T12" fmla="*/ 0 w 103"/>
                  <a:gd name="T13" fmla="*/ 88 h 195"/>
                  <a:gd name="T14" fmla="*/ 0 w 103"/>
                  <a:gd name="T15" fmla="*/ 102 h 195"/>
                  <a:gd name="T16" fmla="*/ 1 w 103"/>
                  <a:gd name="T17" fmla="*/ 117 h 195"/>
                  <a:gd name="T18" fmla="*/ 3 w 103"/>
                  <a:gd name="T19" fmla="*/ 131 h 195"/>
                  <a:gd name="T20" fmla="*/ 7 w 103"/>
                  <a:gd name="T21" fmla="*/ 145 h 195"/>
                  <a:gd name="T22" fmla="*/ 12 w 103"/>
                  <a:gd name="T23" fmla="*/ 159 h 195"/>
                  <a:gd name="T24" fmla="*/ 19 w 103"/>
                  <a:gd name="T25" fmla="*/ 172 h 195"/>
                  <a:gd name="T26" fmla="*/ 19 w 103"/>
                  <a:gd name="T27" fmla="*/ 172 h 195"/>
                  <a:gd name="T28" fmla="*/ 23 w 103"/>
                  <a:gd name="T29" fmla="*/ 174 h 195"/>
                  <a:gd name="T30" fmla="*/ 34 w 103"/>
                  <a:gd name="T31" fmla="*/ 181 h 195"/>
                  <a:gd name="T32" fmla="*/ 50 w 103"/>
                  <a:gd name="T33" fmla="*/ 188 h 195"/>
                  <a:gd name="T34" fmla="*/ 59 w 103"/>
                  <a:gd name="T35" fmla="*/ 191 h 195"/>
                  <a:gd name="T36" fmla="*/ 67 w 103"/>
                  <a:gd name="T37" fmla="*/ 193 h 195"/>
                  <a:gd name="T38" fmla="*/ 75 w 103"/>
                  <a:gd name="T39" fmla="*/ 195 h 195"/>
                  <a:gd name="T40" fmla="*/ 84 w 103"/>
                  <a:gd name="T41" fmla="*/ 193 h 195"/>
                  <a:gd name="T42" fmla="*/ 87 w 103"/>
                  <a:gd name="T43" fmla="*/ 192 h 195"/>
                  <a:gd name="T44" fmla="*/ 91 w 103"/>
                  <a:gd name="T45" fmla="*/ 190 h 195"/>
                  <a:gd name="T46" fmla="*/ 94 w 103"/>
                  <a:gd name="T47" fmla="*/ 188 h 195"/>
                  <a:gd name="T48" fmla="*/ 96 w 103"/>
                  <a:gd name="T49" fmla="*/ 185 h 195"/>
                  <a:gd name="T50" fmla="*/ 99 w 103"/>
                  <a:gd name="T51" fmla="*/ 181 h 195"/>
                  <a:gd name="T52" fmla="*/ 100 w 103"/>
                  <a:gd name="T53" fmla="*/ 177 h 195"/>
                  <a:gd name="T54" fmla="*/ 102 w 103"/>
                  <a:gd name="T55" fmla="*/ 172 h 195"/>
                  <a:gd name="T56" fmla="*/ 103 w 103"/>
                  <a:gd name="T57" fmla="*/ 166 h 195"/>
                  <a:gd name="T58" fmla="*/ 103 w 103"/>
                  <a:gd name="T59" fmla="*/ 151 h 195"/>
                  <a:gd name="T60" fmla="*/ 101 w 103"/>
                  <a:gd name="T61" fmla="*/ 133 h 195"/>
                  <a:gd name="T62" fmla="*/ 101 w 103"/>
                  <a:gd name="T63" fmla="*/ 133 h 195"/>
                  <a:gd name="T64" fmla="*/ 96 w 103"/>
                  <a:gd name="T65" fmla="*/ 110 h 195"/>
                  <a:gd name="T66" fmla="*/ 89 w 103"/>
                  <a:gd name="T67" fmla="*/ 89 h 195"/>
                  <a:gd name="T68" fmla="*/ 81 w 103"/>
                  <a:gd name="T69" fmla="*/ 63 h 195"/>
                  <a:gd name="T70" fmla="*/ 74 w 103"/>
                  <a:gd name="T71" fmla="*/ 51 h 195"/>
                  <a:gd name="T72" fmla="*/ 68 w 103"/>
                  <a:gd name="T73" fmla="*/ 39 h 195"/>
                  <a:gd name="T74" fmla="*/ 62 w 103"/>
                  <a:gd name="T75" fmla="*/ 27 h 195"/>
                  <a:gd name="T76" fmla="*/ 54 w 103"/>
                  <a:gd name="T77" fmla="*/ 18 h 195"/>
                  <a:gd name="T78" fmla="*/ 46 w 103"/>
                  <a:gd name="T79" fmla="*/ 10 h 195"/>
                  <a:gd name="T80" fmla="*/ 42 w 103"/>
                  <a:gd name="T81" fmla="*/ 7 h 195"/>
                  <a:gd name="T82" fmla="*/ 36 w 103"/>
                  <a:gd name="T83" fmla="*/ 4 h 195"/>
                  <a:gd name="T84" fmla="*/ 32 w 103"/>
                  <a:gd name="T85" fmla="*/ 2 h 195"/>
                  <a:gd name="T86" fmla="*/ 27 w 103"/>
                  <a:gd name="T87" fmla="*/ 1 h 195"/>
                  <a:gd name="T88" fmla="*/ 22 w 103"/>
                  <a:gd name="T89" fmla="*/ 0 h 195"/>
                  <a:gd name="T90" fmla="*/ 17 w 103"/>
                  <a:gd name="T91" fmla="*/ 1 h 195"/>
                  <a:gd name="T92" fmla="*/ 17 w 103"/>
                  <a:gd name="T93" fmla="*/ 1 h 19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3"/>
                  <a:gd name="T142" fmla="*/ 0 h 195"/>
                  <a:gd name="T143" fmla="*/ 103 w 103"/>
                  <a:gd name="T144" fmla="*/ 195 h 195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3" h="195">
                    <a:moveTo>
                      <a:pt x="17" y="1"/>
                    </a:moveTo>
                    <a:lnTo>
                      <a:pt x="17" y="1"/>
                    </a:lnTo>
                    <a:lnTo>
                      <a:pt x="11" y="17"/>
                    </a:lnTo>
                    <a:lnTo>
                      <a:pt x="7" y="37"/>
                    </a:lnTo>
                    <a:lnTo>
                      <a:pt x="2" y="61"/>
                    </a:lnTo>
                    <a:lnTo>
                      <a:pt x="1" y="74"/>
                    </a:lnTo>
                    <a:lnTo>
                      <a:pt x="0" y="88"/>
                    </a:lnTo>
                    <a:lnTo>
                      <a:pt x="0" y="102"/>
                    </a:lnTo>
                    <a:lnTo>
                      <a:pt x="1" y="117"/>
                    </a:lnTo>
                    <a:lnTo>
                      <a:pt x="3" y="131"/>
                    </a:lnTo>
                    <a:lnTo>
                      <a:pt x="7" y="145"/>
                    </a:lnTo>
                    <a:lnTo>
                      <a:pt x="12" y="159"/>
                    </a:lnTo>
                    <a:lnTo>
                      <a:pt x="19" y="172"/>
                    </a:lnTo>
                    <a:lnTo>
                      <a:pt x="23" y="174"/>
                    </a:lnTo>
                    <a:lnTo>
                      <a:pt x="34" y="181"/>
                    </a:lnTo>
                    <a:lnTo>
                      <a:pt x="50" y="188"/>
                    </a:lnTo>
                    <a:lnTo>
                      <a:pt x="59" y="191"/>
                    </a:lnTo>
                    <a:lnTo>
                      <a:pt x="67" y="193"/>
                    </a:lnTo>
                    <a:lnTo>
                      <a:pt x="75" y="195"/>
                    </a:lnTo>
                    <a:lnTo>
                      <a:pt x="84" y="193"/>
                    </a:lnTo>
                    <a:lnTo>
                      <a:pt x="87" y="192"/>
                    </a:lnTo>
                    <a:lnTo>
                      <a:pt x="91" y="190"/>
                    </a:lnTo>
                    <a:lnTo>
                      <a:pt x="94" y="188"/>
                    </a:lnTo>
                    <a:lnTo>
                      <a:pt x="96" y="185"/>
                    </a:lnTo>
                    <a:lnTo>
                      <a:pt x="99" y="181"/>
                    </a:lnTo>
                    <a:lnTo>
                      <a:pt x="100" y="177"/>
                    </a:lnTo>
                    <a:lnTo>
                      <a:pt x="102" y="172"/>
                    </a:lnTo>
                    <a:lnTo>
                      <a:pt x="103" y="166"/>
                    </a:lnTo>
                    <a:lnTo>
                      <a:pt x="103" y="151"/>
                    </a:lnTo>
                    <a:lnTo>
                      <a:pt x="101" y="133"/>
                    </a:lnTo>
                    <a:lnTo>
                      <a:pt x="96" y="110"/>
                    </a:lnTo>
                    <a:lnTo>
                      <a:pt x="89" y="89"/>
                    </a:lnTo>
                    <a:lnTo>
                      <a:pt x="81" y="63"/>
                    </a:lnTo>
                    <a:lnTo>
                      <a:pt x="74" y="51"/>
                    </a:lnTo>
                    <a:lnTo>
                      <a:pt x="68" y="39"/>
                    </a:lnTo>
                    <a:lnTo>
                      <a:pt x="62" y="27"/>
                    </a:lnTo>
                    <a:lnTo>
                      <a:pt x="54" y="18"/>
                    </a:lnTo>
                    <a:lnTo>
                      <a:pt x="46" y="10"/>
                    </a:lnTo>
                    <a:lnTo>
                      <a:pt x="42" y="7"/>
                    </a:lnTo>
                    <a:lnTo>
                      <a:pt x="36" y="4"/>
                    </a:lnTo>
                    <a:lnTo>
                      <a:pt x="32" y="2"/>
                    </a:lnTo>
                    <a:lnTo>
                      <a:pt x="27" y="1"/>
                    </a:lnTo>
                    <a:lnTo>
                      <a:pt x="22" y="0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0" name="Freeform 446"/>
              <p:cNvSpPr>
                <a:spLocks/>
              </p:cNvSpPr>
              <p:nvPr/>
            </p:nvSpPr>
            <p:spPr bwMode="auto">
              <a:xfrm>
                <a:off x="2826" y="3001"/>
                <a:ext cx="59" cy="63"/>
              </a:xfrm>
              <a:custGeom>
                <a:avLst/>
                <a:gdLst>
                  <a:gd name="T0" fmla="*/ 8 w 59"/>
                  <a:gd name="T1" fmla="*/ 6 h 63"/>
                  <a:gd name="T2" fmla="*/ 8 w 59"/>
                  <a:gd name="T3" fmla="*/ 6 h 63"/>
                  <a:gd name="T4" fmla="*/ 4 w 59"/>
                  <a:gd name="T5" fmla="*/ 15 h 63"/>
                  <a:gd name="T6" fmla="*/ 1 w 59"/>
                  <a:gd name="T7" fmla="*/ 23 h 63"/>
                  <a:gd name="T8" fmla="*/ 0 w 59"/>
                  <a:gd name="T9" fmla="*/ 27 h 63"/>
                  <a:gd name="T10" fmla="*/ 0 w 59"/>
                  <a:gd name="T11" fmla="*/ 32 h 63"/>
                  <a:gd name="T12" fmla="*/ 0 w 59"/>
                  <a:gd name="T13" fmla="*/ 37 h 63"/>
                  <a:gd name="T14" fmla="*/ 2 w 59"/>
                  <a:gd name="T15" fmla="*/ 42 h 63"/>
                  <a:gd name="T16" fmla="*/ 4 w 59"/>
                  <a:gd name="T17" fmla="*/ 47 h 63"/>
                  <a:gd name="T18" fmla="*/ 8 w 59"/>
                  <a:gd name="T19" fmla="*/ 51 h 63"/>
                  <a:gd name="T20" fmla="*/ 13 w 59"/>
                  <a:gd name="T21" fmla="*/ 56 h 63"/>
                  <a:gd name="T22" fmla="*/ 21 w 59"/>
                  <a:gd name="T23" fmla="*/ 59 h 63"/>
                  <a:gd name="T24" fmla="*/ 30 w 59"/>
                  <a:gd name="T25" fmla="*/ 62 h 63"/>
                  <a:gd name="T26" fmla="*/ 41 w 59"/>
                  <a:gd name="T27" fmla="*/ 63 h 63"/>
                  <a:gd name="T28" fmla="*/ 41 w 59"/>
                  <a:gd name="T29" fmla="*/ 63 h 63"/>
                  <a:gd name="T30" fmla="*/ 45 w 59"/>
                  <a:gd name="T31" fmla="*/ 57 h 63"/>
                  <a:gd name="T32" fmla="*/ 50 w 59"/>
                  <a:gd name="T33" fmla="*/ 50 h 63"/>
                  <a:gd name="T34" fmla="*/ 54 w 59"/>
                  <a:gd name="T35" fmla="*/ 42 h 63"/>
                  <a:gd name="T36" fmla="*/ 57 w 59"/>
                  <a:gd name="T37" fmla="*/ 34 h 63"/>
                  <a:gd name="T38" fmla="*/ 59 w 59"/>
                  <a:gd name="T39" fmla="*/ 30 h 63"/>
                  <a:gd name="T40" fmla="*/ 59 w 59"/>
                  <a:gd name="T41" fmla="*/ 25 h 63"/>
                  <a:gd name="T42" fmla="*/ 57 w 59"/>
                  <a:gd name="T43" fmla="*/ 21 h 63"/>
                  <a:gd name="T44" fmla="*/ 56 w 59"/>
                  <a:gd name="T45" fmla="*/ 18 h 63"/>
                  <a:gd name="T46" fmla="*/ 54 w 59"/>
                  <a:gd name="T47" fmla="*/ 14 h 63"/>
                  <a:gd name="T48" fmla="*/ 50 w 59"/>
                  <a:gd name="T49" fmla="*/ 10 h 63"/>
                  <a:gd name="T50" fmla="*/ 50 w 59"/>
                  <a:gd name="T51" fmla="*/ 10 h 63"/>
                  <a:gd name="T52" fmla="*/ 46 w 59"/>
                  <a:gd name="T53" fmla="*/ 8 h 63"/>
                  <a:gd name="T54" fmla="*/ 41 w 59"/>
                  <a:gd name="T55" fmla="*/ 5 h 63"/>
                  <a:gd name="T56" fmla="*/ 36 w 59"/>
                  <a:gd name="T57" fmla="*/ 2 h 63"/>
                  <a:gd name="T58" fmla="*/ 29 w 59"/>
                  <a:gd name="T59" fmla="*/ 1 h 63"/>
                  <a:gd name="T60" fmla="*/ 22 w 59"/>
                  <a:gd name="T61" fmla="*/ 0 h 63"/>
                  <a:gd name="T62" fmla="*/ 15 w 59"/>
                  <a:gd name="T63" fmla="*/ 2 h 63"/>
                  <a:gd name="T64" fmla="*/ 11 w 59"/>
                  <a:gd name="T65" fmla="*/ 3 h 63"/>
                  <a:gd name="T66" fmla="*/ 8 w 59"/>
                  <a:gd name="T67" fmla="*/ 6 h 63"/>
                  <a:gd name="T68" fmla="*/ 8 w 59"/>
                  <a:gd name="T69" fmla="*/ 6 h 6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9"/>
                  <a:gd name="T106" fmla="*/ 0 h 63"/>
                  <a:gd name="T107" fmla="*/ 59 w 59"/>
                  <a:gd name="T108" fmla="*/ 63 h 6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9" h="63">
                    <a:moveTo>
                      <a:pt x="8" y="6"/>
                    </a:moveTo>
                    <a:lnTo>
                      <a:pt x="8" y="6"/>
                    </a:lnTo>
                    <a:lnTo>
                      <a:pt x="4" y="15"/>
                    </a:lnTo>
                    <a:lnTo>
                      <a:pt x="1" y="23"/>
                    </a:lnTo>
                    <a:lnTo>
                      <a:pt x="0" y="27"/>
                    </a:lnTo>
                    <a:lnTo>
                      <a:pt x="0" y="32"/>
                    </a:lnTo>
                    <a:lnTo>
                      <a:pt x="0" y="37"/>
                    </a:lnTo>
                    <a:lnTo>
                      <a:pt x="2" y="42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3" y="56"/>
                    </a:lnTo>
                    <a:lnTo>
                      <a:pt x="21" y="59"/>
                    </a:lnTo>
                    <a:lnTo>
                      <a:pt x="30" y="62"/>
                    </a:lnTo>
                    <a:lnTo>
                      <a:pt x="41" y="63"/>
                    </a:lnTo>
                    <a:lnTo>
                      <a:pt x="45" y="57"/>
                    </a:lnTo>
                    <a:lnTo>
                      <a:pt x="50" y="50"/>
                    </a:lnTo>
                    <a:lnTo>
                      <a:pt x="54" y="42"/>
                    </a:lnTo>
                    <a:lnTo>
                      <a:pt x="57" y="34"/>
                    </a:lnTo>
                    <a:lnTo>
                      <a:pt x="59" y="30"/>
                    </a:lnTo>
                    <a:lnTo>
                      <a:pt x="59" y="25"/>
                    </a:lnTo>
                    <a:lnTo>
                      <a:pt x="57" y="21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8"/>
                    </a:lnTo>
                    <a:lnTo>
                      <a:pt x="41" y="5"/>
                    </a:lnTo>
                    <a:lnTo>
                      <a:pt x="36" y="2"/>
                    </a:lnTo>
                    <a:lnTo>
                      <a:pt x="29" y="1"/>
                    </a:lnTo>
                    <a:lnTo>
                      <a:pt x="22" y="0"/>
                    </a:lnTo>
                    <a:lnTo>
                      <a:pt x="15" y="2"/>
                    </a:lnTo>
                    <a:lnTo>
                      <a:pt x="11" y="3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1" name="Freeform 447"/>
              <p:cNvSpPr>
                <a:spLocks/>
              </p:cNvSpPr>
              <p:nvPr/>
            </p:nvSpPr>
            <p:spPr bwMode="auto">
              <a:xfrm>
                <a:off x="3253" y="3475"/>
                <a:ext cx="66" cy="70"/>
              </a:xfrm>
              <a:custGeom>
                <a:avLst/>
                <a:gdLst>
                  <a:gd name="T0" fmla="*/ 13 w 66"/>
                  <a:gd name="T1" fmla="*/ 4 h 70"/>
                  <a:gd name="T2" fmla="*/ 13 w 66"/>
                  <a:gd name="T3" fmla="*/ 4 h 70"/>
                  <a:gd name="T4" fmla="*/ 8 w 66"/>
                  <a:gd name="T5" fmla="*/ 11 h 70"/>
                  <a:gd name="T6" fmla="*/ 4 w 66"/>
                  <a:gd name="T7" fmla="*/ 18 h 70"/>
                  <a:gd name="T8" fmla="*/ 1 w 66"/>
                  <a:gd name="T9" fmla="*/ 28 h 70"/>
                  <a:gd name="T10" fmla="*/ 0 w 66"/>
                  <a:gd name="T11" fmla="*/ 33 h 70"/>
                  <a:gd name="T12" fmla="*/ 0 w 66"/>
                  <a:gd name="T13" fmla="*/ 38 h 70"/>
                  <a:gd name="T14" fmla="*/ 1 w 66"/>
                  <a:gd name="T15" fmla="*/ 44 h 70"/>
                  <a:gd name="T16" fmla="*/ 3 w 66"/>
                  <a:gd name="T17" fmla="*/ 49 h 70"/>
                  <a:gd name="T18" fmla="*/ 6 w 66"/>
                  <a:gd name="T19" fmla="*/ 54 h 70"/>
                  <a:gd name="T20" fmla="*/ 10 w 66"/>
                  <a:gd name="T21" fmla="*/ 59 h 70"/>
                  <a:gd name="T22" fmla="*/ 16 w 66"/>
                  <a:gd name="T23" fmla="*/ 64 h 70"/>
                  <a:gd name="T24" fmla="*/ 24 w 66"/>
                  <a:gd name="T25" fmla="*/ 70 h 70"/>
                  <a:gd name="T26" fmla="*/ 24 w 66"/>
                  <a:gd name="T27" fmla="*/ 70 h 70"/>
                  <a:gd name="T28" fmla="*/ 32 w 66"/>
                  <a:gd name="T29" fmla="*/ 69 h 70"/>
                  <a:gd name="T30" fmla="*/ 40 w 66"/>
                  <a:gd name="T31" fmla="*/ 66 h 70"/>
                  <a:gd name="T32" fmla="*/ 48 w 66"/>
                  <a:gd name="T33" fmla="*/ 63 h 70"/>
                  <a:gd name="T34" fmla="*/ 56 w 66"/>
                  <a:gd name="T35" fmla="*/ 58 h 70"/>
                  <a:gd name="T36" fmla="*/ 59 w 66"/>
                  <a:gd name="T37" fmla="*/ 55 h 70"/>
                  <a:gd name="T38" fmla="*/ 62 w 66"/>
                  <a:gd name="T39" fmla="*/ 51 h 70"/>
                  <a:gd name="T40" fmla="*/ 65 w 66"/>
                  <a:gd name="T41" fmla="*/ 46 h 70"/>
                  <a:gd name="T42" fmla="*/ 66 w 66"/>
                  <a:gd name="T43" fmla="*/ 41 h 70"/>
                  <a:gd name="T44" fmla="*/ 66 w 66"/>
                  <a:gd name="T45" fmla="*/ 36 h 70"/>
                  <a:gd name="T46" fmla="*/ 66 w 66"/>
                  <a:gd name="T47" fmla="*/ 29 h 70"/>
                  <a:gd name="T48" fmla="*/ 66 w 66"/>
                  <a:gd name="T49" fmla="*/ 29 h 70"/>
                  <a:gd name="T50" fmla="*/ 64 w 66"/>
                  <a:gd name="T51" fmla="*/ 22 h 70"/>
                  <a:gd name="T52" fmla="*/ 61 w 66"/>
                  <a:gd name="T53" fmla="*/ 16 h 70"/>
                  <a:gd name="T54" fmla="*/ 56 w 66"/>
                  <a:gd name="T55" fmla="*/ 10 h 70"/>
                  <a:gd name="T56" fmla="*/ 53 w 66"/>
                  <a:gd name="T57" fmla="*/ 7 h 70"/>
                  <a:gd name="T58" fmla="*/ 50 w 66"/>
                  <a:gd name="T59" fmla="*/ 4 h 70"/>
                  <a:gd name="T60" fmla="*/ 45 w 66"/>
                  <a:gd name="T61" fmla="*/ 2 h 70"/>
                  <a:gd name="T62" fmla="*/ 41 w 66"/>
                  <a:gd name="T63" fmla="*/ 1 h 70"/>
                  <a:gd name="T64" fmla="*/ 34 w 66"/>
                  <a:gd name="T65" fmla="*/ 0 h 70"/>
                  <a:gd name="T66" fmla="*/ 28 w 66"/>
                  <a:gd name="T67" fmla="*/ 0 h 70"/>
                  <a:gd name="T68" fmla="*/ 21 w 66"/>
                  <a:gd name="T69" fmla="*/ 2 h 70"/>
                  <a:gd name="T70" fmla="*/ 13 w 66"/>
                  <a:gd name="T71" fmla="*/ 4 h 70"/>
                  <a:gd name="T72" fmla="*/ 13 w 66"/>
                  <a:gd name="T73" fmla="*/ 4 h 7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6"/>
                  <a:gd name="T112" fmla="*/ 0 h 70"/>
                  <a:gd name="T113" fmla="*/ 66 w 66"/>
                  <a:gd name="T114" fmla="*/ 70 h 7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6" h="70">
                    <a:moveTo>
                      <a:pt x="13" y="4"/>
                    </a:moveTo>
                    <a:lnTo>
                      <a:pt x="13" y="4"/>
                    </a:lnTo>
                    <a:lnTo>
                      <a:pt x="8" y="11"/>
                    </a:lnTo>
                    <a:lnTo>
                      <a:pt x="4" y="18"/>
                    </a:lnTo>
                    <a:lnTo>
                      <a:pt x="1" y="28"/>
                    </a:lnTo>
                    <a:lnTo>
                      <a:pt x="0" y="33"/>
                    </a:lnTo>
                    <a:lnTo>
                      <a:pt x="0" y="38"/>
                    </a:lnTo>
                    <a:lnTo>
                      <a:pt x="1" y="44"/>
                    </a:lnTo>
                    <a:lnTo>
                      <a:pt x="3" y="49"/>
                    </a:lnTo>
                    <a:lnTo>
                      <a:pt x="6" y="54"/>
                    </a:lnTo>
                    <a:lnTo>
                      <a:pt x="10" y="59"/>
                    </a:lnTo>
                    <a:lnTo>
                      <a:pt x="16" y="64"/>
                    </a:lnTo>
                    <a:lnTo>
                      <a:pt x="24" y="70"/>
                    </a:lnTo>
                    <a:lnTo>
                      <a:pt x="32" y="69"/>
                    </a:lnTo>
                    <a:lnTo>
                      <a:pt x="40" y="66"/>
                    </a:lnTo>
                    <a:lnTo>
                      <a:pt x="48" y="63"/>
                    </a:lnTo>
                    <a:lnTo>
                      <a:pt x="56" y="58"/>
                    </a:lnTo>
                    <a:lnTo>
                      <a:pt x="59" y="55"/>
                    </a:lnTo>
                    <a:lnTo>
                      <a:pt x="62" y="51"/>
                    </a:lnTo>
                    <a:lnTo>
                      <a:pt x="65" y="46"/>
                    </a:lnTo>
                    <a:lnTo>
                      <a:pt x="66" y="41"/>
                    </a:lnTo>
                    <a:lnTo>
                      <a:pt x="66" y="36"/>
                    </a:lnTo>
                    <a:lnTo>
                      <a:pt x="66" y="29"/>
                    </a:lnTo>
                    <a:lnTo>
                      <a:pt x="64" y="22"/>
                    </a:lnTo>
                    <a:lnTo>
                      <a:pt x="61" y="16"/>
                    </a:lnTo>
                    <a:lnTo>
                      <a:pt x="56" y="10"/>
                    </a:lnTo>
                    <a:lnTo>
                      <a:pt x="53" y="7"/>
                    </a:lnTo>
                    <a:lnTo>
                      <a:pt x="50" y="4"/>
                    </a:lnTo>
                    <a:lnTo>
                      <a:pt x="45" y="2"/>
                    </a:lnTo>
                    <a:lnTo>
                      <a:pt x="41" y="1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21" y="2"/>
                    </a:lnTo>
                    <a:lnTo>
                      <a:pt x="13" y="4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2" name="Freeform 448"/>
              <p:cNvSpPr>
                <a:spLocks/>
              </p:cNvSpPr>
              <p:nvPr/>
            </p:nvSpPr>
            <p:spPr bwMode="auto">
              <a:xfrm>
                <a:off x="3040" y="3661"/>
                <a:ext cx="140" cy="148"/>
              </a:xfrm>
              <a:custGeom>
                <a:avLst/>
                <a:gdLst>
                  <a:gd name="T0" fmla="*/ 13 w 140"/>
                  <a:gd name="T1" fmla="*/ 5 h 148"/>
                  <a:gd name="T2" fmla="*/ 13 w 140"/>
                  <a:gd name="T3" fmla="*/ 5 h 148"/>
                  <a:gd name="T4" fmla="*/ 9 w 140"/>
                  <a:gd name="T5" fmla="*/ 14 h 148"/>
                  <a:gd name="T6" fmla="*/ 4 w 140"/>
                  <a:gd name="T7" fmla="*/ 24 h 148"/>
                  <a:gd name="T8" fmla="*/ 1 w 140"/>
                  <a:gd name="T9" fmla="*/ 37 h 148"/>
                  <a:gd name="T10" fmla="*/ 0 w 140"/>
                  <a:gd name="T11" fmla="*/ 45 h 148"/>
                  <a:gd name="T12" fmla="*/ 0 w 140"/>
                  <a:gd name="T13" fmla="*/ 52 h 148"/>
                  <a:gd name="T14" fmla="*/ 0 w 140"/>
                  <a:gd name="T15" fmla="*/ 60 h 148"/>
                  <a:gd name="T16" fmla="*/ 2 w 140"/>
                  <a:gd name="T17" fmla="*/ 68 h 148"/>
                  <a:gd name="T18" fmla="*/ 4 w 140"/>
                  <a:gd name="T19" fmla="*/ 76 h 148"/>
                  <a:gd name="T20" fmla="*/ 9 w 140"/>
                  <a:gd name="T21" fmla="*/ 83 h 148"/>
                  <a:gd name="T22" fmla="*/ 14 w 140"/>
                  <a:gd name="T23" fmla="*/ 92 h 148"/>
                  <a:gd name="T24" fmla="*/ 21 w 140"/>
                  <a:gd name="T25" fmla="*/ 100 h 148"/>
                  <a:gd name="T26" fmla="*/ 21 w 140"/>
                  <a:gd name="T27" fmla="*/ 100 h 148"/>
                  <a:gd name="T28" fmla="*/ 34 w 140"/>
                  <a:gd name="T29" fmla="*/ 109 h 148"/>
                  <a:gd name="T30" fmla="*/ 50 w 140"/>
                  <a:gd name="T31" fmla="*/ 118 h 148"/>
                  <a:gd name="T32" fmla="*/ 67 w 140"/>
                  <a:gd name="T33" fmla="*/ 129 h 148"/>
                  <a:gd name="T34" fmla="*/ 86 w 140"/>
                  <a:gd name="T35" fmla="*/ 138 h 148"/>
                  <a:gd name="T36" fmla="*/ 96 w 140"/>
                  <a:gd name="T37" fmla="*/ 142 h 148"/>
                  <a:gd name="T38" fmla="*/ 106 w 140"/>
                  <a:gd name="T39" fmla="*/ 145 h 148"/>
                  <a:gd name="T40" fmla="*/ 114 w 140"/>
                  <a:gd name="T41" fmla="*/ 147 h 148"/>
                  <a:gd name="T42" fmla="*/ 123 w 140"/>
                  <a:gd name="T43" fmla="*/ 148 h 148"/>
                  <a:gd name="T44" fmla="*/ 131 w 140"/>
                  <a:gd name="T45" fmla="*/ 148 h 148"/>
                  <a:gd name="T46" fmla="*/ 138 w 140"/>
                  <a:gd name="T47" fmla="*/ 146 h 148"/>
                  <a:gd name="T48" fmla="*/ 138 w 140"/>
                  <a:gd name="T49" fmla="*/ 146 h 148"/>
                  <a:gd name="T50" fmla="*/ 140 w 140"/>
                  <a:gd name="T51" fmla="*/ 141 h 148"/>
                  <a:gd name="T52" fmla="*/ 140 w 140"/>
                  <a:gd name="T53" fmla="*/ 135 h 148"/>
                  <a:gd name="T54" fmla="*/ 140 w 140"/>
                  <a:gd name="T55" fmla="*/ 127 h 148"/>
                  <a:gd name="T56" fmla="*/ 138 w 140"/>
                  <a:gd name="T57" fmla="*/ 117 h 148"/>
                  <a:gd name="T58" fmla="*/ 135 w 140"/>
                  <a:gd name="T59" fmla="*/ 112 h 148"/>
                  <a:gd name="T60" fmla="*/ 132 w 140"/>
                  <a:gd name="T61" fmla="*/ 106 h 148"/>
                  <a:gd name="T62" fmla="*/ 127 w 140"/>
                  <a:gd name="T63" fmla="*/ 100 h 148"/>
                  <a:gd name="T64" fmla="*/ 121 w 140"/>
                  <a:gd name="T65" fmla="*/ 94 h 148"/>
                  <a:gd name="T66" fmla="*/ 115 w 140"/>
                  <a:gd name="T67" fmla="*/ 87 h 148"/>
                  <a:gd name="T68" fmla="*/ 107 w 140"/>
                  <a:gd name="T69" fmla="*/ 80 h 148"/>
                  <a:gd name="T70" fmla="*/ 107 w 140"/>
                  <a:gd name="T71" fmla="*/ 80 h 148"/>
                  <a:gd name="T72" fmla="*/ 99 w 140"/>
                  <a:gd name="T73" fmla="*/ 65 h 148"/>
                  <a:gd name="T74" fmla="*/ 90 w 140"/>
                  <a:gd name="T75" fmla="*/ 50 h 148"/>
                  <a:gd name="T76" fmla="*/ 78 w 140"/>
                  <a:gd name="T77" fmla="*/ 32 h 148"/>
                  <a:gd name="T78" fmla="*/ 71 w 140"/>
                  <a:gd name="T79" fmla="*/ 24 h 148"/>
                  <a:gd name="T80" fmla="*/ 64 w 140"/>
                  <a:gd name="T81" fmla="*/ 17 h 148"/>
                  <a:gd name="T82" fmla="*/ 56 w 140"/>
                  <a:gd name="T83" fmla="*/ 11 h 148"/>
                  <a:gd name="T84" fmla="*/ 47 w 140"/>
                  <a:gd name="T85" fmla="*/ 6 h 148"/>
                  <a:gd name="T86" fmla="*/ 39 w 140"/>
                  <a:gd name="T87" fmla="*/ 1 h 148"/>
                  <a:gd name="T88" fmla="*/ 31 w 140"/>
                  <a:gd name="T89" fmla="*/ 0 h 148"/>
                  <a:gd name="T90" fmla="*/ 26 w 140"/>
                  <a:gd name="T91" fmla="*/ 0 h 148"/>
                  <a:gd name="T92" fmla="*/ 22 w 140"/>
                  <a:gd name="T93" fmla="*/ 1 h 148"/>
                  <a:gd name="T94" fmla="*/ 18 w 140"/>
                  <a:gd name="T95" fmla="*/ 2 h 148"/>
                  <a:gd name="T96" fmla="*/ 13 w 140"/>
                  <a:gd name="T97" fmla="*/ 5 h 148"/>
                  <a:gd name="T98" fmla="*/ 13 w 140"/>
                  <a:gd name="T99" fmla="*/ 5 h 14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40"/>
                  <a:gd name="T151" fmla="*/ 0 h 148"/>
                  <a:gd name="T152" fmla="*/ 140 w 140"/>
                  <a:gd name="T153" fmla="*/ 148 h 148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40" h="148">
                    <a:moveTo>
                      <a:pt x="13" y="5"/>
                    </a:moveTo>
                    <a:lnTo>
                      <a:pt x="13" y="5"/>
                    </a:lnTo>
                    <a:lnTo>
                      <a:pt x="9" y="14"/>
                    </a:lnTo>
                    <a:lnTo>
                      <a:pt x="4" y="24"/>
                    </a:lnTo>
                    <a:lnTo>
                      <a:pt x="1" y="37"/>
                    </a:lnTo>
                    <a:lnTo>
                      <a:pt x="0" y="45"/>
                    </a:lnTo>
                    <a:lnTo>
                      <a:pt x="0" y="52"/>
                    </a:lnTo>
                    <a:lnTo>
                      <a:pt x="0" y="60"/>
                    </a:lnTo>
                    <a:lnTo>
                      <a:pt x="2" y="68"/>
                    </a:lnTo>
                    <a:lnTo>
                      <a:pt x="4" y="76"/>
                    </a:lnTo>
                    <a:lnTo>
                      <a:pt x="9" y="83"/>
                    </a:lnTo>
                    <a:lnTo>
                      <a:pt x="14" y="92"/>
                    </a:lnTo>
                    <a:lnTo>
                      <a:pt x="21" y="100"/>
                    </a:lnTo>
                    <a:lnTo>
                      <a:pt x="34" y="109"/>
                    </a:lnTo>
                    <a:lnTo>
                      <a:pt x="50" y="118"/>
                    </a:lnTo>
                    <a:lnTo>
                      <a:pt x="67" y="129"/>
                    </a:lnTo>
                    <a:lnTo>
                      <a:pt x="86" y="138"/>
                    </a:lnTo>
                    <a:lnTo>
                      <a:pt x="96" y="142"/>
                    </a:lnTo>
                    <a:lnTo>
                      <a:pt x="106" y="145"/>
                    </a:lnTo>
                    <a:lnTo>
                      <a:pt x="114" y="147"/>
                    </a:lnTo>
                    <a:lnTo>
                      <a:pt x="123" y="148"/>
                    </a:lnTo>
                    <a:lnTo>
                      <a:pt x="131" y="148"/>
                    </a:lnTo>
                    <a:lnTo>
                      <a:pt x="138" y="146"/>
                    </a:lnTo>
                    <a:lnTo>
                      <a:pt x="140" y="141"/>
                    </a:lnTo>
                    <a:lnTo>
                      <a:pt x="140" y="135"/>
                    </a:lnTo>
                    <a:lnTo>
                      <a:pt x="140" y="127"/>
                    </a:lnTo>
                    <a:lnTo>
                      <a:pt x="138" y="117"/>
                    </a:lnTo>
                    <a:lnTo>
                      <a:pt x="135" y="112"/>
                    </a:lnTo>
                    <a:lnTo>
                      <a:pt x="132" y="106"/>
                    </a:lnTo>
                    <a:lnTo>
                      <a:pt x="127" y="100"/>
                    </a:lnTo>
                    <a:lnTo>
                      <a:pt x="121" y="94"/>
                    </a:lnTo>
                    <a:lnTo>
                      <a:pt x="115" y="87"/>
                    </a:lnTo>
                    <a:lnTo>
                      <a:pt x="107" y="80"/>
                    </a:lnTo>
                    <a:lnTo>
                      <a:pt x="99" y="65"/>
                    </a:lnTo>
                    <a:lnTo>
                      <a:pt x="90" y="50"/>
                    </a:lnTo>
                    <a:lnTo>
                      <a:pt x="78" y="32"/>
                    </a:lnTo>
                    <a:lnTo>
                      <a:pt x="71" y="24"/>
                    </a:lnTo>
                    <a:lnTo>
                      <a:pt x="64" y="17"/>
                    </a:lnTo>
                    <a:lnTo>
                      <a:pt x="56" y="11"/>
                    </a:lnTo>
                    <a:lnTo>
                      <a:pt x="47" y="6"/>
                    </a:lnTo>
                    <a:lnTo>
                      <a:pt x="39" y="1"/>
                    </a:lnTo>
                    <a:lnTo>
                      <a:pt x="31" y="0"/>
                    </a:lnTo>
                    <a:lnTo>
                      <a:pt x="26" y="0"/>
                    </a:lnTo>
                    <a:lnTo>
                      <a:pt x="22" y="1"/>
                    </a:lnTo>
                    <a:lnTo>
                      <a:pt x="18" y="2"/>
                    </a:lnTo>
                    <a:lnTo>
                      <a:pt x="13" y="5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3" name="Freeform 449"/>
              <p:cNvSpPr>
                <a:spLocks/>
              </p:cNvSpPr>
              <p:nvPr/>
            </p:nvSpPr>
            <p:spPr bwMode="auto">
              <a:xfrm>
                <a:off x="3172" y="3383"/>
                <a:ext cx="75" cy="86"/>
              </a:xfrm>
              <a:custGeom>
                <a:avLst/>
                <a:gdLst>
                  <a:gd name="T0" fmla="*/ 41 w 75"/>
                  <a:gd name="T1" fmla="*/ 0 h 86"/>
                  <a:gd name="T2" fmla="*/ 41 w 75"/>
                  <a:gd name="T3" fmla="*/ 0 h 86"/>
                  <a:gd name="T4" fmla="*/ 36 w 75"/>
                  <a:gd name="T5" fmla="*/ 1 h 86"/>
                  <a:gd name="T6" fmla="*/ 28 w 75"/>
                  <a:gd name="T7" fmla="*/ 5 h 86"/>
                  <a:gd name="T8" fmla="*/ 17 w 75"/>
                  <a:gd name="T9" fmla="*/ 12 h 86"/>
                  <a:gd name="T10" fmla="*/ 12 w 75"/>
                  <a:gd name="T11" fmla="*/ 16 h 86"/>
                  <a:gd name="T12" fmla="*/ 8 w 75"/>
                  <a:gd name="T13" fmla="*/ 21 h 86"/>
                  <a:gd name="T14" fmla="*/ 4 w 75"/>
                  <a:gd name="T15" fmla="*/ 27 h 86"/>
                  <a:gd name="T16" fmla="*/ 1 w 75"/>
                  <a:gd name="T17" fmla="*/ 33 h 86"/>
                  <a:gd name="T18" fmla="*/ 0 w 75"/>
                  <a:gd name="T19" fmla="*/ 41 h 86"/>
                  <a:gd name="T20" fmla="*/ 0 w 75"/>
                  <a:gd name="T21" fmla="*/ 49 h 86"/>
                  <a:gd name="T22" fmla="*/ 3 w 75"/>
                  <a:gd name="T23" fmla="*/ 57 h 86"/>
                  <a:gd name="T24" fmla="*/ 8 w 75"/>
                  <a:gd name="T25" fmla="*/ 66 h 86"/>
                  <a:gd name="T26" fmla="*/ 16 w 75"/>
                  <a:gd name="T27" fmla="*/ 75 h 86"/>
                  <a:gd name="T28" fmla="*/ 27 w 75"/>
                  <a:gd name="T29" fmla="*/ 86 h 86"/>
                  <a:gd name="T30" fmla="*/ 27 w 75"/>
                  <a:gd name="T31" fmla="*/ 86 h 86"/>
                  <a:gd name="T32" fmla="*/ 35 w 75"/>
                  <a:gd name="T33" fmla="*/ 86 h 86"/>
                  <a:gd name="T34" fmla="*/ 43 w 75"/>
                  <a:gd name="T35" fmla="*/ 84 h 86"/>
                  <a:gd name="T36" fmla="*/ 51 w 75"/>
                  <a:gd name="T37" fmla="*/ 81 h 86"/>
                  <a:gd name="T38" fmla="*/ 56 w 75"/>
                  <a:gd name="T39" fmla="*/ 79 h 86"/>
                  <a:gd name="T40" fmla="*/ 60 w 75"/>
                  <a:gd name="T41" fmla="*/ 75 h 86"/>
                  <a:gd name="T42" fmla="*/ 64 w 75"/>
                  <a:gd name="T43" fmla="*/ 72 h 86"/>
                  <a:gd name="T44" fmla="*/ 67 w 75"/>
                  <a:gd name="T45" fmla="*/ 68 h 86"/>
                  <a:gd name="T46" fmla="*/ 70 w 75"/>
                  <a:gd name="T47" fmla="*/ 63 h 86"/>
                  <a:gd name="T48" fmla="*/ 72 w 75"/>
                  <a:gd name="T49" fmla="*/ 57 h 86"/>
                  <a:gd name="T50" fmla="*/ 74 w 75"/>
                  <a:gd name="T51" fmla="*/ 51 h 86"/>
                  <a:gd name="T52" fmla="*/ 74 w 75"/>
                  <a:gd name="T53" fmla="*/ 43 h 86"/>
                  <a:gd name="T54" fmla="*/ 74 w 75"/>
                  <a:gd name="T55" fmla="*/ 43 h 86"/>
                  <a:gd name="T56" fmla="*/ 75 w 75"/>
                  <a:gd name="T57" fmla="*/ 38 h 86"/>
                  <a:gd name="T58" fmla="*/ 75 w 75"/>
                  <a:gd name="T59" fmla="*/ 31 h 86"/>
                  <a:gd name="T60" fmla="*/ 73 w 75"/>
                  <a:gd name="T61" fmla="*/ 25 h 86"/>
                  <a:gd name="T62" fmla="*/ 69 w 75"/>
                  <a:gd name="T63" fmla="*/ 18 h 86"/>
                  <a:gd name="T64" fmla="*/ 67 w 75"/>
                  <a:gd name="T65" fmla="*/ 14 h 86"/>
                  <a:gd name="T66" fmla="*/ 63 w 75"/>
                  <a:gd name="T67" fmla="*/ 11 h 86"/>
                  <a:gd name="T68" fmla="*/ 59 w 75"/>
                  <a:gd name="T69" fmla="*/ 8 h 86"/>
                  <a:gd name="T70" fmla="*/ 54 w 75"/>
                  <a:gd name="T71" fmla="*/ 5 h 86"/>
                  <a:gd name="T72" fmla="*/ 48 w 75"/>
                  <a:gd name="T73" fmla="*/ 2 h 86"/>
                  <a:gd name="T74" fmla="*/ 41 w 75"/>
                  <a:gd name="T75" fmla="*/ 0 h 86"/>
                  <a:gd name="T76" fmla="*/ 41 w 75"/>
                  <a:gd name="T77" fmla="*/ 0 h 8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75"/>
                  <a:gd name="T118" fmla="*/ 0 h 86"/>
                  <a:gd name="T119" fmla="*/ 75 w 75"/>
                  <a:gd name="T120" fmla="*/ 86 h 8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75" h="86">
                    <a:moveTo>
                      <a:pt x="41" y="0"/>
                    </a:moveTo>
                    <a:lnTo>
                      <a:pt x="41" y="0"/>
                    </a:lnTo>
                    <a:lnTo>
                      <a:pt x="36" y="1"/>
                    </a:lnTo>
                    <a:lnTo>
                      <a:pt x="28" y="5"/>
                    </a:lnTo>
                    <a:lnTo>
                      <a:pt x="17" y="12"/>
                    </a:lnTo>
                    <a:lnTo>
                      <a:pt x="12" y="16"/>
                    </a:lnTo>
                    <a:lnTo>
                      <a:pt x="8" y="21"/>
                    </a:lnTo>
                    <a:lnTo>
                      <a:pt x="4" y="27"/>
                    </a:lnTo>
                    <a:lnTo>
                      <a:pt x="1" y="33"/>
                    </a:lnTo>
                    <a:lnTo>
                      <a:pt x="0" y="41"/>
                    </a:lnTo>
                    <a:lnTo>
                      <a:pt x="0" y="49"/>
                    </a:lnTo>
                    <a:lnTo>
                      <a:pt x="3" y="57"/>
                    </a:lnTo>
                    <a:lnTo>
                      <a:pt x="8" y="66"/>
                    </a:lnTo>
                    <a:lnTo>
                      <a:pt x="16" y="75"/>
                    </a:lnTo>
                    <a:lnTo>
                      <a:pt x="27" y="86"/>
                    </a:lnTo>
                    <a:lnTo>
                      <a:pt x="35" y="86"/>
                    </a:lnTo>
                    <a:lnTo>
                      <a:pt x="43" y="84"/>
                    </a:lnTo>
                    <a:lnTo>
                      <a:pt x="51" y="81"/>
                    </a:lnTo>
                    <a:lnTo>
                      <a:pt x="56" y="79"/>
                    </a:lnTo>
                    <a:lnTo>
                      <a:pt x="60" y="75"/>
                    </a:lnTo>
                    <a:lnTo>
                      <a:pt x="64" y="72"/>
                    </a:lnTo>
                    <a:lnTo>
                      <a:pt x="67" y="68"/>
                    </a:lnTo>
                    <a:lnTo>
                      <a:pt x="70" y="63"/>
                    </a:lnTo>
                    <a:lnTo>
                      <a:pt x="72" y="57"/>
                    </a:lnTo>
                    <a:lnTo>
                      <a:pt x="74" y="51"/>
                    </a:lnTo>
                    <a:lnTo>
                      <a:pt x="74" y="43"/>
                    </a:lnTo>
                    <a:lnTo>
                      <a:pt x="75" y="38"/>
                    </a:lnTo>
                    <a:lnTo>
                      <a:pt x="75" y="31"/>
                    </a:lnTo>
                    <a:lnTo>
                      <a:pt x="73" y="25"/>
                    </a:lnTo>
                    <a:lnTo>
                      <a:pt x="69" y="18"/>
                    </a:lnTo>
                    <a:lnTo>
                      <a:pt x="67" y="14"/>
                    </a:lnTo>
                    <a:lnTo>
                      <a:pt x="63" y="11"/>
                    </a:lnTo>
                    <a:lnTo>
                      <a:pt x="59" y="8"/>
                    </a:lnTo>
                    <a:lnTo>
                      <a:pt x="54" y="5"/>
                    </a:lnTo>
                    <a:lnTo>
                      <a:pt x="48" y="2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4" name="Freeform 450"/>
              <p:cNvSpPr>
                <a:spLocks/>
              </p:cNvSpPr>
              <p:nvPr/>
            </p:nvSpPr>
            <p:spPr bwMode="auto">
              <a:xfrm>
                <a:off x="3427" y="3456"/>
                <a:ext cx="202" cy="179"/>
              </a:xfrm>
              <a:custGeom>
                <a:avLst/>
                <a:gdLst>
                  <a:gd name="T0" fmla="*/ 131 w 202"/>
                  <a:gd name="T1" fmla="*/ 6 h 179"/>
                  <a:gd name="T2" fmla="*/ 131 w 202"/>
                  <a:gd name="T3" fmla="*/ 6 h 179"/>
                  <a:gd name="T4" fmla="*/ 127 w 202"/>
                  <a:gd name="T5" fmla="*/ 4 h 179"/>
                  <a:gd name="T6" fmla="*/ 116 w 202"/>
                  <a:gd name="T7" fmla="*/ 2 h 179"/>
                  <a:gd name="T8" fmla="*/ 99 w 202"/>
                  <a:gd name="T9" fmla="*/ 0 h 179"/>
                  <a:gd name="T10" fmla="*/ 89 w 202"/>
                  <a:gd name="T11" fmla="*/ 0 h 179"/>
                  <a:gd name="T12" fmla="*/ 79 w 202"/>
                  <a:gd name="T13" fmla="*/ 1 h 179"/>
                  <a:gd name="T14" fmla="*/ 68 w 202"/>
                  <a:gd name="T15" fmla="*/ 3 h 179"/>
                  <a:gd name="T16" fmla="*/ 57 w 202"/>
                  <a:gd name="T17" fmla="*/ 7 h 179"/>
                  <a:gd name="T18" fmla="*/ 46 w 202"/>
                  <a:gd name="T19" fmla="*/ 11 h 179"/>
                  <a:gd name="T20" fmla="*/ 36 w 202"/>
                  <a:gd name="T21" fmla="*/ 17 h 179"/>
                  <a:gd name="T22" fmla="*/ 25 w 202"/>
                  <a:gd name="T23" fmla="*/ 25 h 179"/>
                  <a:gd name="T24" fmla="*/ 16 w 202"/>
                  <a:gd name="T25" fmla="*/ 34 h 179"/>
                  <a:gd name="T26" fmla="*/ 8 w 202"/>
                  <a:gd name="T27" fmla="*/ 47 h 179"/>
                  <a:gd name="T28" fmla="*/ 1 w 202"/>
                  <a:gd name="T29" fmla="*/ 61 h 179"/>
                  <a:gd name="T30" fmla="*/ 1 w 202"/>
                  <a:gd name="T31" fmla="*/ 61 h 179"/>
                  <a:gd name="T32" fmla="*/ 0 w 202"/>
                  <a:gd name="T33" fmla="*/ 74 h 179"/>
                  <a:gd name="T34" fmla="*/ 0 w 202"/>
                  <a:gd name="T35" fmla="*/ 89 h 179"/>
                  <a:gd name="T36" fmla="*/ 1 w 202"/>
                  <a:gd name="T37" fmla="*/ 105 h 179"/>
                  <a:gd name="T38" fmla="*/ 3 w 202"/>
                  <a:gd name="T39" fmla="*/ 115 h 179"/>
                  <a:gd name="T40" fmla="*/ 5 w 202"/>
                  <a:gd name="T41" fmla="*/ 124 h 179"/>
                  <a:gd name="T42" fmla="*/ 8 w 202"/>
                  <a:gd name="T43" fmla="*/ 135 h 179"/>
                  <a:gd name="T44" fmla="*/ 12 w 202"/>
                  <a:gd name="T45" fmla="*/ 144 h 179"/>
                  <a:gd name="T46" fmla="*/ 17 w 202"/>
                  <a:gd name="T47" fmla="*/ 153 h 179"/>
                  <a:gd name="T48" fmla="*/ 22 w 202"/>
                  <a:gd name="T49" fmla="*/ 162 h 179"/>
                  <a:gd name="T50" fmla="*/ 30 w 202"/>
                  <a:gd name="T51" fmla="*/ 171 h 179"/>
                  <a:gd name="T52" fmla="*/ 39 w 202"/>
                  <a:gd name="T53" fmla="*/ 178 h 179"/>
                  <a:gd name="T54" fmla="*/ 39 w 202"/>
                  <a:gd name="T55" fmla="*/ 178 h 179"/>
                  <a:gd name="T56" fmla="*/ 43 w 202"/>
                  <a:gd name="T57" fmla="*/ 179 h 179"/>
                  <a:gd name="T58" fmla="*/ 56 w 202"/>
                  <a:gd name="T59" fmla="*/ 179 h 179"/>
                  <a:gd name="T60" fmla="*/ 65 w 202"/>
                  <a:gd name="T61" fmla="*/ 178 h 179"/>
                  <a:gd name="T62" fmla="*/ 76 w 202"/>
                  <a:gd name="T63" fmla="*/ 176 h 179"/>
                  <a:gd name="T64" fmla="*/ 87 w 202"/>
                  <a:gd name="T65" fmla="*/ 173 h 179"/>
                  <a:gd name="T66" fmla="*/ 99 w 202"/>
                  <a:gd name="T67" fmla="*/ 167 h 179"/>
                  <a:gd name="T68" fmla="*/ 113 w 202"/>
                  <a:gd name="T69" fmla="*/ 160 h 179"/>
                  <a:gd name="T70" fmla="*/ 126 w 202"/>
                  <a:gd name="T71" fmla="*/ 151 h 179"/>
                  <a:gd name="T72" fmla="*/ 139 w 202"/>
                  <a:gd name="T73" fmla="*/ 139 h 179"/>
                  <a:gd name="T74" fmla="*/ 154 w 202"/>
                  <a:gd name="T75" fmla="*/ 123 h 179"/>
                  <a:gd name="T76" fmla="*/ 167 w 202"/>
                  <a:gd name="T77" fmla="*/ 105 h 179"/>
                  <a:gd name="T78" fmla="*/ 173 w 202"/>
                  <a:gd name="T79" fmla="*/ 95 h 179"/>
                  <a:gd name="T80" fmla="*/ 179 w 202"/>
                  <a:gd name="T81" fmla="*/ 83 h 179"/>
                  <a:gd name="T82" fmla="*/ 185 w 202"/>
                  <a:gd name="T83" fmla="*/ 71 h 179"/>
                  <a:gd name="T84" fmla="*/ 192 w 202"/>
                  <a:gd name="T85" fmla="*/ 57 h 179"/>
                  <a:gd name="T86" fmla="*/ 197 w 202"/>
                  <a:gd name="T87" fmla="*/ 42 h 179"/>
                  <a:gd name="T88" fmla="*/ 202 w 202"/>
                  <a:gd name="T89" fmla="*/ 27 h 179"/>
                  <a:gd name="T90" fmla="*/ 202 w 202"/>
                  <a:gd name="T91" fmla="*/ 27 h 179"/>
                  <a:gd name="T92" fmla="*/ 200 w 202"/>
                  <a:gd name="T93" fmla="*/ 22 h 179"/>
                  <a:gd name="T94" fmla="*/ 196 w 202"/>
                  <a:gd name="T95" fmla="*/ 17 h 179"/>
                  <a:gd name="T96" fmla="*/ 190 w 202"/>
                  <a:gd name="T97" fmla="*/ 11 h 179"/>
                  <a:gd name="T98" fmla="*/ 185 w 202"/>
                  <a:gd name="T99" fmla="*/ 9 h 179"/>
                  <a:gd name="T100" fmla="*/ 180 w 202"/>
                  <a:gd name="T101" fmla="*/ 7 h 179"/>
                  <a:gd name="T102" fmla="*/ 175 w 202"/>
                  <a:gd name="T103" fmla="*/ 4 h 179"/>
                  <a:gd name="T104" fmla="*/ 168 w 202"/>
                  <a:gd name="T105" fmla="*/ 2 h 179"/>
                  <a:gd name="T106" fmla="*/ 161 w 202"/>
                  <a:gd name="T107" fmla="*/ 2 h 179"/>
                  <a:gd name="T108" fmla="*/ 152 w 202"/>
                  <a:gd name="T109" fmla="*/ 2 h 179"/>
                  <a:gd name="T110" fmla="*/ 142 w 202"/>
                  <a:gd name="T111" fmla="*/ 3 h 179"/>
                  <a:gd name="T112" fmla="*/ 131 w 202"/>
                  <a:gd name="T113" fmla="*/ 6 h 179"/>
                  <a:gd name="T114" fmla="*/ 131 w 202"/>
                  <a:gd name="T115" fmla="*/ 6 h 179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02"/>
                  <a:gd name="T175" fmla="*/ 0 h 179"/>
                  <a:gd name="T176" fmla="*/ 202 w 202"/>
                  <a:gd name="T177" fmla="*/ 179 h 179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02" h="179">
                    <a:moveTo>
                      <a:pt x="131" y="6"/>
                    </a:moveTo>
                    <a:lnTo>
                      <a:pt x="131" y="6"/>
                    </a:lnTo>
                    <a:lnTo>
                      <a:pt x="127" y="4"/>
                    </a:lnTo>
                    <a:lnTo>
                      <a:pt x="116" y="2"/>
                    </a:lnTo>
                    <a:lnTo>
                      <a:pt x="99" y="0"/>
                    </a:lnTo>
                    <a:lnTo>
                      <a:pt x="89" y="0"/>
                    </a:lnTo>
                    <a:lnTo>
                      <a:pt x="79" y="1"/>
                    </a:lnTo>
                    <a:lnTo>
                      <a:pt x="68" y="3"/>
                    </a:lnTo>
                    <a:lnTo>
                      <a:pt x="57" y="7"/>
                    </a:lnTo>
                    <a:lnTo>
                      <a:pt x="46" y="11"/>
                    </a:lnTo>
                    <a:lnTo>
                      <a:pt x="36" y="17"/>
                    </a:lnTo>
                    <a:lnTo>
                      <a:pt x="25" y="25"/>
                    </a:lnTo>
                    <a:lnTo>
                      <a:pt x="16" y="34"/>
                    </a:lnTo>
                    <a:lnTo>
                      <a:pt x="8" y="47"/>
                    </a:lnTo>
                    <a:lnTo>
                      <a:pt x="1" y="61"/>
                    </a:lnTo>
                    <a:lnTo>
                      <a:pt x="0" y="74"/>
                    </a:lnTo>
                    <a:lnTo>
                      <a:pt x="0" y="89"/>
                    </a:lnTo>
                    <a:lnTo>
                      <a:pt x="1" y="105"/>
                    </a:lnTo>
                    <a:lnTo>
                      <a:pt x="3" y="115"/>
                    </a:lnTo>
                    <a:lnTo>
                      <a:pt x="5" y="124"/>
                    </a:lnTo>
                    <a:lnTo>
                      <a:pt x="8" y="135"/>
                    </a:lnTo>
                    <a:lnTo>
                      <a:pt x="12" y="144"/>
                    </a:lnTo>
                    <a:lnTo>
                      <a:pt x="17" y="153"/>
                    </a:lnTo>
                    <a:lnTo>
                      <a:pt x="22" y="162"/>
                    </a:lnTo>
                    <a:lnTo>
                      <a:pt x="30" y="171"/>
                    </a:lnTo>
                    <a:lnTo>
                      <a:pt x="39" y="178"/>
                    </a:lnTo>
                    <a:lnTo>
                      <a:pt x="43" y="179"/>
                    </a:lnTo>
                    <a:lnTo>
                      <a:pt x="56" y="179"/>
                    </a:lnTo>
                    <a:lnTo>
                      <a:pt x="65" y="178"/>
                    </a:lnTo>
                    <a:lnTo>
                      <a:pt x="76" y="176"/>
                    </a:lnTo>
                    <a:lnTo>
                      <a:pt x="87" y="173"/>
                    </a:lnTo>
                    <a:lnTo>
                      <a:pt x="99" y="167"/>
                    </a:lnTo>
                    <a:lnTo>
                      <a:pt x="113" y="160"/>
                    </a:lnTo>
                    <a:lnTo>
                      <a:pt x="126" y="151"/>
                    </a:lnTo>
                    <a:lnTo>
                      <a:pt x="139" y="139"/>
                    </a:lnTo>
                    <a:lnTo>
                      <a:pt x="154" y="123"/>
                    </a:lnTo>
                    <a:lnTo>
                      <a:pt x="167" y="105"/>
                    </a:lnTo>
                    <a:lnTo>
                      <a:pt x="173" y="95"/>
                    </a:lnTo>
                    <a:lnTo>
                      <a:pt x="179" y="83"/>
                    </a:lnTo>
                    <a:lnTo>
                      <a:pt x="185" y="71"/>
                    </a:lnTo>
                    <a:lnTo>
                      <a:pt x="192" y="57"/>
                    </a:lnTo>
                    <a:lnTo>
                      <a:pt x="197" y="42"/>
                    </a:lnTo>
                    <a:lnTo>
                      <a:pt x="202" y="27"/>
                    </a:lnTo>
                    <a:lnTo>
                      <a:pt x="200" y="22"/>
                    </a:lnTo>
                    <a:lnTo>
                      <a:pt x="196" y="17"/>
                    </a:lnTo>
                    <a:lnTo>
                      <a:pt x="190" y="11"/>
                    </a:lnTo>
                    <a:lnTo>
                      <a:pt x="185" y="9"/>
                    </a:lnTo>
                    <a:lnTo>
                      <a:pt x="180" y="7"/>
                    </a:lnTo>
                    <a:lnTo>
                      <a:pt x="175" y="4"/>
                    </a:lnTo>
                    <a:lnTo>
                      <a:pt x="168" y="2"/>
                    </a:lnTo>
                    <a:lnTo>
                      <a:pt x="161" y="2"/>
                    </a:lnTo>
                    <a:lnTo>
                      <a:pt x="152" y="2"/>
                    </a:lnTo>
                    <a:lnTo>
                      <a:pt x="142" y="3"/>
                    </a:lnTo>
                    <a:lnTo>
                      <a:pt x="131" y="6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5" name="Freeform 451"/>
              <p:cNvSpPr>
                <a:spLocks/>
              </p:cNvSpPr>
              <p:nvPr/>
            </p:nvSpPr>
            <p:spPr bwMode="auto">
              <a:xfrm>
                <a:off x="3298" y="3266"/>
                <a:ext cx="198" cy="202"/>
              </a:xfrm>
              <a:custGeom>
                <a:avLst/>
                <a:gdLst>
                  <a:gd name="T0" fmla="*/ 116 w 198"/>
                  <a:gd name="T1" fmla="*/ 8 h 202"/>
                  <a:gd name="T2" fmla="*/ 116 w 198"/>
                  <a:gd name="T3" fmla="*/ 8 h 202"/>
                  <a:gd name="T4" fmla="*/ 130 w 198"/>
                  <a:gd name="T5" fmla="*/ 26 h 202"/>
                  <a:gd name="T6" fmla="*/ 144 w 198"/>
                  <a:gd name="T7" fmla="*/ 45 h 202"/>
                  <a:gd name="T8" fmla="*/ 161 w 198"/>
                  <a:gd name="T9" fmla="*/ 68 h 202"/>
                  <a:gd name="T10" fmla="*/ 176 w 198"/>
                  <a:gd name="T11" fmla="*/ 93 h 202"/>
                  <a:gd name="T12" fmla="*/ 183 w 198"/>
                  <a:gd name="T13" fmla="*/ 105 h 202"/>
                  <a:gd name="T14" fmla="*/ 188 w 198"/>
                  <a:gd name="T15" fmla="*/ 118 h 202"/>
                  <a:gd name="T16" fmla="*/ 193 w 198"/>
                  <a:gd name="T17" fmla="*/ 129 h 202"/>
                  <a:gd name="T18" fmla="*/ 197 w 198"/>
                  <a:gd name="T19" fmla="*/ 139 h 202"/>
                  <a:gd name="T20" fmla="*/ 198 w 198"/>
                  <a:gd name="T21" fmla="*/ 148 h 202"/>
                  <a:gd name="T22" fmla="*/ 198 w 198"/>
                  <a:gd name="T23" fmla="*/ 152 h 202"/>
                  <a:gd name="T24" fmla="*/ 197 w 198"/>
                  <a:gd name="T25" fmla="*/ 156 h 202"/>
                  <a:gd name="T26" fmla="*/ 197 w 198"/>
                  <a:gd name="T27" fmla="*/ 156 h 202"/>
                  <a:gd name="T28" fmla="*/ 195 w 198"/>
                  <a:gd name="T29" fmla="*/ 159 h 202"/>
                  <a:gd name="T30" fmla="*/ 191 w 198"/>
                  <a:gd name="T31" fmla="*/ 165 h 202"/>
                  <a:gd name="T32" fmla="*/ 183 w 198"/>
                  <a:gd name="T33" fmla="*/ 173 h 202"/>
                  <a:gd name="T34" fmla="*/ 178 w 198"/>
                  <a:gd name="T35" fmla="*/ 178 h 202"/>
                  <a:gd name="T36" fmla="*/ 172 w 198"/>
                  <a:gd name="T37" fmla="*/ 183 h 202"/>
                  <a:gd name="T38" fmla="*/ 165 w 198"/>
                  <a:gd name="T39" fmla="*/ 187 h 202"/>
                  <a:gd name="T40" fmla="*/ 157 w 198"/>
                  <a:gd name="T41" fmla="*/ 191 h 202"/>
                  <a:gd name="T42" fmla="*/ 146 w 198"/>
                  <a:gd name="T43" fmla="*/ 196 h 202"/>
                  <a:gd name="T44" fmla="*/ 135 w 198"/>
                  <a:gd name="T45" fmla="*/ 199 h 202"/>
                  <a:gd name="T46" fmla="*/ 123 w 198"/>
                  <a:gd name="T47" fmla="*/ 201 h 202"/>
                  <a:gd name="T48" fmla="*/ 109 w 198"/>
                  <a:gd name="T49" fmla="*/ 202 h 202"/>
                  <a:gd name="T50" fmla="*/ 94 w 198"/>
                  <a:gd name="T51" fmla="*/ 201 h 202"/>
                  <a:gd name="T52" fmla="*/ 78 w 198"/>
                  <a:gd name="T53" fmla="*/ 199 h 202"/>
                  <a:gd name="T54" fmla="*/ 78 w 198"/>
                  <a:gd name="T55" fmla="*/ 199 h 202"/>
                  <a:gd name="T56" fmla="*/ 72 w 198"/>
                  <a:gd name="T57" fmla="*/ 198 h 202"/>
                  <a:gd name="T58" fmla="*/ 61 w 198"/>
                  <a:gd name="T59" fmla="*/ 194 h 202"/>
                  <a:gd name="T60" fmla="*/ 46 w 198"/>
                  <a:gd name="T61" fmla="*/ 187 h 202"/>
                  <a:gd name="T62" fmla="*/ 37 w 198"/>
                  <a:gd name="T63" fmla="*/ 182 h 202"/>
                  <a:gd name="T64" fmla="*/ 28 w 198"/>
                  <a:gd name="T65" fmla="*/ 176 h 202"/>
                  <a:gd name="T66" fmla="*/ 20 w 198"/>
                  <a:gd name="T67" fmla="*/ 170 h 202"/>
                  <a:gd name="T68" fmla="*/ 13 w 198"/>
                  <a:gd name="T69" fmla="*/ 162 h 202"/>
                  <a:gd name="T70" fmla="*/ 7 w 198"/>
                  <a:gd name="T71" fmla="*/ 152 h 202"/>
                  <a:gd name="T72" fmla="*/ 3 w 198"/>
                  <a:gd name="T73" fmla="*/ 143 h 202"/>
                  <a:gd name="T74" fmla="*/ 0 w 198"/>
                  <a:gd name="T75" fmla="*/ 131 h 202"/>
                  <a:gd name="T76" fmla="*/ 0 w 198"/>
                  <a:gd name="T77" fmla="*/ 125 h 202"/>
                  <a:gd name="T78" fmla="*/ 0 w 198"/>
                  <a:gd name="T79" fmla="*/ 119 h 202"/>
                  <a:gd name="T80" fmla="*/ 0 w 198"/>
                  <a:gd name="T81" fmla="*/ 111 h 202"/>
                  <a:gd name="T82" fmla="*/ 2 w 198"/>
                  <a:gd name="T83" fmla="*/ 104 h 202"/>
                  <a:gd name="T84" fmla="*/ 4 w 198"/>
                  <a:gd name="T85" fmla="*/ 97 h 202"/>
                  <a:gd name="T86" fmla="*/ 7 w 198"/>
                  <a:gd name="T87" fmla="*/ 89 h 202"/>
                  <a:gd name="T88" fmla="*/ 7 w 198"/>
                  <a:gd name="T89" fmla="*/ 89 h 202"/>
                  <a:gd name="T90" fmla="*/ 9 w 198"/>
                  <a:gd name="T91" fmla="*/ 84 h 202"/>
                  <a:gd name="T92" fmla="*/ 16 w 198"/>
                  <a:gd name="T93" fmla="*/ 70 h 202"/>
                  <a:gd name="T94" fmla="*/ 26 w 198"/>
                  <a:gd name="T95" fmla="*/ 52 h 202"/>
                  <a:gd name="T96" fmla="*/ 32 w 198"/>
                  <a:gd name="T97" fmla="*/ 43 h 202"/>
                  <a:gd name="T98" fmla="*/ 40 w 198"/>
                  <a:gd name="T99" fmla="*/ 33 h 202"/>
                  <a:gd name="T100" fmla="*/ 47 w 198"/>
                  <a:gd name="T101" fmla="*/ 23 h 202"/>
                  <a:gd name="T102" fmla="*/ 55 w 198"/>
                  <a:gd name="T103" fmla="*/ 15 h 202"/>
                  <a:gd name="T104" fmla="*/ 64 w 198"/>
                  <a:gd name="T105" fmla="*/ 8 h 202"/>
                  <a:gd name="T106" fmla="*/ 73 w 198"/>
                  <a:gd name="T107" fmla="*/ 3 h 202"/>
                  <a:gd name="T108" fmla="*/ 79 w 198"/>
                  <a:gd name="T109" fmla="*/ 2 h 202"/>
                  <a:gd name="T110" fmla="*/ 84 w 198"/>
                  <a:gd name="T111" fmla="*/ 0 h 202"/>
                  <a:gd name="T112" fmla="*/ 89 w 198"/>
                  <a:gd name="T113" fmla="*/ 0 h 202"/>
                  <a:gd name="T114" fmla="*/ 94 w 198"/>
                  <a:gd name="T115" fmla="*/ 0 h 202"/>
                  <a:gd name="T116" fmla="*/ 99 w 198"/>
                  <a:gd name="T117" fmla="*/ 1 h 202"/>
                  <a:gd name="T118" fmla="*/ 104 w 198"/>
                  <a:gd name="T119" fmla="*/ 2 h 202"/>
                  <a:gd name="T120" fmla="*/ 110 w 198"/>
                  <a:gd name="T121" fmla="*/ 5 h 202"/>
                  <a:gd name="T122" fmla="*/ 116 w 198"/>
                  <a:gd name="T123" fmla="*/ 8 h 202"/>
                  <a:gd name="T124" fmla="*/ 116 w 198"/>
                  <a:gd name="T125" fmla="*/ 8 h 20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98"/>
                  <a:gd name="T190" fmla="*/ 0 h 202"/>
                  <a:gd name="T191" fmla="*/ 198 w 198"/>
                  <a:gd name="T192" fmla="*/ 202 h 202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98" h="202">
                    <a:moveTo>
                      <a:pt x="116" y="8"/>
                    </a:moveTo>
                    <a:lnTo>
                      <a:pt x="116" y="8"/>
                    </a:lnTo>
                    <a:lnTo>
                      <a:pt x="130" y="26"/>
                    </a:lnTo>
                    <a:lnTo>
                      <a:pt x="144" y="45"/>
                    </a:lnTo>
                    <a:lnTo>
                      <a:pt x="161" y="68"/>
                    </a:lnTo>
                    <a:lnTo>
                      <a:pt x="176" y="93"/>
                    </a:lnTo>
                    <a:lnTo>
                      <a:pt x="183" y="105"/>
                    </a:lnTo>
                    <a:lnTo>
                      <a:pt x="188" y="118"/>
                    </a:lnTo>
                    <a:lnTo>
                      <a:pt x="193" y="129"/>
                    </a:lnTo>
                    <a:lnTo>
                      <a:pt x="197" y="139"/>
                    </a:lnTo>
                    <a:lnTo>
                      <a:pt x="198" y="148"/>
                    </a:lnTo>
                    <a:lnTo>
                      <a:pt x="198" y="152"/>
                    </a:lnTo>
                    <a:lnTo>
                      <a:pt x="197" y="156"/>
                    </a:lnTo>
                    <a:lnTo>
                      <a:pt x="195" y="159"/>
                    </a:lnTo>
                    <a:lnTo>
                      <a:pt x="191" y="165"/>
                    </a:lnTo>
                    <a:lnTo>
                      <a:pt x="183" y="173"/>
                    </a:lnTo>
                    <a:lnTo>
                      <a:pt x="178" y="178"/>
                    </a:lnTo>
                    <a:lnTo>
                      <a:pt x="172" y="183"/>
                    </a:lnTo>
                    <a:lnTo>
                      <a:pt x="165" y="187"/>
                    </a:lnTo>
                    <a:lnTo>
                      <a:pt x="157" y="191"/>
                    </a:lnTo>
                    <a:lnTo>
                      <a:pt x="146" y="196"/>
                    </a:lnTo>
                    <a:lnTo>
                      <a:pt x="135" y="199"/>
                    </a:lnTo>
                    <a:lnTo>
                      <a:pt x="123" y="201"/>
                    </a:lnTo>
                    <a:lnTo>
                      <a:pt x="109" y="202"/>
                    </a:lnTo>
                    <a:lnTo>
                      <a:pt x="94" y="201"/>
                    </a:lnTo>
                    <a:lnTo>
                      <a:pt x="78" y="199"/>
                    </a:lnTo>
                    <a:lnTo>
                      <a:pt x="72" y="198"/>
                    </a:lnTo>
                    <a:lnTo>
                      <a:pt x="61" y="194"/>
                    </a:lnTo>
                    <a:lnTo>
                      <a:pt x="46" y="187"/>
                    </a:lnTo>
                    <a:lnTo>
                      <a:pt x="37" y="182"/>
                    </a:lnTo>
                    <a:lnTo>
                      <a:pt x="28" y="176"/>
                    </a:lnTo>
                    <a:lnTo>
                      <a:pt x="20" y="170"/>
                    </a:lnTo>
                    <a:lnTo>
                      <a:pt x="13" y="162"/>
                    </a:lnTo>
                    <a:lnTo>
                      <a:pt x="7" y="152"/>
                    </a:lnTo>
                    <a:lnTo>
                      <a:pt x="3" y="143"/>
                    </a:lnTo>
                    <a:lnTo>
                      <a:pt x="0" y="131"/>
                    </a:lnTo>
                    <a:lnTo>
                      <a:pt x="0" y="125"/>
                    </a:lnTo>
                    <a:lnTo>
                      <a:pt x="0" y="119"/>
                    </a:lnTo>
                    <a:lnTo>
                      <a:pt x="0" y="111"/>
                    </a:lnTo>
                    <a:lnTo>
                      <a:pt x="2" y="104"/>
                    </a:lnTo>
                    <a:lnTo>
                      <a:pt x="4" y="97"/>
                    </a:lnTo>
                    <a:lnTo>
                      <a:pt x="7" y="89"/>
                    </a:lnTo>
                    <a:lnTo>
                      <a:pt x="9" y="84"/>
                    </a:lnTo>
                    <a:lnTo>
                      <a:pt x="16" y="70"/>
                    </a:lnTo>
                    <a:lnTo>
                      <a:pt x="26" y="52"/>
                    </a:lnTo>
                    <a:lnTo>
                      <a:pt x="32" y="43"/>
                    </a:lnTo>
                    <a:lnTo>
                      <a:pt x="40" y="33"/>
                    </a:lnTo>
                    <a:lnTo>
                      <a:pt x="47" y="23"/>
                    </a:lnTo>
                    <a:lnTo>
                      <a:pt x="55" y="15"/>
                    </a:lnTo>
                    <a:lnTo>
                      <a:pt x="64" y="8"/>
                    </a:lnTo>
                    <a:lnTo>
                      <a:pt x="73" y="3"/>
                    </a:lnTo>
                    <a:lnTo>
                      <a:pt x="79" y="2"/>
                    </a:lnTo>
                    <a:lnTo>
                      <a:pt x="84" y="0"/>
                    </a:lnTo>
                    <a:lnTo>
                      <a:pt x="89" y="0"/>
                    </a:lnTo>
                    <a:lnTo>
                      <a:pt x="94" y="0"/>
                    </a:lnTo>
                    <a:lnTo>
                      <a:pt x="99" y="1"/>
                    </a:lnTo>
                    <a:lnTo>
                      <a:pt x="104" y="2"/>
                    </a:lnTo>
                    <a:lnTo>
                      <a:pt x="110" y="5"/>
                    </a:lnTo>
                    <a:lnTo>
                      <a:pt x="116" y="8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6" name="Freeform 452"/>
              <p:cNvSpPr>
                <a:spLocks/>
              </p:cNvSpPr>
              <p:nvPr/>
            </p:nvSpPr>
            <p:spPr bwMode="auto">
              <a:xfrm>
                <a:off x="3070" y="3535"/>
                <a:ext cx="107" cy="101"/>
              </a:xfrm>
              <a:custGeom>
                <a:avLst/>
                <a:gdLst>
                  <a:gd name="T0" fmla="*/ 54 w 107"/>
                  <a:gd name="T1" fmla="*/ 0 h 101"/>
                  <a:gd name="T2" fmla="*/ 54 w 107"/>
                  <a:gd name="T3" fmla="*/ 0 h 101"/>
                  <a:gd name="T4" fmla="*/ 50 w 107"/>
                  <a:gd name="T5" fmla="*/ 2 h 101"/>
                  <a:gd name="T6" fmla="*/ 40 w 107"/>
                  <a:gd name="T7" fmla="*/ 5 h 101"/>
                  <a:gd name="T8" fmla="*/ 27 w 107"/>
                  <a:gd name="T9" fmla="*/ 12 h 101"/>
                  <a:gd name="T10" fmla="*/ 21 w 107"/>
                  <a:gd name="T11" fmla="*/ 17 h 101"/>
                  <a:gd name="T12" fmla="*/ 14 w 107"/>
                  <a:gd name="T13" fmla="*/ 21 h 101"/>
                  <a:gd name="T14" fmla="*/ 8 w 107"/>
                  <a:gd name="T15" fmla="*/ 27 h 101"/>
                  <a:gd name="T16" fmla="*/ 4 w 107"/>
                  <a:gd name="T17" fmla="*/ 34 h 101"/>
                  <a:gd name="T18" fmla="*/ 1 w 107"/>
                  <a:gd name="T19" fmla="*/ 41 h 101"/>
                  <a:gd name="T20" fmla="*/ 0 w 107"/>
                  <a:gd name="T21" fmla="*/ 51 h 101"/>
                  <a:gd name="T22" fmla="*/ 2 w 107"/>
                  <a:gd name="T23" fmla="*/ 60 h 101"/>
                  <a:gd name="T24" fmla="*/ 6 w 107"/>
                  <a:gd name="T25" fmla="*/ 70 h 101"/>
                  <a:gd name="T26" fmla="*/ 14 w 107"/>
                  <a:gd name="T27" fmla="*/ 81 h 101"/>
                  <a:gd name="T28" fmla="*/ 25 w 107"/>
                  <a:gd name="T29" fmla="*/ 94 h 101"/>
                  <a:gd name="T30" fmla="*/ 25 w 107"/>
                  <a:gd name="T31" fmla="*/ 94 h 101"/>
                  <a:gd name="T32" fmla="*/ 29 w 107"/>
                  <a:gd name="T33" fmla="*/ 96 h 101"/>
                  <a:gd name="T34" fmla="*/ 38 w 107"/>
                  <a:gd name="T35" fmla="*/ 98 h 101"/>
                  <a:gd name="T36" fmla="*/ 51 w 107"/>
                  <a:gd name="T37" fmla="*/ 100 h 101"/>
                  <a:gd name="T38" fmla="*/ 60 w 107"/>
                  <a:gd name="T39" fmla="*/ 101 h 101"/>
                  <a:gd name="T40" fmla="*/ 67 w 107"/>
                  <a:gd name="T41" fmla="*/ 101 h 101"/>
                  <a:gd name="T42" fmla="*/ 75 w 107"/>
                  <a:gd name="T43" fmla="*/ 99 h 101"/>
                  <a:gd name="T44" fmla="*/ 82 w 107"/>
                  <a:gd name="T45" fmla="*/ 97 h 101"/>
                  <a:gd name="T46" fmla="*/ 89 w 107"/>
                  <a:gd name="T47" fmla="*/ 93 h 101"/>
                  <a:gd name="T48" fmla="*/ 95 w 107"/>
                  <a:gd name="T49" fmla="*/ 86 h 101"/>
                  <a:gd name="T50" fmla="*/ 101 w 107"/>
                  <a:gd name="T51" fmla="*/ 79 h 101"/>
                  <a:gd name="T52" fmla="*/ 105 w 107"/>
                  <a:gd name="T53" fmla="*/ 70 h 101"/>
                  <a:gd name="T54" fmla="*/ 107 w 107"/>
                  <a:gd name="T55" fmla="*/ 58 h 101"/>
                  <a:gd name="T56" fmla="*/ 107 w 107"/>
                  <a:gd name="T57" fmla="*/ 43 h 101"/>
                  <a:gd name="T58" fmla="*/ 107 w 107"/>
                  <a:gd name="T59" fmla="*/ 43 h 101"/>
                  <a:gd name="T60" fmla="*/ 106 w 107"/>
                  <a:gd name="T61" fmla="*/ 36 h 101"/>
                  <a:gd name="T62" fmla="*/ 103 w 107"/>
                  <a:gd name="T63" fmla="*/ 29 h 101"/>
                  <a:gd name="T64" fmla="*/ 98 w 107"/>
                  <a:gd name="T65" fmla="*/ 22 h 101"/>
                  <a:gd name="T66" fmla="*/ 92 w 107"/>
                  <a:gd name="T67" fmla="*/ 14 h 101"/>
                  <a:gd name="T68" fmla="*/ 88 w 107"/>
                  <a:gd name="T69" fmla="*/ 10 h 101"/>
                  <a:gd name="T70" fmla="*/ 83 w 107"/>
                  <a:gd name="T71" fmla="*/ 6 h 101"/>
                  <a:gd name="T72" fmla="*/ 77 w 107"/>
                  <a:gd name="T73" fmla="*/ 4 h 101"/>
                  <a:gd name="T74" fmla="*/ 71 w 107"/>
                  <a:gd name="T75" fmla="*/ 2 h 101"/>
                  <a:gd name="T76" fmla="*/ 64 w 107"/>
                  <a:gd name="T77" fmla="*/ 1 h 101"/>
                  <a:gd name="T78" fmla="*/ 54 w 107"/>
                  <a:gd name="T79" fmla="*/ 0 h 101"/>
                  <a:gd name="T80" fmla="*/ 54 w 107"/>
                  <a:gd name="T81" fmla="*/ 0 h 10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07"/>
                  <a:gd name="T124" fmla="*/ 0 h 101"/>
                  <a:gd name="T125" fmla="*/ 107 w 107"/>
                  <a:gd name="T126" fmla="*/ 101 h 10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07" h="101">
                    <a:moveTo>
                      <a:pt x="54" y="0"/>
                    </a:moveTo>
                    <a:lnTo>
                      <a:pt x="54" y="0"/>
                    </a:lnTo>
                    <a:lnTo>
                      <a:pt x="50" y="2"/>
                    </a:lnTo>
                    <a:lnTo>
                      <a:pt x="40" y="5"/>
                    </a:lnTo>
                    <a:lnTo>
                      <a:pt x="27" y="12"/>
                    </a:lnTo>
                    <a:lnTo>
                      <a:pt x="21" y="17"/>
                    </a:lnTo>
                    <a:lnTo>
                      <a:pt x="14" y="21"/>
                    </a:lnTo>
                    <a:lnTo>
                      <a:pt x="8" y="27"/>
                    </a:lnTo>
                    <a:lnTo>
                      <a:pt x="4" y="34"/>
                    </a:lnTo>
                    <a:lnTo>
                      <a:pt x="1" y="41"/>
                    </a:lnTo>
                    <a:lnTo>
                      <a:pt x="0" y="51"/>
                    </a:lnTo>
                    <a:lnTo>
                      <a:pt x="2" y="60"/>
                    </a:lnTo>
                    <a:lnTo>
                      <a:pt x="6" y="70"/>
                    </a:lnTo>
                    <a:lnTo>
                      <a:pt x="14" y="81"/>
                    </a:lnTo>
                    <a:lnTo>
                      <a:pt x="25" y="94"/>
                    </a:lnTo>
                    <a:lnTo>
                      <a:pt x="29" y="96"/>
                    </a:lnTo>
                    <a:lnTo>
                      <a:pt x="38" y="98"/>
                    </a:lnTo>
                    <a:lnTo>
                      <a:pt x="51" y="100"/>
                    </a:lnTo>
                    <a:lnTo>
                      <a:pt x="60" y="101"/>
                    </a:lnTo>
                    <a:lnTo>
                      <a:pt x="67" y="101"/>
                    </a:lnTo>
                    <a:lnTo>
                      <a:pt x="75" y="99"/>
                    </a:lnTo>
                    <a:lnTo>
                      <a:pt x="82" y="97"/>
                    </a:lnTo>
                    <a:lnTo>
                      <a:pt x="89" y="93"/>
                    </a:lnTo>
                    <a:lnTo>
                      <a:pt x="95" y="86"/>
                    </a:lnTo>
                    <a:lnTo>
                      <a:pt x="101" y="79"/>
                    </a:lnTo>
                    <a:lnTo>
                      <a:pt x="105" y="70"/>
                    </a:lnTo>
                    <a:lnTo>
                      <a:pt x="107" y="58"/>
                    </a:lnTo>
                    <a:lnTo>
                      <a:pt x="107" y="43"/>
                    </a:lnTo>
                    <a:lnTo>
                      <a:pt x="106" y="36"/>
                    </a:lnTo>
                    <a:lnTo>
                      <a:pt x="103" y="29"/>
                    </a:lnTo>
                    <a:lnTo>
                      <a:pt x="98" y="22"/>
                    </a:lnTo>
                    <a:lnTo>
                      <a:pt x="92" y="14"/>
                    </a:lnTo>
                    <a:lnTo>
                      <a:pt x="88" y="10"/>
                    </a:lnTo>
                    <a:lnTo>
                      <a:pt x="83" y="6"/>
                    </a:lnTo>
                    <a:lnTo>
                      <a:pt x="77" y="4"/>
                    </a:lnTo>
                    <a:lnTo>
                      <a:pt x="71" y="2"/>
                    </a:lnTo>
                    <a:lnTo>
                      <a:pt x="64" y="1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7" name="Freeform 453"/>
              <p:cNvSpPr>
                <a:spLocks/>
              </p:cNvSpPr>
              <p:nvPr/>
            </p:nvSpPr>
            <p:spPr bwMode="auto">
              <a:xfrm>
                <a:off x="2687" y="2949"/>
                <a:ext cx="99" cy="114"/>
              </a:xfrm>
              <a:custGeom>
                <a:avLst/>
                <a:gdLst>
                  <a:gd name="T0" fmla="*/ 50 w 99"/>
                  <a:gd name="T1" fmla="*/ 114 h 114"/>
                  <a:gd name="T2" fmla="*/ 50 w 99"/>
                  <a:gd name="T3" fmla="*/ 114 h 114"/>
                  <a:gd name="T4" fmla="*/ 53 w 99"/>
                  <a:gd name="T5" fmla="*/ 112 h 114"/>
                  <a:gd name="T6" fmla="*/ 63 w 99"/>
                  <a:gd name="T7" fmla="*/ 108 h 114"/>
                  <a:gd name="T8" fmla="*/ 74 w 99"/>
                  <a:gd name="T9" fmla="*/ 100 h 114"/>
                  <a:gd name="T10" fmla="*/ 81 w 99"/>
                  <a:gd name="T11" fmla="*/ 96 h 114"/>
                  <a:gd name="T12" fmla="*/ 87 w 99"/>
                  <a:gd name="T13" fmla="*/ 91 h 114"/>
                  <a:gd name="T14" fmla="*/ 92 w 99"/>
                  <a:gd name="T15" fmla="*/ 85 h 114"/>
                  <a:gd name="T16" fmla="*/ 96 w 99"/>
                  <a:gd name="T17" fmla="*/ 78 h 114"/>
                  <a:gd name="T18" fmla="*/ 99 w 99"/>
                  <a:gd name="T19" fmla="*/ 71 h 114"/>
                  <a:gd name="T20" fmla="*/ 99 w 99"/>
                  <a:gd name="T21" fmla="*/ 63 h 114"/>
                  <a:gd name="T22" fmla="*/ 98 w 99"/>
                  <a:gd name="T23" fmla="*/ 54 h 114"/>
                  <a:gd name="T24" fmla="*/ 94 w 99"/>
                  <a:gd name="T25" fmla="*/ 45 h 114"/>
                  <a:gd name="T26" fmla="*/ 88 w 99"/>
                  <a:gd name="T27" fmla="*/ 36 h 114"/>
                  <a:gd name="T28" fmla="*/ 78 w 99"/>
                  <a:gd name="T29" fmla="*/ 25 h 114"/>
                  <a:gd name="T30" fmla="*/ 78 w 99"/>
                  <a:gd name="T31" fmla="*/ 25 h 114"/>
                  <a:gd name="T32" fmla="*/ 70 w 99"/>
                  <a:gd name="T33" fmla="*/ 17 h 114"/>
                  <a:gd name="T34" fmla="*/ 62 w 99"/>
                  <a:gd name="T35" fmla="*/ 11 h 114"/>
                  <a:gd name="T36" fmla="*/ 51 w 99"/>
                  <a:gd name="T37" fmla="*/ 5 h 114"/>
                  <a:gd name="T38" fmla="*/ 46 w 99"/>
                  <a:gd name="T39" fmla="*/ 2 h 114"/>
                  <a:gd name="T40" fmla="*/ 40 w 99"/>
                  <a:gd name="T41" fmla="*/ 1 h 114"/>
                  <a:gd name="T42" fmla="*/ 33 w 99"/>
                  <a:gd name="T43" fmla="*/ 0 h 114"/>
                  <a:gd name="T44" fmla="*/ 26 w 99"/>
                  <a:gd name="T45" fmla="*/ 1 h 114"/>
                  <a:gd name="T46" fmla="*/ 20 w 99"/>
                  <a:gd name="T47" fmla="*/ 3 h 114"/>
                  <a:gd name="T48" fmla="*/ 14 w 99"/>
                  <a:gd name="T49" fmla="*/ 7 h 114"/>
                  <a:gd name="T50" fmla="*/ 8 w 99"/>
                  <a:gd name="T51" fmla="*/ 13 h 114"/>
                  <a:gd name="T52" fmla="*/ 3 w 99"/>
                  <a:gd name="T53" fmla="*/ 21 h 114"/>
                  <a:gd name="T54" fmla="*/ 3 w 99"/>
                  <a:gd name="T55" fmla="*/ 21 h 114"/>
                  <a:gd name="T56" fmla="*/ 2 w 99"/>
                  <a:gd name="T57" fmla="*/ 25 h 114"/>
                  <a:gd name="T58" fmla="*/ 1 w 99"/>
                  <a:gd name="T59" fmla="*/ 35 h 114"/>
                  <a:gd name="T60" fmla="*/ 0 w 99"/>
                  <a:gd name="T61" fmla="*/ 48 h 114"/>
                  <a:gd name="T62" fmla="*/ 0 w 99"/>
                  <a:gd name="T63" fmla="*/ 56 h 114"/>
                  <a:gd name="T64" fmla="*/ 1 w 99"/>
                  <a:gd name="T65" fmla="*/ 65 h 114"/>
                  <a:gd name="T66" fmla="*/ 3 w 99"/>
                  <a:gd name="T67" fmla="*/ 73 h 114"/>
                  <a:gd name="T68" fmla="*/ 6 w 99"/>
                  <a:gd name="T69" fmla="*/ 81 h 114"/>
                  <a:gd name="T70" fmla="*/ 9 w 99"/>
                  <a:gd name="T71" fmla="*/ 88 h 114"/>
                  <a:gd name="T72" fmla="*/ 14 w 99"/>
                  <a:gd name="T73" fmla="*/ 95 h 114"/>
                  <a:gd name="T74" fmla="*/ 20 w 99"/>
                  <a:gd name="T75" fmla="*/ 101 h 114"/>
                  <a:gd name="T76" fmla="*/ 28 w 99"/>
                  <a:gd name="T77" fmla="*/ 107 h 114"/>
                  <a:gd name="T78" fmla="*/ 39 w 99"/>
                  <a:gd name="T79" fmla="*/ 111 h 114"/>
                  <a:gd name="T80" fmla="*/ 50 w 99"/>
                  <a:gd name="T81" fmla="*/ 114 h 114"/>
                  <a:gd name="T82" fmla="*/ 50 w 99"/>
                  <a:gd name="T83" fmla="*/ 114 h 11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99"/>
                  <a:gd name="T127" fmla="*/ 0 h 114"/>
                  <a:gd name="T128" fmla="*/ 99 w 99"/>
                  <a:gd name="T129" fmla="*/ 114 h 11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99" h="114">
                    <a:moveTo>
                      <a:pt x="50" y="114"/>
                    </a:moveTo>
                    <a:lnTo>
                      <a:pt x="50" y="114"/>
                    </a:lnTo>
                    <a:lnTo>
                      <a:pt x="53" y="112"/>
                    </a:lnTo>
                    <a:lnTo>
                      <a:pt x="63" y="108"/>
                    </a:lnTo>
                    <a:lnTo>
                      <a:pt x="74" y="100"/>
                    </a:lnTo>
                    <a:lnTo>
                      <a:pt x="81" y="96"/>
                    </a:lnTo>
                    <a:lnTo>
                      <a:pt x="87" y="91"/>
                    </a:lnTo>
                    <a:lnTo>
                      <a:pt x="92" y="85"/>
                    </a:lnTo>
                    <a:lnTo>
                      <a:pt x="96" y="78"/>
                    </a:lnTo>
                    <a:lnTo>
                      <a:pt x="99" y="71"/>
                    </a:lnTo>
                    <a:lnTo>
                      <a:pt x="99" y="63"/>
                    </a:lnTo>
                    <a:lnTo>
                      <a:pt x="98" y="54"/>
                    </a:lnTo>
                    <a:lnTo>
                      <a:pt x="94" y="45"/>
                    </a:lnTo>
                    <a:lnTo>
                      <a:pt x="88" y="36"/>
                    </a:lnTo>
                    <a:lnTo>
                      <a:pt x="78" y="25"/>
                    </a:lnTo>
                    <a:lnTo>
                      <a:pt x="70" y="17"/>
                    </a:lnTo>
                    <a:lnTo>
                      <a:pt x="62" y="11"/>
                    </a:lnTo>
                    <a:lnTo>
                      <a:pt x="51" y="5"/>
                    </a:lnTo>
                    <a:lnTo>
                      <a:pt x="46" y="2"/>
                    </a:lnTo>
                    <a:lnTo>
                      <a:pt x="40" y="1"/>
                    </a:lnTo>
                    <a:lnTo>
                      <a:pt x="33" y="0"/>
                    </a:lnTo>
                    <a:lnTo>
                      <a:pt x="26" y="1"/>
                    </a:lnTo>
                    <a:lnTo>
                      <a:pt x="20" y="3"/>
                    </a:lnTo>
                    <a:lnTo>
                      <a:pt x="14" y="7"/>
                    </a:lnTo>
                    <a:lnTo>
                      <a:pt x="8" y="13"/>
                    </a:lnTo>
                    <a:lnTo>
                      <a:pt x="3" y="21"/>
                    </a:lnTo>
                    <a:lnTo>
                      <a:pt x="2" y="25"/>
                    </a:lnTo>
                    <a:lnTo>
                      <a:pt x="1" y="35"/>
                    </a:lnTo>
                    <a:lnTo>
                      <a:pt x="0" y="48"/>
                    </a:lnTo>
                    <a:lnTo>
                      <a:pt x="0" y="56"/>
                    </a:lnTo>
                    <a:lnTo>
                      <a:pt x="1" y="65"/>
                    </a:lnTo>
                    <a:lnTo>
                      <a:pt x="3" y="73"/>
                    </a:lnTo>
                    <a:lnTo>
                      <a:pt x="6" y="81"/>
                    </a:lnTo>
                    <a:lnTo>
                      <a:pt x="9" y="88"/>
                    </a:lnTo>
                    <a:lnTo>
                      <a:pt x="14" y="95"/>
                    </a:lnTo>
                    <a:lnTo>
                      <a:pt x="20" y="101"/>
                    </a:lnTo>
                    <a:lnTo>
                      <a:pt x="28" y="107"/>
                    </a:lnTo>
                    <a:lnTo>
                      <a:pt x="39" y="111"/>
                    </a:lnTo>
                    <a:lnTo>
                      <a:pt x="50" y="114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8" name="Freeform 454"/>
              <p:cNvSpPr>
                <a:spLocks/>
              </p:cNvSpPr>
              <p:nvPr/>
            </p:nvSpPr>
            <p:spPr bwMode="auto">
              <a:xfrm>
                <a:off x="3376" y="3169"/>
                <a:ext cx="75" cy="61"/>
              </a:xfrm>
              <a:custGeom>
                <a:avLst/>
                <a:gdLst>
                  <a:gd name="T0" fmla="*/ 26 w 75"/>
                  <a:gd name="T1" fmla="*/ 9 h 61"/>
                  <a:gd name="T2" fmla="*/ 26 w 75"/>
                  <a:gd name="T3" fmla="*/ 9 h 61"/>
                  <a:gd name="T4" fmla="*/ 32 w 75"/>
                  <a:gd name="T5" fmla="*/ 4 h 61"/>
                  <a:gd name="T6" fmla="*/ 40 w 75"/>
                  <a:gd name="T7" fmla="*/ 2 h 61"/>
                  <a:gd name="T8" fmla="*/ 48 w 75"/>
                  <a:gd name="T9" fmla="*/ 0 h 61"/>
                  <a:gd name="T10" fmla="*/ 52 w 75"/>
                  <a:gd name="T11" fmla="*/ 0 h 61"/>
                  <a:gd name="T12" fmla="*/ 56 w 75"/>
                  <a:gd name="T13" fmla="*/ 0 h 61"/>
                  <a:gd name="T14" fmla="*/ 60 w 75"/>
                  <a:gd name="T15" fmla="*/ 1 h 61"/>
                  <a:gd name="T16" fmla="*/ 64 w 75"/>
                  <a:gd name="T17" fmla="*/ 3 h 61"/>
                  <a:gd name="T18" fmla="*/ 67 w 75"/>
                  <a:gd name="T19" fmla="*/ 6 h 61"/>
                  <a:gd name="T20" fmla="*/ 70 w 75"/>
                  <a:gd name="T21" fmla="*/ 11 h 61"/>
                  <a:gd name="T22" fmla="*/ 73 w 75"/>
                  <a:gd name="T23" fmla="*/ 17 h 61"/>
                  <a:gd name="T24" fmla="*/ 75 w 75"/>
                  <a:gd name="T25" fmla="*/ 24 h 61"/>
                  <a:gd name="T26" fmla="*/ 75 w 75"/>
                  <a:gd name="T27" fmla="*/ 24 h 61"/>
                  <a:gd name="T28" fmla="*/ 72 w 75"/>
                  <a:gd name="T29" fmla="*/ 31 h 61"/>
                  <a:gd name="T30" fmla="*/ 68 w 75"/>
                  <a:gd name="T31" fmla="*/ 38 h 61"/>
                  <a:gd name="T32" fmla="*/ 63 w 75"/>
                  <a:gd name="T33" fmla="*/ 46 h 61"/>
                  <a:gd name="T34" fmla="*/ 59 w 75"/>
                  <a:gd name="T35" fmla="*/ 50 h 61"/>
                  <a:gd name="T36" fmla="*/ 56 w 75"/>
                  <a:gd name="T37" fmla="*/ 54 h 61"/>
                  <a:gd name="T38" fmla="*/ 51 w 75"/>
                  <a:gd name="T39" fmla="*/ 56 h 61"/>
                  <a:gd name="T40" fmla="*/ 46 w 75"/>
                  <a:gd name="T41" fmla="*/ 59 h 61"/>
                  <a:gd name="T42" fmla="*/ 41 w 75"/>
                  <a:gd name="T43" fmla="*/ 60 h 61"/>
                  <a:gd name="T44" fmla="*/ 33 w 75"/>
                  <a:gd name="T45" fmla="*/ 61 h 61"/>
                  <a:gd name="T46" fmla="*/ 27 w 75"/>
                  <a:gd name="T47" fmla="*/ 60 h 61"/>
                  <a:gd name="T48" fmla="*/ 19 w 75"/>
                  <a:gd name="T49" fmla="*/ 58 h 61"/>
                  <a:gd name="T50" fmla="*/ 19 w 75"/>
                  <a:gd name="T51" fmla="*/ 58 h 61"/>
                  <a:gd name="T52" fmla="*/ 13 w 75"/>
                  <a:gd name="T53" fmla="*/ 55 h 61"/>
                  <a:gd name="T54" fmla="*/ 7 w 75"/>
                  <a:gd name="T55" fmla="*/ 52 h 61"/>
                  <a:gd name="T56" fmla="*/ 5 w 75"/>
                  <a:gd name="T57" fmla="*/ 50 h 61"/>
                  <a:gd name="T58" fmla="*/ 3 w 75"/>
                  <a:gd name="T59" fmla="*/ 46 h 61"/>
                  <a:gd name="T60" fmla="*/ 1 w 75"/>
                  <a:gd name="T61" fmla="*/ 43 h 61"/>
                  <a:gd name="T62" fmla="*/ 0 w 75"/>
                  <a:gd name="T63" fmla="*/ 39 h 61"/>
                  <a:gd name="T64" fmla="*/ 1 w 75"/>
                  <a:gd name="T65" fmla="*/ 35 h 61"/>
                  <a:gd name="T66" fmla="*/ 2 w 75"/>
                  <a:gd name="T67" fmla="*/ 31 h 61"/>
                  <a:gd name="T68" fmla="*/ 6 w 75"/>
                  <a:gd name="T69" fmla="*/ 26 h 61"/>
                  <a:gd name="T70" fmla="*/ 10 w 75"/>
                  <a:gd name="T71" fmla="*/ 21 h 61"/>
                  <a:gd name="T72" fmla="*/ 17 w 75"/>
                  <a:gd name="T73" fmla="*/ 15 h 61"/>
                  <a:gd name="T74" fmla="*/ 26 w 75"/>
                  <a:gd name="T75" fmla="*/ 9 h 61"/>
                  <a:gd name="T76" fmla="*/ 26 w 75"/>
                  <a:gd name="T77" fmla="*/ 9 h 6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75"/>
                  <a:gd name="T118" fmla="*/ 0 h 61"/>
                  <a:gd name="T119" fmla="*/ 75 w 75"/>
                  <a:gd name="T120" fmla="*/ 61 h 6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75" h="61">
                    <a:moveTo>
                      <a:pt x="26" y="9"/>
                    </a:moveTo>
                    <a:lnTo>
                      <a:pt x="26" y="9"/>
                    </a:lnTo>
                    <a:lnTo>
                      <a:pt x="32" y="4"/>
                    </a:lnTo>
                    <a:lnTo>
                      <a:pt x="40" y="2"/>
                    </a:lnTo>
                    <a:lnTo>
                      <a:pt x="48" y="0"/>
                    </a:lnTo>
                    <a:lnTo>
                      <a:pt x="52" y="0"/>
                    </a:lnTo>
                    <a:lnTo>
                      <a:pt x="56" y="0"/>
                    </a:lnTo>
                    <a:lnTo>
                      <a:pt x="60" y="1"/>
                    </a:lnTo>
                    <a:lnTo>
                      <a:pt x="64" y="3"/>
                    </a:lnTo>
                    <a:lnTo>
                      <a:pt x="67" y="6"/>
                    </a:lnTo>
                    <a:lnTo>
                      <a:pt x="70" y="11"/>
                    </a:lnTo>
                    <a:lnTo>
                      <a:pt x="73" y="17"/>
                    </a:lnTo>
                    <a:lnTo>
                      <a:pt x="75" y="24"/>
                    </a:lnTo>
                    <a:lnTo>
                      <a:pt x="72" y="31"/>
                    </a:lnTo>
                    <a:lnTo>
                      <a:pt x="68" y="38"/>
                    </a:lnTo>
                    <a:lnTo>
                      <a:pt x="63" y="46"/>
                    </a:lnTo>
                    <a:lnTo>
                      <a:pt x="59" y="50"/>
                    </a:lnTo>
                    <a:lnTo>
                      <a:pt x="56" y="54"/>
                    </a:lnTo>
                    <a:lnTo>
                      <a:pt x="51" y="56"/>
                    </a:lnTo>
                    <a:lnTo>
                      <a:pt x="46" y="59"/>
                    </a:lnTo>
                    <a:lnTo>
                      <a:pt x="41" y="60"/>
                    </a:lnTo>
                    <a:lnTo>
                      <a:pt x="33" y="61"/>
                    </a:lnTo>
                    <a:lnTo>
                      <a:pt x="27" y="60"/>
                    </a:lnTo>
                    <a:lnTo>
                      <a:pt x="19" y="58"/>
                    </a:lnTo>
                    <a:lnTo>
                      <a:pt x="13" y="55"/>
                    </a:lnTo>
                    <a:lnTo>
                      <a:pt x="7" y="52"/>
                    </a:lnTo>
                    <a:lnTo>
                      <a:pt x="5" y="50"/>
                    </a:lnTo>
                    <a:lnTo>
                      <a:pt x="3" y="46"/>
                    </a:lnTo>
                    <a:lnTo>
                      <a:pt x="1" y="43"/>
                    </a:lnTo>
                    <a:lnTo>
                      <a:pt x="0" y="39"/>
                    </a:lnTo>
                    <a:lnTo>
                      <a:pt x="1" y="35"/>
                    </a:lnTo>
                    <a:lnTo>
                      <a:pt x="2" y="31"/>
                    </a:lnTo>
                    <a:lnTo>
                      <a:pt x="6" y="26"/>
                    </a:lnTo>
                    <a:lnTo>
                      <a:pt x="10" y="21"/>
                    </a:lnTo>
                    <a:lnTo>
                      <a:pt x="17" y="15"/>
                    </a:lnTo>
                    <a:lnTo>
                      <a:pt x="26" y="9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9" name="Freeform 455"/>
              <p:cNvSpPr>
                <a:spLocks/>
              </p:cNvSpPr>
              <p:nvPr/>
            </p:nvSpPr>
            <p:spPr bwMode="auto">
              <a:xfrm>
                <a:off x="3243" y="3565"/>
                <a:ext cx="195" cy="168"/>
              </a:xfrm>
              <a:custGeom>
                <a:avLst/>
                <a:gdLst>
                  <a:gd name="T0" fmla="*/ 84 w 195"/>
                  <a:gd name="T1" fmla="*/ 0 h 168"/>
                  <a:gd name="T2" fmla="*/ 84 w 195"/>
                  <a:gd name="T3" fmla="*/ 0 h 168"/>
                  <a:gd name="T4" fmla="*/ 76 w 195"/>
                  <a:gd name="T5" fmla="*/ 0 h 168"/>
                  <a:gd name="T6" fmla="*/ 67 w 195"/>
                  <a:gd name="T7" fmla="*/ 1 h 168"/>
                  <a:gd name="T8" fmla="*/ 57 w 195"/>
                  <a:gd name="T9" fmla="*/ 3 h 168"/>
                  <a:gd name="T10" fmla="*/ 51 w 195"/>
                  <a:gd name="T11" fmla="*/ 6 h 168"/>
                  <a:gd name="T12" fmla="*/ 44 w 195"/>
                  <a:gd name="T13" fmla="*/ 9 h 168"/>
                  <a:gd name="T14" fmla="*/ 39 w 195"/>
                  <a:gd name="T15" fmla="*/ 13 h 168"/>
                  <a:gd name="T16" fmla="*/ 33 w 195"/>
                  <a:gd name="T17" fmla="*/ 17 h 168"/>
                  <a:gd name="T18" fmla="*/ 28 w 195"/>
                  <a:gd name="T19" fmla="*/ 24 h 168"/>
                  <a:gd name="T20" fmla="*/ 22 w 195"/>
                  <a:gd name="T21" fmla="*/ 31 h 168"/>
                  <a:gd name="T22" fmla="*/ 18 w 195"/>
                  <a:gd name="T23" fmla="*/ 40 h 168"/>
                  <a:gd name="T24" fmla="*/ 14 w 195"/>
                  <a:gd name="T25" fmla="*/ 50 h 168"/>
                  <a:gd name="T26" fmla="*/ 14 w 195"/>
                  <a:gd name="T27" fmla="*/ 50 h 168"/>
                  <a:gd name="T28" fmla="*/ 12 w 195"/>
                  <a:gd name="T29" fmla="*/ 51 h 168"/>
                  <a:gd name="T30" fmla="*/ 9 w 195"/>
                  <a:gd name="T31" fmla="*/ 56 h 168"/>
                  <a:gd name="T32" fmla="*/ 4 w 195"/>
                  <a:gd name="T33" fmla="*/ 65 h 168"/>
                  <a:gd name="T34" fmla="*/ 2 w 195"/>
                  <a:gd name="T35" fmla="*/ 70 h 168"/>
                  <a:gd name="T36" fmla="*/ 1 w 195"/>
                  <a:gd name="T37" fmla="*/ 76 h 168"/>
                  <a:gd name="T38" fmla="*/ 0 w 195"/>
                  <a:gd name="T39" fmla="*/ 82 h 168"/>
                  <a:gd name="T40" fmla="*/ 0 w 195"/>
                  <a:gd name="T41" fmla="*/ 88 h 168"/>
                  <a:gd name="T42" fmla="*/ 1 w 195"/>
                  <a:gd name="T43" fmla="*/ 95 h 168"/>
                  <a:gd name="T44" fmla="*/ 4 w 195"/>
                  <a:gd name="T45" fmla="*/ 104 h 168"/>
                  <a:gd name="T46" fmla="*/ 8 w 195"/>
                  <a:gd name="T47" fmla="*/ 111 h 168"/>
                  <a:gd name="T48" fmla="*/ 13 w 195"/>
                  <a:gd name="T49" fmla="*/ 120 h 168"/>
                  <a:gd name="T50" fmla="*/ 20 w 195"/>
                  <a:gd name="T51" fmla="*/ 128 h 168"/>
                  <a:gd name="T52" fmla="*/ 28 w 195"/>
                  <a:gd name="T53" fmla="*/ 137 h 168"/>
                  <a:gd name="T54" fmla="*/ 28 w 195"/>
                  <a:gd name="T55" fmla="*/ 137 h 168"/>
                  <a:gd name="T56" fmla="*/ 33 w 195"/>
                  <a:gd name="T57" fmla="*/ 141 h 168"/>
                  <a:gd name="T58" fmla="*/ 47 w 195"/>
                  <a:gd name="T59" fmla="*/ 148 h 168"/>
                  <a:gd name="T60" fmla="*/ 68 w 195"/>
                  <a:gd name="T61" fmla="*/ 157 h 168"/>
                  <a:gd name="T62" fmla="*/ 80 w 195"/>
                  <a:gd name="T63" fmla="*/ 161 h 168"/>
                  <a:gd name="T64" fmla="*/ 93 w 195"/>
                  <a:gd name="T65" fmla="*/ 165 h 168"/>
                  <a:gd name="T66" fmla="*/ 107 w 195"/>
                  <a:gd name="T67" fmla="*/ 167 h 168"/>
                  <a:gd name="T68" fmla="*/ 120 w 195"/>
                  <a:gd name="T69" fmla="*/ 168 h 168"/>
                  <a:gd name="T70" fmla="*/ 135 w 195"/>
                  <a:gd name="T71" fmla="*/ 168 h 168"/>
                  <a:gd name="T72" fmla="*/ 148 w 195"/>
                  <a:gd name="T73" fmla="*/ 165 h 168"/>
                  <a:gd name="T74" fmla="*/ 154 w 195"/>
                  <a:gd name="T75" fmla="*/ 163 h 168"/>
                  <a:gd name="T76" fmla="*/ 160 w 195"/>
                  <a:gd name="T77" fmla="*/ 160 h 168"/>
                  <a:gd name="T78" fmla="*/ 166 w 195"/>
                  <a:gd name="T79" fmla="*/ 156 h 168"/>
                  <a:gd name="T80" fmla="*/ 173 w 195"/>
                  <a:gd name="T81" fmla="*/ 152 h 168"/>
                  <a:gd name="T82" fmla="*/ 179 w 195"/>
                  <a:gd name="T83" fmla="*/ 147 h 168"/>
                  <a:gd name="T84" fmla="*/ 184 w 195"/>
                  <a:gd name="T85" fmla="*/ 141 h 168"/>
                  <a:gd name="T86" fmla="*/ 189 w 195"/>
                  <a:gd name="T87" fmla="*/ 133 h 168"/>
                  <a:gd name="T88" fmla="*/ 194 w 195"/>
                  <a:gd name="T89" fmla="*/ 125 h 168"/>
                  <a:gd name="T90" fmla="*/ 194 w 195"/>
                  <a:gd name="T91" fmla="*/ 125 h 168"/>
                  <a:gd name="T92" fmla="*/ 194 w 195"/>
                  <a:gd name="T93" fmla="*/ 121 h 168"/>
                  <a:gd name="T94" fmla="*/ 195 w 195"/>
                  <a:gd name="T95" fmla="*/ 109 h 168"/>
                  <a:gd name="T96" fmla="*/ 194 w 195"/>
                  <a:gd name="T97" fmla="*/ 102 h 168"/>
                  <a:gd name="T98" fmla="*/ 193 w 195"/>
                  <a:gd name="T99" fmla="*/ 92 h 168"/>
                  <a:gd name="T100" fmla="*/ 191 w 195"/>
                  <a:gd name="T101" fmla="*/ 82 h 168"/>
                  <a:gd name="T102" fmla="*/ 187 w 195"/>
                  <a:gd name="T103" fmla="*/ 72 h 168"/>
                  <a:gd name="T104" fmla="*/ 182 w 195"/>
                  <a:gd name="T105" fmla="*/ 62 h 168"/>
                  <a:gd name="T106" fmla="*/ 176 w 195"/>
                  <a:gd name="T107" fmla="*/ 50 h 168"/>
                  <a:gd name="T108" fmla="*/ 166 w 195"/>
                  <a:gd name="T109" fmla="*/ 40 h 168"/>
                  <a:gd name="T110" fmla="*/ 155 w 195"/>
                  <a:gd name="T111" fmla="*/ 30 h 168"/>
                  <a:gd name="T112" fmla="*/ 142 w 195"/>
                  <a:gd name="T113" fmla="*/ 21 h 168"/>
                  <a:gd name="T114" fmla="*/ 125 w 195"/>
                  <a:gd name="T115" fmla="*/ 12 h 168"/>
                  <a:gd name="T116" fmla="*/ 107 w 195"/>
                  <a:gd name="T117" fmla="*/ 5 h 168"/>
                  <a:gd name="T118" fmla="*/ 84 w 195"/>
                  <a:gd name="T119" fmla="*/ 0 h 168"/>
                  <a:gd name="T120" fmla="*/ 84 w 195"/>
                  <a:gd name="T121" fmla="*/ 0 h 16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95"/>
                  <a:gd name="T184" fmla="*/ 0 h 168"/>
                  <a:gd name="T185" fmla="*/ 195 w 195"/>
                  <a:gd name="T186" fmla="*/ 168 h 16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95" h="168">
                    <a:moveTo>
                      <a:pt x="84" y="0"/>
                    </a:moveTo>
                    <a:lnTo>
                      <a:pt x="84" y="0"/>
                    </a:lnTo>
                    <a:lnTo>
                      <a:pt x="76" y="0"/>
                    </a:lnTo>
                    <a:lnTo>
                      <a:pt x="67" y="1"/>
                    </a:lnTo>
                    <a:lnTo>
                      <a:pt x="57" y="3"/>
                    </a:lnTo>
                    <a:lnTo>
                      <a:pt x="51" y="6"/>
                    </a:lnTo>
                    <a:lnTo>
                      <a:pt x="44" y="9"/>
                    </a:lnTo>
                    <a:lnTo>
                      <a:pt x="39" y="13"/>
                    </a:lnTo>
                    <a:lnTo>
                      <a:pt x="33" y="17"/>
                    </a:lnTo>
                    <a:lnTo>
                      <a:pt x="28" y="24"/>
                    </a:lnTo>
                    <a:lnTo>
                      <a:pt x="22" y="31"/>
                    </a:lnTo>
                    <a:lnTo>
                      <a:pt x="18" y="40"/>
                    </a:lnTo>
                    <a:lnTo>
                      <a:pt x="14" y="50"/>
                    </a:lnTo>
                    <a:lnTo>
                      <a:pt x="12" y="51"/>
                    </a:lnTo>
                    <a:lnTo>
                      <a:pt x="9" y="56"/>
                    </a:lnTo>
                    <a:lnTo>
                      <a:pt x="4" y="65"/>
                    </a:lnTo>
                    <a:lnTo>
                      <a:pt x="2" y="70"/>
                    </a:lnTo>
                    <a:lnTo>
                      <a:pt x="1" y="76"/>
                    </a:lnTo>
                    <a:lnTo>
                      <a:pt x="0" y="82"/>
                    </a:lnTo>
                    <a:lnTo>
                      <a:pt x="0" y="88"/>
                    </a:lnTo>
                    <a:lnTo>
                      <a:pt x="1" y="95"/>
                    </a:lnTo>
                    <a:lnTo>
                      <a:pt x="4" y="104"/>
                    </a:lnTo>
                    <a:lnTo>
                      <a:pt x="8" y="111"/>
                    </a:lnTo>
                    <a:lnTo>
                      <a:pt x="13" y="120"/>
                    </a:lnTo>
                    <a:lnTo>
                      <a:pt x="20" y="128"/>
                    </a:lnTo>
                    <a:lnTo>
                      <a:pt x="28" y="137"/>
                    </a:lnTo>
                    <a:lnTo>
                      <a:pt x="33" y="141"/>
                    </a:lnTo>
                    <a:lnTo>
                      <a:pt x="47" y="148"/>
                    </a:lnTo>
                    <a:lnTo>
                      <a:pt x="68" y="157"/>
                    </a:lnTo>
                    <a:lnTo>
                      <a:pt x="80" y="161"/>
                    </a:lnTo>
                    <a:lnTo>
                      <a:pt x="93" y="165"/>
                    </a:lnTo>
                    <a:lnTo>
                      <a:pt x="107" y="167"/>
                    </a:lnTo>
                    <a:lnTo>
                      <a:pt x="120" y="168"/>
                    </a:lnTo>
                    <a:lnTo>
                      <a:pt x="135" y="168"/>
                    </a:lnTo>
                    <a:lnTo>
                      <a:pt x="148" y="165"/>
                    </a:lnTo>
                    <a:lnTo>
                      <a:pt x="154" y="163"/>
                    </a:lnTo>
                    <a:lnTo>
                      <a:pt x="160" y="160"/>
                    </a:lnTo>
                    <a:lnTo>
                      <a:pt x="166" y="156"/>
                    </a:lnTo>
                    <a:lnTo>
                      <a:pt x="173" y="152"/>
                    </a:lnTo>
                    <a:lnTo>
                      <a:pt x="179" y="147"/>
                    </a:lnTo>
                    <a:lnTo>
                      <a:pt x="184" y="141"/>
                    </a:lnTo>
                    <a:lnTo>
                      <a:pt x="189" y="133"/>
                    </a:lnTo>
                    <a:lnTo>
                      <a:pt x="194" y="125"/>
                    </a:lnTo>
                    <a:lnTo>
                      <a:pt x="194" y="121"/>
                    </a:lnTo>
                    <a:lnTo>
                      <a:pt x="195" y="109"/>
                    </a:lnTo>
                    <a:lnTo>
                      <a:pt x="194" y="102"/>
                    </a:lnTo>
                    <a:lnTo>
                      <a:pt x="193" y="92"/>
                    </a:lnTo>
                    <a:lnTo>
                      <a:pt x="191" y="82"/>
                    </a:lnTo>
                    <a:lnTo>
                      <a:pt x="187" y="72"/>
                    </a:lnTo>
                    <a:lnTo>
                      <a:pt x="182" y="62"/>
                    </a:lnTo>
                    <a:lnTo>
                      <a:pt x="176" y="50"/>
                    </a:lnTo>
                    <a:lnTo>
                      <a:pt x="166" y="40"/>
                    </a:lnTo>
                    <a:lnTo>
                      <a:pt x="155" y="30"/>
                    </a:lnTo>
                    <a:lnTo>
                      <a:pt x="142" y="21"/>
                    </a:lnTo>
                    <a:lnTo>
                      <a:pt x="125" y="12"/>
                    </a:lnTo>
                    <a:lnTo>
                      <a:pt x="107" y="5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0" name="Freeform 456"/>
              <p:cNvSpPr>
                <a:spLocks/>
              </p:cNvSpPr>
              <p:nvPr/>
            </p:nvSpPr>
            <p:spPr bwMode="auto">
              <a:xfrm>
                <a:off x="2872" y="3658"/>
                <a:ext cx="149" cy="125"/>
              </a:xfrm>
              <a:custGeom>
                <a:avLst/>
                <a:gdLst>
                  <a:gd name="T0" fmla="*/ 102 w 149"/>
                  <a:gd name="T1" fmla="*/ 0 h 125"/>
                  <a:gd name="T2" fmla="*/ 102 w 149"/>
                  <a:gd name="T3" fmla="*/ 0 h 125"/>
                  <a:gd name="T4" fmla="*/ 86 w 149"/>
                  <a:gd name="T5" fmla="*/ 0 h 125"/>
                  <a:gd name="T6" fmla="*/ 70 w 149"/>
                  <a:gd name="T7" fmla="*/ 1 h 125"/>
                  <a:gd name="T8" fmla="*/ 51 w 149"/>
                  <a:gd name="T9" fmla="*/ 4 h 125"/>
                  <a:gd name="T10" fmla="*/ 42 w 149"/>
                  <a:gd name="T11" fmla="*/ 7 h 125"/>
                  <a:gd name="T12" fmla="*/ 33 w 149"/>
                  <a:gd name="T13" fmla="*/ 9 h 125"/>
                  <a:gd name="T14" fmla="*/ 24 w 149"/>
                  <a:gd name="T15" fmla="*/ 12 h 125"/>
                  <a:gd name="T16" fmla="*/ 17 w 149"/>
                  <a:gd name="T17" fmla="*/ 16 h 125"/>
                  <a:gd name="T18" fmla="*/ 9 w 149"/>
                  <a:gd name="T19" fmla="*/ 21 h 125"/>
                  <a:gd name="T20" fmla="*/ 4 w 149"/>
                  <a:gd name="T21" fmla="*/ 26 h 125"/>
                  <a:gd name="T22" fmla="*/ 1 w 149"/>
                  <a:gd name="T23" fmla="*/ 33 h 125"/>
                  <a:gd name="T24" fmla="*/ 0 w 149"/>
                  <a:gd name="T25" fmla="*/ 40 h 125"/>
                  <a:gd name="T26" fmla="*/ 0 w 149"/>
                  <a:gd name="T27" fmla="*/ 40 h 125"/>
                  <a:gd name="T28" fmla="*/ 0 w 149"/>
                  <a:gd name="T29" fmla="*/ 43 h 125"/>
                  <a:gd name="T30" fmla="*/ 2 w 149"/>
                  <a:gd name="T31" fmla="*/ 53 h 125"/>
                  <a:gd name="T32" fmla="*/ 7 w 149"/>
                  <a:gd name="T33" fmla="*/ 65 h 125"/>
                  <a:gd name="T34" fmla="*/ 10 w 149"/>
                  <a:gd name="T35" fmla="*/ 72 h 125"/>
                  <a:gd name="T36" fmla="*/ 15 w 149"/>
                  <a:gd name="T37" fmla="*/ 79 h 125"/>
                  <a:gd name="T38" fmla="*/ 20 w 149"/>
                  <a:gd name="T39" fmla="*/ 87 h 125"/>
                  <a:gd name="T40" fmla="*/ 26 w 149"/>
                  <a:gd name="T41" fmla="*/ 95 h 125"/>
                  <a:gd name="T42" fmla="*/ 33 w 149"/>
                  <a:gd name="T43" fmla="*/ 102 h 125"/>
                  <a:gd name="T44" fmla="*/ 42 w 149"/>
                  <a:gd name="T45" fmla="*/ 108 h 125"/>
                  <a:gd name="T46" fmla="*/ 52 w 149"/>
                  <a:gd name="T47" fmla="*/ 114 h 125"/>
                  <a:gd name="T48" fmla="*/ 64 w 149"/>
                  <a:gd name="T49" fmla="*/ 118 h 125"/>
                  <a:gd name="T50" fmla="*/ 76 w 149"/>
                  <a:gd name="T51" fmla="*/ 122 h 125"/>
                  <a:gd name="T52" fmla="*/ 91 w 149"/>
                  <a:gd name="T53" fmla="*/ 124 h 125"/>
                  <a:gd name="T54" fmla="*/ 91 w 149"/>
                  <a:gd name="T55" fmla="*/ 124 h 125"/>
                  <a:gd name="T56" fmla="*/ 95 w 149"/>
                  <a:gd name="T57" fmla="*/ 124 h 125"/>
                  <a:gd name="T58" fmla="*/ 103 w 149"/>
                  <a:gd name="T59" fmla="*/ 125 h 125"/>
                  <a:gd name="T60" fmla="*/ 114 w 149"/>
                  <a:gd name="T61" fmla="*/ 124 h 125"/>
                  <a:gd name="T62" fmla="*/ 121 w 149"/>
                  <a:gd name="T63" fmla="*/ 122 h 125"/>
                  <a:gd name="T64" fmla="*/ 127 w 149"/>
                  <a:gd name="T65" fmla="*/ 120 h 125"/>
                  <a:gd name="T66" fmla="*/ 132 w 149"/>
                  <a:gd name="T67" fmla="*/ 117 h 125"/>
                  <a:gd name="T68" fmla="*/ 139 w 149"/>
                  <a:gd name="T69" fmla="*/ 113 h 125"/>
                  <a:gd name="T70" fmla="*/ 143 w 149"/>
                  <a:gd name="T71" fmla="*/ 107 h 125"/>
                  <a:gd name="T72" fmla="*/ 146 w 149"/>
                  <a:gd name="T73" fmla="*/ 100 h 125"/>
                  <a:gd name="T74" fmla="*/ 148 w 149"/>
                  <a:gd name="T75" fmla="*/ 91 h 125"/>
                  <a:gd name="T76" fmla="*/ 149 w 149"/>
                  <a:gd name="T77" fmla="*/ 80 h 125"/>
                  <a:gd name="T78" fmla="*/ 147 w 149"/>
                  <a:gd name="T79" fmla="*/ 67 h 125"/>
                  <a:gd name="T80" fmla="*/ 143 w 149"/>
                  <a:gd name="T81" fmla="*/ 53 h 125"/>
                  <a:gd name="T82" fmla="*/ 143 w 149"/>
                  <a:gd name="T83" fmla="*/ 53 h 125"/>
                  <a:gd name="T84" fmla="*/ 141 w 149"/>
                  <a:gd name="T85" fmla="*/ 44 h 125"/>
                  <a:gd name="T86" fmla="*/ 139 w 149"/>
                  <a:gd name="T87" fmla="*/ 37 h 125"/>
                  <a:gd name="T88" fmla="*/ 135 w 149"/>
                  <a:gd name="T89" fmla="*/ 28 h 125"/>
                  <a:gd name="T90" fmla="*/ 128 w 149"/>
                  <a:gd name="T91" fmla="*/ 19 h 125"/>
                  <a:gd name="T92" fmla="*/ 121 w 149"/>
                  <a:gd name="T93" fmla="*/ 11 h 125"/>
                  <a:gd name="T94" fmla="*/ 117 w 149"/>
                  <a:gd name="T95" fmla="*/ 8 h 125"/>
                  <a:gd name="T96" fmla="*/ 113 w 149"/>
                  <a:gd name="T97" fmla="*/ 4 h 125"/>
                  <a:gd name="T98" fmla="*/ 108 w 149"/>
                  <a:gd name="T99" fmla="*/ 2 h 125"/>
                  <a:gd name="T100" fmla="*/ 102 w 149"/>
                  <a:gd name="T101" fmla="*/ 0 h 125"/>
                  <a:gd name="T102" fmla="*/ 102 w 149"/>
                  <a:gd name="T103" fmla="*/ 0 h 12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49"/>
                  <a:gd name="T157" fmla="*/ 0 h 125"/>
                  <a:gd name="T158" fmla="*/ 149 w 149"/>
                  <a:gd name="T159" fmla="*/ 125 h 125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49" h="125">
                    <a:moveTo>
                      <a:pt x="102" y="0"/>
                    </a:moveTo>
                    <a:lnTo>
                      <a:pt x="102" y="0"/>
                    </a:lnTo>
                    <a:lnTo>
                      <a:pt x="86" y="0"/>
                    </a:lnTo>
                    <a:lnTo>
                      <a:pt x="70" y="1"/>
                    </a:lnTo>
                    <a:lnTo>
                      <a:pt x="51" y="4"/>
                    </a:lnTo>
                    <a:lnTo>
                      <a:pt x="42" y="7"/>
                    </a:lnTo>
                    <a:lnTo>
                      <a:pt x="33" y="9"/>
                    </a:lnTo>
                    <a:lnTo>
                      <a:pt x="24" y="12"/>
                    </a:lnTo>
                    <a:lnTo>
                      <a:pt x="17" y="16"/>
                    </a:lnTo>
                    <a:lnTo>
                      <a:pt x="9" y="21"/>
                    </a:lnTo>
                    <a:lnTo>
                      <a:pt x="4" y="26"/>
                    </a:lnTo>
                    <a:lnTo>
                      <a:pt x="1" y="33"/>
                    </a:lnTo>
                    <a:lnTo>
                      <a:pt x="0" y="40"/>
                    </a:lnTo>
                    <a:lnTo>
                      <a:pt x="0" y="43"/>
                    </a:lnTo>
                    <a:lnTo>
                      <a:pt x="2" y="53"/>
                    </a:lnTo>
                    <a:lnTo>
                      <a:pt x="7" y="65"/>
                    </a:lnTo>
                    <a:lnTo>
                      <a:pt x="10" y="72"/>
                    </a:lnTo>
                    <a:lnTo>
                      <a:pt x="15" y="79"/>
                    </a:lnTo>
                    <a:lnTo>
                      <a:pt x="20" y="87"/>
                    </a:lnTo>
                    <a:lnTo>
                      <a:pt x="26" y="95"/>
                    </a:lnTo>
                    <a:lnTo>
                      <a:pt x="33" y="102"/>
                    </a:lnTo>
                    <a:lnTo>
                      <a:pt x="42" y="108"/>
                    </a:lnTo>
                    <a:lnTo>
                      <a:pt x="52" y="114"/>
                    </a:lnTo>
                    <a:lnTo>
                      <a:pt x="64" y="118"/>
                    </a:lnTo>
                    <a:lnTo>
                      <a:pt x="76" y="122"/>
                    </a:lnTo>
                    <a:lnTo>
                      <a:pt x="91" y="124"/>
                    </a:lnTo>
                    <a:lnTo>
                      <a:pt x="95" y="124"/>
                    </a:lnTo>
                    <a:lnTo>
                      <a:pt x="103" y="125"/>
                    </a:lnTo>
                    <a:lnTo>
                      <a:pt x="114" y="124"/>
                    </a:lnTo>
                    <a:lnTo>
                      <a:pt x="121" y="122"/>
                    </a:lnTo>
                    <a:lnTo>
                      <a:pt x="127" y="120"/>
                    </a:lnTo>
                    <a:lnTo>
                      <a:pt x="132" y="117"/>
                    </a:lnTo>
                    <a:lnTo>
                      <a:pt x="139" y="113"/>
                    </a:lnTo>
                    <a:lnTo>
                      <a:pt x="143" y="107"/>
                    </a:lnTo>
                    <a:lnTo>
                      <a:pt x="146" y="100"/>
                    </a:lnTo>
                    <a:lnTo>
                      <a:pt x="148" y="91"/>
                    </a:lnTo>
                    <a:lnTo>
                      <a:pt x="149" y="80"/>
                    </a:lnTo>
                    <a:lnTo>
                      <a:pt x="147" y="67"/>
                    </a:lnTo>
                    <a:lnTo>
                      <a:pt x="143" y="53"/>
                    </a:lnTo>
                    <a:lnTo>
                      <a:pt x="141" y="44"/>
                    </a:lnTo>
                    <a:lnTo>
                      <a:pt x="139" y="37"/>
                    </a:lnTo>
                    <a:lnTo>
                      <a:pt x="135" y="28"/>
                    </a:lnTo>
                    <a:lnTo>
                      <a:pt x="128" y="19"/>
                    </a:lnTo>
                    <a:lnTo>
                      <a:pt x="121" y="11"/>
                    </a:lnTo>
                    <a:lnTo>
                      <a:pt x="117" y="8"/>
                    </a:lnTo>
                    <a:lnTo>
                      <a:pt x="113" y="4"/>
                    </a:lnTo>
                    <a:lnTo>
                      <a:pt x="108" y="2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1" name="Freeform 457"/>
              <p:cNvSpPr>
                <a:spLocks/>
              </p:cNvSpPr>
              <p:nvPr/>
            </p:nvSpPr>
            <p:spPr bwMode="auto">
              <a:xfrm>
                <a:off x="2765" y="3083"/>
                <a:ext cx="61" cy="70"/>
              </a:xfrm>
              <a:custGeom>
                <a:avLst/>
                <a:gdLst>
                  <a:gd name="T0" fmla="*/ 13 w 61"/>
                  <a:gd name="T1" fmla="*/ 5 h 70"/>
                  <a:gd name="T2" fmla="*/ 13 w 61"/>
                  <a:gd name="T3" fmla="*/ 5 h 70"/>
                  <a:gd name="T4" fmla="*/ 9 w 61"/>
                  <a:gd name="T5" fmla="*/ 13 h 70"/>
                  <a:gd name="T6" fmla="*/ 5 w 61"/>
                  <a:gd name="T7" fmla="*/ 20 h 70"/>
                  <a:gd name="T8" fmla="*/ 2 w 61"/>
                  <a:gd name="T9" fmla="*/ 29 h 70"/>
                  <a:gd name="T10" fmla="*/ 1 w 61"/>
                  <a:gd name="T11" fmla="*/ 34 h 70"/>
                  <a:gd name="T12" fmla="*/ 0 w 61"/>
                  <a:gd name="T13" fmla="*/ 39 h 70"/>
                  <a:gd name="T14" fmla="*/ 1 w 61"/>
                  <a:gd name="T15" fmla="*/ 44 h 70"/>
                  <a:gd name="T16" fmla="*/ 2 w 61"/>
                  <a:gd name="T17" fmla="*/ 50 h 70"/>
                  <a:gd name="T18" fmla="*/ 5 w 61"/>
                  <a:gd name="T19" fmla="*/ 56 h 70"/>
                  <a:gd name="T20" fmla="*/ 9 w 61"/>
                  <a:gd name="T21" fmla="*/ 61 h 70"/>
                  <a:gd name="T22" fmla="*/ 14 w 61"/>
                  <a:gd name="T23" fmla="*/ 66 h 70"/>
                  <a:gd name="T24" fmla="*/ 22 w 61"/>
                  <a:gd name="T25" fmla="*/ 70 h 70"/>
                  <a:gd name="T26" fmla="*/ 22 w 61"/>
                  <a:gd name="T27" fmla="*/ 70 h 70"/>
                  <a:gd name="T28" fmla="*/ 28 w 61"/>
                  <a:gd name="T29" fmla="*/ 69 h 70"/>
                  <a:gd name="T30" fmla="*/ 35 w 61"/>
                  <a:gd name="T31" fmla="*/ 67 h 70"/>
                  <a:gd name="T32" fmla="*/ 43 w 61"/>
                  <a:gd name="T33" fmla="*/ 64 h 70"/>
                  <a:gd name="T34" fmla="*/ 51 w 61"/>
                  <a:gd name="T35" fmla="*/ 58 h 70"/>
                  <a:gd name="T36" fmla="*/ 54 w 61"/>
                  <a:gd name="T37" fmla="*/ 55 h 70"/>
                  <a:gd name="T38" fmla="*/ 57 w 61"/>
                  <a:gd name="T39" fmla="*/ 50 h 70"/>
                  <a:gd name="T40" fmla="*/ 59 w 61"/>
                  <a:gd name="T41" fmla="*/ 46 h 70"/>
                  <a:gd name="T42" fmla="*/ 60 w 61"/>
                  <a:gd name="T43" fmla="*/ 41 h 70"/>
                  <a:gd name="T44" fmla="*/ 61 w 61"/>
                  <a:gd name="T45" fmla="*/ 35 h 70"/>
                  <a:gd name="T46" fmla="*/ 60 w 61"/>
                  <a:gd name="T47" fmla="*/ 28 h 70"/>
                  <a:gd name="T48" fmla="*/ 60 w 61"/>
                  <a:gd name="T49" fmla="*/ 28 h 70"/>
                  <a:gd name="T50" fmla="*/ 59 w 61"/>
                  <a:gd name="T51" fmla="*/ 22 h 70"/>
                  <a:gd name="T52" fmla="*/ 56 w 61"/>
                  <a:gd name="T53" fmla="*/ 16 h 70"/>
                  <a:gd name="T54" fmla="*/ 52 w 61"/>
                  <a:gd name="T55" fmla="*/ 9 h 70"/>
                  <a:gd name="T56" fmla="*/ 50 w 61"/>
                  <a:gd name="T57" fmla="*/ 7 h 70"/>
                  <a:gd name="T58" fmla="*/ 46 w 61"/>
                  <a:gd name="T59" fmla="*/ 4 h 70"/>
                  <a:gd name="T60" fmla="*/ 43 w 61"/>
                  <a:gd name="T61" fmla="*/ 2 h 70"/>
                  <a:gd name="T62" fmla="*/ 37 w 61"/>
                  <a:gd name="T63" fmla="*/ 1 h 70"/>
                  <a:gd name="T64" fmla="*/ 32 w 61"/>
                  <a:gd name="T65" fmla="*/ 0 h 70"/>
                  <a:gd name="T66" fmla="*/ 27 w 61"/>
                  <a:gd name="T67" fmla="*/ 1 h 70"/>
                  <a:gd name="T68" fmla="*/ 21 w 61"/>
                  <a:gd name="T69" fmla="*/ 2 h 70"/>
                  <a:gd name="T70" fmla="*/ 13 w 61"/>
                  <a:gd name="T71" fmla="*/ 5 h 70"/>
                  <a:gd name="T72" fmla="*/ 13 w 61"/>
                  <a:gd name="T73" fmla="*/ 5 h 7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1"/>
                  <a:gd name="T112" fmla="*/ 0 h 70"/>
                  <a:gd name="T113" fmla="*/ 61 w 61"/>
                  <a:gd name="T114" fmla="*/ 70 h 7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1" h="70">
                    <a:moveTo>
                      <a:pt x="13" y="5"/>
                    </a:moveTo>
                    <a:lnTo>
                      <a:pt x="13" y="5"/>
                    </a:lnTo>
                    <a:lnTo>
                      <a:pt x="9" y="13"/>
                    </a:lnTo>
                    <a:lnTo>
                      <a:pt x="5" y="20"/>
                    </a:lnTo>
                    <a:lnTo>
                      <a:pt x="2" y="29"/>
                    </a:lnTo>
                    <a:lnTo>
                      <a:pt x="1" y="34"/>
                    </a:lnTo>
                    <a:lnTo>
                      <a:pt x="0" y="39"/>
                    </a:lnTo>
                    <a:lnTo>
                      <a:pt x="1" y="44"/>
                    </a:lnTo>
                    <a:lnTo>
                      <a:pt x="2" y="50"/>
                    </a:lnTo>
                    <a:lnTo>
                      <a:pt x="5" y="56"/>
                    </a:lnTo>
                    <a:lnTo>
                      <a:pt x="9" y="61"/>
                    </a:lnTo>
                    <a:lnTo>
                      <a:pt x="14" y="66"/>
                    </a:lnTo>
                    <a:lnTo>
                      <a:pt x="22" y="70"/>
                    </a:lnTo>
                    <a:lnTo>
                      <a:pt x="28" y="69"/>
                    </a:lnTo>
                    <a:lnTo>
                      <a:pt x="35" y="67"/>
                    </a:lnTo>
                    <a:lnTo>
                      <a:pt x="43" y="64"/>
                    </a:lnTo>
                    <a:lnTo>
                      <a:pt x="51" y="58"/>
                    </a:lnTo>
                    <a:lnTo>
                      <a:pt x="54" y="55"/>
                    </a:lnTo>
                    <a:lnTo>
                      <a:pt x="57" y="50"/>
                    </a:lnTo>
                    <a:lnTo>
                      <a:pt x="59" y="46"/>
                    </a:lnTo>
                    <a:lnTo>
                      <a:pt x="60" y="41"/>
                    </a:lnTo>
                    <a:lnTo>
                      <a:pt x="61" y="35"/>
                    </a:lnTo>
                    <a:lnTo>
                      <a:pt x="60" y="28"/>
                    </a:lnTo>
                    <a:lnTo>
                      <a:pt x="59" y="22"/>
                    </a:lnTo>
                    <a:lnTo>
                      <a:pt x="56" y="16"/>
                    </a:lnTo>
                    <a:lnTo>
                      <a:pt x="52" y="9"/>
                    </a:lnTo>
                    <a:lnTo>
                      <a:pt x="50" y="7"/>
                    </a:lnTo>
                    <a:lnTo>
                      <a:pt x="46" y="4"/>
                    </a:lnTo>
                    <a:lnTo>
                      <a:pt x="43" y="2"/>
                    </a:lnTo>
                    <a:lnTo>
                      <a:pt x="37" y="1"/>
                    </a:lnTo>
                    <a:lnTo>
                      <a:pt x="32" y="0"/>
                    </a:lnTo>
                    <a:lnTo>
                      <a:pt x="27" y="1"/>
                    </a:lnTo>
                    <a:lnTo>
                      <a:pt x="21" y="2"/>
                    </a:lnTo>
                    <a:lnTo>
                      <a:pt x="13" y="5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2" name="Freeform 458"/>
              <p:cNvSpPr>
                <a:spLocks/>
              </p:cNvSpPr>
              <p:nvPr/>
            </p:nvSpPr>
            <p:spPr bwMode="auto">
              <a:xfrm>
                <a:off x="2653" y="3291"/>
                <a:ext cx="61" cy="98"/>
              </a:xfrm>
              <a:custGeom>
                <a:avLst/>
                <a:gdLst>
                  <a:gd name="T0" fmla="*/ 1 w 61"/>
                  <a:gd name="T1" fmla="*/ 22 h 98"/>
                  <a:gd name="T2" fmla="*/ 1 w 61"/>
                  <a:gd name="T3" fmla="*/ 22 h 98"/>
                  <a:gd name="T4" fmla="*/ 0 w 61"/>
                  <a:gd name="T5" fmla="*/ 33 h 98"/>
                  <a:gd name="T6" fmla="*/ 0 w 61"/>
                  <a:gd name="T7" fmla="*/ 45 h 98"/>
                  <a:gd name="T8" fmla="*/ 2 w 61"/>
                  <a:gd name="T9" fmla="*/ 59 h 98"/>
                  <a:gd name="T10" fmla="*/ 3 w 61"/>
                  <a:gd name="T11" fmla="*/ 66 h 98"/>
                  <a:gd name="T12" fmla="*/ 5 w 61"/>
                  <a:gd name="T13" fmla="*/ 72 h 98"/>
                  <a:gd name="T14" fmla="*/ 8 w 61"/>
                  <a:gd name="T15" fmla="*/ 79 h 98"/>
                  <a:gd name="T16" fmla="*/ 12 w 61"/>
                  <a:gd name="T17" fmla="*/ 84 h 98"/>
                  <a:gd name="T18" fmla="*/ 17 w 61"/>
                  <a:gd name="T19" fmla="*/ 90 h 98"/>
                  <a:gd name="T20" fmla="*/ 23 w 61"/>
                  <a:gd name="T21" fmla="*/ 94 h 98"/>
                  <a:gd name="T22" fmla="*/ 31 w 61"/>
                  <a:gd name="T23" fmla="*/ 96 h 98"/>
                  <a:gd name="T24" fmla="*/ 40 w 61"/>
                  <a:gd name="T25" fmla="*/ 98 h 98"/>
                  <a:gd name="T26" fmla="*/ 40 w 61"/>
                  <a:gd name="T27" fmla="*/ 98 h 98"/>
                  <a:gd name="T28" fmla="*/ 45 w 61"/>
                  <a:gd name="T29" fmla="*/ 92 h 98"/>
                  <a:gd name="T30" fmla="*/ 50 w 61"/>
                  <a:gd name="T31" fmla="*/ 84 h 98"/>
                  <a:gd name="T32" fmla="*/ 55 w 61"/>
                  <a:gd name="T33" fmla="*/ 75 h 98"/>
                  <a:gd name="T34" fmla="*/ 59 w 61"/>
                  <a:gd name="T35" fmla="*/ 64 h 98"/>
                  <a:gd name="T36" fmla="*/ 61 w 61"/>
                  <a:gd name="T37" fmla="*/ 58 h 98"/>
                  <a:gd name="T38" fmla="*/ 61 w 61"/>
                  <a:gd name="T39" fmla="*/ 51 h 98"/>
                  <a:gd name="T40" fmla="*/ 61 w 61"/>
                  <a:gd name="T41" fmla="*/ 44 h 98"/>
                  <a:gd name="T42" fmla="*/ 60 w 61"/>
                  <a:gd name="T43" fmla="*/ 36 h 98"/>
                  <a:gd name="T44" fmla="*/ 58 w 61"/>
                  <a:gd name="T45" fmla="*/ 29 h 98"/>
                  <a:gd name="T46" fmla="*/ 54 w 61"/>
                  <a:gd name="T47" fmla="*/ 21 h 98"/>
                  <a:gd name="T48" fmla="*/ 54 w 61"/>
                  <a:gd name="T49" fmla="*/ 21 h 98"/>
                  <a:gd name="T50" fmla="*/ 50 w 61"/>
                  <a:gd name="T51" fmla="*/ 14 h 98"/>
                  <a:gd name="T52" fmla="*/ 45 w 61"/>
                  <a:gd name="T53" fmla="*/ 9 h 98"/>
                  <a:gd name="T54" fmla="*/ 38 w 61"/>
                  <a:gd name="T55" fmla="*/ 3 h 98"/>
                  <a:gd name="T56" fmla="*/ 34 w 61"/>
                  <a:gd name="T57" fmla="*/ 1 h 98"/>
                  <a:gd name="T58" fmla="*/ 30 w 61"/>
                  <a:gd name="T59" fmla="*/ 0 h 98"/>
                  <a:gd name="T60" fmla="*/ 25 w 61"/>
                  <a:gd name="T61" fmla="*/ 0 h 98"/>
                  <a:gd name="T62" fmla="*/ 20 w 61"/>
                  <a:gd name="T63" fmla="*/ 1 h 98"/>
                  <a:gd name="T64" fmla="*/ 16 w 61"/>
                  <a:gd name="T65" fmla="*/ 3 h 98"/>
                  <a:gd name="T66" fmla="*/ 11 w 61"/>
                  <a:gd name="T67" fmla="*/ 9 h 98"/>
                  <a:gd name="T68" fmla="*/ 6 w 61"/>
                  <a:gd name="T69" fmla="*/ 14 h 98"/>
                  <a:gd name="T70" fmla="*/ 1 w 61"/>
                  <a:gd name="T71" fmla="*/ 22 h 98"/>
                  <a:gd name="T72" fmla="*/ 1 w 61"/>
                  <a:gd name="T73" fmla="*/ 22 h 9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1"/>
                  <a:gd name="T112" fmla="*/ 0 h 98"/>
                  <a:gd name="T113" fmla="*/ 61 w 61"/>
                  <a:gd name="T114" fmla="*/ 98 h 9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1" h="98">
                    <a:moveTo>
                      <a:pt x="1" y="22"/>
                    </a:moveTo>
                    <a:lnTo>
                      <a:pt x="1" y="22"/>
                    </a:lnTo>
                    <a:lnTo>
                      <a:pt x="0" y="33"/>
                    </a:lnTo>
                    <a:lnTo>
                      <a:pt x="0" y="45"/>
                    </a:lnTo>
                    <a:lnTo>
                      <a:pt x="2" y="59"/>
                    </a:lnTo>
                    <a:lnTo>
                      <a:pt x="3" y="66"/>
                    </a:lnTo>
                    <a:lnTo>
                      <a:pt x="5" y="72"/>
                    </a:lnTo>
                    <a:lnTo>
                      <a:pt x="8" y="79"/>
                    </a:lnTo>
                    <a:lnTo>
                      <a:pt x="12" y="84"/>
                    </a:lnTo>
                    <a:lnTo>
                      <a:pt x="17" y="90"/>
                    </a:lnTo>
                    <a:lnTo>
                      <a:pt x="23" y="94"/>
                    </a:lnTo>
                    <a:lnTo>
                      <a:pt x="31" y="96"/>
                    </a:lnTo>
                    <a:lnTo>
                      <a:pt x="40" y="98"/>
                    </a:lnTo>
                    <a:lnTo>
                      <a:pt x="45" y="92"/>
                    </a:lnTo>
                    <a:lnTo>
                      <a:pt x="50" y="84"/>
                    </a:lnTo>
                    <a:lnTo>
                      <a:pt x="55" y="75"/>
                    </a:lnTo>
                    <a:lnTo>
                      <a:pt x="59" y="64"/>
                    </a:lnTo>
                    <a:lnTo>
                      <a:pt x="61" y="58"/>
                    </a:lnTo>
                    <a:lnTo>
                      <a:pt x="61" y="51"/>
                    </a:lnTo>
                    <a:lnTo>
                      <a:pt x="61" y="44"/>
                    </a:lnTo>
                    <a:lnTo>
                      <a:pt x="60" y="36"/>
                    </a:lnTo>
                    <a:lnTo>
                      <a:pt x="58" y="29"/>
                    </a:lnTo>
                    <a:lnTo>
                      <a:pt x="54" y="21"/>
                    </a:lnTo>
                    <a:lnTo>
                      <a:pt x="50" y="14"/>
                    </a:lnTo>
                    <a:lnTo>
                      <a:pt x="45" y="9"/>
                    </a:lnTo>
                    <a:lnTo>
                      <a:pt x="38" y="3"/>
                    </a:lnTo>
                    <a:lnTo>
                      <a:pt x="34" y="1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20" y="1"/>
                    </a:lnTo>
                    <a:lnTo>
                      <a:pt x="16" y="3"/>
                    </a:lnTo>
                    <a:lnTo>
                      <a:pt x="11" y="9"/>
                    </a:lnTo>
                    <a:lnTo>
                      <a:pt x="6" y="14"/>
                    </a:lnTo>
                    <a:lnTo>
                      <a:pt x="1" y="22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3" name="Freeform 459"/>
              <p:cNvSpPr>
                <a:spLocks/>
              </p:cNvSpPr>
              <p:nvPr/>
            </p:nvSpPr>
            <p:spPr bwMode="auto">
              <a:xfrm>
                <a:off x="3005" y="3388"/>
                <a:ext cx="119" cy="196"/>
              </a:xfrm>
              <a:custGeom>
                <a:avLst/>
                <a:gdLst>
                  <a:gd name="T0" fmla="*/ 80 w 119"/>
                  <a:gd name="T1" fmla="*/ 0 h 196"/>
                  <a:gd name="T2" fmla="*/ 80 w 119"/>
                  <a:gd name="T3" fmla="*/ 0 h 196"/>
                  <a:gd name="T4" fmla="*/ 72 w 119"/>
                  <a:gd name="T5" fmla="*/ 0 h 196"/>
                  <a:gd name="T6" fmla="*/ 64 w 119"/>
                  <a:gd name="T7" fmla="*/ 0 h 196"/>
                  <a:gd name="T8" fmla="*/ 54 w 119"/>
                  <a:gd name="T9" fmla="*/ 1 h 196"/>
                  <a:gd name="T10" fmla="*/ 43 w 119"/>
                  <a:gd name="T11" fmla="*/ 4 h 196"/>
                  <a:gd name="T12" fmla="*/ 31 w 119"/>
                  <a:gd name="T13" fmla="*/ 8 h 196"/>
                  <a:gd name="T14" fmla="*/ 26 w 119"/>
                  <a:gd name="T15" fmla="*/ 11 h 196"/>
                  <a:gd name="T16" fmla="*/ 21 w 119"/>
                  <a:gd name="T17" fmla="*/ 15 h 196"/>
                  <a:gd name="T18" fmla="*/ 17 w 119"/>
                  <a:gd name="T19" fmla="*/ 19 h 196"/>
                  <a:gd name="T20" fmla="*/ 13 w 119"/>
                  <a:gd name="T21" fmla="*/ 24 h 196"/>
                  <a:gd name="T22" fmla="*/ 13 w 119"/>
                  <a:gd name="T23" fmla="*/ 24 h 196"/>
                  <a:gd name="T24" fmla="*/ 10 w 119"/>
                  <a:gd name="T25" fmla="*/ 36 h 196"/>
                  <a:gd name="T26" fmla="*/ 7 w 119"/>
                  <a:gd name="T27" fmla="*/ 48 h 196"/>
                  <a:gd name="T28" fmla="*/ 4 w 119"/>
                  <a:gd name="T29" fmla="*/ 64 h 196"/>
                  <a:gd name="T30" fmla="*/ 2 w 119"/>
                  <a:gd name="T31" fmla="*/ 83 h 196"/>
                  <a:gd name="T32" fmla="*/ 0 w 119"/>
                  <a:gd name="T33" fmla="*/ 103 h 196"/>
                  <a:gd name="T34" fmla="*/ 0 w 119"/>
                  <a:gd name="T35" fmla="*/ 124 h 196"/>
                  <a:gd name="T36" fmla="*/ 2 w 119"/>
                  <a:gd name="T37" fmla="*/ 135 h 196"/>
                  <a:gd name="T38" fmla="*/ 4 w 119"/>
                  <a:gd name="T39" fmla="*/ 145 h 196"/>
                  <a:gd name="T40" fmla="*/ 4 w 119"/>
                  <a:gd name="T41" fmla="*/ 145 h 196"/>
                  <a:gd name="T42" fmla="*/ 4 w 119"/>
                  <a:gd name="T43" fmla="*/ 150 h 196"/>
                  <a:gd name="T44" fmla="*/ 5 w 119"/>
                  <a:gd name="T45" fmla="*/ 164 h 196"/>
                  <a:gd name="T46" fmla="*/ 7 w 119"/>
                  <a:gd name="T47" fmla="*/ 172 h 196"/>
                  <a:gd name="T48" fmla="*/ 9 w 119"/>
                  <a:gd name="T49" fmla="*/ 179 h 196"/>
                  <a:gd name="T50" fmla="*/ 11 w 119"/>
                  <a:gd name="T51" fmla="*/ 186 h 196"/>
                  <a:gd name="T52" fmla="*/ 15 w 119"/>
                  <a:gd name="T53" fmla="*/ 191 h 196"/>
                  <a:gd name="T54" fmla="*/ 17 w 119"/>
                  <a:gd name="T55" fmla="*/ 193 h 196"/>
                  <a:gd name="T56" fmla="*/ 20 w 119"/>
                  <a:gd name="T57" fmla="*/ 196 h 196"/>
                  <a:gd name="T58" fmla="*/ 22 w 119"/>
                  <a:gd name="T59" fmla="*/ 196 h 196"/>
                  <a:gd name="T60" fmla="*/ 25 w 119"/>
                  <a:gd name="T61" fmla="*/ 196 h 196"/>
                  <a:gd name="T62" fmla="*/ 29 w 119"/>
                  <a:gd name="T63" fmla="*/ 196 h 196"/>
                  <a:gd name="T64" fmla="*/ 32 w 119"/>
                  <a:gd name="T65" fmla="*/ 193 h 196"/>
                  <a:gd name="T66" fmla="*/ 37 w 119"/>
                  <a:gd name="T67" fmla="*/ 190 h 196"/>
                  <a:gd name="T68" fmla="*/ 41 w 119"/>
                  <a:gd name="T69" fmla="*/ 186 h 196"/>
                  <a:gd name="T70" fmla="*/ 52 w 119"/>
                  <a:gd name="T71" fmla="*/ 175 h 196"/>
                  <a:gd name="T72" fmla="*/ 63 w 119"/>
                  <a:gd name="T73" fmla="*/ 158 h 196"/>
                  <a:gd name="T74" fmla="*/ 77 w 119"/>
                  <a:gd name="T75" fmla="*/ 135 h 196"/>
                  <a:gd name="T76" fmla="*/ 93 w 119"/>
                  <a:gd name="T77" fmla="*/ 104 h 196"/>
                  <a:gd name="T78" fmla="*/ 93 w 119"/>
                  <a:gd name="T79" fmla="*/ 104 h 196"/>
                  <a:gd name="T80" fmla="*/ 96 w 119"/>
                  <a:gd name="T81" fmla="*/ 101 h 196"/>
                  <a:gd name="T82" fmla="*/ 102 w 119"/>
                  <a:gd name="T83" fmla="*/ 91 h 196"/>
                  <a:gd name="T84" fmla="*/ 110 w 119"/>
                  <a:gd name="T85" fmla="*/ 77 h 196"/>
                  <a:gd name="T86" fmla="*/ 113 w 119"/>
                  <a:gd name="T87" fmla="*/ 68 h 196"/>
                  <a:gd name="T88" fmla="*/ 116 w 119"/>
                  <a:gd name="T89" fmla="*/ 59 h 196"/>
                  <a:gd name="T90" fmla="*/ 118 w 119"/>
                  <a:gd name="T91" fmla="*/ 50 h 196"/>
                  <a:gd name="T92" fmla="*/ 119 w 119"/>
                  <a:gd name="T93" fmla="*/ 42 h 196"/>
                  <a:gd name="T94" fmla="*/ 118 w 119"/>
                  <a:gd name="T95" fmla="*/ 33 h 196"/>
                  <a:gd name="T96" fmla="*/ 116 w 119"/>
                  <a:gd name="T97" fmla="*/ 24 h 196"/>
                  <a:gd name="T98" fmla="*/ 113 w 119"/>
                  <a:gd name="T99" fmla="*/ 20 h 196"/>
                  <a:gd name="T100" fmla="*/ 111 w 119"/>
                  <a:gd name="T101" fmla="*/ 17 h 196"/>
                  <a:gd name="T102" fmla="*/ 108 w 119"/>
                  <a:gd name="T103" fmla="*/ 13 h 196"/>
                  <a:gd name="T104" fmla="*/ 104 w 119"/>
                  <a:gd name="T105" fmla="*/ 10 h 196"/>
                  <a:gd name="T106" fmla="*/ 99 w 119"/>
                  <a:gd name="T107" fmla="*/ 7 h 196"/>
                  <a:gd name="T108" fmla="*/ 94 w 119"/>
                  <a:gd name="T109" fmla="*/ 5 h 196"/>
                  <a:gd name="T110" fmla="*/ 80 w 119"/>
                  <a:gd name="T111" fmla="*/ 0 h 196"/>
                  <a:gd name="T112" fmla="*/ 80 w 119"/>
                  <a:gd name="T113" fmla="*/ 0 h 19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19"/>
                  <a:gd name="T172" fmla="*/ 0 h 196"/>
                  <a:gd name="T173" fmla="*/ 119 w 119"/>
                  <a:gd name="T174" fmla="*/ 196 h 19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19" h="196">
                    <a:moveTo>
                      <a:pt x="80" y="0"/>
                    </a:moveTo>
                    <a:lnTo>
                      <a:pt x="80" y="0"/>
                    </a:lnTo>
                    <a:lnTo>
                      <a:pt x="72" y="0"/>
                    </a:lnTo>
                    <a:lnTo>
                      <a:pt x="64" y="0"/>
                    </a:lnTo>
                    <a:lnTo>
                      <a:pt x="54" y="1"/>
                    </a:lnTo>
                    <a:lnTo>
                      <a:pt x="43" y="4"/>
                    </a:lnTo>
                    <a:lnTo>
                      <a:pt x="31" y="8"/>
                    </a:lnTo>
                    <a:lnTo>
                      <a:pt x="26" y="11"/>
                    </a:lnTo>
                    <a:lnTo>
                      <a:pt x="21" y="15"/>
                    </a:lnTo>
                    <a:lnTo>
                      <a:pt x="17" y="19"/>
                    </a:lnTo>
                    <a:lnTo>
                      <a:pt x="13" y="24"/>
                    </a:lnTo>
                    <a:lnTo>
                      <a:pt x="10" y="36"/>
                    </a:lnTo>
                    <a:lnTo>
                      <a:pt x="7" y="48"/>
                    </a:lnTo>
                    <a:lnTo>
                      <a:pt x="4" y="64"/>
                    </a:lnTo>
                    <a:lnTo>
                      <a:pt x="2" y="83"/>
                    </a:lnTo>
                    <a:lnTo>
                      <a:pt x="0" y="103"/>
                    </a:lnTo>
                    <a:lnTo>
                      <a:pt x="0" y="124"/>
                    </a:lnTo>
                    <a:lnTo>
                      <a:pt x="2" y="135"/>
                    </a:lnTo>
                    <a:lnTo>
                      <a:pt x="4" y="145"/>
                    </a:lnTo>
                    <a:lnTo>
                      <a:pt x="4" y="150"/>
                    </a:lnTo>
                    <a:lnTo>
                      <a:pt x="5" y="164"/>
                    </a:lnTo>
                    <a:lnTo>
                      <a:pt x="7" y="172"/>
                    </a:lnTo>
                    <a:lnTo>
                      <a:pt x="9" y="179"/>
                    </a:lnTo>
                    <a:lnTo>
                      <a:pt x="11" y="186"/>
                    </a:lnTo>
                    <a:lnTo>
                      <a:pt x="15" y="191"/>
                    </a:lnTo>
                    <a:lnTo>
                      <a:pt x="17" y="193"/>
                    </a:lnTo>
                    <a:lnTo>
                      <a:pt x="20" y="196"/>
                    </a:lnTo>
                    <a:lnTo>
                      <a:pt x="22" y="196"/>
                    </a:lnTo>
                    <a:lnTo>
                      <a:pt x="25" y="196"/>
                    </a:lnTo>
                    <a:lnTo>
                      <a:pt x="29" y="196"/>
                    </a:lnTo>
                    <a:lnTo>
                      <a:pt x="32" y="193"/>
                    </a:lnTo>
                    <a:lnTo>
                      <a:pt x="37" y="190"/>
                    </a:lnTo>
                    <a:lnTo>
                      <a:pt x="41" y="186"/>
                    </a:lnTo>
                    <a:lnTo>
                      <a:pt x="52" y="175"/>
                    </a:lnTo>
                    <a:lnTo>
                      <a:pt x="63" y="158"/>
                    </a:lnTo>
                    <a:lnTo>
                      <a:pt x="77" y="135"/>
                    </a:lnTo>
                    <a:lnTo>
                      <a:pt x="93" y="104"/>
                    </a:lnTo>
                    <a:lnTo>
                      <a:pt x="96" y="101"/>
                    </a:lnTo>
                    <a:lnTo>
                      <a:pt x="102" y="91"/>
                    </a:lnTo>
                    <a:lnTo>
                      <a:pt x="110" y="77"/>
                    </a:lnTo>
                    <a:lnTo>
                      <a:pt x="113" y="68"/>
                    </a:lnTo>
                    <a:lnTo>
                      <a:pt x="116" y="59"/>
                    </a:lnTo>
                    <a:lnTo>
                      <a:pt x="118" y="50"/>
                    </a:lnTo>
                    <a:lnTo>
                      <a:pt x="119" y="42"/>
                    </a:lnTo>
                    <a:lnTo>
                      <a:pt x="118" y="33"/>
                    </a:lnTo>
                    <a:lnTo>
                      <a:pt x="116" y="24"/>
                    </a:lnTo>
                    <a:lnTo>
                      <a:pt x="113" y="20"/>
                    </a:lnTo>
                    <a:lnTo>
                      <a:pt x="111" y="17"/>
                    </a:lnTo>
                    <a:lnTo>
                      <a:pt x="108" y="13"/>
                    </a:lnTo>
                    <a:lnTo>
                      <a:pt x="104" y="10"/>
                    </a:lnTo>
                    <a:lnTo>
                      <a:pt x="99" y="7"/>
                    </a:lnTo>
                    <a:lnTo>
                      <a:pt x="94" y="5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4" name="Freeform 460"/>
              <p:cNvSpPr>
                <a:spLocks/>
              </p:cNvSpPr>
              <p:nvPr/>
            </p:nvSpPr>
            <p:spPr bwMode="auto">
              <a:xfrm>
                <a:off x="3213" y="3245"/>
                <a:ext cx="108" cy="93"/>
              </a:xfrm>
              <a:custGeom>
                <a:avLst/>
                <a:gdLst>
                  <a:gd name="T0" fmla="*/ 53 w 108"/>
                  <a:gd name="T1" fmla="*/ 2 h 93"/>
                  <a:gd name="T2" fmla="*/ 53 w 108"/>
                  <a:gd name="T3" fmla="*/ 2 h 93"/>
                  <a:gd name="T4" fmla="*/ 42 w 108"/>
                  <a:gd name="T5" fmla="*/ 6 h 93"/>
                  <a:gd name="T6" fmla="*/ 30 w 108"/>
                  <a:gd name="T7" fmla="*/ 11 h 93"/>
                  <a:gd name="T8" fmla="*/ 18 w 108"/>
                  <a:gd name="T9" fmla="*/ 20 h 93"/>
                  <a:gd name="T10" fmla="*/ 13 w 108"/>
                  <a:gd name="T11" fmla="*/ 24 h 93"/>
                  <a:gd name="T12" fmla="*/ 8 w 108"/>
                  <a:gd name="T13" fmla="*/ 29 h 93"/>
                  <a:gd name="T14" fmla="*/ 4 w 108"/>
                  <a:gd name="T15" fmla="*/ 34 h 93"/>
                  <a:gd name="T16" fmla="*/ 1 w 108"/>
                  <a:gd name="T17" fmla="*/ 40 h 93"/>
                  <a:gd name="T18" fmla="*/ 0 w 108"/>
                  <a:gd name="T19" fmla="*/ 47 h 93"/>
                  <a:gd name="T20" fmla="*/ 0 w 108"/>
                  <a:gd name="T21" fmla="*/ 54 h 93"/>
                  <a:gd name="T22" fmla="*/ 3 w 108"/>
                  <a:gd name="T23" fmla="*/ 62 h 93"/>
                  <a:gd name="T24" fmla="*/ 7 w 108"/>
                  <a:gd name="T25" fmla="*/ 70 h 93"/>
                  <a:gd name="T26" fmla="*/ 7 w 108"/>
                  <a:gd name="T27" fmla="*/ 70 h 93"/>
                  <a:gd name="T28" fmla="*/ 9 w 108"/>
                  <a:gd name="T29" fmla="*/ 74 h 93"/>
                  <a:gd name="T30" fmla="*/ 11 w 108"/>
                  <a:gd name="T31" fmla="*/ 79 h 93"/>
                  <a:gd name="T32" fmla="*/ 15 w 108"/>
                  <a:gd name="T33" fmla="*/ 84 h 93"/>
                  <a:gd name="T34" fmla="*/ 20 w 108"/>
                  <a:gd name="T35" fmla="*/ 88 h 93"/>
                  <a:gd name="T36" fmla="*/ 26 w 108"/>
                  <a:gd name="T37" fmla="*/ 92 h 93"/>
                  <a:gd name="T38" fmla="*/ 31 w 108"/>
                  <a:gd name="T39" fmla="*/ 92 h 93"/>
                  <a:gd name="T40" fmla="*/ 35 w 108"/>
                  <a:gd name="T41" fmla="*/ 93 h 93"/>
                  <a:gd name="T42" fmla="*/ 41 w 108"/>
                  <a:gd name="T43" fmla="*/ 93 h 93"/>
                  <a:gd name="T44" fmla="*/ 47 w 108"/>
                  <a:gd name="T45" fmla="*/ 91 h 93"/>
                  <a:gd name="T46" fmla="*/ 47 w 108"/>
                  <a:gd name="T47" fmla="*/ 91 h 93"/>
                  <a:gd name="T48" fmla="*/ 61 w 108"/>
                  <a:gd name="T49" fmla="*/ 86 h 93"/>
                  <a:gd name="T50" fmla="*/ 75 w 108"/>
                  <a:gd name="T51" fmla="*/ 79 h 93"/>
                  <a:gd name="T52" fmla="*/ 84 w 108"/>
                  <a:gd name="T53" fmla="*/ 74 h 93"/>
                  <a:gd name="T54" fmla="*/ 91 w 108"/>
                  <a:gd name="T55" fmla="*/ 69 h 93"/>
                  <a:gd name="T56" fmla="*/ 97 w 108"/>
                  <a:gd name="T57" fmla="*/ 64 h 93"/>
                  <a:gd name="T58" fmla="*/ 102 w 108"/>
                  <a:gd name="T59" fmla="*/ 58 h 93"/>
                  <a:gd name="T60" fmla="*/ 106 w 108"/>
                  <a:gd name="T61" fmla="*/ 51 h 93"/>
                  <a:gd name="T62" fmla="*/ 108 w 108"/>
                  <a:gd name="T63" fmla="*/ 44 h 93"/>
                  <a:gd name="T64" fmla="*/ 108 w 108"/>
                  <a:gd name="T65" fmla="*/ 41 h 93"/>
                  <a:gd name="T66" fmla="*/ 107 w 108"/>
                  <a:gd name="T67" fmla="*/ 37 h 93"/>
                  <a:gd name="T68" fmla="*/ 106 w 108"/>
                  <a:gd name="T69" fmla="*/ 33 h 93"/>
                  <a:gd name="T70" fmla="*/ 105 w 108"/>
                  <a:gd name="T71" fmla="*/ 30 h 93"/>
                  <a:gd name="T72" fmla="*/ 102 w 108"/>
                  <a:gd name="T73" fmla="*/ 26 h 93"/>
                  <a:gd name="T74" fmla="*/ 99 w 108"/>
                  <a:gd name="T75" fmla="*/ 22 h 93"/>
                  <a:gd name="T76" fmla="*/ 90 w 108"/>
                  <a:gd name="T77" fmla="*/ 14 h 93"/>
                  <a:gd name="T78" fmla="*/ 90 w 108"/>
                  <a:gd name="T79" fmla="*/ 14 h 93"/>
                  <a:gd name="T80" fmla="*/ 87 w 108"/>
                  <a:gd name="T81" fmla="*/ 10 h 93"/>
                  <a:gd name="T82" fmla="*/ 79 w 108"/>
                  <a:gd name="T83" fmla="*/ 5 h 93"/>
                  <a:gd name="T84" fmla="*/ 73 w 108"/>
                  <a:gd name="T85" fmla="*/ 2 h 93"/>
                  <a:gd name="T86" fmla="*/ 67 w 108"/>
                  <a:gd name="T87" fmla="*/ 1 h 93"/>
                  <a:gd name="T88" fmla="*/ 60 w 108"/>
                  <a:gd name="T89" fmla="*/ 0 h 93"/>
                  <a:gd name="T90" fmla="*/ 53 w 108"/>
                  <a:gd name="T91" fmla="*/ 2 h 93"/>
                  <a:gd name="T92" fmla="*/ 53 w 108"/>
                  <a:gd name="T93" fmla="*/ 2 h 93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8"/>
                  <a:gd name="T142" fmla="*/ 0 h 93"/>
                  <a:gd name="T143" fmla="*/ 108 w 108"/>
                  <a:gd name="T144" fmla="*/ 93 h 93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8" h="93">
                    <a:moveTo>
                      <a:pt x="53" y="2"/>
                    </a:moveTo>
                    <a:lnTo>
                      <a:pt x="53" y="2"/>
                    </a:lnTo>
                    <a:lnTo>
                      <a:pt x="42" y="6"/>
                    </a:lnTo>
                    <a:lnTo>
                      <a:pt x="30" y="11"/>
                    </a:lnTo>
                    <a:lnTo>
                      <a:pt x="18" y="20"/>
                    </a:lnTo>
                    <a:lnTo>
                      <a:pt x="13" y="24"/>
                    </a:lnTo>
                    <a:lnTo>
                      <a:pt x="8" y="29"/>
                    </a:lnTo>
                    <a:lnTo>
                      <a:pt x="4" y="34"/>
                    </a:lnTo>
                    <a:lnTo>
                      <a:pt x="1" y="40"/>
                    </a:lnTo>
                    <a:lnTo>
                      <a:pt x="0" y="47"/>
                    </a:lnTo>
                    <a:lnTo>
                      <a:pt x="0" y="54"/>
                    </a:lnTo>
                    <a:lnTo>
                      <a:pt x="3" y="62"/>
                    </a:lnTo>
                    <a:lnTo>
                      <a:pt x="7" y="70"/>
                    </a:lnTo>
                    <a:lnTo>
                      <a:pt x="9" y="74"/>
                    </a:lnTo>
                    <a:lnTo>
                      <a:pt x="11" y="79"/>
                    </a:lnTo>
                    <a:lnTo>
                      <a:pt x="15" y="84"/>
                    </a:lnTo>
                    <a:lnTo>
                      <a:pt x="20" y="88"/>
                    </a:lnTo>
                    <a:lnTo>
                      <a:pt x="26" y="92"/>
                    </a:lnTo>
                    <a:lnTo>
                      <a:pt x="31" y="92"/>
                    </a:lnTo>
                    <a:lnTo>
                      <a:pt x="35" y="93"/>
                    </a:lnTo>
                    <a:lnTo>
                      <a:pt x="41" y="93"/>
                    </a:lnTo>
                    <a:lnTo>
                      <a:pt x="47" y="91"/>
                    </a:lnTo>
                    <a:lnTo>
                      <a:pt x="61" y="86"/>
                    </a:lnTo>
                    <a:lnTo>
                      <a:pt x="75" y="79"/>
                    </a:lnTo>
                    <a:lnTo>
                      <a:pt x="84" y="74"/>
                    </a:lnTo>
                    <a:lnTo>
                      <a:pt x="91" y="69"/>
                    </a:lnTo>
                    <a:lnTo>
                      <a:pt x="97" y="64"/>
                    </a:lnTo>
                    <a:lnTo>
                      <a:pt x="102" y="58"/>
                    </a:lnTo>
                    <a:lnTo>
                      <a:pt x="106" y="51"/>
                    </a:lnTo>
                    <a:lnTo>
                      <a:pt x="108" y="44"/>
                    </a:lnTo>
                    <a:lnTo>
                      <a:pt x="108" y="41"/>
                    </a:lnTo>
                    <a:lnTo>
                      <a:pt x="107" y="37"/>
                    </a:lnTo>
                    <a:lnTo>
                      <a:pt x="106" y="33"/>
                    </a:lnTo>
                    <a:lnTo>
                      <a:pt x="105" y="30"/>
                    </a:lnTo>
                    <a:lnTo>
                      <a:pt x="102" y="26"/>
                    </a:lnTo>
                    <a:lnTo>
                      <a:pt x="99" y="22"/>
                    </a:lnTo>
                    <a:lnTo>
                      <a:pt x="90" y="14"/>
                    </a:lnTo>
                    <a:lnTo>
                      <a:pt x="87" y="10"/>
                    </a:lnTo>
                    <a:lnTo>
                      <a:pt x="79" y="5"/>
                    </a:lnTo>
                    <a:lnTo>
                      <a:pt x="73" y="2"/>
                    </a:lnTo>
                    <a:lnTo>
                      <a:pt x="67" y="1"/>
                    </a:lnTo>
                    <a:lnTo>
                      <a:pt x="60" y="0"/>
                    </a:lnTo>
                    <a:lnTo>
                      <a:pt x="53" y="2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5" name="Freeform 461"/>
              <p:cNvSpPr>
                <a:spLocks/>
              </p:cNvSpPr>
              <p:nvPr/>
            </p:nvSpPr>
            <p:spPr bwMode="auto">
              <a:xfrm>
                <a:off x="3196" y="3715"/>
                <a:ext cx="78" cy="58"/>
              </a:xfrm>
              <a:custGeom>
                <a:avLst/>
                <a:gdLst>
                  <a:gd name="T0" fmla="*/ 53 w 78"/>
                  <a:gd name="T1" fmla="*/ 1 h 58"/>
                  <a:gd name="T2" fmla="*/ 53 w 78"/>
                  <a:gd name="T3" fmla="*/ 1 h 58"/>
                  <a:gd name="T4" fmla="*/ 41 w 78"/>
                  <a:gd name="T5" fmla="*/ 3 h 58"/>
                  <a:gd name="T6" fmla="*/ 30 w 78"/>
                  <a:gd name="T7" fmla="*/ 6 h 58"/>
                  <a:gd name="T8" fmla="*/ 19 w 78"/>
                  <a:gd name="T9" fmla="*/ 10 h 58"/>
                  <a:gd name="T10" fmla="*/ 12 w 78"/>
                  <a:gd name="T11" fmla="*/ 13 h 58"/>
                  <a:gd name="T12" fmla="*/ 7 w 78"/>
                  <a:gd name="T13" fmla="*/ 17 h 58"/>
                  <a:gd name="T14" fmla="*/ 4 w 78"/>
                  <a:gd name="T15" fmla="*/ 20 h 58"/>
                  <a:gd name="T16" fmla="*/ 1 w 78"/>
                  <a:gd name="T17" fmla="*/ 25 h 58"/>
                  <a:gd name="T18" fmla="*/ 0 w 78"/>
                  <a:gd name="T19" fmla="*/ 30 h 58"/>
                  <a:gd name="T20" fmla="*/ 1 w 78"/>
                  <a:gd name="T21" fmla="*/ 36 h 58"/>
                  <a:gd name="T22" fmla="*/ 3 w 78"/>
                  <a:gd name="T23" fmla="*/ 42 h 58"/>
                  <a:gd name="T24" fmla="*/ 9 w 78"/>
                  <a:gd name="T25" fmla="*/ 48 h 58"/>
                  <a:gd name="T26" fmla="*/ 9 w 78"/>
                  <a:gd name="T27" fmla="*/ 48 h 58"/>
                  <a:gd name="T28" fmla="*/ 13 w 78"/>
                  <a:gd name="T29" fmla="*/ 52 h 58"/>
                  <a:gd name="T30" fmla="*/ 20 w 78"/>
                  <a:gd name="T31" fmla="*/ 55 h 58"/>
                  <a:gd name="T32" fmla="*/ 28 w 78"/>
                  <a:gd name="T33" fmla="*/ 58 h 58"/>
                  <a:gd name="T34" fmla="*/ 33 w 78"/>
                  <a:gd name="T35" fmla="*/ 58 h 58"/>
                  <a:gd name="T36" fmla="*/ 38 w 78"/>
                  <a:gd name="T37" fmla="*/ 58 h 58"/>
                  <a:gd name="T38" fmla="*/ 43 w 78"/>
                  <a:gd name="T39" fmla="*/ 57 h 58"/>
                  <a:gd name="T40" fmla="*/ 49 w 78"/>
                  <a:gd name="T41" fmla="*/ 55 h 58"/>
                  <a:gd name="T42" fmla="*/ 57 w 78"/>
                  <a:gd name="T43" fmla="*/ 53 h 58"/>
                  <a:gd name="T44" fmla="*/ 63 w 78"/>
                  <a:gd name="T45" fmla="*/ 49 h 58"/>
                  <a:gd name="T46" fmla="*/ 70 w 78"/>
                  <a:gd name="T47" fmla="*/ 43 h 58"/>
                  <a:gd name="T48" fmla="*/ 78 w 78"/>
                  <a:gd name="T49" fmla="*/ 36 h 58"/>
                  <a:gd name="T50" fmla="*/ 78 w 78"/>
                  <a:gd name="T51" fmla="*/ 36 h 58"/>
                  <a:gd name="T52" fmla="*/ 77 w 78"/>
                  <a:gd name="T53" fmla="*/ 29 h 58"/>
                  <a:gd name="T54" fmla="*/ 76 w 78"/>
                  <a:gd name="T55" fmla="*/ 23 h 58"/>
                  <a:gd name="T56" fmla="*/ 74 w 78"/>
                  <a:gd name="T57" fmla="*/ 16 h 58"/>
                  <a:gd name="T58" fmla="*/ 71 w 78"/>
                  <a:gd name="T59" fmla="*/ 9 h 58"/>
                  <a:gd name="T60" fmla="*/ 67 w 78"/>
                  <a:gd name="T61" fmla="*/ 4 h 58"/>
                  <a:gd name="T62" fmla="*/ 64 w 78"/>
                  <a:gd name="T63" fmla="*/ 2 h 58"/>
                  <a:gd name="T64" fmla="*/ 61 w 78"/>
                  <a:gd name="T65" fmla="*/ 1 h 58"/>
                  <a:gd name="T66" fmla="*/ 58 w 78"/>
                  <a:gd name="T67" fmla="*/ 0 h 58"/>
                  <a:gd name="T68" fmla="*/ 53 w 78"/>
                  <a:gd name="T69" fmla="*/ 1 h 58"/>
                  <a:gd name="T70" fmla="*/ 53 w 78"/>
                  <a:gd name="T71" fmla="*/ 1 h 5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8"/>
                  <a:gd name="T109" fmla="*/ 0 h 58"/>
                  <a:gd name="T110" fmla="*/ 78 w 78"/>
                  <a:gd name="T111" fmla="*/ 58 h 5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8" h="58">
                    <a:moveTo>
                      <a:pt x="53" y="1"/>
                    </a:moveTo>
                    <a:lnTo>
                      <a:pt x="53" y="1"/>
                    </a:lnTo>
                    <a:lnTo>
                      <a:pt x="41" y="3"/>
                    </a:lnTo>
                    <a:lnTo>
                      <a:pt x="30" y="6"/>
                    </a:lnTo>
                    <a:lnTo>
                      <a:pt x="19" y="10"/>
                    </a:lnTo>
                    <a:lnTo>
                      <a:pt x="12" y="13"/>
                    </a:lnTo>
                    <a:lnTo>
                      <a:pt x="7" y="17"/>
                    </a:lnTo>
                    <a:lnTo>
                      <a:pt x="4" y="20"/>
                    </a:lnTo>
                    <a:lnTo>
                      <a:pt x="1" y="25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2"/>
                    </a:lnTo>
                    <a:lnTo>
                      <a:pt x="9" y="48"/>
                    </a:lnTo>
                    <a:lnTo>
                      <a:pt x="13" y="52"/>
                    </a:lnTo>
                    <a:lnTo>
                      <a:pt x="20" y="55"/>
                    </a:lnTo>
                    <a:lnTo>
                      <a:pt x="28" y="58"/>
                    </a:lnTo>
                    <a:lnTo>
                      <a:pt x="33" y="58"/>
                    </a:lnTo>
                    <a:lnTo>
                      <a:pt x="38" y="58"/>
                    </a:lnTo>
                    <a:lnTo>
                      <a:pt x="43" y="57"/>
                    </a:lnTo>
                    <a:lnTo>
                      <a:pt x="49" y="55"/>
                    </a:lnTo>
                    <a:lnTo>
                      <a:pt x="57" y="53"/>
                    </a:lnTo>
                    <a:lnTo>
                      <a:pt x="63" y="49"/>
                    </a:lnTo>
                    <a:lnTo>
                      <a:pt x="70" y="43"/>
                    </a:lnTo>
                    <a:lnTo>
                      <a:pt x="78" y="36"/>
                    </a:lnTo>
                    <a:lnTo>
                      <a:pt x="77" y="29"/>
                    </a:lnTo>
                    <a:lnTo>
                      <a:pt x="76" y="23"/>
                    </a:lnTo>
                    <a:lnTo>
                      <a:pt x="74" y="16"/>
                    </a:lnTo>
                    <a:lnTo>
                      <a:pt x="71" y="9"/>
                    </a:lnTo>
                    <a:lnTo>
                      <a:pt x="67" y="4"/>
                    </a:lnTo>
                    <a:lnTo>
                      <a:pt x="64" y="2"/>
                    </a:lnTo>
                    <a:lnTo>
                      <a:pt x="61" y="1"/>
                    </a:lnTo>
                    <a:lnTo>
                      <a:pt x="58" y="0"/>
                    </a:lnTo>
                    <a:lnTo>
                      <a:pt x="53" y="1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6" name="Freeform 462"/>
              <p:cNvSpPr>
                <a:spLocks/>
              </p:cNvSpPr>
              <p:nvPr/>
            </p:nvSpPr>
            <p:spPr bwMode="auto">
              <a:xfrm>
                <a:off x="3218" y="3771"/>
                <a:ext cx="134" cy="47"/>
              </a:xfrm>
              <a:custGeom>
                <a:avLst/>
                <a:gdLst>
                  <a:gd name="T0" fmla="*/ 111 w 134"/>
                  <a:gd name="T1" fmla="*/ 0 h 47"/>
                  <a:gd name="T2" fmla="*/ 111 w 134"/>
                  <a:gd name="T3" fmla="*/ 0 h 47"/>
                  <a:gd name="T4" fmla="*/ 101 w 134"/>
                  <a:gd name="T5" fmla="*/ 1 h 47"/>
                  <a:gd name="T6" fmla="*/ 78 w 134"/>
                  <a:gd name="T7" fmla="*/ 2 h 47"/>
                  <a:gd name="T8" fmla="*/ 62 w 134"/>
                  <a:gd name="T9" fmla="*/ 4 h 47"/>
                  <a:gd name="T10" fmla="*/ 47 w 134"/>
                  <a:gd name="T11" fmla="*/ 7 h 47"/>
                  <a:gd name="T12" fmla="*/ 30 w 134"/>
                  <a:gd name="T13" fmla="*/ 12 h 47"/>
                  <a:gd name="T14" fmla="*/ 16 w 134"/>
                  <a:gd name="T15" fmla="*/ 19 h 47"/>
                  <a:gd name="T16" fmla="*/ 16 w 134"/>
                  <a:gd name="T17" fmla="*/ 19 h 47"/>
                  <a:gd name="T18" fmla="*/ 10 w 134"/>
                  <a:gd name="T19" fmla="*/ 23 h 47"/>
                  <a:gd name="T20" fmla="*/ 5 w 134"/>
                  <a:gd name="T21" fmla="*/ 27 h 47"/>
                  <a:gd name="T22" fmla="*/ 1 w 134"/>
                  <a:gd name="T23" fmla="*/ 32 h 47"/>
                  <a:gd name="T24" fmla="*/ 0 w 134"/>
                  <a:gd name="T25" fmla="*/ 34 h 47"/>
                  <a:gd name="T26" fmla="*/ 0 w 134"/>
                  <a:gd name="T27" fmla="*/ 36 h 47"/>
                  <a:gd name="T28" fmla="*/ 2 w 134"/>
                  <a:gd name="T29" fmla="*/ 39 h 47"/>
                  <a:gd name="T30" fmla="*/ 4 w 134"/>
                  <a:gd name="T31" fmla="*/ 41 h 47"/>
                  <a:gd name="T32" fmla="*/ 9 w 134"/>
                  <a:gd name="T33" fmla="*/ 43 h 47"/>
                  <a:gd name="T34" fmla="*/ 15 w 134"/>
                  <a:gd name="T35" fmla="*/ 45 h 47"/>
                  <a:gd name="T36" fmla="*/ 23 w 134"/>
                  <a:gd name="T37" fmla="*/ 46 h 47"/>
                  <a:gd name="T38" fmla="*/ 35 w 134"/>
                  <a:gd name="T39" fmla="*/ 47 h 47"/>
                  <a:gd name="T40" fmla="*/ 35 w 134"/>
                  <a:gd name="T41" fmla="*/ 47 h 47"/>
                  <a:gd name="T42" fmla="*/ 71 w 134"/>
                  <a:gd name="T43" fmla="*/ 32 h 47"/>
                  <a:gd name="T44" fmla="*/ 101 w 134"/>
                  <a:gd name="T45" fmla="*/ 20 h 47"/>
                  <a:gd name="T46" fmla="*/ 126 w 134"/>
                  <a:gd name="T47" fmla="*/ 10 h 47"/>
                  <a:gd name="T48" fmla="*/ 126 w 134"/>
                  <a:gd name="T49" fmla="*/ 10 h 47"/>
                  <a:gd name="T50" fmla="*/ 132 w 134"/>
                  <a:gd name="T51" fmla="*/ 8 h 47"/>
                  <a:gd name="T52" fmla="*/ 133 w 134"/>
                  <a:gd name="T53" fmla="*/ 7 h 47"/>
                  <a:gd name="T54" fmla="*/ 134 w 134"/>
                  <a:gd name="T55" fmla="*/ 6 h 47"/>
                  <a:gd name="T56" fmla="*/ 132 w 134"/>
                  <a:gd name="T57" fmla="*/ 4 h 47"/>
                  <a:gd name="T58" fmla="*/ 128 w 134"/>
                  <a:gd name="T59" fmla="*/ 3 h 47"/>
                  <a:gd name="T60" fmla="*/ 117 w 134"/>
                  <a:gd name="T61" fmla="*/ 1 h 47"/>
                  <a:gd name="T62" fmla="*/ 111 w 134"/>
                  <a:gd name="T63" fmla="*/ 0 h 47"/>
                  <a:gd name="T64" fmla="*/ 111 w 134"/>
                  <a:gd name="T65" fmla="*/ 0 h 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34"/>
                  <a:gd name="T100" fmla="*/ 0 h 47"/>
                  <a:gd name="T101" fmla="*/ 134 w 134"/>
                  <a:gd name="T102" fmla="*/ 47 h 4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34" h="47">
                    <a:moveTo>
                      <a:pt x="111" y="0"/>
                    </a:moveTo>
                    <a:lnTo>
                      <a:pt x="111" y="0"/>
                    </a:lnTo>
                    <a:lnTo>
                      <a:pt x="101" y="1"/>
                    </a:lnTo>
                    <a:lnTo>
                      <a:pt x="78" y="2"/>
                    </a:lnTo>
                    <a:lnTo>
                      <a:pt x="62" y="4"/>
                    </a:lnTo>
                    <a:lnTo>
                      <a:pt x="47" y="7"/>
                    </a:lnTo>
                    <a:lnTo>
                      <a:pt x="30" y="12"/>
                    </a:lnTo>
                    <a:lnTo>
                      <a:pt x="16" y="19"/>
                    </a:lnTo>
                    <a:lnTo>
                      <a:pt x="10" y="23"/>
                    </a:lnTo>
                    <a:lnTo>
                      <a:pt x="5" y="27"/>
                    </a:lnTo>
                    <a:lnTo>
                      <a:pt x="1" y="32"/>
                    </a:lnTo>
                    <a:lnTo>
                      <a:pt x="0" y="34"/>
                    </a:lnTo>
                    <a:lnTo>
                      <a:pt x="0" y="36"/>
                    </a:lnTo>
                    <a:lnTo>
                      <a:pt x="2" y="39"/>
                    </a:lnTo>
                    <a:lnTo>
                      <a:pt x="4" y="41"/>
                    </a:lnTo>
                    <a:lnTo>
                      <a:pt x="9" y="43"/>
                    </a:lnTo>
                    <a:lnTo>
                      <a:pt x="15" y="45"/>
                    </a:lnTo>
                    <a:lnTo>
                      <a:pt x="23" y="46"/>
                    </a:lnTo>
                    <a:lnTo>
                      <a:pt x="35" y="47"/>
                    </a:lnTo>
                    <a:lnTo>
                      <a:pt x="71" y="32"/>
                    </a:lnTo>
                    <a:lnTo>
                      <a:pt x="101" y="20"/>
                    </a:lnTo>
                    <a:lnTo>
                      <a:pt x="126" y="10"/>
                    </a:lnTo>
                    <a:lnTo>
                      <a:pt x="132" y="8"/>
                    </a:lnTo>
                    <a:lnTo>
                      <a:pt x="133" y="7"/>
                    </a:lnTo>
                    <a:lnTo>
                      <a:pt x="134" y="6"/>
                    </a:lnTo>
                    <a:lnTo>
                      <a:pt x="132" y="4"/>
                    </a:lnTo>
                    <a:lnTo>
                      <a:pt x="128" y="3"/>
                    </a:lnTo>
                    <a:lnTo>
                      <a:pt x="117" y="1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7" name="Freeform 463"/>
              <p:cNvSpPr>
                <a:spLocks/>
              </p:cNvSpPr>
              <p:nvPr/>
            </p:nvSpPr>
            <p:spPr bwMode="auto">
              <a:xfrm>
                <a:off x="2605" y="3395"/>
                <a:ext cx="154" cy="255"/>
              </a:xfrm>
              <a:custGeom>
                <a:avLst/>
                <a:gdLst>
                  <a:gd name="T0" fmla="*/ 85 w 154"/>
                  <a:gd name="T1" fmla="*/ 56 h 255"/>
                  <a:gd name="T2" fmla="*/ 85 w 154"/>
                  <a:gd name="T3" fmla="*/ 56 h 255"/>
                  <a:gd name="T4" fmla="*/ 94 w 154"/>
                  <a:gd name="T5" fmla="*/ 67 h 255"/>
                  <a:gd name="T6" fmla="*/ 104 w 154"/>
                  <a:gd name="T7" fmla="*/ 79 h 255"/>
                  <a:gd name="T8" fmla="*/ 115 w 154"/>
                  <a:gd name="T9" fmla="*/ 95 h 255"/>
                  <a:gd name="T10" fmla="*/ 128 w 154"/>
                  <a:gd name="T11" fmla="*/ 114 h 255"/>
                  <a:gd name="T12" fmla="*/ 139 w 154"/>
                  <a:gd name="T13" fmla="*/ 135 h 255"/>
                  <a:gd name="T14" fmla="*/ 144 w 154"/>
                  <a:gd name="T15" fmla="*/ 146 h 255"/>
                  <a:gd name="T16" fmla="*/ 148 w 154"/>
                  <a:gd name="T17" fmla="*/ 158 h 255"/>
                  <a:gd name="T18" fmla="*/ 152 w 154"/>
                  <a:gd name="T19" fmla="*/ 170 h 255"/>
                  <a:gd name="T20" fmla="*/ 154 w 154"/>
                  <a:gd name="T21" fmla="*/ 181 h 255"/>
                  <a:gd name="T22" fmla="*/ 154 w 154"/>
                  <a:gd name="T23" fmla="*/ 181 h 255"/>
                  <a:gd name="T24" fmla="*/ 154 w 154"/>
                  <a:gd name="T25" fmla="*/ 193 h 255"/>
                  <a:gd name="T26" fmla="*/ 153 w 154"/>
                  <a:gd name="T27" fmla="*/ 205 h 255"/>
                  <a:gd name="T28" fmla="*/ 152 w 154"/>
                  <a:gd name="T29" fmla="*/ 218 h 255"/>
                  <a:gd name="T30" fmla="*/ 149 w 154"/>
                  <a:gd name="T31" fmla="*/ 232 h 255"/>
                  <a:gd name="T32" fmla="*/ 147 w 154"/>
                  <a:gd name="T33" fmla="*/ 238 h 255"/>
                  <a:gd name="T34" fmla="*/ 145 w 154"/>
                  <a:gd name="T35" fmla="*/ 243 h 255"/>
                  <a:gd name="T36" fmla="*/ 142 w 154"/>
                  <a:gd name="T37" fmla="*/ 248 h 255"/>
                  <a:gd name="T38" fmla="*/ 139 w 154"/>
                  <a:gd name="T39" fmla="*/ 251 h 255"/>
                  <a:gd name="T40" fmla="*/ 135 w 154"/>
                  <a:gd name="T41" fmla="*/ 254 h 255"/>
                  <a:gd name="T42" fmla="*/ 131 w 154"/>
                  <a:gd name="T43" fmla="*/ 255 h 255"/>
                  <a:gd name="T44" fmla="*/ 131 w 154"/>
                  <a:gd name="T45" fmla="*/ 255 h 255"/>
                  <a:gd name="T46" fmla="*/ 127 w 154"/>
                  <a:gd name="T47" fmla="*/ 252 h 255"/>
                  <a:gd name="T48" fmla="*/ 114 w 154"/>
                  <a:gd name="T49" fmla="*/ 243 h 255"/>
                  <a:gd name="T50" fmla="*/ 98 w 154"/>
                  <a:gd name="T51" fmla="*/ 228 h 255"/>
                  <a:gd name="T52" fmla="*/ 88 w 154"/>
                  <a:gd name="T53" fmla="*/ 218 h 255"/>
                  <a:gd name="T54" fmla="*/ 78 w 154"/>
                  <a:gd name="T55" fmla="*/ 207 h 255"/>
                  <a:gd name="T56" fmla="*/ 67 w 154"/>
                  <a:gd name="T57" fmla="*/ 195 h 255"/>
                  <a:gd name="T58" fmla="*/ 56 w 154"/>
                  <a:gd name="T59" fmla="*/ 180 h 255"/>
                  <a:gd name="T60" fmla="*/ 46 w 154"/>
                  <a:gd name="T61" fmla="*/ 164 h 255"/>
                  <a:gd name="T62" fmla="*/ 36 w 154"/>
                  <a:gd name="T63" fmla="*/ 146 h 255"/>
                  <a:gd name="T64" fmla="*/ 25 w 154"/>
                  <a:gd name="T65" fmla="*/ 127 h 255"/>
                  <a:gd name="T66" fmla="*/ 17 w 154"/>
                  <a:gd name="T67" fmla="*/ 107 h 255"/>
                  <a:gd name="T68" fmla="*/ 10 w 154"/>
                  <a:gd name="T69" fmla="*/ 84 h 255"/>
                  <a:gd name="T70" fmla="*/ 4 w 154"/>
                  <a:gd name="T71" fmla="*/ 60 h 255"/>
                  <a:gd name="T72" fmla="*/ 4 w 154"/>
                  <a:gd name="T73" fmla="*/ 60 h 255"/>
                  <a:gd name="T74" fmla="*/ 1 w 154"/>
                  <a:gd name="T75" fmla="*/ 38 h 255"/>
                  <a:gd name="T76" fmla="*/ 0 w 154"/>
                  <a:gd name="T77" fmla="*/ 21 h 255"/>
                  <a:gd name="T78" fmla="*/ 0 w 154"/>
                  <a:gd name="T79" fmla="*/ 15 h 255"/>
                  <a:gd name="T80" fmla="*/ 1 w 154"/>
                  <a:gd name="T81" fmla="*/ 10 h 255"/>
                  <a:gd name="T82" fmla="*/ 3 w 154"/>
                  <a:gd name="T83" fmla="*/ 6 h 255"/>
                  <a:gd name="T84" fmla="*/ 5 w 154"/>
                  <a:gd name="T85" fmla="*/ 3 h 255"/>
                  <a:gd name="T86" fmla="*/ 8 w 154"/>
                  <a:gd name="T87" fmla="*/ 1 h 255"/>
                  <a:gd name="T88" fmla="*/ 11 w 154"/>
                  <a:gd name="T89" fmla="*/ 0 h 255"/>
                  <a:gd name="T90" fmla="*/ 14 w 154"/>
                  <a:gd name="T91" fmla="*/ 0 h 255"/>
                  <a:gd name="T92" fmla="*/ 17 w 154"/>
                  <a:gd name="T93" fmla="*/ 1 h 255"/>
                  <a:gd name="T94" fmla="*/ 25 w 154"/>
                  <a:gd name="T95" fmla="*/ 3 h 255"/>
                  <a:gd name="T96" fmla="*/ 34 w 154"/>
                  <a:gd name="T97" fmla="*/ 8 h 255"/>
                  <a:gd name="T98" fmla="*/ 43 w 154"/>
                  <a:gd name="T99" fmla="*/ 15 h 255"/>
                  <a:gd name="T100" fmla="*/ 52 w 154"/>
                  <a:gd name="T101" fmla="*/ 22 h 255"/>
                  <a:gd name="T102" fmla="*/ 68 w 154"/>
                  <a:gd name="T103" fmla="*/ 38 h 255"/>
                  <a:gd name="T104" fmla="*/ 81 w 154"/>
                  <a:gd name="T105" fmla="*/ 51 h 255"/>
                  <a:gd name="T106" fmla="*/ 85 w 154"/>
                  <a:gd name="T107" fmla="*/ 56 h 255"/>
                  <a:gd name="T108" fmla="*/ 85 w 154"/>
                  <a:gd name="T109" fmla="*/ 56 h 25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54"/>
                  <a:gd name="T166" fmla="*/ 0 h 255"/>
                  <a:gd name="T167" fmla="*/ 154 w 154"/>
                  <a:gd name="T168" fmla="*/ 255 h 25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54" h="255">
                    <a:moveTo>
                      <a:pt x="85" y="56"/>
                    </a:moveTo>
                    <a:lnTo>
                      <a:pt x="85" y="56"/>
                    </a:lnTo>
                    <a:lnTo>
                      <a:pt x="94" y="67"/>
                    </a:lnTo>
                    <a:lnTo>
                      <a:pt x="104" y="79"/>
                    </a:lnTo>
                    <a:lnTo>
                      <a:pt x="115" y="95"/>
                    </a:lnTo>
                    <a:lnTo>
                      <a:pt x="128" y="114"/>
                    </a:lnTo>
                    <a:lnTo>
                      <a:pt x="139" y="135"/>
                    </a:lnTo>
                    <a:lnTo>
                      <a:pt x="144" y="146"/>
                    </a:lnTo>
                    <a:lnTo>
                      <a:pt x="148" y="158"/>
                    </a:lnTo>
                    <a:lnTo>
                      <a:pt x="152" y="170"/>
                    </a:lnTo>
                    <a:lnTo>
                      <a:pt x="154" y="181"/>
                    </a:lnTo>
                    <a:lnTo>
                      <a:pt x="154" y="193"/>
                    </a:lnTo>
                    <a:lnTo>
                      <a:pt x="153" y="205"/>
                    </a:lnTo>
                    <a:lnTo>
                      <a:pt x="152" y="218"/>
                    </a:lnTo>
                    <a:lnTo>
                      <a:pt x="149" y="232"/>
                    </a:lnTo>
                    <a:lnTo>
                      <a:pt x="147" y="238"/>
                    </a:lnTo>
                    <a:lnTo>
                      <a:pt x="145" y="243"/>
                    </a:lnTo>
                    <a:lnTo>
                      <a:pt x="142" y="248"/>
                    </a:lnTo>
                    <a:lnTo>
                      <a:pt x="139" y="251"/>
                    </a:lnTo>
                    <a:lnTo>
                      <a:pt x="135" y="254"/>
                    </a:lnTo>
                    <a:lnTo>
                      <a:pt x="131" y="255"/>
                    </a:lnTo>
                    <a:lnTo>
                      <a:pt x="127" y="252"/>
                    </a:lnTo>
                    <a:lnTo>
                      <a:pt x="114" y="243"/>
                    </a:lnTo>
                    <a:lnTo>
                      <a:pt x="98" y="228"/>
                    </a:lnTo>
                    <a:lnTo>
                      <a:pt x="88" y="218"/>
                    </a:lnTo>
                    <a:lnTo>
                      <a:pt x="78" y="207"/>
                    </a:lnTo>
                    <a:lnTo>
                      <a:pt x="67" y="195"/>
                    </a:lnTo>
                    <a:lnTo>
                      <a:pt x="56" y="180"/>
                    </a:lnTo>
                    <a:lnTo>
                      <a:pt x="46" y="164"/>
                    </a:lnTo>
                    <a:lnTo>
                      <a:pt x="36" y="146"/>
                    </a:lnTo>
                    <a:lnTo>
                      <a:pt x="25" y="127"/>
                    </a:lnTo>
                    <a:lnTo>
                      <a:pt x="17" y="107"/>
                    </a:lnTo>
                    <a:lnTo>
                      <a:pt x="10" y="84"/>
                    </a:lnTo>
                    <a:lnTo>
                      <a:pt x="4" y="60"/>
                    </a:lnTo>
                    <a:lnTo>
                      <a:pt x="1" y="38"/>
                    </a:lnTo>
                    <a:lnTo>
                      <a:pt x="0" y="21"/>
                    </a:lnTo>
                    <a:lnTo>
                      <a:pt x="0" y="15"/>
                    </a:lnTo>
                    <a:lnTo>
                      <a:pt x="1" y="10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8" y="1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7" y="1"/>
                    </a:lnTo>
                    <a:lnTo>
                      <a:pt x="25" y="3"/>
                    </a:lnTo>
                    <a:lnTo>
                      <a:pt x="34" y="8"/>
                    </a:lnTo>
                    <a:lnTo>
                      <a:pt x="43" y="15"/>
                    </a:lnTo>
                    <a:lnTo>
                      <a:pt x="52" y="22"/>
                    </a:lnTo>
                    <a:lnTo>
                      <a:pt x="68" y="38"/>
                    </a:lnTo>
                    <a:lnTo>
                      <a:pt x="81" y="51"/>
                    </a:lnTo>
                    <a:lnTo>
                      <a:pt x="85" y="56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8" name="Freeform 464"/>
              <p:cNvSpPr>
                <a:spLocks/>
              </p:cNvSpPr>
              <p:nvPr/>
            </p:nvSpPr>
            <p:spPr bwMode="auto">
              <a:xfrm>
                <a:off x="2917" y="3042"/>
                <a:ext cx="266" cy="329"/>
              </a:xfrm>
              <a:custGeom>
                <a:avLst/>
                <a:gdLst>
                  <a:gd name="T0" fmla="*/ 0 w 266"/>
                  <a:gd name="T1" fmla="*/ 133 h 329"/>
                  <a:gd name="T2" fmla="*/ 1 w 266"/>
                  <a:gd name="T3" fmla="*/ 153 h 329"/>
                  <a:gd name="T4" fmla="*/ 5 w 266"/>
                  <a:gd name="T5" fmla="*/ 175 h 329"/>
                  <a:gd name="T6" fmla="*/ 15 w 266"/>
                  <a:gd name="T7" fmla="*/ 201 h 329"/>
                  <a:gd name="T8" fmla="*/ 28 w 266"/>
                  <a:gd name="T9" fmla="*/ 231 h 329"/>
                  <a:gd name="T10" fmla="*/ 50 w 266"/>
                  <a:gd name="T11" fmla="*/ 261 h 329"/>
                  <a:gd name="T12" fmla="*/ 78 w 266"/>
                  <a:gd name="T13" fmla="*/ 290 h 329"/>
                  <a:gd name="T14" fmla="*/ 107 w 266"/>
                  <a:gd name="T15" fmla="*/ 310 h 329"/>
                  <a:gd name="T16" fmla="*/ 118 w 266"/>
                  <a:gd name="T17" fmla="*/ 316 h 329"/>
                  <a:gd name="T18" fmla="*/ 129 w 266"/>
                  <a:gd name="T19" fmla="*/ 322 h 329"/>
                  <a:gd name="T20" fmla="*/ 143 w 266"/>
                  <a:gd name="T21" fmla="*/ 327 h 329"/>
                  <a:gd name="T22" fmla="*/ 160 w 266"/>
                  <a:gd name="T23" fmla="*/ 329 h 329"/>
                  <a:gd name="T24" fmla="*/ 180 w 266"/>
                  <a:gd name="T25" fmla="*/ 328 h 329"/>
                  <a:gd name="T26" fmla="*/ 200 w 266"/>
                  <a:gd name="T27" fmla="*/ 320 h 329"/>
                  <a:gd name="T28" fmla="*/ 222 w 266"/>
                  <a:gd name="T29" fmla="*/ 303 h 329"/>
                  <a:gd name="T30" fmla="*/ 242 w 266"/>
                  <a:gd name="T31" fmla="*/ 275 h 329"/>
                  <a:gd name="T32" fmla="*/ 246 w 266"/>
                  <a:gd name="T33" fmla="*/ 260 h 329"/>
                  <a:gd name="T34" fmla="*/ 260 w 266"/>
                  <a:gd name="T35" fmla="*/ 198 h 329"/>
                  <a:gd name="T36" fmla="*/ 266 w 266"/>
                  <a:gd name="T37" fmla="*/ 148 h 329"/>
                  <a:gd name="T38" fmla="*/ 266 w 266"/>
                  <a:gd name="T39" fmla="*/ 123 h 329"/>
                  <a:gd name="T40" fmla="*/ 266 w 266"/>
                  <a:gd name="T41" fmla="*/ 119 h 329"/>
                  <a:gd name="T42" fmla="*/ 261 w 266"/>
                  <a:gd name="T43" fmla="*/ 91 h 329"/>
                  <a:gd name="T44" fmla="*/ 253 w 266"/>
                  <a:gd name="T45" fmla="*/ 72 h 329"/>
                  <a:gd name="T46" fmla="*/ 240 w 266"/>
                  <a:gd name="T47" fmla="*/ 51 h 329"/>
                  <a:gd name="T48" fmla="*/ 221 w 266"/>
                  <a:gd name="T49" fmla="*/ 31 h 329"/>
                  <a:gd name="T50" fmla="*/ 193 w 266"/>
                  <a:gd name="T51" fmla="*/ 14 h 329"/>
                  <a:gd name="T52" fmla="*/ 156 w 266"/>
                  <a:gd name="T53" fmla="*/ 0 h 329"/>
                  <a:gd name="T54" fmla="*/ 151 w 266"/>
                  <a:gd name="T55" fmla="*/ 0 h 329"/>
                  <a:gd name="T56" fmla="*/ 128 w 266"/>
                  <a:gd name="T57" fmla="*/ 3 h 329"/>
                  <a:gd name="T58" fmla="*/ 107 w 266"/>
                  <a:gd name="T59" fmla="*/ 8 h 329"/>
                  <a:gd name="T60" fmla="*/ 81 w 266"/>
                  <a:gd name="T61" fmla="*/ 21 h 329"/>
                  <a:gd name="T62" fmla="*/ 56 w 266"/>
                  <a:gd name="T63" fmla="*/ 40 h 329"/>
                  <a:gd name="T64" fmla="*/ 30 w 266"/>
                  <a:gd name="T65" fmla="*/ 69 h 329"/>
                  <a:gd name="T66" fmla="*/ 14 w 266"/>
                  <a:gd name="T67" fmla="*/ 98 h 329"/>
                  <a:gd name="T68" fmla="*/ 4 w 266"/>
                  <a:gd name="T69" fmla="*/ 121 h 329"/>
                  <a:gd name="T70" fmla="*/ 0 w 266"/>
                  <a:gd name="T71" fmla="*/ 133 h 32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66"/>
                  <a:gd name="T109" fmla="*/ 0 h 329"/>
                  <a:gd name="T110" fmla="*/ 266 w 266"/>
                  <a:gd name="T111" fmla="*/ 329 h 32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66" h="329">
                    <a:moveTo>
                      <a:pt x="0" y="133"/>
                    </a:moveTo>
                    <a:lnTo>
                      <a:pt x="0" y="133"/>
                    </a:lnTo>
                    <a:lnTo>
                      <a:pt x="0" y="139"/>
                    </a:lnTo>
                    <a:lnTo>
                      <a:pt x="1" y="153"/>
                    </a:lnTo>
                    <a:lnTo>
                      <a:pt x="3" y="163"/>
                    </a:lnTo>
                    <a:lnTo>
                      <a:pt x="5" y="175"/>
                    </a:lnTo>
                    <a:lnTo>
                      <a:pt x="10" y="188"/>
                    </a:lnTo>
                    <a:lnTo>
                      <a:pt x="15" y="201"/>
                    </a:lnTo>
                    <a:lnTo>
                      <a:pt x="21" y="216"/>
                    </a:lnTo>
                    <a:lnTo>
                      <a:pt x="28" y="231"/>
                    </a:lnTo>
                    <a:lnTo>
                      <a:pt x="37" y="246"/>
                    </a:lnTo>
                    <a:lnTo>
                      <a:pt x="50" y="261"/>
                    </a:lnTo>
                    <a:lnTo>
                      <a:pt x="63" y="276"/>
                    </a:lnTo>
                    <a:lnTo>
                      <a:pt x="78" y="290"/>
                    </a:lnTo>
                    <a:lnTo>
                      <a:pt x="97" y="304"/>
                    </a:lnTo>
                    <a:lnTo>
                      <a:pt x="107" y="310"/>
                    </a:lnTo>
                    <a:lnTo>
                      <a:pt x="118" y="316"/>
                    </a:lnTo>
                    <a:lnTo>
                      <a:pt x="121" y="318"/>
                    </a:lnTo>
                    <a:lnTo>
                      <a:pt x="129" y="322"/>
                    </a:lnTo>
                    <a:lnTo>
                      <a:pt x="136" y="325"/>
                    </a:lnTo>
                    <a:lnTo>
                      <a:pt x="143" y="327"/>
                    </a:lnTo>
                    <a:lnTo>
                      <a:pt x="151" y="329"/>
                    </a:lnTo>
                    <a:lnTo>
                      <a:pt x="160" y="329"/>
                    </a:lnTo>
                    <a:lnTo>
                      <a:pt x="169" y="329"/>
                    </a:lnTo>
                    <a:lnTo>
                      <a:pt x="180" y="328"/>
                    </a:lnTo>
                    <a:lnTo>
                      <a:pt x="190" y="325"/>
                    </a:lnTo>
                    <a:lnTo>
                      <a:pt x="200" y="320"/>
                    </a:lnTo>
                    <a:lnTo>
                      <a:pt x="212" y="313"/>
                    </a:lnTo>
                    <a:lnTo>
                      <a:pt x="222" y="303"/>
                    </a:lnTo>
                    <a:lnTo>
                      <a:pt x="232" y="290"/>
                    </a:lnTo>
                    <a:lnTo>
                      <a:pt x="242" y="275"/>
                    </a:lnTo>
                    <a:lnTo>
                      <a:pt x="246" y="260"/>
                    </a:lnTo>
                    <a:lnTo>
                      <a:pt x="256" y="222"/>
                    </a:lnTo>
                    <a:lnTo>
                      <a:pt x="260" y="198"/>
                    </a:lnTo>
                    <a:lnTo>
                      <a:pt x="264" y="172"/>
                    </a:lnTo>
                    <a:lnTo>
                      <a:pt x="266" y="148"/>
                    </a:lnTo>
                    <a:lnTo>
                      <a:pt x="266" y="136"/>
                    </a:lnTo>
                    <a:lnTo>
                      <a:pt x="266" y="123"/>
                    </a:lnTo>
                    <a:lnTo>
                      <a:pt x="266" y="119"/>
                    </a:lnTo>
                    <a:lnTo>
                      <a:pt x="264" y="108"/>
                    </a:lnTo>
                    <a:lnTo>
                      <a:pt x="261" y="91"/>
                    </a:lnTo>
                    <a:lnTo>
                      <a:pt x="258" y="82"/>
                    </a:lnTo>
                    <a:lnTo>
                      <a:pt x="253" y="72"/>
                    </a:lnTo>
                    <a:lnTo>
                      <a:pt x="247" y="62"/>
                    </a:lnTo>
                    <a:lnTo>
                      <a:pt x="240" y="51"/>
                    </a:lnTo>
                    <a:lnTo>
                      <a:pt x="231" y="41"/>
                    </a:lnTo>
                    <a:lnTo>
                      <a:pt x="221" y="31"/>
                    </a:lnTo>
                    <a:lnTo>
                      <a:pt x="207" y="22"/>
                    </a:lnTo>
                    <a:lnTo>
                      <a:pt x="193" y="14"/>
                    </a:lnTo>
                    <a:lnTo>
                      <a:pt x="176" y="6"/>
                    </a:lnTo>
                    <a:lnTo>
                      <a:pt x="156" y="0"/>
                    </a:lnTo>
                    <a:lnTo>
                      <a:pt x="151" y="0"/>
                    </a:lnTo>
                    <a:lnTo>
                      <a:pt x="138" y="1"/>
                    </a:lnTo>
                    <a:lnTo>
                      <a:pt x="128" y="3"/>
                    </a:lnTo>
                    <a:lnTo>
                      <a:pt x="118" y="5"/>
                    </a:lnTo>
                    <a:lnTo>
                      <a:pt x="107" y="8"/>
                    </a:lnTo>
                    <a:lnTo>
                      <a:pt x="95" y="14"/>
                    </a:lnTo>
                    <a:lnTo>
                      <a:pt x="81" y="21"/>
                    </a:lnTo>
                    <a:lnTo>
                      <a:pt x="69" y="29"/>
                    </a:lnTo>
                    <a:lnTo>
                      <a:pt x="56" y="40"/>
                    </a:lnTo>
                    <a:lnTo>
                      <a:pt x="42" y="53"/>
                    </a:lnTo>
                    <a:lnTo>
                      <a:pt x="30" y="69"/>
                    </a:lnTo>
                    <a:lnTo>
                      <a:pt x="19" y="87"/>
                    </a:lnTo>
                    <a:lnTo>
                      <a:pt x="14" y="98"/>
                    </a:lnTo>
                    <a:lnTo>
                      <a:pt x="9" y="109"/>
                    </a:lnTo>
                    <a:lnTo>
                      <a:pt x="4" y="121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FFFBC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84" name="Group 478"/>
          <p:cNvGrpSpPr>
            <a:grpSpLocks/>
          </p:cNvGrpSpPr>
          <p:nvPr/>
        </p:nvGrpSpPr>
        <p:grpSpPr bwMode="auto">
          <a:xfrm>
            <a:off x="1117600" y="1169988"/>
            <a:ext cx="1427163" cy="2071687"/>
            <a:chOff x="760" y="737"/>
            <a:chExt cx="899" cy="1305"/>
          </a:xfrm>
        </p:grpSpPr>
        <p:sp>
          <p:nvSpPr>
            <p:cNvPr id="3085" name="Freeform 288"/>
            <p:cNvSpPr>
              <a:spLocks/>
            </p:cNvSpPr>
            <p:nvPr/>
          </p:nvSpPr>
          <p:spPr bwMode="auto">
            <a:xfrm>
              <a:off x="760" y="737"/>
              <a:ext cx="899" cy="1305"/>
            </a:xfrm>
            <a:custGeom>
              <a:avLst/>
              <a:gdLst>
                <a:gd name="T0" fmla="*/ 808 w 947"/>
                <a:gd name="T1" fmla="*/ 318 h 1374"/>
                <a:gd name="T2" fmla="*/ 772 w 947"/>
                <a:gd name="T3" fmla="*/ 249 h 1374"/>
                <a:gd name="T4" fmla="*/ 734 w 947"/>
                <a:gd name="T5" fmla="*/ 188 h 1374"/>
                <a:gd name="T6" fmla="*/ 696 w 947"/>
                <a:gd name="T7" fmla="*/ 139 h 1374"/>
                <a:gd name="T8" fmla="*/ 658 w 947"/>
                <a:gd name="T9" fmla="*/ 97 h 1374"/>
                <a:gd name="T10" fmla="*/ 620 w 947"/>
                <a:gd name="T11" fmla="*/ 64 h 1374"/>
                <a:gd name="T12" fmla="*/ 582 w 947"/>
                <a:gd name="T13" fmla="*/ 38 h 1374"/>
                <a:gd name="T14" fmla="*/ 545 w 947"/>
                <a:gd name="T15" fmla="*/ 20 h 1374"/>
                <a:gd name="T16" fmla="*/ 508 w 947"/>
                <a:gd name="T17" fmla="*/ 9 h 1374"/>
                <a:gd name="T18" fmla="*/ 451 w 947"/>
                <a:gd name="T19" fmla="*/ 0 h 1374"/>
                <a:gd name="T20" fmla="*/ 423 w 947"/>
                <a:gd name="T21" fmla="*/ 2 h 1374"/>
                <a:gd name="T22" fmla="*/ 380 w 947"/>
                <a:gd name="T23" fmla="*/ 12 h 1374"/>
                <a:gd name="T24" fmla="*/ 311 w 947"/>
                <a:gd name="T25" fmla="*/ 41 h 1374"/>
                <a:gd name="T26" fmla="*/ 242 w 947"/>
                <a:gd name="T27" fmla="*/ 92 h 1374"/>
                <a:gd name="T28" fmla="*/ 176 w 947"/>
                <a:gd name="T29" fmla="*/ 168 h 1374"/>
                <a:gd name="T30" fmla="*/ 110 w 947"/>
                <a:gd name="T31" fmla="*/ 272 h 1374"/>
                <a:gd name="T32" fmla="*/ 69 w 947"/>
                <a:gd name="T33" fmla="*/ 360 h 1374"/>
                <a:gd name="T34" fmla="*/ 44 w 947"/>
                <a:gd name="T35" fmla="*/ 443 h 1374"/>
                <a:gd name="T36" fmla="*/ 17 w 947"/>
                <a:gd name="T37" fmla="*/ 560 h 1374"/>
                <a:gd name="T38" fmla="*/ 6 w 947"/>
                <a:gd name="T39" fmla="*/ 647 h 1374"/>
                <a:gd name="T40" fmla="*/ 0 w 947"/>
                <a:gd name="T41" fmla="*/ 742 h 1374"/>
                <a:gd name="T42" fmla="*/ 3 w 947"/>
                <a:gd name="T43" fmla="*/ 841 h 1374"/>
                <a:gd name="T44" fmla="*/ 18 w 947"/>
                <a:gd name="T45" fmla="*/ 940 h 1374"/>
                <a:gd name="T46" fmla="*/ 49 w 947"/>
                <a:gd name="T47" fmla="*/ 1038 h 1374"/>
                <a:gd name="T48" fmla="*/ 80 w 947"/>
                <a:gd name="T49" fmla="*/ 1100 h 1374"/>
                <a:gd name="T50" fmla="*/ 109 w 947"/>
                <a:gd name="T51" fmla="*/ 1144 h 1374"/>
                <a:gd name="T52" fmla="*/ 140 w 947"/>
                <a:gd name="T53" fmla="*/ 1183 h 1374"/>
                <a:gd name="T54" fmla="*/ 205 w 947"/>
                <a:gd name="T55" fmla="*/ 1240 h 1374"/>
                <a:gd name="T56" fmla="*/ 273 w 947"/>
                <a:gd name="T57" fmla="*/ 1277 h 1374"/>
                <a:gd name="T58" fmla="*/ 343 w 947"/>
                <a:gd name="T59" fmla="*/ 1297 h 1374"/>
                <a:gd name="T60" fmla="*/ 413 w 947"/>
                <a:gd name="T61" fmla="*/ 1304 h 1374"/>
                <a:gd name="T62" fmla="*/ 482 w 947"/>
                <a:gd name="T63" fmla="*/ 1303 h 1374"/>
                <a:gd name="T64" fmla="*/ 485 w 947"/>
                <a:gd name="T65" fmla="*/ 1303 h 1374"/>
                <a:gd name="T66" fmla="*/ 546 w 947"/>
                <a:gd name="T67" fmla="*/ 1296 h 1374"/>
                <a:gd name="T68" fmla="*/ 608 w 947"/>
                <a:gd name="T69" fmla="*/ 1277 h 1374"/>
                <a:gd name="T70" fmla="*/ 666 w 947"/>
                <a:gd name="T71" fmla="*/ 1250 h 1374"/>
                <a:gd name="T72" fmla="*/ 724 w 947"/>
                <a:gd name="T73" fmla="*/ 1208 h 1374"/>
                <a:gd name="T74" fmla="*/ 778 w 947"/>
                <a:gd name="T75" fmla="*/ 1150 h 1374"/>
                <a:gd name="T76" fmla="*/ 806 w 947"/>
                <a:gd name="T77" fmla="*/ 1113 h 1374"/>
                <a:gd name="T78" fmla="*/ 833 w 947"/>
                <a:gd name="T79" fmla="*/ 1069 h 1374"/>
                <a:gd name="T80" fmla="*/ 871 w 947"/>
                <a:gd name="T81" fmla="*/ 975 h 1374"/>
                <a:gd name="T82" fmla="*/ 891 w 947"/>
                <a:gd name="T83" fmla="*/ 878 h 1374"/>
                <a:gd name="T84" fmla="*/ 899 w 947"/>
                <a:gd name="T85" fmla="*/ 779 h 1374"/>
                <a:gd name="T86" fmla="*/ 895 w 947"/>
                <a:gd name="T87" fmla="*/ 683 h 1374"/>
                <a:gd name="T88" fmla="*/ 885 w 947"/>
                <a:gd name="T89" fmla="*/ 593 h 1374"/>
                <a:gd name="T90" fmla="*/ 857 w 947"/>
                <a:gd name="T91" fmla="*/ 464 h 1374"/>
                <a:gd name="T92" fmla="*/ 827 w 947"/>
                <a:gd name="T93" fmla="*/ 365 h 137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47"/>
                <a:gd name="T142" fmla="*/ 0 h 1374"/>
                <a:gd name="T143" fmla="*/ 947 w 947"/>
                <a:gd name="T144" fmla="*/ 1374 h 137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47" h="1374">
                  <a:moveTo>
                    <a:pt x="863" y="361"/>
                  </a:moveTo>
                  <a:lnTo>
                    <a:pt x="863" y="361"/>
                  </a:lnTo>
                  <a:lnTo>
                    <a:pt x="851" y="335"/>
                  </a:lnTo>
                  <a:lnTo>
                    <a:pt x="839" y="309"/>
                  </a:lnTo>
                  <a:lnTo>
                    <a:pt x="825" y="284"/>
                  </a:lnTo>
                  <a:lnTo>
                    <a:pt x="813" y="262"/>
                  </a:lnTo>
                  <a:lnTo>
                    <a:pt x="800" y="239"/>
                  </a:lnTo>
                  <a:lnTo>
                    <a:pt x="786" y="219"/>
                  </a:lnTo>
                  <a:lnTo>
                    <a:pt x="773" y="198"/>
                  </a:lnTo>
                  <a:lnTo>
                    <a:pt x="760" y="180"/>
                  </a:lnTo>
                  <a:lnTo>
                    <a:pt x="746" y="162"/>
                  </a:lnTo>
                  <a:lnTo>
                    <a:pt x="733" y="146"/>
                  </a:lnTo>
                  <a:lnTo>
                    <a:pt x="720" y="131"/>
                  </a:lnTo>
                  <a:lnTo>
                    <a:pt x="706" y="115"/>
                  </a:lnTo>
                  <a:lnTo>
                    <a:pt x="693" y="102"/>
                  </a:lnTo>
                  <a:lnTo>
                    <a:pt x="680" y="90"/>
                  </a:lnTo>
                  <a:lnTo>
                    <a:pt x="666" y="78"/>
                  </a:lnTo>
                  <a:lnTo>
                    <a:pt x="653" y="67"/>
                  </a:lnTo>
                  <a:lnTo>
                    <a:pt x="640" y="58"/>
                  </a:lnTo>
                  <a:lnTo>
                    <a:pt x="626" y="49"/>
                  </a:lnTo>
                  <a:lnTo>
                    <a:pt x="613" y="40"/>
                  </a:lnTo>
                  <a:lnTo>
                    <a:pt x="600" y="33"/>
                  </a:lnTo>
                  <a:lnTo>
                    <a:pt x="586" y="27"/>
                  </a:lnTo>
                  <a:lnTo>
                    <a:pt x="574" y="21"/>
                  </a:lnTo>
                  <a:lnTo>
                    <a:pt x="561" y="16"/>
                  </a:lnTo>
                  <a:lnTo>
                    <a:pt x="548" y="12"/>
                  </a:lnTo>
                  <a:lnTo>
                    <a:pt x="535" y="9"/>
                  </a:lnTo>
                  <a:lnTo>
                    <a:pt x="523" y="6"/>
                  </a:lnTo>
                  <a:lnTo>
                    <a:pt x="498" y="1"/>
                  </a:lnTo>
                  <a:lnTo>
                    <a:pt x="475" y="0"/>
                  </a:lnTo>
                  <a:lnTo>
                    <a:pt x="452" y="1"/>
                  </a:lnTo>
                  <a:lnTo>
                    <a:pt x="446" y="2"/>
                  </a:lnTo>
                  <a:lnTo>
                    <a:pt x="423" y="7"/>
                  </a:lnTo>
                  <a:lnTo>
                    <a:pt x="400" y="13"/>
                  </a:lnTo>
                  <a:lnTo>
                    <a:pt x="376" y="21"/>
                  </a:lnTo>
                  <a:lnTo>
                    <a:pt x="353" y="31"/>
                  </a:lnTo>
                  <a:lnTo>
                    <a:pt x="328" y="43"/>
                  </a:lnTo>
                  <a:lnTo>
                    <a:pt x="304" y="59"/>
                  </a:lnTo>
                  <a:lnTo>
                    <a:pt x="280" y="76"/>
                  </a:lnTo>
                  <a:lnTo>
                    <a:pt x="255" y="97"/>
                  </a:lnTo>
                  <a:lnTo>
                    <a:pt x="232" y="120"/>
                  </a:lnTo>
                  <a:lnTo>
                    <a:pt x="208" y="147"/>
                  </a:lnTo>
                  <a:lnTo>
                    <a:pt x="185" y="177"/>
                  </a:lnTo>
                  <a:lnTo>
                    <a:pt x="161" y="210"/>
                  </a:lnTo>
                  <a:lnTo>
                    <a:pt x="138" y="246"/>
                  </a:lnTo>
                  <a:lnTo>
                    <a:pt x="116" y="286"/>
                  </a:lnTo>
                  <a:lnTo>
                    <a:pt x="94" y="331"/>
                  </a:lnTo>
                  <a:lnTo>
                    <a:pt x="73" y="379"/>
                  </a:lnTo>
                  <a:lnTo>
                    <a:pt x="65" y="402"/>
                  </a:lnTo>
                  <a:lnTo>
                    <a:pt x="56" y="430"/>
                  </a:lnTo>
                  <a:lnTo>
                    <a:pt x="46" y="466"/>
                  </a:lnTo>
                  <a:lnTo>
                    <a:pt x="35" y="510"/>
                  </a:lnTo>
                  <a:lnTo>
                    <a:pt x="24" y="561"/>
                  </a:lnTo>
                  <a:lnTo>
                    <a:pt x="18" y="590"/>
                  </a:lnTo>
                  <a:lnTo>
                    <a:pt x="14" y="619"/>
                  </a:lnTo>
                  <a:lnTo>
                    <a:pt x="9" y="649"/>
                  </a:lnTo>
                  <a:lnTo>
                    <a:pt x="6" y="681"/>
                  </a:lnTo>
                  <a:lnTo>
                    <a:pt x="3" y="713"/>
                  </a:lnTo>
                  <a:lnTo>
                    <a:pt x="1" y="747"/>
                  </a:lnTo>
                  <a:lnTo>
                    <a:pt x="0" y="781"/>
                  </a:lnTo>
                  <a:lnTo>
                    <a:pt x="0" y="814"/>
                  </a:lnTo>
                  <a:lnTo>
                    <a:pt x="1" y="849"/>
                  </a:lnTo>
                  <a:lnTo>
                    <a:pt x="3" y="885"/>
                  </a:lnTo>
                  <a:lnTo>
                    <a:pt x="7" y="920"/>
                  </a:lnTo>
                  <a:lnTo>
                    <a:pt x="12" y="955"/>
                  </a:lnTo>
                  <a:lnTo>
                    <a:pt x="19" y="990"/>
                  </a:lnTo>
                  <a:lnTo>
                    <a:pt x="29" y="1025"/>
                  </a:lnTo>
                  <a:lnTo>
                    <a:pt x="39" y="1059"/>
                  </a:lnTo>
                  <a:lnTo>
                    <a:pt x="52" y="1093"/>
                  </a:lnTo>
                  <a:lnTo>
                    <a:pt x="67" y="1126"/>
                  </a:lnTo>
                  <a:lnTo>
                    <a:pt x="75" y="1142"/>
                  </a:lnTo>
                  <a:lnTo>
                    <a:pt x="84" y="1158"/>
                  </a:lnTo>
                  <a:lnTo>
                    <a:pt x="93" y="1174"/>
                  </a:lnTo>
                  <a:lnTo>
                    <a:pt x="104" y="1190"/>
                  </a:lnTo>
                  <a:lnTo>
                    <a:pt x="115" y="1205"/>
                  </a:lnTo>
                  <a:lnTo>
                    <a:pt x="126" y="1220"/>
                  </a:lnTo>
                  <a:lnTo>
                    <a:pt x="148" y="1246"/>
                  </a:lnTo>
                  <a:lnTo>
                    <a:pt x="170" y="1269"/>
                  </a:lnTo>
                  <a:lnTo>
                    <a:pt x="193" y="1289"/>
                  </a:lnTo>
                  <a:lnTo>
                    <a:pt x="216" y="1306"/>
                  </a:lnTo>
                  <a:lnTo>
                    <a:pt x="240" y="1322"/>
                  </a:lnTo>
                  <a:lnTo>
                    <a:pt x="263" y="1334"/>
                  </a:lnTo>
                  <a:lnTo>
                    <a:pt x="288" y="1345"/>
                  </a:lnTo>
                  <a:lnTo>
                    <a:pt x="312" y="1354"/>
                  </a:lnTo>
                  <a:lnTo>
                    <a:pt x="336" y="1361"/>
                  </a:lnTo>
                  <a:lnTo>
                    <a:pt x="361" y="1366"/>
                  </a:lnTo>
                  <a:lnTo>
                    <a:pt x="385" y="1370"/>
                  </a:lnTo>
                  <a:lnTo>
                    <a:pt x="410" y="1372"/>
                  </a:lnTo>
                  <a:lnTo>
                    <a:pt x="435" y="1373"/>
                  </a:lnTo>
                  <a:lnTo>
                    <a:pt x="459" y="1374"/>
                  </a:lnTo>
                  <a:lnTo>
                    <a:pt x="484" y="1373"/>
                  </a:lnTo>
                  <a:lnTo>
                    <a:pt x="508" y="1372"/>
                  </a:lnTo>
                  <a:lnTo>
                    <a:pt x="511" y="1372"/>
                  </a:lnTo>
                  <a:lnTo>
                    <a:pt x="532" y="1370"/>
                  </a:lnTo>
                  <a:lnTo>
                    <a:pt x="554" y="1368"/>
                  </a:lnTo>
                  <a:lnTo>
                    <a:pt x="575" y="1364"/>
                  </a:lnTo>
                  <a:lnTo>
                    <a:pt x="597" y="1359"/>
                  </a:lnTo>
                  <a:lnTo>
                    <a:pt x="618" y="1353"/>
                  </a:lnTo>
                  <a:lnTo>
                    <a:pt x="640" y="1345"/>
                  </a:lnTo>
                  <a:lnTo>
                    <a:pt x="660" y="1337"/>
                  </a:lnTo>
                  <a:lnTo>
                    <a:pt x="682" y="1327"/>
                  </a:lnTo>
                  <a:lnTo>
                    <a:pt x="702" y="1316"/>
                  </a:lnTo>
                  <a:lnTo>
                    <a:pt x="723" y="1302"/>
                  </a:lnTo>
                  <a:lnTo>
                    <a:pt x="743" y="1288"/>
                  </a:lnTo>
                  <a:lnTo>
                    <a:pt x="763" y="1272"/>
                  </a:lnTo>
                  <a:lnTo>
                    <a:pt x="782" y="1253"/>
                  </a:lnTo>
                  <a:lnTo>
                    <a:pt x="802" y="1234"/>
                  </a:lnTo>
                  <a:lnTo>
                    <a:pt x="820" y="1211"/>
                  </a:lnTo>
                  <a:lnTo>
                    <a:pt x="839" y="1188"/>
                  </a:lnTo>
                  <a:lnTo>
                    <a:pt x="849" y="1172"/>
                  </a:lnTo>
                  <a:lnTo>
                    <a:pt x="859" y="1157"/>
                  </a:lnTo>
                  <a:lnTo>
                    <a:pt x="868" y="1141"/>
                  </a:lnTo>
                  <a:lnTo>
                    <a:pt x="877" y="1125"/>
                  </a:lnTo>
                  <a:lnTo>
                    <a:pt x="892" y="1093"/>
                  </a:lnTo>
                  <a:lnTo>
                    <a:pt x="905" y="1060"/>
                  </a:lnTo>
                  <a:lnTo>
                    <a:pt x="917" y="1027"/>
                  </a:lnTo>
                  <a:lnTo>
                    <a:pt x="926" y="993"/>
                  </a:lnTo>
                  <a:lnTo>
                    <a:pt x="933" y="958"/>
                  </a:lnTo>
                  <a:lnTo>
                    <a:pt x="939" y="924"/>
                  </a:lnTo>
                  <a:lnTo>
                    <a:pt x="943" y="889"/>
                  </a:lnTo>
                  <a:lnTo>
                    <a:pt x="945" y="854"/>
                  </a:lnTo>
                  <a:lnTo>
                    <a:pt x="947" y="820"/>
                  </a:lnTo>
                  <a:lnTo>
                    <a:pt x="947" y="786"/>
                  </a:lnTo>
                  <a:lnTo>
                    <a:pt x="945" y="752"/>
                  </a:lnTo>
                  <a:lnTo>
                    <a:pt x="943" y="719"/>
                  </a:lnTo>
                  <a:lnTo>
                    <a:pt x="940" y="686"/>
                  </a:lnTo>
                  <a:lnTo>
                    <a:pt x="937" y="654"/>
                  </a:lnTo>
                  <a:lnTo>
                    <a:pt x="932" y="624"/>
                  </a:lnTo>
                  <a:lnTo>
                    <a:pt x="927" y="594"/>
                  </a:lnTo>
                  <a:lnTo>
                    <a:pt x="916" y="539"/>
                  </a:lnTo>
                  <a:lnTo>
                    <a:pt x="903" y="489"/>
                  </a:lnTo>
                  <a:lnTo>
                    <a:pt x="892" y="446"/>
                  </a:lnTo>
                  <a:lnTo>
                    <a:pt x="881" y="410"/>
                  </a:lnTo>
                  <a:lnTo>
                    <a:pt x="871" y="384"/>
                  </a:lnTo>
                  <a:lnTo>
                    <a:pt x="863" y="361"/>
                  </a:lnTo>
                  <a:close/>
                </a:path>
              </a:pathLst>
            </a:custGeom>
            <a:solidFill>
              <a:srgbClr val="2E3192"/>
            </a:solidFill>
            <a:ln w="12700">
              <a:solidFill>
                <a:srgbClr val="FFE298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289"/>
            <p:cNvSpPr>
              <a:spLocks/>
            </p:cNvSpPr>
            <p:nvPr/>
          </p:nvSpPr>
          <p:spPr bwMode="auto">
            <a:xfrm>
              <a:off x="803" y="1223"/>
              <a:ext cx="173" cy="150"/>
            </a:xfrm>
            <a:custGeom>
              <a:avLst/>
              <a:gdLst>
                <a:gd name="T0" fmla="*/ 0 w 182"/>
                <a:gd name="T1" fmla="*/ 0 h 158"/>
                <a:gd name="T2" fmla="*/ 0 w 182"/>
                <a:gd name="T3" fmla="*/ 0 h 158"/>
                <a:gd name="T4" fmla="*/ 2 w 182"/>
                <a:gd name="T5" fmla="*/ 5 h 158"/>
                <a:gd name="T6" fmla="*/ 7 w 182"/>
                <a:gd name="T7" fmla="*/ 20 h 158"/>
                <a:gd name="T8" fmla="*/ 10 w 182"/>
                <a:gd name="T9" fmla="*/ 28 h 158"/>
                <a:gd name="T10" fmla="*/ 16 w 182"/>
                <a:gd name="T11" fmla="*/ 39 h 158"/>
                <a:gd name="T12" fmla="*/ 23 w 182"/>
                <a:gd name="T13" fmla="*/ 50 h 158"/>
                <a:gd name="T14" fmla="*/ 31 w 182"/>
                <a:gd name="T15" fmla="*/ 64 h 158"/>
                <a:gd name="T16" fmla="*/ 41 w 182"/>
                <a:gd name="T17" fmla="*/ 76 h 158"/>
                <a:gd name="T18" fmla="*/ 54 w 182"/>
                <a:gd name="T19" fmla="*/ 88 h 158"/>
                <a:gd name="T20" fmla="*/ 67 w 182"/>
                <a:gd name="T21" fmla="*/ 102 h 158"/>
                <a:gd name="T22" fmla="*/ 84 w 182"/>
                <a:gd name="T23" fmla="*/ 113 h 158"/>
                <a:gd name="T24" fmla="*/ 103 w 182"/>
                <a:gd name="T25" fmla="*/ 124 h 158"/>
                <a:gd name="T26" fmla="*/ 123 w 182"/>
                <a:gd name="T27" fmla="*/ 135 h 158"/>
                <a:gd name="T28" fmla="*/ 135 w 182"/>
                <a:gd name="T29" fmla="*/ 140 h 158"/>
                <a:gd name="T30" fmla="*/ 146 w 182"/>
                <a:gd name="T31" fmla="*/ 143 h 158"/>
                <a:gd name="T32" fmla="*/ 159 w 182"/>
                <a:gd name="T33" fmla="*/ 147 h 158"/>
                <a:gd name="T34" fmla="*/ 173 w 182"/>
                <a:gd name="T35" fmla="*/ 150 h 158"/>
                <a:gd name="T36" fmla="*/ 0 w 182"/>
                <a:gd name="T37" fmla="*/ 0 h 15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2"/>
                <a:gd name="T58" fmla="*/ 0 h 158"/>
                <a:gd name="T59" fmla="*/ 182 w 182"/>
                <a:gd name="T60" fmla="*/ 158 h 15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2" h="158">
                  <a:moveTo>
                    <a:pt x="0" y="0"/>
                  </a:moveTo>
                  <a:lnTo>
                    <a:pt x="0" y="0"/>
                  </a:lnTo>
                  <a:lnTo>
                    <a:pt x="2" y="5"/>
                  </a:lnTo>
                  <a:lnTo>
                    <a:pt x="7" y="21"/>
                  </a:lnTo>
                  <a:lnTo>
                    <a:pt x="11" y="30"/>
                  </a:lnTo>
                  <a:lnTo>
                    <a:pt x="17" y="41"/>
                  </a:lnTo>
                  <a:lnTo>
                    <a:pt x="24" y="53"/>
                  </a:lnTo>
                  <a:lnTo>
                    <a:pt x="33" y="67"/>
                  </a:lnTo>
                  <a:lnTo>
                    <a:pt x="43" y="80"/>
                  </a:lnTo>
                  <a:lnTo>
                    <a:pt x="57" y="93"/>
                  </a:lnTo>
                  <a:lnTo>
                    <a:pt x="71" y="107"/>
                  </a:lnTo>
                  <a:lnTo>
                    <a:pt x="88" y="119"/>
                  </a:lnTo>
                  <a:lnTo>
                    <a:pt x="108" y="131"/>
                  </a:lnTo>
                  <a:lnTo>
                    <a:pt x="129" y="142"/>
                  </a:lnTo>
                  <a:lnTo>
                    <a:pt x="142" y="147"/>
                  </a:lnTo>
                  <a:lnTo>
                    <a:pt x="154" y="151"/>
                  </a:lnTo>
                  <a:lnTo>
                    <a:pt x="167" y="155"/>
                  </a:lnTo>
                  <a:lnTo>
                    <a:pt x="182" y="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290"/>
            <p:cNvSpPr>
              <a:spLocks/>
            </p:cNvSpPr>
            <p:nvPr/>
          </p:nvSpPr>
          <p:spPr bwMode="auto">
            <a:xfrm>
              <a:off x="803" y="1223"/>
              <a:ext cx="173" cy="150"/>
            </a:xfrm>
            <a:custGeom>
              <a:avLst/>
              <a:gdLst>
                <a:gd name="T0" fmla="*/ 0 w 182"/>
                <a:gd name="T1" fmla="*/ 0 h 158"/>
                <a:gd name="T2" fmla="*/ 0 w 182"/>
                <a:gd name="T3" fmla="*/ 0 h 158"/>
                <a:gd name="T4" fmla="*/ 2 w 182"/>
                <a:gd name="T5" fmla="*/ 5 h 158"/>
                <a:gd name="T6" fmla="*/ 7 w 182"/>
                <a:gd name="T7" fmla="*/ 20 h 158"/>
                <a:gd name="T8" fmla="*/ 10 w 182"/>
                <a:gd name="T9" fmla="*/ 28 h 158"/>
                <a:gd name="T10" fmla="*/ 16 w 182"/>
                <a:gd name="T11" fmla="*/ 39 h 158"/>
                <a:gd name="T12" fmla="*/ 23 w 182"/>
                <a:gd name="T13" fmla="*/ 50 h 158"/>
                <a:gd name="T14" fmla="*/ 31 w 182"/>
                <a:gd name="T15" fmla="*/ 64 h 158"/>
                <a:gd name="T16" fmla="*/ 41 w 182"/>
                <a:gd name="T17" fmla="*/ 76 h 158"/>
                <a:gd name="T18" fmla="*/ 54 w 182"/>
                <a:gd name="T19" fmla="*/ 88 h 158"/>
                <a:gd name="T20" fmla="*/ 67 w 182"/>
                <a:gd name="T21" fmla="*/ 102 h 158"/>
                <a:gd name="T22" fmla="*/ 84 w 182"/>
                <a:gd name="T23" fmla="*/ 113 h 158"/>
                <a:gd name="T24" fmla="*/ 103 w 182"/>
                <a:gd name="T25" fmla="*/ 124 h 158"/>
                <a:gd name="T26" fmla="*/ 123 w 182"/>
                <a:gd name="T27" fmla="*/ 135 h 158"/>
                <a:gd name="T28" fmla="*/ 135 w 182"/>
                <a:gd name="T29" fmla="*/ 140 h 158"/>
                <a:gd name="T30" fmla="*/ 146 w 182"/>
                <a:gd name="T31" fmla="*/ 143 h 158"/>
                <a:gd name="T32" fmla="*/ 159 w 182"/>
                <a:gd name="T33" fmla="*/ 147 h 158"/>
                <a:gd name="T34" fmla="*/ 173 w 182"/>
                <a:gd name="T35" fmla="*/ 150 h 1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2"/>
                <a:gd name="T55" fmla="*/ 0 h 158"/>
                <a:gd name="T56" fmla="*/ 182 w 182"/>
                <a:gd name="T57" fmla="*/ 158 h 1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2" h="158">
                  <a:moveTo>
                    <a:pt x="0" y="0"/>
                  </a:moveTo>
                  <a:lnTo>
                    <a:pt x="0" y="0"/>
                  </a:lnTo>
                  <a:lnTo>
                    <a:pt x="2" y="5"/>
                  </a:lnTo>
                  <a:lnTo>
                    <a:pt x="7" y="21"/>
                  </a:lnTo>
                  <a:lnTo>
                    <a:pt x="11" y="30"/>
                  </a:lnTo>
                  <a:lnTo>
                    <a:pt x="17" y="41"/>
                  </a:lnTo>
                  <a:lnTo>
                    <a:pt x="24" y="53"/>
                  </a:lnTo>
                  <a:lnTo>
                    <a:pt x="33" y="67"/>
                  </a:lnTo>
                  <a:lnTo>
                    <a:pt x="43" y="80"/>
                  </a:lnTo>
                  <a:lnTo>
                    <a:pt x="57" y="93"/>
                  </a:lnTo>
                  <a:lnTo>
                    <a:pt x="71" y="107"/>
                  </a:lnTo>
                  <a:lnTo>
                    <a:pt x="88" y="119"/>
                  </a:lnTo>
                  <a:lnTo>
                    <a:pt x="108" y="131"/>
                  </a:lnTo>
                  <a:lnTo>
                    <a:pt x="129" y="142"/>
                  </a:lnTo>
                  <a:lnTo>
                    <a:pt x="142" y="147"/>
                  </a:lnTo>
                  <a:lnTo>
                    <a:pt x="154" y="151"/>
                  </a:lnTo>
                  <a:lnTo>
                    <a:pt x="167" y="155"/>
                  </a:lnTo>
                  <a:lnTo>
                    <a:pt x="182" y="158"/>
                  </a:lnTo>
                </a:path>
              </a:pathLst>
            </a:custGeom>
            <a:noFill/>
            <a:ln w="12700">
              <a:solidFill>
                <a:srgbClr val="FFE29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299"/>
            <p:cNvSpPr>
              <a:spLocks/>
            </p:cNvSpPr>
            <p:nvPr/>
          </p:nvSpPr>
          <p:spPr bwMode="auto">
            <a:xfrm>
              <a:off x="907" y="1358"/>
              <a:ext cx="76" cy="53"/>
            </a:xfrm>
            <a:custGeom>
              <a:avLst/>
              <a:gdLst>
                <a:gd name="T0" fmla="*/ 76 w 80"/>
                <a:gd name="T1" fmla="*/ 31 h 55"/>
                <a:gd name="T2" fmla="*/ 76 w 80"/>
                <a:gd name="T3" fmla="*/ 31 h 55"/>
                <a:gd name="T4" fmla="*/ 66 w 80"/>
                <a:gd name="T5" fmla="*/ 39 h 55"/>
                <a:gd name="T6" fmla="*/ 53 w 80"/>
                <a:gd name="T7" fmla="*/ 44 h 55"/>
                <a:gd name="T8" fmla="*/ 40 w 80"/>
                <a:gd name="T9" fmla="*/ 50 h 55"/>
                <a:gd name="T10" fmla="*/ 33 w 80"/>
                <a:gd name="T11" fmla="*/ 52 h 55"/>
                <a:gd name="T12" fmla="*/ 26 w 80"/>
                <a:gd name="T13" fmla="*/ 53 h 55"/>
                <a:gd name="T14" fmla="*/ 20 w 80"/>
                <a:gd name="T15" fmla="*/ 52 h 55"/>
                <a:gd name="T16" fmla="*/ 14 w 80"/>
                <a:gd name="T17" fmla="*/ 51 h 55"/>
                <a:gd name="T18" fmla="*/ 9 w 80"/>
                <a:gd name="T19" fmla="*/ 48 h 55"/>
                <a:gd name="T20" fmla="*/ 5 w 80"/>
                <a:gd name="T21" fmla="*/ 43 h 55"/>
                <a:gd name="T22" fmla="*/ 2 w 80"/>
                <a:gd name="T23" fmla="*/ 37 h 55"/>
                <a:gd name="T24" fmla="*/ 0 w 80"/>
                <a:gd name="T25" fmla="*/ 27 h 55"/>
                <a:gd name="T26" fmla="*/ 0 w 80"/>
                <a:gd name="T27" fmla="*/ 27 h 55"/>
                <a:gd name="T28" fmla="*/ 0 w 80"/>
                <a:gd name="T29" fmla="*/ 24 h 55"/>
                <a:gd name="T30" fmla="*/ 1 w 80"/>
                <a:gd name="T31" fmla="*/ 18 h 55"/>
                <a:gd name="T32" fmla="*/ 3 w 80"/>
                <a:gd name="T33" fmla="*/ 12 h 55"/>
                <a:gd name="T34" fmla="*/ 5 w 80"/>
                <a:gd name="T35" fmla="*/ 9 h 55"/>
                <a:gd name="T36" fmla="*/ 9 w 80"/>
                <a:gd name="T37" fmla="*/ 5 h 55"/>
                <a:gd name="T38" fmla="*/ 12 w 80"/>
                <a:gd name="T39" fmla="*/ 3 h 55"/>
                <a:gd name="T40" fmla="*/ 17 w 80"/>
                <a:gd name="T41" fmla="*/ 1 h 55"/>
                <a:gd name="T42" fmla="*/ 23 w 80"/>
                <a:gd name="T43" fmla="*/ 0 h 55"/>
                <a:gd name="T44" fmla="*/ 31 w 80"/>
                <a:gd name="T45" fmla="*/ 1 h 55"/>
                <a:gd name="T46" fmla="*/ 40 w 80"/>
                <a:gd name="T47" fmla="*/ 3 h 55"/>
                <a:gd name="T48" fmla="*/ 49 w 80"/>
                <a:gd name="T49" fmla="*/ 7 h 55"/>
                <a:gd name="T50" fmla="*/ 62 w 80"/>
                <a:gd name="T51" fmla="*/ 13 h 55"/>
                <a:gd name="T52" fmla="*/ 76 w 80"/>
                <a:gd name="T53" fmla="*/ 21 h 55"/>
                <a:gd name="T54" fmla="*/ 76 w 80"/>
                <a:gd name="T55" fmla="*/ 31 h 5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0"/>
                <a:gd name="T85" fmla="*/ 0 h 55"/>
                <a:gd name="T86" fmla="*/ 80 w 80"/>
                <a:gd name="T87" fmla="*/ 55 h 5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0" h="55">
                  <a:moveTo>
                    <a:pt x="80" y="32"/>
                  </a:moveTo>
                  <a:lnTo>
                    <a:pt x="80" y="32"/>
                  </a:lnTo>
                  <a:lnTo>
                    <a:pt x="69" y="40"/>
                  </a:lnTo>
                  <a:lnTo>
                    <a:pt x="56" y="46"/>
                  </a:lnTo>
                  <a:lnTo>
                    <a:pt x="42" y="52"/>
                  </a:lnTo>
                  <a:lnTo>
                    <a:pt x="35" y="54"/>
                  </a:lnTo>
                  <a:lnTo>
                    <a:pt x="27" y="55"/>
                  </a:lnTo>
                  <a:lnTo>
                    <a:pt x="21" y="54"/>
                  </a:lnTo>
                  <a:lnTo>
                    <a:pt x="15" y="53"/>
                  </a:lnTo>
                  <a:lnTo>
                    <a:pt x="9" y="50"/>
                  </a:lnTo>
                  <a:lnTo>
                    <a:pt x="5" y="45"/>
                  </a:lnTo>
                  <a:lnTo>
                    <a:pt x="2" y="38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1" y="19"/>
                  </a:lnTo>
                  <a:lnTo>
                    <a:pt x="3" y="12"/>
                  </a:lnTo>
                  <a:lnTo>
                    <a:pt x="5" y="9"/>
                  </a:lnTo>
                  <a:lnTo>
                    <a:pt x="9" y="5"/>
                  </a:lnTo>
                  <a:lnTo>
                    <a:pt x="13" y="3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3" y="1"/>
                  </a:lnTo>
                  <a:lnTo>
                    <a:pt x="42" y="3"/>
                  </a:lnTo>
                  <a:lnTo>
                    <a:pt x="52" y="7"/>
                  </a:lnTo>
                  <a:lnTo>
                    <a:pt x="65" y="14"/>
                  </a:lnTo>
                  <a:lnTo>
                    <a:pt x="80" y="22"/>
                  </a:lnTo>
                  <a:lnTo>
                    <a:pt x="80" y="32"/>
                  </a:lnTo>
                  <a:close/>
                </a:path>
              </a:pathLst>
            </a:custGeom>
            <a:solidFill>
              <a:srgbClr val="2E3192"/>
            </a:solidFill>
            <a:ln w="12700">
              <a:solidFill>
                <a:srgbClr val="FFE298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301"/>
            <p:cNvSpPr>
              <a:spLocks/>
            </p:cNvSpPr>
            <p:nvPr/>
          </p:nvSpPr>
          <p:spPr bwMode="auto">
            <a:xfrm>
              <a:off x="1406" y="1195"/>
              <a:ext cx="241" cy="302"/>
            </a:xfrm>
            <a:custGeom>
              <a:avLst/>
              <a:gdLst>
                <a:gd name="T0" fmla="*/ 241 w 254"/>
                <a:gd name="T1" fmla="*/ 302 h 317"/>
                <a:gd name="T2" fmla="*/ 241 w 254"/>
                <a:gd name="T3" fmla="*/ 302 h 317"/>
                <a:gd name="T4" fmla="*/ 239 w 254"/>
                <a:gd name="T5" fmla="*/ 292 h 317"/>
                <a:gd name="T6" fmla="*/ 236 w 254"/>
                <a:gd name="T7" fmla="*/ 280 h 317"/>
                <a:gd name="T8" fmla="*/ 232 w 254"/>
                <a:gd name="T9" fmla="*/ 264 h 317"/>
                <a:gd name="T10" fmla="*/ 227 w 254"/>
                <a:gd name="T11" fmla="*/ 245 h 317"/>
                <a:gd name="T12" fmla="*/ 219 w 254"/>
                <a:gd name="T13" fmla="*/ 223 h 317"/>
                <a:gd name="T14" fmla="*/ 210 w 254"/>
                <a:gd name="T15" fmla="*/ 200 h 317"/>
                <a:gd name="T16" fmla="*/ 198 w 254"/>
                <a:gd name="T17" fmla="*/ 175 h 317"/>
                <a:gd name="T18" fmla="*/ 184 w 254"/>
                <a:gd name="T19" fmla="*/ 150 h 317"/>
                <a:gd name="T20" fmla="*/ 176 w 254"/>
                <a:gd name="T21" fmla="*/ 137 h 317"/>
                <a:gd name="T22" fmla="*/ 167 w 254"/>
                <a:gd name="T23" fmla="*/ 125 h 317"/>
                <a:gd name="T24" fmla="*/ 158 w 254"/>
                <a:gd name="T25" fmla="*/ 111 h 317"/>
                <a:gd name="T26" fmla="*/ 147 w 254"/>
                <a:gd name="T27" fmla="*/ 99 h 317"/>
                <a:gd name="T28" fmla="*/ 136 w 254"/>
                <a:gd name="T29" fmla="*/ 87 h 317"/>
                <a:gd name="T30" fmla="*/ 124 w 254"/>
                <a:gd name="T31" fmla="*/ 74 h 317"/>
                <a:gd name="T32" fmla="*/ 112 w 254"/>
                <a:gd name="T33" fmla="*/ 63 h 317"/>
                <a:gd name="T34" fmla="*/ 99 w 254"/>
                <a:gd name="T35" fmla="*/ 52 h 317"/>
                <a:gd name="T36" fmla="*/ 84 w 254"/>
                <a:gd name="T37" fmla="*/ 41 h 317"/>
                <a:gd name="T38" fmla="*/ 69 w 254"/>
                <a:gd name="T39" fmla="*/ 31 h 317"/>
                <a:gd name="T40" fmla="*/ 53 w 254"/>
                <a:gd name="T41" fmla="*/ 23 h 317"/>
                <a:gd name="T42" fmla="*/ 36 w 254"/>
                <a:gd name="T43" fmla="*/ 14 h 317"/>
                <a:gd name="T44" fmla="*/ 18 w 254"/>
                <a:gd name="T45" fmla="*/ 7 h 317"/>
                <a:gd name="T46" fmla="*/ 0 w 254"/>
                <a:gd name="T47" fmla="*/ 0 h 317"/>
                <a:gd name="T48" fmla="*/ 241 w 254"/>
                <a:gd name="T49" fmla="*/ 302 h 3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54"/>
                <a:gd name="T76" fmla="*/ 0 h 317"/>
                <a:gd name="T77" fmla="*/ 254 w 254"/>
                <a:gd name="T78" fmla="*/ 317 h 31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54" h="317">
                  <a:moveTo>
                    <a:pt x="254" y="317"/>
                  </a:moveTo>
                  <a:lnTo>
                    <a:pt x="254" y="317"/>
                  </a:lnTo>
                  <a:lnTo>
                    <a:pt x="252" y="306"/>
                  </a:lnTo>
                  <a:lnTo>
                    <a:pt x="249" y="294"/>
                  </a:lnTo>
                  <a:lnTo>
                    <a:pt x="245" y="277"/>
                  </a:lnTo>
                  <a:lnTo>
                    <a:pt x="239" y="257"/>
                  </a:lnTo>
                  <a:lnTo>
                    <a:pt x="231" y="234"/>
                  </a:lnTo>
                  <a:lnTo>
                    <a:pt x="221" y="210"/>
                  </a:lnTo>
                  <a:lnTo>
                    <a:pt x="209" y="184"/>
                  </a:lnTo>
                  <a:lnTo>
                    <a:pt x="194" y="157"/>
                  </a:lnTo>
                  <a:lnTo>
                    <a:pt x="185" y="144"/>
                  </a:lnTo>
                  <a:lnTo>
                    <a:pt x="176" y="131"/>
                  </a:lnTo>
                  <a:lnTo>
                    <a:pt x="166" y="117"/>
                  </a:lnTo>
                  <a:lnTo>
                    <a:pt x="155" y="104"/>
                  </a:lnTo>
                  <a:lnTo>
                    <a:pt x="143" y="91"/>
                  </a:lnTo>
                  <a:lnTo>
                    <a:pt x="131" y="78"/>
                  </a:lnTo>
                  <a:lnTo>
                    <a:pt x="118" y="66"/>
                  </a:lnTo>
                  <a:lnTo>
                    <a:pt x="104" y="55"/>
                  </a:lnTo>
                  <a:lnTo>
                    <a:pt x="89" y="43"/>
                  </a:lnTo>
                  <a:lnTo>
                    <a:pt x="73" y="33"/>
                  </a:lnTo>
                  <a:lnTo>
                    <a:pt x="56" y="24"/>
                  </a:lnTo>
                  <a:lnTo>
                    <a:pt x="38" y="15"/>
                  </a:lnTo>
                  <a:lnTo>
                    <a:pt x="19" y="7"/>
                  </a:lnTo>
                  <a:lnTo>
                    <a:pt x="0" y="0"/>
                  </a:lnTo>
                  <a:lnTo>
                    <a:pt x="254" y="317"/>
                  </a:lnTo>
                  <a:close/>
                </a:path>
              </a:pathLst>
            </a:cu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302"/>
            <p:cNvSpPr>
              <a:spLocks/>
            </p:cNvSpPr>
            <p:nvPr/>
          </p:nvSpPr>
          <p:spPr bwMode="auto">
            <a:xfrm>
              <a:off x="1406" y="1195"/>
              <a:ext cx="241" cy="302"/>
            </a:xfrm>
            <a:custGeom>
              <a:avLst/>
              <a:gdLst>
                <a:gd name="T0" fmla="*/ 241 w 254"/>
                <a:gd name="T1" fmla="*/ 302 h 317"/>
                <a:gd name="T2" fmla="*/ 241 w 254"/>
                <a:gd name="T3" fmla="*/ 302 h 317"/>
                <a:gd name="T4" fmla="*/ 239 w 254"/>
                <a:gd name="T5" fmla="*/ 292 h 317"/>
                <a:gd name="T6" fmla="*/ 236 w 254"/>
                <a:gd name="T7" fmla="*/ 280 h 317"/>
                <a:gd name="T8" fmla="*/ 232 w 254"/>
                <a:gd name="T9" fmla="*/ 264 h 317"/>
                <a:gd name="T10" fmla="*/ 227 w 254"/>
                <a:gd name="T11" fmla="*/ 245 h 317"/>
                <a:gd name="T12" fmla="*/ 219 w 254"/>
                <a:gd name="T13" fmla="*/ 223 h 317"/>
                <a:gd name="T14" fmla="*/ 210 w 254"/>
                <a:gd name="T15" fmla="*/ 200 h 317"/>
                <a:gd name="T16" fmla="*/ 198 w 254"/>
                <a:gd name="T17" fmla="*/ 175 h 317"/>
                <a:gd name="T18" fmla="*/ 184 w 254"/>
                <a:gd name="T19" fmla="*/ 150 h 317"/>
                <a:gd name="T20" fmla="*/ 176 w 254"/>
                <a:gd name="T21" fmla="*/ 137 h 317"/>
                <a:gd name="T22" fmla="*/ 167 w 254"/>
                <a:gd name="T23" fmla="*/ 125 h 317"/>
                <a:gd name="T24" fmla="*/ 158 w 254"/>
                <a:gd name="T25" fmla="*/ 111 h 317"/>
                <a:gd name="T26" fmla="*/ 147 w 254"/>
                <a:gd name="T27" fmla="*/ 99 h 317"/>
                <a:gd name="T28" fmla="*/ 136 w 254"/>
                <a:gd name="T29" fmla="*/ 87 h 317"/>
                <a:gd name="T30" fmla="*/ 124 w 254"/>
                <a:gd name="T31" fmla="*/ 74 h 317"/>
                <a:gd name="T32" fmla="*/ 112 w 254"/>
                <a:gd name="T33" fmla="*/ 63 h 317"/>
                <a:gd name="T34" fmla="*/ 99 w 254"/>
                <a:gd name="T35" fmla="*/ 52 h 317"/>
                <a:gd name="T36" fmla="*/ 84 w 254"/>
                <a:gd name="T37" fmla="*/ 41 h 317"/>
                <a:gd name="T38" fmla="*/ 69 w 254"/>
                <a:gd name="T39" fmla="*/ 31 h 317"/>
                <a:gd name="T40" fmla="*/ 53 w 254"/>
                <a:gd name="T41" fmla="*/ 23 h 317"/>
                <a:gd name="T42" fmla="*/ 36 w 254"/>
                <a:gd name="T43" fmla="*/ 14 h 317"/>
                <a:gd name="T44" fmla="*/ 18 w 254"/>
                <a:gd name="T45" fmla="*/ 7 h 317"/>
                <a:gd name="T46" fmla="*/ 0 w 254"/>
                <a:gd name="T47" fmla="*/ 0 h 31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54"/>
                <a:gd name="T73" fmla="*/ 0 h 317"/>
                <a:gd name="T74" fmla="*/ 254 w 254"/>
                <a:gd name="T75" fmla="*/ 317 h 31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54" h="317">
                  <a:moveTo>
                    <a:pt x="254" y="317"/>
                  </a:moveTo>
                  <a:lnTo>
                    <a:pt x="254" y="317"/>
                  </a:lnTo>
                  <a:lnTo>
                    <a:pt x="252" y="306"/>
                  </a:lnTo>
                  <a:lnTo>
                    <a:pt x="249" y="294"/>
                  </a:lnTo>
                  <a:lnTo>
                    <a:pt x="245" y="277"/>
                  </a:lnTo>
                  <a:lnTo>
                    <a:pt x="239" y="257"/>
                  </a:lnTo>
                  <a:lnTo>
                    <a:pt x="231" y="234"/>
                  </a:lnTo>
                  <a:lnTo>
                    <a:pt x="221" y="210"/>
                  </a:lnTo>
                  <a:lnTo>
                    <a:pt x="209" y="184"/>
                  </a:lnTo>
                  <a:lnTo>
                    <a:pt x="194" y="157"/>
                  </a:lnTo>
                  <a:lnTo>
                    <a:pt x="185" y="144"/>
                  </a:lnTo>
                  <a:lnTo>
                    <a:pt x="176" y="131"/>
                  </a:lnTo>
                  <a:lnTo>
                    <a:pt x="166" y="117"/>
                  </a:lnTo>
                  <a:lnTo>
                    <a:pt x="155" y="104"/>
                  </a:lnTo>
                  <a:lnTo>
                    <a:pt x="143" y="91"/>
                  </a:lnTo>
                  <a:lnTo>
                    <a:pt x="131" y="78"/>
                  </a:lnTo>
                  <a:lnTo>
                    <a:pt x="118" y="66"/>
                  </a:lnTo>
                  <a:lnTo>
                    <a:pt x="104" y="55"/>
                  </a:lnTo>
                  <a:lnTo>
                    <a:pt x="89" y="43"/>
                  </a:lnTo>
                  <a:lnTo>
                    <a:pt x="73" y="33"/>
                  </a:lnTo>
                  <a:lnTo>
                    <a:pt x="56" y="24"/>
                  </a:lnTo>
                  <a:lnTo>
                    <a:pt x="38" y="15"/>
                  </a:lnTo>
                  <a:lnTo>
                    <a:pt x="19" y="7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FFE29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322"/>
            <p:cNvSpPr>
              <a:spLocks/>
            </p:cNvSpPr>
            <p:nvPr/>
          </p:nvSpPr>
          <p:spPr bwMode="auto">
            <a:xfrm>
              <a:off x="976" y="1605"/>
              <a:ext cx="364" cy="367"/>
            </a:xfrm>
            <a:custGeom>
              <a:avLst/>
              <a:gdLst>
                <a:gd name="T0" fmla="*/ 364 w 383"/>
                <a:gd name="T1" fmla="*/ 0 h 387"/>
                <a:gd name="T2" fmla="*/ 364 w 383"/>
                <a:gd name="T3" fmla="*/ 0 h 387"/>
                <a:gd name="T4" fmla="*/ 351 w 383"/>
                <a:gd name="T5" fmla="*/ 6 h 387"/>
                <a:gd name="T6" fmla="*/ 334 w 383"/>
                <a:gd name="T7" fmla="*/ 11 h 387"/>
                <a:gd name="T8" fmla="*/ 314 w 383"/>
                <a:gd name="T9" fmla="*/ 21 h 387"/>
                <a:gd name="T10" fmla="*/ 288 w 383"/>
                <a:gd name="T11" fmla="*/ 33 h 387"/>
                <a:gd name="T12" fmla="*/ 259 w 383"/>
                <a:gd name="T13" fmla="*/ 47 h 387"/>
                <a:gd name="T14" fmla="*/ 230 w 383"/>
                <a:gd name="T15" fmla="*/ 65 h 387"/>
                <a:gd name="T16" fmla="*/ 198 w 383"/>
                <a:gd name="T17" fmla="*/ 85 h 387"/>
                <a:gd name="T18" fmla="*/ 182 w 383"/>
                <a:gd name="T19" fmla="*/ 98 h 387"/>
                <a:gd name="T20" fmla="*/ 165 w 383"/>
                <a:gd name="T21" fmla="*/ 109 h 387"/>
                <a:gd name="T22" fmla="*/ 150 w 383"/>
                <a:gd name="T23" fmla="*/ 122 h 387"/>
                <a:gd name="T24" fmla="*/ 133 w 383"/>
                <a:gd name="T25" fmla="*/ 137 h 387"/>
                <a:gd name="T26" fmla="*/ 118 w 383"/>
                <a:gd name="T27" fmla="*/ 151 h 387"/>
                <a:gd name="T28" fmla="*/ 103 w 383"/>
                <a:gd name="T29" fmla="*/ 166 h 387"/>
                <a:gd name="T30" fmla="*/ 88 w 383"/>
                <a:gd name="T31" fmla="*/ 182 h 387"/>
                <a:gd name="T32" fmla="*/ 75 w 383"/>
                <a:gd name="T33" fmla="*/ 199 h 387"/>
                <a:gd name="T34" fmla="*/ 61 w 383"/>
                <a:gd name="T35" fmla="*/ 217 h 387"/>
                <a:gd name="T36" fmla="*/ 49 w 383"/>
                <a:gd name="T37" fmla="*/ 236 h 387"/>
                <a:gd name="T38" fmla="*/ 38 w 383"/>
                <a:gd name="T39" fmla="*/ 256 h 387"/>
                <a:gd name="T40" fmla="*/ 27 w 383"/>
                <a:gd name="T41" fmla="*/ 276 h 387"/>
                <a:gd name="T42" fmla="*/ 18 w 383"/>
                <a:gd name="T43" fmla="*/ 298 h 387"/>
                <a:gd name="T44" fmla="*/ 10 w 383"/>
                <a:gd name="T45" fmla="*/ 319 h 387"/>
                <a:gd name="T46" fmla="*/ 5 w 383"/>
                <a:gd name="T47" fmla="*/ 342 h 387"/>
                <a:gd name="T48" fmla="*/ 0 w 383"/>
                <a:gd name="T49" fmla="*/ 367 h 387"/>
                <a:gd name="T50" fmla="*/ 364 w 383"/>
                <a:gd name="T51" fmla="*/ 0 h 38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83"/>
                <a:gd name="T79" fmla="*/ 0 h 387"/>
                <a:gd name="T80" fmla="*/ 383 w 383"/>
                <a:gd name="T81" fmla="*/ 387 h 38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83" h="387">
                  <a:moveTo>
                    <a:pt x="383" y="0"/>
                  </a:moveTo>
                  <a:lnTo>
                    <a:pt x="383" y="0"/>
                  </a:lnTo>
                  <a:lnTo>
                    <a:pt x="369" y="6"/>
                  </a:lnTo>
                  <a:lnTo>
                    <a:pt x="351" y="12"/>
                  </a:lnTo>
                  <a:lnTo>
                    <a:pt x="330" y="22"/>
                  </a:lnTo>
                  <a:lnTo>
                    <a:pt x="303" y="35"/>
                  </a:lnTo>
                  <a:lnTo>
                    <a:pt x="273" y="50"/>
                  </a:lnTo>
                  <a:lnTo>
                    <a:pt x="242" y="69"/>
                  </a:lnTo>
                  <a:lnTo>
                    <a:pt x="208" y="90"/>
                  </a:lnTo>
                  <a:lnTo>
                    <a:pt x="191" y="103"/>
                  </a:lnTo>
                  <a:lnTo>
                    <a:pt x="174" y="115"/>
                  </a:lnTo>
                  <a:lnTo>
                    <a:pt x="158" y="129"/>
                  </a:lnTo>
                  <a:lnTo>
                    <a:pt x="140" y="144"/>
                  </a:lnTo>
                  <a:lnTo>
                    <a:pt x="124" y="159"/>
                  </a:lnTo>
                  <a:lnTo>
                    <a:pt x="108" y="175"/>
                  </a:lnTo>
                  <a:lnTo>
                    <a:pt x="93" y="192"/>
                  </a:lnTo>
                  <a:lnTo>
                    <a:pt x="79" y="210"/>
                  </a:lnTo>
                  <a:lnTo>
                    <a:pt x="64" y="229"/>
                  </a:lnTo>
                  <a:lnTo>
                    <a:pt x="52" y="249"/>
                  </a:lnTo>
                  <a:lnTo>
                    <a:pt x="40" y="270"/>
                  </a:lnTo>
                  <a:lnTo>
                    <a:pt x="28" y="291"/>
                  </a:lnTo>
                  <a:lnTo>
                    <a:pt x="19" y="314"/>
                  </a:lnTo>
                  <a:lnTo>
                    <a:pt x="11" y="336"/>
                  </a:lnTo>
                  <a:lnTo>
                    <a:pt x="5" y="361"/>
                  </a:lnTo>
                  <a:lnTo>
                    <a:pt x="0" y="38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323"/>
            <p:cNvSpPr>
              <a:spLocks/>
            </p:cNvSpPr>
            <p:nvPr/>
          </p:nvSpPr>
          <p:spPr bwMode="auto">
            <a:xfrm>
              <a:off x="976" y="1605"/>
              <a:ext cx="364" cy="367"/>
            </a:xfrm>
            <a:custGeom>
              <a:avLst/>
              <a:gdLst>
                <a:gd name="T0" fmla="*/ 364 w 383"/>
                <a:gd name="T1" fmla="*/ 0 h 387"/>
                <a:gd name="T2" fmla="*/ 364 w 383"/>
                <a:gd name="T3" fmla="*/ 0 h 387"/>
                <a:gd name="T4" fmla="*/ 351 w 383"/>
                <a:gd name="T5" fmla="*/ 6 h 387"/>
                <a:gd name="T6" fmla="*/ 334 w 383"/>
                <a:gd name="T7" fmla="*/ 11 h 387"/>
                <a:gd name="T8" fmla="*/ 314 w 383"/>
                <a:gd name="T9" fmla="*/ 21 h 387"/>
                <a:gd name="T10" fmla="*/ 288 w 383"/>
                <a:gd name="T11" fmla="*/ 33 h 387"/>
                <a:gd name="T12" fmla="*/ 259 w 383"/>
                <a:gd name="T13" fmla="*/ 47 h 387"/>
                <a:gd name="T14" fmla="*/ 230 w 383"/>
                <a:gd name="T15" fmla="*/ 65 h 387"/>
                <a:gd name="T16" fmla="*/ 198 w 383"/>
                <a:gd name="T17" fmla="*/ 85 h 387"/>
                <a:gd name="T18" fmla="*/ 182 w 383"/>
                <a:gd name="T19" fmla="*/ 98 h 387"/>
                <a:gd name="T20" fmla="*/ 165 w 383"/>
                <a:gd name="T21" fmla="*/ 109 h 387"/>
                <a:gd name="T22" fmla="*/ 150 w 383"/>
                <a:gd name="T23" fmla="*/ 122 h 387"/>
                <a:gd name="T24" fmla="*/ 133 w 383"/>
                <a:gd name="T25" fmla="*/ 137 h 387"/>
                <a:gd name="T26" fmla="*/ 118 w 383"/>
                <a:gd name="T27" fmla="*/ 151 h 387"/>
                <a:gd name="T28" fmla="*/ 103 w 383"/>
                <a:gd name="T29" fmla="*/ 166 h 387"/>
                <a:gd name="T30" fmla="*/ 88 w 383"/>
                <a:gd name="T31" fmla="*/ 182 h 387"/>
                <a:gd name="T32" fmla="*/ 75 w 383"/>
                <a:gd name="T33" fmla="*/ 199 h 387"/>
                <a:gd name="T34" fmla="*/ 61 w 383"/>
                <a:gd name="T35" fmla="*/ 217 h 387"/>
                <a:gd name="T36" fmla="*/ 49 w 383"/>
                <a:gd name="T37" fmla="*/ 236 h 387"/>
                <a:gd name="T38" fmla="*/ 38 w 383"/>
                <a:gd name="T39" fmla="*/ 256 h 387"/>
                <a:gd name="T40" fmla="*/ 27 w 383"/>
                <a:gd name="T41" fmla="*/ 276 h 387"/>
                <a:gd name="T42" fmla="*/ 18 w 383"/>
                <a:gd name="T43" fmla="*/ 298 h 387"/>
                <a:gd name="T44" fmla="*/ 10 w 383"/>
                <a:gd name="T45" fmla="*/ 319 h 387"/>
                <a:gd name="T46" fmla="*/ 5 w 383"/>
                <a:gd name="T47" fmla="*/ 342 h 387"/>
                <a:gd name="T48" fmla="*/ 0 w 383"/>
                <a:gd name="T49" fmla="*/ 367 h 3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3"/>
                <a:gd name="T76" fmla="*/ 0 h 387"/>
                <a:gd name="T77" fmla="*/ 383 w 383"/>
                <a:gd name="T78" fmla="*/ 387 h 3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3" h="387">
                  <a:moveTo>
                    <a:pt x="383" y="0"/>
                  </a:moveTo>
                  <a:lnTo>
                    <a:pt x="383" y="0"/>
                  </a:lnTo>
                  <a:lnTo>
                    <a:pt x="369" y="6"/>
                  </a:lnTo>
                  <a:lnTo>
                    <a:pt x="351" y="12"/>
                  </a:lnTo>
                  <a:lnTo>
                    <a:pt x="330" y="22"/>
                  </a:lnTo>
                  <a:lnTo>
                    <a:pt x="303" y="35"/>
                  </a:lnTo>
                  <a:lnTo>
                    <a:pt x="273" y="50"/>
                  </a:lnTo>
                  <a:lnTo>
                    <a:pt x="242" y="69"/>
                  </a:lnTo>
                  <a:lnTo>
                    <a:pt x="208" y="90"/>
                  </a:lnTo>
                  <a:lnTo>
                    <a:pt x="191" y="103"/>
                  </a:lnTo>
                  <a:lnTo>
                    <a:pt x="174" y="115"/>
                  </a:lnTo>
                  <a:lnTo>
                    <a:pt x="158" y="129"/>
                  </a:lnTo>
                  <a:lnTo>
                    <a:pt x="140" y="144"/>
                  </a:lnTo>
                  <a:lnTo>
                    <a:pt x="124" y="159"/>
                  </a:lnTo>
                  <a:lnTo>
                    <a:pt x="108" y="175"/>
                  </a:lnTo>
                  <a:lnTo>
                    <a:pt x="93" y="192"/>
                  </a:lnTo>
                  <a:lnTo>
                    <a:pt x="79" y="210"/>
                  </a:lnTo>
                  <a:lnTo>
                    <a:pt x="64" y="229"/>
                  </a:lnTo>
                  <a:lnTo>
                    <a:pt x="52" y="249"/>
                  </a:lnTo>
                  <a:lnTo>
                    <a:pt x="40" y="270"/>
                  </a:lnTo>
                  <a:lnTo>
                    <a:pt x="28" y="291"/>
                  </a:lnTo>
                  <a:lnTo>
                    <a:pt x="19" y="314"/>
                  </a:lnTo>
                  <a:lnTo>
                    <a:pt x="11" y="336"/>
                  </a:lnTo>
                  <a:lnTo>
                    <a:pt x="5" y="361"/>
                  </a:lnTo>
                  <a:lnTo>
                    <a:pt x="0" y="387"/>
                  </a:lnTo>
                </a:path>
              </a:pathLst>
            </a:custGeom>
            <a:noFill/>
            <a:ln w="12700">
              <a:solidFill>
                <a:srgbClr val="FFE29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324"/>
            <p:cNvSpPr>
              <a:spLocks/>
            </p:cNvSpPr>
            <p:nvPr/>
          </p:nvSpPr>
          <p:spPr bwMode="auto">
            <a:xfrm>
              <a:off x="1366" y="1828"/>
              <a:ext cx="188" cy="64"/>
            </a:xfrm>
            <a:custGeom>
              <a:avLst/>
              <a:gdLst>
                <a:gd name="T0" fmla="*/ 188 w 198"/>
                <a:gd name="T1" fmla="*/ 0 h 68"/>
                <a:gd name="T2" fmla="*/ 188 w 198"/>
                <a:gd name="T3" fmla="*/ 0 h 68"/>
                <a:gd name="T4" fmla="*/ 184 w 198"/>
                <a:gd name="T5" fmla="*/ 4 h 68"/>
                <a:gd name="T6" fmla="*/ 173 w 198"/>
                <a:gd name="T7" fmla="*/ 13 h 68"/>
                <a:gd name="T8" fmla="*/ 156 w 198"/>
                <a:gd name="T9" fmla="*/ 26 h 68"/>
                <a:gd name="T10" fmla="*/ 145 w 198"/>
                <a:gd name="T11" fmla="*/ 34 h 68"/>
                <a:gd name="T12" fmla="*/ 132 w 198"/>
                <a:gd name="T13" fmla="*/ 40 h 68"/>
                <a:gd name="T14" fmla="*/ 119 w 198"/>
                <a:gd name="T15" fmla="*/ 47 h 68"/>
                <a:gd name="T16" fmla="*/ 104 w 198"/>
                <a:gd name="T17" fmla="*/ 53 h 68"/>
                <a:gd name="T18" fmla="*/ 88 w 198"/>
                <a:gd name="T19" fmla="*/ 57 h 68"/>
                <a:gd name="T20" fmla="*/ 73 w 198"/>
                <a:gd name="T21" fmla="*/ 62 h 68"/>
                <a:gd name="T22" fmla="*/ 55 w 198"/>
                <a:gd name="T23" fmla="*/ 64 h 68"/>
                <a:gd name="T24" fmla="*/ 37 w 198"/>
                <a:gd name="T25" fmla="*/ 64 h 68"/>
                <a:gd name="T26" fmla="*/ 28 w 198"/>
                <a:gd name="T27" fmla="*/ 63 h 68"/>
                <a:gd name="T28" fmla="*/ 18 w 198"/>
                <a:gd name="T29" fmla="*/ 62 h 68"/>
                <a:gd name="T30" fmla="*/ 9 w 198"/>
                <a:gd name="T31" fmla="*/ 58 h 68"/>
                <a:gd name="T32" fmla="*/ 0 w 198"/>
                <a:gd name="T33" fmla="*/ 56 h 68"/>
                <a:gd name="T34" fmla="*/ 188 w 198"/>
                <a:gd name="T35" fmla="*/ 0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98"/>
                <a:gd name="T55" fmla="*/ 0 h 68"/>
                <a:gd name="T56" fmla="*/ 198 w 198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98" h="68">
                  <a:moveTo>
                    <a:pt x="198" y="0"/>
                  </a:moveTo>
                  <a:lnTo>
                    <a:pt x="198" y="0"/>
                  </a:lnTo>
                  <a:lnTo>
                    <a:pt x="194" y="4"/>
                  </a:lnTo>
                  <a:lnTo>
                    <a:pt x="182" y="14"/>
                  </a:lnTo>
                  <a:lnTo>
                    <a:pt x="164" y="28"/>
                  </a:lnTo>
                  <a:lnTo>
                    <a:pt x="153" y="36"/>
                  </a:lnTo>
                  <a:lnTo>
                    <a:pt x="139" y="43"/>
                  </a:lnTo>
                  <a:lnTo>
                    <a:pt x="125" y="50"/>
                  </a:lnTo>
                  <a:lnTo>
                    <a:pt x="110" y="56"/>
                  </a:lnTo>
                  <a:lnTo>
                    <a:pt x="93" y="61"/>
                  </a:lnTo>
                  <a:lnTo>
                    <a:pt x="77" y="66"/>
                  </a:lnTo>
                  <a:lnTo>
                    <a:pt x="58" y="68"/>
                  </a:lnTo>
                  <a:lnTo>
                    <a:pt x="39" y="68"/>
                  </a:lnTo>
                  <a:lnTo>
                    <a:pt x="30" y="67"/>
                  </a:lnTo>
                  <a:lnTo>
                    <a:pt x="19" y="66"/>
                  </a:lnTo>
                  <a:lnTo>
                    <a:pt x="9" y="62"/>
                  </a:lnTo>
                  <a:lnTo>
                    <a:pt x="0" y="60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325"/>
            <p:cNvSpPr>
              <a:spLocks/>
            </p:cNvSpPr>
            <p:nvPr/>
          </p:nvSpPr>
          <p:spPr bwMode="auto">
            <a:xfrm>
              <a:off x="1366" y="1828"/>
              <a:ext cx="188" cy="64"/>
            </a:xfrm>
            <a:custGeom>
              <a:avLst/>
              <a:gdLst>
                <a:gd name="T0" fmla="*/ 188 w 198"/>
                <a:gd name="T1" fmla="*/ 0 h 68"/>
                <a:gd name="T2" fmla="*/ 188 w 198"/>
                <a:gd name="T3" fmla="*/ 0 h 68"/>
                <a:gd name="T4" fmla="*/ 184 w 198"/>
                <a:gd name="T5" fmla="*/ 4 h 68"/>
                <a:gd name="T6" fmla="*/ 173 w 198"/>
                <a:gd name="T7" fmla="*/ 13 h 68"/>
                <a:gd name="T8" fmla="*/ 156 w 198"/>
                <a:gd name="T9" fmla="*/ 26 h 68"/>
                <a:gd name="T10" fmla="*/ 145 w 198"/>
                <a:gd name="T11" fmla="*/ 34 h 68"/>
                <a:gd name="T12" fmla="*/ 132 w 198"/>
                <a:gd name="T13" fmla="*/ 40 h 68"/>
                <a:gd name="T14" fmla="*/ 119 w 198"/>
                <a:gd name="T15" fmla="*/ 47 h 68"/>
                <a:gd name="T16" fmla="*/ 104 w 198"/>
                <a:gd name="T17" fmla="*/ 53 h 68"/>
                <a:gd name="T18" fmla="*/ 88 w 198"/>
                <a:gd name="T19" fmla="*/ 57 h 68"/>
                <a:gd name="T20" fmla="*/ 73 w 198"/>
                <a:gd name="T21" fmla="*/ 62 h 68"/>
                <a:gd name="T22" fmla="*/ 55 w 198"/>
                <a:gd name="T23" fmla="*/ 64 h 68"/>
                <a:gd name="T24" fmla="*/ 37 w 198"/>
                <a:gd name="T25" fmla="*/ 64 h 68"/>
                <a:gd name="T26" fmla="*/ 28 w 198"/>
                <a:gd name="T27" fmla="*/ 63 h 68"/>
                <a:gd name="T28" fmla="*/ 18 w 198"/>
                <a:gd name="T29" fmla="*/ 62 h 68"/>
                <a:gd name="T30" fmla="*/ 9 w 198"/>
                <a:gd name="T31" fmla="*/ 58 h 68"/>
                <a:gd name="T32" fmla="*/ 0 w 198"/>
                <a:gd name="T33" fmla="*/ 56 h 6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98"/>
                <a:gd name="T52" fmla="*/ 0 h 68"/>
                <a:gd name="T53" fmla="*/ 198 w 198"/>
                <a:gd name="T54" fmla="*/ 68 h 6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98" h="68">
                  <a:moveTo>
                    <a:pt x="198" y="0"/>
                  </a:moveTo>
                  <a:lnTo>
                    <a:pt x="198" y="0"/>
                  </a:lnTo>
                  <a:lnTo>
                    <a:pt x="194" y="4"/>
                  </a:lnTo>
                  <a:lnTo>
                    <a:pt x="182" y="14"/>
                  </a:lnTo>
                  <a:lnTo>
                    <a:pt x="164" y="28"/>
                  </a:lnTo>
                  <a:lnTo>
                    <a:pt x="153" y="36"/>
                  </a:lnTo>
                  <a:lnTo>
                    <a:pt x="139" y="43"/>
                  </a:lnTo>
                  <a:lnTo>
                    <a:pt x="125" y="50"/>
                  </a:lnTo>
                  <a:lnTo>
                    <a:pt x="110" y="56"/>
                  </a:lnTo>
                  <a:lnTo>
                    <a:pt x="93" y="61"/>
                  </a:lnTo>
                  <a:lnTo>
                    <a:pt x="77" y="66"/>
                  </a:lnTo>
                  <a:lnTo>
                    <a:pt x="58" y="68"/>
                  </a:lnTo>
                  <a:lnTo>
                    <a:pt x="39" y="68"/>
                  </a:lnTo>
                  <a:lnTo>
                    <a:pt x="30" y="67"/>
                  </a:lnTo>
                  <a:lnTo>
                    <a:pt x="19" y="66"/>
                  </a:lnTo>
                  <a:lnTo>
                    <a:pt x="9" y="62"/>
                  </a:lnTo>
                  <a:lnTo>
                    <a:pt x="0" y="60"/>
                  </a:lnTo>
                </a:path>
              </a:pathLst>
            </a:custGeom>
            <a:noFill/>
            <a:ln w="12700">
              <a:solidFill>
                <a:srgbClr val="FFE29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336"/>
            <p:cNvSpPr>
              <a:spLocks/>
            </p:cNvSpPr>
            <p:nvPr/>
          </p:nvSpPr>
          <p:spPr bwMode="auto">
            <a:xfrm>
              <a:off x="1063" y="794"/>
              <a:ext cx="307" cy="207"/>
            </a:xfrm>
            <a:custGeom>
              <a:avLst/>
              <a:gdLst>
                <a:gd name="T0" fmla="*/ 307 w 323"/>
                <a:gd name="T1" fmla="*/ 0 h 217"/>
                <a:gd name="T2" fmla="*/ 307 w 323"/>
                <a:gd name="T3" fmla="*/ 0 h 217"/>
                <a:gd name="T4" fmla="*/ 297 w 323"/>
                <a:gd name="T5" fmla="*/ 2 h 217"/>
                <a:gd name="T6" fmla="*/ 268 w 323"/>
                <a:gd name="T7" fmla="*/ 9 h 217"/>
                <a:gd name="T8" fmla="*/ 248 w 323"/>
                <a:gd name="T9" fmla="*/ 13 h 217"/>
                <a:gd name="T10" fmla="*/ 226 w 323"/>
                <a:gd name="T11" fmla="*/ 20 h 217"/>
                <a:gd name="T12" fmla="*/ 201 w 323"/>
                <a:gd name="T13" fmla="*/ 30 h 217"/>
                <a:gd name="T14" fmla="*/ 176 w 323"/>
                <a:gd name="T15" fmla="*/ 39 h 217"/>
                <a:gd name="T16" fmla="*/ 150 w 323"/>
                <a:gd name="T17" fmla="*/ 52 h 217"/>
                <a:gd name="T18" fmla="*/ 124 w 323"/>
                <a:gd name="T19" fmla="*/ 67 h 217"/>
                <a:gd name="T20" fmla="*/ 111 w 323"/>
                <a:gd name="T21" fmla="*/ 74 h 217"/>
                <a:gd name="T22" fmla="*/ 98 w 323"/>
                <a:gd name="T23" fmla="*/ 83 h 217"/>
                <a:gd name="T24" fmla="*/ 86 w 323"/>
                <a:gd name="T25" fmla="*/ 93 h 217"/>
                <a:gd name="T26" fmla="*/ 74 w 323"/>
                <a:gd name="T27" fmla="*/ 103 h 217"/>
                <a:gd name="T28" fmla="*/ 63 w 323"/>
                <a:gd name="T29" fmla="*/ 114 h 217"/>
                <a:gd name="T30" fmla="*/ 51 w 323"/>
                <a:gd name="T31" fmla="*/ 125 h 217"/>
                <a:gd name="T32" fmla="*/ 41 w 323"/>
                <a:gd name="T33" fmla="*/ 136 h 217"/>
                <a:gd name="T34" fmla="*/ 31 w 323"/>
                <a:gd name="T35" fmla="*/ 150 h 217"/>
                <a:gd name="T36" fmla="*/ 21 w 323"/>
                <a:gd name="T37" fmla="*/ 162 h 217"/>
                <a:gd name="T38" fmla="*/ 13 w 323"/>
                <a:gd name="T39" fmla="*/ 176 h 217"/>
                <a:gd name="T40" fmla="*/ 6 w 323"/>
                <a:gd name="T41" fmla="*/ 192 h 217"/>
                <a:gd name="T42" fmla="*/ 0 w 323"/>
                <a:gd name="T43" fmla="*/ 207 h 217"/>
                <a:gd name="T44" fmla="*/ 307 w 323"/>
                <a:gd name="T45" fmla="*/ 0 h 21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23"/>
                <a:gd name="T70" fmla="*/ 0 h 217"/>
                <a:gd name="T71" fmla="*/ 323 w 323"/>
                <a:gd name="T72" fmla="*/ 217 h 21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23" h="217">
                  <a:moveTo>
                    <a:pt x="323" y="0"/>
                  </a:moveTo>
                  <a:lnTo>
                    <a:pt x="323" y="0"/>
                  </a:lnTo>
                  <a:lnTo>
                    <a:pt x="312" y="2"/>
                  </a:lnTo>
                  <a:lnTo>
                    <a:pt x="282" y="9"/>
                  </a:lnTo>
                  <a:lnTo>
                    <a:pt x="261" y="14"/>
                  </a:lnTo>
                  <a:lnTo>
                    <a:pt x="238" y="21"/>
                  </a:lnTo>
                  <a:lnTo>
                    <a:pt x="212" y="31"/>
                  </a:lnTo>
                  <a:lnTo>
                    <a:pt x="185" y="41"/>
                  </a:lnTo>
                  <a:lnTo>
                    <a:pt x="158" y="54"/>
                  </a:lnTo>
                  <a:lnTo>
                    <a:pt x="130" y="70"/>
                  </a:lnTo>
                  <a:lnTo>
                    <a:pt x="117" y="78"/>
                  </a:lnTo>
                  <a:lnTo>
                    <a:pt x="103" y="87"/>
                  </a:lnTo>
                  <a:lnTo>
                    <a:pt x="90" y="97"/>
                  </a:lnTo>
                  <a:lnTo>
                    <a:pt x="78" y="108"/>
                  </a:lnTo>
                  <a:lnTo>
                    <a:pt x="66" y="119"/>
                  </a:lnTo>
                  <a:lnTo>
                    <a:pt x="54" y="131"/>
                  </a:lnTo>
                  <a:lnTo>
                    <a:pt x="43" y="143"/>
                  </a:lnTo>
                  <a:lnTo>
                    <a:pt x="33" y="157"/>
                  </a:lnTo>
                  <a:lnTo>
                    <a:pt x="22" y="170"/>
                  </a:lnTo>
                  <a:lnTo>
                    <a:pt x="14" y="185"/>
                  </a:lnTo>
                  <a:lnTo>
                    <a:pt x="6" y="201"/>
                  </a:lnTo>
                  <a:lnTo>
                    <a:pt x="0" y="217"/>
                  </a:lnTo>
                  <a:lnTo>
                    <a:pt x="323" y="0"/>
                  </a:lnTo>
                  <a:close/>
                </a:path>
              </a:pathLst>
            </a:cu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337"/>
            <p:cNvSpPr>
              <a:spLocks/>
            </p:cNvSpPr>
            <p:nvPr/>
          </p:nvSpPr>
          <p:spPr bwMode="auto">
            <a:xfrm>
              <a:off x="1063" y="794"/>
              <a:ext cx="307" cy="207"/>
            </a:xfrm>
            <a:custGeom>
              <a:avLst/>
              <a:gdLst>
                <a:gd name="T0" fmla="*/ 307 w 323"/>
                <a:gd name="T1" fmla="*/ 0 h 217"/>
                <a:gd name="T2" fmla="*/ 307 w 323"/>
                <a:gd name="T3" fmla="*/ 0 h 217"/>
                <a:gd name="T4" fmla="*/ 297 w 323"/>
                <a:gd name="T5" fmla="*/ 2 h 217"/>
                <a:gd name="T6" fmla="*/ 268 w 323"/>
                <a:gd name="T7" fmla="*/ 9 h 217"/>
                <a:gd name="T8" fmla="*/ 248 w 323"/>
                <a:gd name="T9" fmla="*/ 13 h 217"/>
                <a:gd name="T10" fmla="*/ 226 w 323"/>
                <a:gd name="T11" fmla="*/ 20 h 217"/>
                <a:gd name="T12" fmla="*/ 201 w 323"/>
                <a:gd name="T13" fmla="*/ 30 h 217"/>
                <a:gd name="T14" fmla="*/ 176 w 323"/>
                <a:gd name="T15" fmla="*/ 39 h 217"/>
                <a:gd name="T16" fmla="*/ 150 w 323"/>
                <a:gd name="T17" fmla="*/ 52 h 217"/>
                <a:gd name="T18" fmla="*/ 124 w 323"/>
                <a:gd name="T19" fmla="*/ 67 h 217"/>
                <a:gd name="T20" fmla="*/ 111 w 323"/>
                <a:gd name="T21" fmla="*/ 74 h 217"/>
                <a:gd name="T22" fmla="*/ 98 w 323"/>
                <a:gd name="T23" fmla="*/ 83 h 217"/>
                <a:gd name="T24" fmla="*/ 86 w 323"/>
                <a:gd name="T25" fmla="*/ 93 h 217"/>
                <a:gd name="T26" fmla="*/ 74 w 323"/>
                <a:gd name="T27" fmla="*/ 103 h 217"/>
                <a:gd name="T28" fmla="*/ 63 w 323"/>
                <a:gd name="T29" fmla="*/ 114 h 217"/>
                <a:gd name="T30" fmla="*/ 51 w 323"/>
                <a:gd name="T31" fmla="*/ 125 h 217"/>
                <a:gd name="T32" fmla="*/ 41 w 323"/>
                <a:gd name="T33" fmla="*/ 136 h 217"/>
                <a:gd name="T34" fmla="*/ 31 w 323"/>
                <a:gd name="T35" fmla="*/ 150 h 217"/>
                <a:gd name="T36" fmla="*/ 21 w 323"/>
                <a:gd name="T37" fmla="*/ 162 h 217"/>
                <a:gd name="T38" fmla="*/ 13 w 323"/>
                <a:gd name="T39" fmla="*/ 176 h 217"/>
                <a:gd name="T40" fmla="*/ 6 w 323"/>
                <a:gd name="T41" fmla="*/ 192 h 217"/>
                <a:gd name="T42" fmla="*/ 0 w 323"/>
                <a:gd name="T43" fmla="*/ 207 h 21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3"/>
                <a:gd name="T67" fmla="*/ 0 h 217"/>
                <a:gd name="T68" fmla="*/ 323 w 323"/>
                <a:gd name="T69" fmla="*/ 217 h 21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3" h="217">
                  <a:moveTo>
                    <a:pt x="323" y="0"/>
                  </a:moveTo>
                  <a:lnTo>
                    <a:pt x="323" y="0"/>
                  </a:lnTo>
                  <a:lnTo>
                    <a:pt x="312" y="2"/>
                  </a:lnTo>
                  <a:lnTo>
                    <a:pt x="282" y="9"/>
                  </a:lnTo>
                  <a:lnTo>
                    <a:pt x="261" y="14"/>
                  </a:lnTo>
                  <a:lnTo>
                    <a:pt x="238" y="21"/>
                  </a:lnTo>
                  <a:lnTo>
                    <a:pt x="212" y="31"/>
                  </a:lnTo>
                  <a:lnTo>
                    <a:pt x="185" y="41"/>
                  </a:lnTo>
                  <a:lnTo>
                    <a:pt x="158" y="54"/>
                  </a:lnTo>
                  <a:lnTo>
                    <a:pt x="130" y="70"/>
                  </a:lnTo>
                  <a:lnTo>
                    <a:pt x="117" y="78"/>
                  </a:lnTo>
                  <a:lnTo>
                    <a:pt x="103" y="87"/>
                  </a:lnTo>
                  <a:lnTo>
                    <a:pt x="90" y="97"/>
                  </a:lnTo>
                  <a:lnTo>
                    <a:pt x="78" y="108"/>
                  </a:lnTo>
                  <a:lnTo>
                    <a:pt x="66" y="119"/>
                  </a:lnTo>
                  <a:lnTo>
                    <a:pt x="54" y="131"/>
                  </a:lnTo>
                  <a:lnTo>
                    <a:pt x="43" y="143"/>
                  </a:lnTo>
                  <a:lnTo>
                    <a:pt x="33" y="157"/>
                  </a:lnTo>
                  <a:lnTo>
                    <a:pt x="22" y="170"/>
                  </a:lnTo>
                  <a:lnTo>
                    <a:pt x="14" y="185"/>
                  </a:lnTo>
                  <a:lnTo>
                    <a:pt x="6" y="201"/>
                  </a:lnTo>
                  <a:lnTo>
                    <a:pt x="0" y="217"/>
                  </a:lnTo>
                </a:path>
              </a:pathLst>
            </a:custGeom>
            <a:noFill/>
            <a:ln w="12700">
              <a:solidFill>
                <a:srgbClr val="FFE29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348"/>
            <p:cNvSpPr>
              <a:spLocks/>
            </p:cNvSpPr>
            <p:nvPr/>
          </p:nvSpPr>
          <p:spPr bwMode="auto">
            <a:xfrm>
              <a:off x="796" y="1677"/>
              <a:ext cx="81" cy="35"/>
            </a:xfrm>
            <a:custGeom>
              <a:avLst/>
              <a:gdLst>
                <a:gd name="T0" fmla="*/ 0 w 85"/>
                <a:gd name="T1" fmla="*/ 34 h 37"/>
                <a:gd name="T2" fmla="*/ 0 w 85"/>
                <a:gd name="T3" fmla="*/ 34 h 37"/>
                <a:gd name="T4" fmla="*/ 6 w 85"/>
                <a:gd name="T5" fmla="*/ 35 h 37"/>
                <a:gd name="T6" fmla="*/ 12 w 85"/>
                <a:gd name="T7" fmla="*/ 35 h 37"/>
                <a:gd name="T8" fmla="*/ 22 w 85"/>
                <a:gd name="T9" fmla="*/ 34 h 37"/>
                <a:gd name="T10" fmla="*/ 34 w 85"/>
                <a:gd name="T11" fmla="*/ 31 h 37"/>
                <a:gd name="T12" fmla="*/ 40 w 85"/>
                <a:gd name="T13" fmla="*/ 28 h 37"/>
                <a:gd name="T14" fmla="*/ 48 w 85"/>
                <a:gd name="T15" fmla="*/ 25 h 37"/>
                <a:gd name="T16" fmla="*/ 55 w 85"/>
                <a:gd name="T17" fmla="*/ 21 h 37"/>
                <a:gd name="T18" fmla="*/ 64 w 85"/>
                <a:gd name="T19" fmla="*/ 14 h 37"/>
                <a:gd name="T20" fmla="*/ 72 w 85"/>
                <a:gd name="T21" fmla="*/ 8 h 37"/>
                <a:gd name="T22" fmla="*/ 81 w 85"/>
                <a:gd name="T23" fmla="*/ 0 h 37"/>
                <a:gd name="T24" fmla="*/ 0 w 85"/>
                <a:gd name="T25" fmla="*/ 34 h 3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5"/>
                <a:gd name="T40" fmla="*/ 0 h 37"/>
                <a:gd name="T41" fmla="*/ 85 w 85"/>
                <a:gd name="T42" fmla="*/ 37 h 3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5" h="37">
                  <a:moveTo>
                    <a:pt x="0" y="36"/>
                  </a:moveTo>
                  <a:lnTo>
                    <a:pt x="0" y="36"/>
                  </a:lnTo>
                  <a:lnTo>
                    <a:pt x="6" y="37"/>
                  </a:lnTo>
                  <a:lnTo>
                    <a:pt x="13" y="37"/>
                  </a:lnTo>
                  <a:lnTo>
                    <a:pt x="23" y="36"/>
                  </a:lnTo>
                  <a:lnTo>
                    <a:pt x="36" y="33"/>
                  </a:lnTo>
                  <a:lnTo>
                    <a:pt x="42" y="30"/>
                  </a:lnTo>
                  <a:lnTo>
                    <a:pt x="50" y="26"/>
                  </a:lnTo>
                  <a:lnTo>
                    <a:pt x="58" y="22"/>
                  </a:lnTo>
                  <a:lnTo>
                    <a:pt x="67" y="15"/>
                  </a:lnTo>
                  <a:lnTo>
                    <a:pt x="76" y="8"/>
                  </a:lnTo>
                  <a:lnTo>
                    <a:pt x="85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349"/>
            <p:cNvSpPr>
              <a:spLocks/>
            </p:cNvSpPr>
            <p:nvPr/>
          </p:nvSpPr>
          <p:spPr bwMode="auto">
            <a:xfrm>
              <a:off x="796" y="1677"/>
              <a:ext cx="81" cy="35"/>
            </a:xfrm>
            <a:custGeom>
              <a:avLst/>
              <a:gdLst>
                <a:gd name="T0" fmla="*/ 0 w 85"/>
                <a:gd name="T1" fmla="*/ 34 h 37"/>
                <a:gd name="T2" fmla="*/ 0 w 85"/>
                <a:gd name="T3" fmla="*/ 34 h 37"/>
                <a:gd name="T4" fmla="*/ 6 w 85"/>
                <a:gd name="T5" fmla="*/ 35 h 37"/>
                <a:gd name="T6" fmla="*/ 12 w 85"/>
                <a:gd name="T7" fmla="*/ 35 h 37"/>
                <a:gd name="T8" fmla="*/ 22 w 85"/>
                <a:gd name="T9" fmla="*/ 34 h 37"/>
                <a:gd name="T10" fmla="*/ 34 w 85"/>
                <a:gd name="T11" fmla="*/ 31 h 37"/>
                <a:gd name="T12" fmla="*/ 40 w 85"/>
                <a:gd name="T13" fmla="*/ 28 h 37"/>
                <a:gd name="T14" fmla="*/ 48 w 85"/>
                <a:gd name="T15" fmla="*/ 25 h 37"/>
                <a:gd name="T16" fmla="*/ 55 w 85"/>
                <a:gd name="T17" fmla="*/ 21 h 37"/>
                <a:gd name="T18" fmla="*/ 64 w 85"/>
                <a:gd name="T19" fmla="*/ 14 h 37"/>
                <a:gd name="T20" fmla="*/ 72 w 85"/>
                <a:gd name="T21" fmla="*/ 8 h 37"/>
                <a:gd name="T22" fmla="*/ 81 w 85"/>
                <a:gd name="T23" fmla="*/ 0 h 3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5"/>
                <a:gd name="T37" fmla="*/ 0 h 37"/>
                <a:gd name="T38" fmla="*/ 85 w 85"/>
                <a:gd name="T39" fmla="*/ 37 h 3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5" h="37">
                  <a:moveTo>
                    <a:pt x="0" y="36"/>
                  </a:moveTo>
                  <a:lnTo>
                    <a:pt x="0" y="36"/>
                  </a:lnTo>
                  <a:lnTo>
                    <a:pt x="6" y="37"/>
                  </a:lnTo>
                  <a:lnTo>
                    <a:pt x="13" y="37"/>
                  </a:lnTo>
                  <a:lnTo>
                    <a:pt x="23" y="36"/>
                  </a:lnTo>
                  <a:lnTo>
                    <a:pt x="36" y="33"/>
                  </a:lnTo>
                  <a:lnTo>
                    <a:pt x="42" y="30"/>
                  </a:lnTo>
                  <a:lnTo>
                    <a:pt x="50" y="26"/>
                  </a:lnTo>
                  <a:lnTo>
                    <a:pt x="58" y="22"/>
                  </a:lnTo>
                  <a:lnTo>
                    <a:pt x="67" y="15"/>
                  </a:lnTo>
                  <a:lnTo>
                    <a:pt x="76" y="8"/>
                  </a:lnTo>
                  <a:lnTo>
                    <a:pt x="85" y="0"/>
                  </a:lnTo>
                </a:path>
              </a:pathLst>
            </a:custGeom>
            <a:noFill/>
            <a:ln w="12700">
              <a:solidFill>
                <a:srgbClr val="FFE29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99" name="Group 476"/>
            <p:cNvGrpSpPr>
              <a:grpSpLocks/>
            </p:cNvGrpSpPr>
            <p:nvPr/>
          </p:nvGrpSpPr>
          <p:grpSpPr bwMode="auto">
            <a:xfrm>
              <a:off x="849" y="963"/>
              <a:ext cx="656" cy="1019"/>
              <a:chOff x="641" y="853"/>
              <a:chExt cx="690" cy="1072"/>
            </a:xfrm>
          </p:grpSpPr>
          <p:grpSp>
            <p:nvGrpSpPr>
              <p:cNvPr id="3100" name="Group 473"/>
              <p:cNvGrpSpPr>
                <a:grpSpLocks/>
              </p:cNvGrpSpPr>
              <p:nvPr/>
            </p:nvGrpSpPr>
            <p:grpSpPr bwMode="auto">
              <a:xfrm>
                <a:off x="712" y="1188"/>
                <a:ext cx="224" cy="236"/>
                <a:chOff x="712" y="1188"/>
                <a:chExt cx="224" cy="236"/>
              </a:xfrm>
            </p:grpSpPr>
            <p:sp>
              <p:nvSpPr>
                <p:cNvPr id="3156" name="Freeform 291"/>
                <p:cNvSpPr>
                  <a:spLocks/>
                </p:cNvSpPr>
                <p:nvPr/>
              </p:nvSpPr>
              <p:spPr bwMode="auto">
                <a:xfrm>
                  <a:off x="782" y="1273"/>
                  <a:ext cx="68" cy="68"/>
                </a:xfrm>
                <a:custGeom>
                  <a:avLst/>
                  <a:gdLst>
                    <a:gd name="T0" fmla="*/ 68 w 68"/>
                    <a:gd name="T1" fmla="*/ 34 h 68"/>
                    <a:gd name="T2" fmla="*/ 68 w 68"/>
                    <a:gd name="T3" fmla="*/ 34 h 68"/>
                    <a:gd name="T4" fmla="*/ 67 w 68"/>
                    <a:gd name="T5" fmla="*/ 41 h 68"/>
                    <a:gd name="T6" fmla="*/ 65 w 68"/>
                    <a:gd name="T7" fmla="*/ 48 h 68"/>
                    <a:gd name="T8" fmla="*/ 62 w 68"/>
                    <a:gd name="T9" fmla="*/ 53 h 68"/>
                    <a:gd name="T10" fmla="*/ 58 w 68"/>
                    <a:gd name="T11" fmla="*/ 58 h 68"/>
                    <a:gd name="T12" fmla="*/ 53 w 68"/>
                    <a:gd name="T13" fmla="*/ 62 h 68"/>
                    <a:gd name="T14" fmla="*/ 47 w 68"/>
                    <a:gd name="T15" fmla="*/ 65 h 68"/>
                    <a:gd name="T16" fmla="*/ 41 w 68"/>
                    <a:gd name="T17" fmla="*/ 67 h 68"/>
                    <a:gd name="T18" fmla="*/ 34 w 68"/>
                    <a:gd name="T19" fmla="*/ 68 h 68"/>
                    <a:gd name="T20" fmla="*/ 34 w 68"/>
                    <a:gd name="T21" fmla="*/ 68 h 68"/>
                    <a:gd name="T22" fmla="*/ 27 w 68"/>
                    <a:gd name="T23" fmla="*/ 67 h 68"/>
                    <a:gd name="T24" fmla="*/ 20 w 68"/>
                    <a:gd name="T25" fmla="*/ 65 h 68"/>
                    <a:gd name="T26" fmla="*/ 15 w 68"/>
                    <a:gd name="T27" fmla="*/ 62 h 68"/>
                    <a:gd name="T28" fmla="*/ 10 w 68"/>
                    <a:gd name="T29" fmla="*/ 58 h 68"/>
                    <a:gd name="T30" fmla="*/ 6 w 68"/>
                    <a:gd name="T31" fmla="*/ 53 h 68"/>
                    <a:gd name="T32" fmla="*/ 3 w 68"/>
                    <a:gd name="T33" fmla="*/ 48 h 68"/>
                    <a:gd name="T34" fmla="*/ 1 w 68"/>
                    <a:gd name="T35" fmla="*/ 41 h 68"/>
                    <a:gd name="T36" fmla="*/ 0 w 68"/>
                    <a:gd name="T37" fmla="*/ 34 h 68"/>
                    <a:gd name="T38" fmla="*/ 0 w 68"/>
                    <a:gd name="T39" fmla="*/ 34 h 68"/>
                    <a:gd name="T40" fmla="*/ 1 w 68"/>
                    <a:gd name="T41" fmla="*/ 27 h 68"/>
                    <a:gd name="T42" fmla="*/ 3 w 68"/>
                    <a:gd name="T43" fmla="*/ 21 h 68"/>
                    <a:gd name="T44" fmla="*/ 6 w 68"/>
                    <a:gd name="T45" fmla="*/ 15 h 68"/>
                    <a:gd name="T46" fmla="*/ 10 w 68"/>
                    <a:gd name="T47" fmla="*/ 10 h 68"/>
                    <a:gd name="T48" fmla="*/ 15 w 68"/>
                    <a:gd name="T49" fmla="*/ 6 h 68"/>
                    <a:gd name="T50" fmla="*/ 20 w 68"/>
                    <a:gd name="T51" fmla="*/ 3 h 68"/>
                    <a:gd name="T52" fmla="*/ 27 w 68"/>
                    <a:gd name="T53" fmla="*/ 1 h 68"/>
                    <a:gd name="T54" fmla="*/ 34 w 68"/>
                    <a:gd name="T55" fmla="*/ 0 h 68"/>
                    <a:gd name="T56" fmla="*/ 34 w 68"/>
                    <a:gd name="T57" fmla="*/ 0 h 68"/>
                    <a:gd name="T58" fmla="*/ 41 w 68"/>
                    <a:gd name="T59" fmla="*/ 1 h 68"/>
                    <a:gd name="T60" fmla="*/ 47 w 68"/>
                    <a:gd name="T61" fmla="*/ 3 h 68"/>
                    <a:gd name="T62" fmla="*/ 53 w 68"/>
                    <a:gd name="T63" fmla="*/ 6 h 68"/>
                    <a:gd name="T64" fmla="*/ 58 w 68"/>
                    <a:gd name="T65" fmla="*/ 10 h 68"/>
                    <a:gd name="T66" fmla="*/ 62 w 68"/>
                    <a:gd name="T67" fmla="*/ 15 h 68"/>
                    <a:gd name="T68" fmla="*/ 65 w 68"/>
                    <a:gd name="T69" fmla="*/ 21 h 68"/>
                    <a:gd name="T70" fmla="*/ 67 w 68"/>
                    <a:gd name="T71" fmla="*/ 27 h 68"/>
                    <a:gd name="T72" fmla="*/ 68 w 68"/>
                    <a:gd name="T73" fmla="*/ 34 h 68"/>
                    <a:gd name="T74" fmla="*/ 68 w 68"/>
                    <a:gd name="T75" fmla="*/ 34 h 68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68"/>
                    <a:gd name="T115" fmla="*/ 0 h 68"/>
                    <a:gd name="T116" fmla="*/ 68 w 68"/>
                    <a:gd name="T117" fmla="*/ 68 h 68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68" h="68">
                      <a:moveTo>
                        <a:pt x="68" y="34"/>
                      </a:moveTo>
                      <a:lnTo>
                        <a:pt x="68" y="34"/>
                      </a:lnTo>
                      <a:lnTo>
                        <a:pt x="67" y="41"/>
                      </a:lnTo>
                      <a:lnTo>
                        <a:pt x="65" y="48"/>
                      </a:lnTo>
                      <a:lnTo>
                        <a:pt x="62" y="53"/>
                      </a:lnTo>
                      <a:lnTo>
                        <a:pt x="58" y="58"/>
                      </a:lnTo>
                      <a:lnTo>
                        <a:pt x="53" y="62"/>
                      </a:lnTo>
                      <a:lnTo>
                        <a:pt x="47" y="65"/>
                      </a:lnTo>
                      <a:lnTo>
                        <a:pt x="41" y="67"/>
                      </a:lnTo>
                      <a:lnTo>
                        <a:pt x="34" y="68"/>
                      </a:lnTo>
                      <a:lnTo>
                        <a:pt x="27" y="67"/>
                      </a:lnTo>
                      <a:lnTo>
                        <a:pt x="20" y="65"/>
                      </a:lnTo>
                      <a:lnTo>
                        <a:pt x="15" y="62"/>
                      </a:lnTo>
                      <a:lnTo>
                        <a:pt x="10" y="58"/>
                      </a:lnTo>
                      <a:lnTo>
                        <a:pt x="6" y="53"/>
                      </a:lnTo>
                      <a:lnTo>
                        <a:pt x="3" y="48"/>
                      </a:lnTo>
                      <a:lnTo>
                        <a:pt x="1" y="41"/>
                      </a:lnTo>
                      <a:lnTo>
                        <a:pt x="0" y="34"/>
                      </a:lnTo>
                      <a:lnTo>
                        <a:pt x="1" y="27"/>
                      </a:lnTo>
                      <a:lnTo>
                        <a:pt x="3" y="21"/>
                      </a:lnTo>
                      <a:lnTo>
                        <a:pt x="6" y="15"/>
                      </a:lnTo>
                      <a:lnTo>
                        <a:pt x="10" y="10"/>
                      </a:lnTo>
                      <a:lnTo>
                        <a:pt x="15" y="6"/>
                      </a:lnTo>
                      <a:lnTo>
                        <a:pt x="20" y="3"/>
                      </a:lnTo>
                      <a:lnTo>
                        <a:pt x="27" y="1"/>
                      </a:lnTo>
                      <a:lnTo>
                        <a:pt x="34" y="0"/>
                      </a:lnTo>
                      <a:lnTo>
                        <a:pt x="41" y="1"/>
                      </a:lnTo>
                      <a:lnTo>
                        <a:pt x="47" y="3"/>
                      </a:lnTo>
                      <a:lnTo>
                        <a:pt x="53" y="6"/>
                      </a:lnTo>
                      <a:lnTo>
                        <a:pt x="58" y="10"/>
                      </a:lnTo>
                      <a:lnTo>
                        <a:pt x="62" y="15"/>
                      </a:lnTo>
                      <a:lnTo>
                        <a:pt x="65" y="21"/>
                      </a:lnTo>
                      <a:lnTo>
                        <a:pt x="67" y="27"/>
                      </a:lnTo>
                      <a:lnTo>
                        <a:pt x="68" y="34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7" name="Freeform 292"/>
                <p:cNvSpPr>
                  <a:spLocks/>
                </p:cNvSpPr>
                <p:nvPr/>
              </p:nvSpPr>
              <p:spPr bwMode="auto">
                <a:xfrm>
                  <a:off x="786" y="1188"/>
                  <a:ext cx="54" cy="85"/>
                </a:xfrm>
                <a:custGeom>
                  <a:avLst/>
                  <a:gdLst>
                    <a:gd name="T0" fmla="*/ 22 w 54"/>
                    <a:gd name="T1" fmla="*/ 85 h 85"/>
                    <a:gd name="T2" fmla="*/ 22 w 54"/>
                    <a:gd name="T3" fmla="*/ 85 h 85"/>
                    <a:gd name="T4" fmla="*/ 15 w 54"/>
                    <a:gd name="T5" fmla="*/ 72 h 85"/>
                    <a:gd name="T6" fmla="*/ 8 w 54"/>
                    <a:gd name="T7" fmla="*/ 60 h 85"/>
                    <a:gd name="T8" fmla="*/ 3 w 54"/>
                    <a:gd name="T9" fmla="*/ 46 h 85"/>
                    <a:gd name="T10" fmla="*/ 1 w 54"/>
                    <a:gd name="T11" fmla="*/ 37 h 85"/>
                    <a:gd name="T12" fmla="*/ 0 w 54"/>
                    <a:gd name="T13" fmla="*/ 30 h 85"/>
                    <a:gd name="T14" fmla="*/ 0 w 54"/>
                    <a:gd name="T15" fmla="*/ 23 h 85"/>
                    <a:gd name="T16" fmla="*/ 1 w 54"/>
                    <a:gd name="T17" fmla="*/ 17 h 85"/>
                    <a:gd name="T18" fmla="*/ 4 w 54"/>
                    <a:gd name="T19" fmla="*/ 11 h 85"/>
                    <a:gd name="T20" fmla="*/ 9 w 54"/>
                    <a:gd name="T21" fmla="*/ 6 h 85"/>
                    <a:gd name="T22" fmla="*/ 16 w 54"/>
                    <a:gd name="T23" fmla="*/ 2 h 85"/>
                    <a:gd name="T24" fmla="*/ 26 w 54"/>
                    <a:gd name="T25" fmla="*/ 0 h 85"/>
                    <a:gd name="T26" fmla="*/ 26 w 54"/>
                    <a:gd name="T27" fmla="*/ 0 h 85"/>
                    <a:gd name="T28" fmla="*/ 28 w 54"/>
                    <a:gd name="T29" fmla="*/ 0 h 85"/>
                    <a:gd name="T30" fmla="*/ 34 w 54"/>
                    <a:gd name="T31" fmla="*/ 1 h 85"/>
                    <a:gd name="T32" fmla="*/ 42 w 54"/>
                    <a:gd name="T33" fmla="*/ 3 h 85"/>
                    <a:gd name="T34" fmla="*/ 45 w 54"/>
                    <a:gd name="T35" fmla="*/ 6 h 85"/>
                    <a:gd name="T36" fmla="*/ 49 w 54"/>
                    <a:gd name="T37" fmla="*/ 9 h 85"/>
                    <a:gd name="T38" fmla="*/ 51 w 54"/>
                    <a:gd name="T39" fmla="*/ 13 h 85"/>
                    <a:gd name="T40" fmla="*/ 53 w 54"/>
                    <a:gd name="T41" fmla="*/ 18 h 85"/>
                    <a:gd name="T42" fmla="*/ 54 w 54"/>
                    <a:gd name="T43" fmla="*/ 25 h 85"/>
                    <a:gd name="T44" fmla="*/ 53 w 54"/>
                    <a:gd name="T45" fmla="*/ 33 h 85"/>
                    <a:gd name="T46" fmla="*/ 51 w 54"/>
                    <a:gd name="T47" fmla="*/ 44 h 85"/>
                    <a:gd name="T48" fmla="*/ 47 w 54"/>
                    <a:gd name="T49" fmla="*/ 56 h 85"/>
                    <a:gd name="T50" fmla="*/ 41 w 54"/>
                    <a:gd name="T51" fmla="*/ 69 h 85"/>
                    <a:gd name="T52" fmla="*/ 33 w 54"/>
                    <a:gd name="T53" fmla="*/ 85 h 85"/>
                    <a:gd name="T54" fmla="*/ 22 w 54"/>
                    <a:gd name="T55" fmla="*/ 85 h 8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4"/>
                    <a:gd name="T85" fmla="*/ 0 h 85"/>
                    <a:gd name="T86" fmla="*/ 54 w 54"/>
                    <a:gd name="T87" fmla="*/ 85 h 8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4" h="85">
                      <a:moveTo>
                        <a:pt x="22" y="85"/>
                      </a:moveTo>
                      <a:lnTo>
                        <a:pt x="22" y="85"/>
                      </a:lnTo>
                      <a:lnTo>
                        <a:pt x="15" y="72"/>
                      </a:lnTo>
                      <a:lnTo>
                        <a:pt x="8" y="60"/>
                      </a:lnTo>
                      <a:lnTo>
                        <a:pt x="3" y="46"/>
                      </a:lnTo>
                      <a:lnTo>
                        <a:pt x="1" y="37"/>
                      </a:lnTo>
                      <a:lnTo>
                        <a:pt x="0" y="30"/>
                      </a:lnTo>
                      <a:lnTo>
                        <a:pt x="0" y="23"/>
                      </a:lnTo>
                      <a:lnTo>
                        <a:pt x="1" y="17"/>
                      </a:lnTo>
                      <a:lnTo>
                        <a:pt x="4" y="11"/>
                      </a:lnTo>
                      <a:lnTo>
                        <a:pt x="9" y="6"/>
                      </a:lnTo>
                      <a:lnTo>
                        <a:pt x="16" y="2"/>
                      </a:lnTo>
                      <a:lnTo>
                        <a:pt x="26" y="0"/>
                      </a:lnTo>
                      <a:lnTo>
                        <a:pt x="28" y="0"/>
                      </a:lnTo>
                      <a:lnTo>
                        <a:pt x="34" y="1"/>
                      </a:lnTo>
                      <a:lnTo>
                        <a:pt x="42" y="3"/>
                      </a:lnTo>
                      <a:lnTo>
                        <a:pt x="45" y="6"/>
                      </a:lnTo>
                      <a:lnTo>
                        <a:pt x="49" y="9"/>
                      </a:lnTo>
                      <a:lnTo>
                        <a:pt x="51" y="13"/>
                      </a:lnTo>
                      <a:lnTo>
                        <a:pt x="53" y="18"/>
                      </a:lnTo>
                      <a:lnTo>
                        <a:pt x="54" y="25"/>
                      </a:lnTo>
                      <a:lnTo>
                        <a:pt x="53" y="33"/>
                      </a:lnTo>
                      <a:lnTo>
                        <a:pt x="51" y="44"/>
                      </a:lnTo>
                      <a:lnTo>
                        <a:pt x="47" y="56"/>
                      </a:lnTo>
                      <a:lnTo>
                        <a:pt x="41" y="69"/>
                      </a:lnTo>
                      <a:lnTo>
                        <a:pt x="33" y="85"/>
                      </a:lnTo>
                      <a:lnTo>
                        <a:pt x="22" y="85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8" name="Freeform 293"/>
                <p:cNvSpPr>
                  <a:spLocks/>
                </p:cNvSpPr>
                <p:nvPr/>
              </p:nvSpPr>
              <p:spPr bwMode="auto">
                <a:xfrm>
                  <a:off x="832" y="1204"/>
                  <a:ext cx="69" cy="77"/>
                </a:xfrm>
                <a:custGeom>
                  <a:avLst/>
                  <a:gdLst>
                    <a:gd name="T0" fmla="*/ 0 w 69"/>
                    <a:gd name="T1" fmla="*/ 71 h 77"/>
                    <a:gd name="T2" fmla="*/ 0 w 69"/>
                    <a:gd name="T3" fmla="*/ 71 h 77"/>
                    <a:gd name="T4" fmla="*/ 2 w 69"/>
                    <a:gd name="T5" fmla="*/ 56 h 77"/>
                    <a:gd name="T6" fmla="*/ 5 w 69"/>
                    <a:gd name="T7" fmla="*/ 42 h 77"/>
                    <a:gd name="T8" fmla="*/ 9 w 69"/>
                    <a:gd name="T9" fmla="*/ 28 h 77"/>
                    <a:gd name="T10" fmla="*/ 12 w 69"/>
                    <a:gd name="T11" fmla="*/ 20 h 77"/>
                    <a:gd name="T12" fmla="*/ 16 w 69"/>
                    <a:gd name="T13" fmla="*/ 13 h 77"/>
                    <a:gd name="T14" fmla="*/ 22 w 69"/>
                    <a:gd name="T15" fmla="*/ 8 h 77"/>
                    <a:gd name="T16" fmla="*/ 27 w 69"/>
                    <a:gd name="T17" fmla="*/ 4 h 77"/>
                    <a:gd name="T18" fmla="*/ 33 w 69"/>
                    <a:gd name="T19" fmla="*/ 1 h 77"/>
                    <a:gd name="T20" fmla="*/ 40 w 69"/>
                    <a:gd name="T21" fmla="*/ 0 h 77"/>
                    <a:gd name="T22" fmla="*/ 47 w 69"/>
                    <a:gd name="T23" fmla="*/ 2 h 77"/>
                    <a:gd name="T24" fmla="*/ 56 w 69"/>
                    <a:gd name="T25" fmla="*/ 6 h 77"/>
                    <a:gd name="T26" fmla="*/ 56 w 69"/>
                    <a:gd name="T27" fmla="*/ 6 h 77"/>
                    <a:gd name="T28" fmla="*/ 58 w 69"/>
                    <a:gd name="T29" fmla="*/ 8 h 77"/>
                    <a:gd name="T30" fmla="*/ 63 w 69"/>
                    <a:gd name="T31" fmla="*/ 12 h 77"/>
                    <a:gd name="T32" fmla="*/ 67 w 69"/>
                    <a:gd name="T33" fmla="*/ 18 h 77"/>
                    <a:gd name="T34" fmla="*/ 68 w 69"/>
                    <a:gd name="T35" fmla="*/ 23 h 77"/>
                    <a:gd name="T36" fmla="*/ 69 w 69"/>
                    <a:gd name="T37" fmla="*/ 28 h 77"/>
                    <a:gd name="T38" fmla="*/ 68 w 69"/>
                    <a:gd name="T39" fmla="*/ 33 h 77"/>
                    <a:gd name="T40" fmla="*/ 66 w 69"/>
                    <a:gd name="T41" fmla="*/ 38 h 77"/>
                    <a:gd name="T42" fmla="*/ 63 w 69"/>
                    <a:gd name="T43" fmla="*/ 44 h 77"/>
                    <a:gd name="T44" fmla="*/ 56 w 69"/>
                    <a:gd name="T45" fmla="*/ 50 h 77"/>
                    <a:gd name="T46" fmla="*/ 48 w 69"/>
                    <a:gd name="T47" fmla="*/ 56 h 77"/>
                    <a:gd name="T48" fmla="*/ 38 w 69"/>
                    <a:gd name="T49" fmla="*/ 64 h 77"/>
                    <a:gd name="T50" fmla="*/ 25 w 69"/>
                    <a:gd name="T51" fmla="*/ 70 h 77"/>
                    <a:gd name="T52" fmla="*/ 8 w 69"/>
                    <a:gd name="T53" fmla="*/ 77 h 77"/>
                    <a:gd name="T54" fmla="*/ 0 w 69"/>
                    <a:gd name="T55" fmla="*/ 71 h 7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69"/>
                    <a:gd name="T85" fmla="*/ 0 h 77"/>
                    <a:gd name="T86" fmla="*/ 69 w 69"/>
                    <a:gd name="T87" fmla="*/ 77 h 7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69" h="77">
                      <a:moveTo>
                        <a:pt x="0" y="71"/>
                      </a:moveTo>
                      <a:lnTo>
                        <a:pt x="0" y="71"/>
                      </a:lnTo>
                      <a:lnTo>
                        <a:pt x="2" y="56"/>
                      </a:lnTo>
                      <a:lnTo>
                        <a:pt x="5" y="42"/>
                      </a:lnTo>
                      <a:lnTo>
                        <a:pt x="9" y="28"/>
                      </a:lnTo>
                      <a:lnTo>
                        <a:pt x="12" y="20"/>
                      </a:lnTo>
                      <a:lnTo>
                        <a:pt x="16" y="13"/>
                      </a:lnTo>
                      <a:lnTo>
                        <a:pt x="22" y="8"/>
                      </a:lnTo>
                      <a:lnTo>
                        <a:pt x="27" y="4"/>
                      </a:lnTo>
                      <a:lnTo>
                        <a:pt x="33" y="1"/>
                      </a:lnTo>
                      <a:lnTo>
                        <a:pt x="40" y="0"/>
                      </a:lnTo>
                      <a:lnTo>
                        <a:pt x="47" y="2"/>
                      </a:lnTo>
                      <a:lnTo>
                        <a:pt x="56" y="6"/>
                      </a:lnTo>
                      <a:lnTo>
                        <a:pt x="58" y="8"/>
                      </a:lnTo>
                      <a:lnTo>
                        <a:pt x="63" y="12"/>
                      </a:lnTo>
                      <a:lnTo>
                        <a:pt x="67" y="18"/>
                      </a:lnTo>
                      <a:lnTo>
                        <a:pt x="68" y="23"/>
                      </a:lnTo>
                      <a:lnTo>
                        <a:pt x="69" y="28"/>
                      </a:lnTo>
                      <a:lnTo>
                        <a:pt x="68" y="33"/>
                      </a:lnTo>
                      <a:lnTo>
                        <a:pt x="66" y="38"/>
                      </a:lnTo>
                      <a:lnTo>
                        <a:pt x="63" y="44"/>
                      </a:lnTo>
                      <a:lnTo>
                        <a:pt x="56" y="50"/>
                      </a:lnTo>
                      <a:lnTo>
                        <a:pt x="48" y="56"/>
                      </a:lnTo>
                      <a:lnTo>
                        <a:pt x="38" y="64"/>
                      </a:lnTo>
                      <a:lnTo>
                        <a:pt x="25" y="70"/>
                      </a:lnTo>
                      <a:lnTo>
                        <a:pt x="8" y="77"/>
                      </a:lnTo>
                      <a:lnTo>
                        <a:pt x="0" y="71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9" name="Freeform 294"/>
                <p:cNvSpPr>
                  <a:spLocks/>
                </p:cNvSpPr>
                <p:nvPr/>
              </p:nvSpPr>
              <p:spPr bwMode="auto">
                <a:xfrm>
                  <a:off x="850" y="1263"/>
                  <a:ext cx="86" cy="55"/>
                </a:xfrm>
                <a:custGeom>
                  <a:avLst/>
                  <a:gdLst>
                    <a:gd name="T0" fmla="*/ 0 w 86"/>
                    <a:gd name="T1" fmla="*/ 26 h 55"/>
                    <a:gd name="T2" fmla="*/ 0 w 86"/>
                    <a:gd name="T3" fmla="*/ 26 h 55"/>
                    <a:gd name="T4" fmla="*/ 12 w 86"/>
                    <a:gd name="T5" fmla="*/ 18 h 55"/>
                    <a:gd name="T6" fmla="*/ 24 w 86"/>
                    <a:gd name="T7" fmla="*/ 11 h 55"/>
                    <a:gd name="T8" fmla="*/ 38 w 86"/>
                    <a:gd name="T9" fmla="*/ 5 h 55"/>
                    <a:gd name="T10" fmla="*/ 47 w 86"/>
                    <a:gd name="T11" fmla="*/ 1 h 55"/>
                    <a:gd name="T12" fmla="*/ 54 w 86"/>
                    <a:gd name="T13" fmla="*/ 0 h 55"/>
                    <a:gd name="T14" fmla="*/ 61 w 86"/>
                    <a:gd name="T15" fmla="*/ 0 h 55"/>
                    <a:gd name="T16" fmla="*/ 68 w 86"/>
                    <a:gd name="T17" fmla="*/ 1 h 55"/>
                    <a:gd name="T18" fmla="*/ 73 w 86"/>
                    <a:gd name="T19" fmla="*/ 5 h 55"/>
                    <a:gd name="T20" fmla="*/ 78 w 86"/>
                    <a:gd name="T21" fmla="*/ 9 h 55"/>
                    <a:gd name="T22" fmla="*/ 82 w 86"/>
                    <a:gd name="T23" fmla="*/ 16 h 55"/>
                    <a:gd name="T24" fmla="*/ 86 w 86"/>
                    <a:gd name="T25" fmla="*/ 25 h 55"/>
                    <a:gd name="T26" fmla="*/ 86 w 86"/>
                    <a:gd name="T27" fmla="*/ 25 h 55"/>
                    <a:gd name="T28" fmla="*/ 86 w 86"/>
                    <a:gd name="T29" fmla="*/ 28 h 55"/>
                    <a:gd name="T30" fmla="*/ 86 w 86"/>
                    <a:gd name="T31" fmla="*/ 34 h 55"/>
                    <a:gd name="T32" fmla="*/ 82 w 86"/>
                    <a:gd name="T33" fmla="*/ 41 h 55"/>
                    <a:gd name="T34" fmla="*/ 80 w 86"/>
                    <a:gd name="T35" fmla="*/ 46 h 55"/>
                    <a:gd name="T36" fmla="*/ 77 w 86"/>
                    <a:gd name="T37" fmla="*/ 49 h 55"/>
                    <a:gd name="T38" fmla="*/ 73 w 86"/>
                    <a:gd name="T39" fmla="*/ 52 h 55"/>
                    <a:gd name="T40" fmla="*/ 68 w 86"/>
                    <a:gd name="T41" fmla="*/ 54 h 55"/>
                    <a:gd name="T42" fmla="*/ 61 w 86"/>
                    <a:gd name="T43" fmla="*/ 55 h 55"/>
                    <a:gd name="T44" fmla="*/ 53 w 86"/>
                    <a:gd name="T45" fmla="*/ 55 h 55"/>
                    <a:gd name="T46" fmla="*/ 43 w 86"/>
                    <a:gd name="T47" fmla="*/ 53 h 55"/>
                    <a:gd name="T48" fmla="*/ 30 w 86"/>
                    <a:gd name="T49" fmla="*/ 50 h 55"/>
                    <a:gd name="T50" fmla="*/ 17 w 86"/>
                    <a:gd name="T51" fmla="*/ 43 h 55"/>
                    <a:gd name="T52" fmla="*/ 0 w 86"/>
                    <a:gd name="T53" fmla="*/ 36 h 55"/>
                    <a:gd name="T54" fmla="*/ 0 w 86"/>
                    <a:gd name="T55" fmla="*/ 26 h 5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86"/>
                    <a:gd name="T85" fmla="*/ 0 h 55"/>
                    <a:gd name="T86" fmla="*/ 86 w 86"/>
                    <a:gd name="T87" fmla="*/ 55 h 5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86" h="55">
                      <a:moveTo>
                        <a:pt x="0" y="26"/>
                      </a:moveTo>
                      <a:lnTo>
                        <a:pt x="0" y="26"/>
                      </a:lnTo>
                      <a:lnTo>
                        <a:pt x="12" y="18"/>
                      </a:lnTo>
                      <a:lnTo>
                        <a:pt x="24" y="11"/>
                      </a:lnTo>
                      <a:lnTo>
                        <a:pt x="38" y="5"/>
                      </a:lnTo>
                      <a:lnTo>
                        <a:pt x="47" y="1"/>
                      </a:lnTo>
                      <a:lnTo>
                        <a:pt x="54" y="0"/>
                      </a:lnTo>
                      <a:lnTo>
                        <a:pt x="61" y="0"/>
                      </a:lnTo>
                      <a:lnTo>
                        <a:pt x="68" y="1"/>
                      </a:lnTo>
                      <a:lnTo>
                        <a:pt x="73" y="5"/>
                      </a:lnTo>
                      <a:lnTo>
                        <a:pt x="78" y="9"/>
                      </a:lnTo>
                      <a:lnTo>
                        <a:pt x="82" y="16"/>
                      </a:lnTo>
                      <a:lnTo>
                        <a:pt x="86" y="25"/>
                      </a:lnTo>
                      <a:lnTo>
                        <a:pt x="86" y="28"/>
                      </a:lnTo>
                      <a:lnTo>
                        <a:pt x="86" y="34"/>
                      </a:lnTo>
                      <a:lnTo>
                        <a:pt x="82" y="41"/>
                      </a:lnTo>
                      <a:lnTo>
                        <a:pt x="80" y="46"/>
                      </a:lnTo>
                      <a:lnTo>
                        <a:pt x="77" y="49"/>
                      </a:lnTo>
                      <a:lnTo>
                        <a:pt x="73" y="52"/>
                      </a:lnTo>
                      <a:lnTo>
                        <a:pt x="68" y="54"/>
                      </a:lnTo>
                      <a:lnTo>
                        <a:pt x="61" y="55"/>
                      </a:lnTo>
                      <a:lnTo>
                        <a:pt x="53" y="55"/>
                      </a:lnTo>
                      <a:lnTo>
                        <a:pt x="43" y="53"/>
                      </a:lnTo>
                      <a:lnTo>
                        <a:pt x="30" y="50"/>
                      </a:lnTo>
                      <a:lnTo>
                        <a:pt x="17" y="43"/>
                      </a:lnTo>
                      <a:lnTo>
                        <a:pt x="0" y="36"/>
                      </a:lnTo>
                      <a:lnTo>
                        <a:pt x="0" y="26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0" name="Freeform 295"/>
                <p:cNvSpPr>
                  <a:spLocks/>
                </p:cNvSpPr>
                <p:nvPr/>
              </p:nvSpPr>
              <p:spPr bwMode="auto">
                <a:xfrm>
                  <a:off x="845" y="1318"/>
                  <a:ext cx="80" cy="61"/>
                </a:xfrm>
                <a:custGeom>
                  <a:avLst/>
                  <a:gdLst>
                    <a:gd name="T0" fmla="*/ 5 w 80"/>
                    <a:gd name="T1" fmla="*/ 1 h 61"/>
                    <a:gd name="T2" fmla="*/ 5 w 80"/>
                    <a:gd name="T3" fmla="*/ 1 h 61"/>
                    <a:gd name="T4" fmla="*/ 20 w 80"/>
                    <a:gd name="T5" fmla="*/ 0 h 61"/>
                    <a:gd name="T6" fmla="*/ 33 w 80"/>
                    <a:gd name="T7" fmla="*/ 1 h 61"/>
                    <a:gd name="T8" fmla="*/ 50 w 80"/>
                    <a:gd name="T9" fmla="*/ 3 h 61"/>
                    <a:gd name="T10" fmla="*/ 57 w 80"/>
                    <a:gd name="T11" fmla="*/ 5 h 61"/>
                    <a:gd name="T12" fmla="*/ 64 w 80"/>
                    <a:gd name="T13" fmla="*/ 7 h 61"/>
                    <a:gd name="T14" fmla="*/ 70 w 80"/>
                    <a:gd name="T15" fmla="*/ 11 h 61"/>
                    <a:gd name="T16" fmla="*/ 75 w 80"/>
                    <a:gd name="T17" fmla="*/ 15 h 61"/>
                    <a:gd name="T18" fmla="*/ 79 w 80"/>
                    <a:gd name="T19" fmla="*/ 21 h 61"/>
                    <a:gd name="T20" fmla="*/ 80 w 80"/>
                    <a:gd name="T21" fmla="*/ 27 h 61"/>
                    <a:gd name="T22" fmla="*/ 80 w 80"/>
                    <a:gd name="T23" fmla="*/ 36 h 61"/>
                    <a:gd name="T24" fmla="*/ 78 w 80"/>
                    <a:gd name="T25" fmla="*/ 45 h 61"/>
                    <a:gd name="T26" fmla="*/ 78 w 80"/>
                    <a:gd name="T27" fmla="*/ 45 h 61"/>
                    <a:gd name="T28" fmla="*/ 76 w 80"/>
                    <a:gd name="T29" fmla="*/ 47 h 61"/>
                    <a:gd name="T30" fmla="*/ 73 w 80"/>
                    <a:gd name="T31" fmla="*/ 52 h 61"/>
                    <a:gd name="T32" fmla="*/ 67 w 80"/>
                    <a:gd name="T33" fmla="*/ 57 h 61"/>
                    <a:gd name="T34" fmla="*/ 63 w 80"/>
                    <a:gd name="T35" fmla="*/ 59 h 61"/>
                    <a:gd name="T36" fmla="*/ 59 w 80"/>
                    <a:gd name="T37" fmla="*/ 61 h 61"/>
                    <a:gd name="T38" fmla="*/ 54 w 80"/>
                    <a:gd name="T39" fmla="*/ 61 h 61"/>
                    <a:gd name="T40" fmla="*/ 48 w 80"/>
                    <a:gd name="T41" fmla="*/ 60 h 61"/>
                    <a:gd name="T42" fmla="*/ 41 w 80"/>
                    <a:gd name="T43" fmla="*/ 57 h 61"/>
                    <a:gd name="T44" fmla="*/ 34 w 80"/>
                    <a:gd name="T45" fmla="*/ 53 h 61"/>
                    <a:gd name="T46" fmla="*/ 27 w 80"/>
                    <a:gd name="T47" fmla="*/ 46 h 61"/>
                    <a:gd name="T48" fmla="*/ 19 w 80"/>
                    <a:gd name="T49" fmla="*/ 37 h 61"/>
                    <a:gd name="T50" fmla="*/ 10 w 80"/>
                    <a:gd name="T51" fmla="*/ 24 h 61"/>
                    <a:gd name="T52" fmla="*/ 0 w 80"/>
                    <a:gd name="T53" fmla="*/ 9 h 61"/>
                    <a:gd name="T54" fmla="*/ 5 w 80"/>
                    <a:gd name="T55" fmla="*/ 1 h 61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80"/>
                    <a:gd name="T85" fmla="*/ 0 h 61"/>
                    <a:gd name="T86" fmla="*/ 80 w 80"/>
                    <a:gd name="T87" fmla="*/ 61 h 61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80" h="6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20" y="0"/>
                      </a:lnTo>
                      <a:lnTo>
                        <a:pt x="33" y="1"/>
                      </a:lnTo>
                      <a:lnTo>
                        <a:pt x="50" y="3"/>
                      </a:lnTo>
                      <a:lnTo>
                        <a:pt x="57" y="5"/>
                      </a:lnTo>
                      <a:lnTo>
                        <a:pt x="64" y="7"/>
                      </a:lnTo>
                      <a:lnTo>
                        <a:pt x="70" y="11"/>
                      </a:lnTo>
                      <a:lnTo>
                        <a:pt x="75" y="15"/>
                      </a:lnTo>
                      <a:lnTo>
                        <a:pt x="79" y="21"/>
                      </a:lnTo>
                      <a:lnTo>
                        <a:pt x="80" y="27"/>
                      </a:lnTo>
                      <a:lnTo>
                        <a:pt x="80" y="36"/>
                      </a:lnTo>
                      <a:lnTo>
                        <a:pt x="78" y="45"/>
                      </a:lnTo>
                      <a:lnTo>
                        <a:pt x="76" y="47"/>
                      </a:lnTo>
                      <a:lnTo>
                        <a:pt x="73" y="52"/>
                      </a:lnTo>
                      <a:lnTo>
                        <a:pt x="67" y="57"/>
                      </a:lnTo>
                      <a:lnTo>
                        <a:pt x="63" y="59"/>
                      </a:lnTo>
                      <a:lnTo>
                        <a:pt x="59" y="61"/>
                      </a:lnTo>
                      <a:lnTo>
                        <a:pt x="54" y="61"/>
                      </a:lnTo>
                      <a:lnTo>
                        <a:pt x="48" y="60"/>
                      </a:lnTo>
                      <a:lnTo>
                        <a:pt x="41" y="57"/>
                      </a:lnTo>
                      <a:lnTo>
                        <a:pt x="34" y="53"/>
                      </a:lnTo>
                      <a:lnTo>
                        <a:pt x="27" y="46"/>
                      </a:lnTo>
                      <a:lnTo>
                        <a:pt x="19" y="37"/>
                      </a:lnTo>
                      <a:lnTo>
                        <a:pt x="10" y="24"/>
                      </a:lnTo>
                      <a:lnTo>
                        <a:pt x="0" y="9"/>
                      </a:lnTo>
                      <a:lnTo>
                        <a:pt x="5" y="1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1" name="Freeform 296"/>
                <p:cNvSpPr>
                  <a:spLocks/>
                </p:cNvSpPr>
                <p:nvPr/>
              </p:nvSpPr>
              <p:spPr bwMode="auto">
                <a:xfrm>
                  <a:off x="825" y="1336"/>
                  <a:ext cx="57" cy="83"/>
                </a:xfrm>
                <a:custGeom>
                  <a:avLst/>
                  <a:gdLst>
                    <a:gd name="T0" fmla="*/ 12 w 57"/>
                    <a:gd name="T1" fmla="*/ 0 h 83"/>
                    <a:gd name="T2" fmla="*/ 12 w 57"/>
                    <a:gd name="T3" fmla="*/ 0 h 83"/>
                    <a:gd name="T4" fmla="*/ 23 w 57"/>
                    <a:gd name="T5" fmla="*/ 8 h 83"/>
                    <a:gd name="T6" fmla="*/ 34 w 57"/>
                    <a:gd name="T7" fmla="*/ 18 h 83"/>
                    <a:gd name="T8" fmla="*/ 45 w 57"/>
                    <a:gd name="T9" fmla="*/ 30 h 83"/>
                    <a:gd name="T10" fmla="*/ 49 w 57"/>
                    <a:gd name="T11" fmla="*/ 36 h 83"/>
                    <a:gd name="T12" fmla="*/ 53 w 57"/>
                    <a:gd name="T13" fmla="*/ 42 h 83"/>
                    <a:gd name="T14" fmla="*/ 56 w 57"/>
                    <a:gd name="T15" fmla="*/ 49 h 83"/>
                    <a:gd name="T16" fmla="*/ 57 w 57"/>
                    <a:gd name="T17" fmla="*/ 56 h 83"/>
                    <a:gd name="T18" fmla="*/ 56 w 57"/>
                    <a:gd name="T19" fmla="*/ 63 h 83"/>
                    <a:gd name="T20" fmla="*/ 53 w 57"/>
                    <a:gd name="T21" fmla="*/ 69 h 83"/>
                    <a:gd name="T22" fmla="*/ 48 w 57"/>
                    <a:gd name="T23" fmla="*/ 75 h 83"/>
                    <a:gd name="T24" fmla="*/ 40 w 57"/>
                    <a:gd name="T25" fmla="*/ 80 h 83"/>
                    <a:gd name="T26" fmla="*/ 40 w 57"/>
                    <a:gd name="T27" fmla="*/ 80 h 83"/>
                    <a:gd name="T28" fmla="*/ 38 w 57"/>
                    <a:gd name="T29" fmla="*/ 81 h 83"/>
                    <a:gd name="T30" fmla="*/ 32 w 57"/>
                    <a:gd name="T31" fmla="*/ 83 h 83"/>
                    <a:gd name="T32" fmla="*/ 24 w 57"/>
                    <a:gd name="T33" fmla="*/ 83 h 83"/>
                    <a:gd name="T34" fmla="*/ 19 w 57"/>
                    <a:gd name="T35" fmla="*/ 82 h 83"/>
                    <a:gd name="T36" fmla="*/ 15 w 57"/>
                    <a:gd name="T37" fmla="*/ 80 h 83"/>
                    <a:gd name="T38" fmla="*/ 11 w 57"/>
                    <a:gd name="T39" fmla="*/ 77 h 83"/>
                    <a:gd name="T40" fmla="*/ 7 w 57"/>
                    <a:gd name="T41" fmla="*/ 73 h 83"/>
                    <a:gd name="T42" fmla="*/ 4 w 57"/>
                    <a:gd name="T43" fmla="*/ 67 h 83"/>
                    <a:gd name="T44" fmla="*/ 2 w 57"/>
                    <a:gd name="T45" fmla="*/ 59 h 83"/>
                    <a:gd name="T46" fmla="*/ 0 w 57"/>
                    <a:gd name="T47" fmla="*/ 48 h 83"/>
                    <a:gd name="T48" fmla="*/ 0 w 57"/>
                    <a:gd name="T49" fmla="*/ 36 h 83"/>
                    <a:gd name="T50" fmla="*/ 0 w 57"/>
                    <a:gd name="T51" fmla="*/ 22 h 83"/>
                    <a:gd name="T52" fmla="*/ 2 w 57"/>
                    <a:gd name="T53" fmla="*/ 3 h 83"/>
                    <a:gd name="T54" fmla="*/ 12 w 57"/>
                    <a:gd name="T55" fmla="*/ 0 h 83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7"/>
                    <a:gd name="T85" fmla="*/ 0 h 83"/>
                    <a:gd name="T86" fmla="*/ 57 w 57"/>
                    <a:gd name="T87" fmla="*/ 83 h 83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7" h="83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23" y="8"/>
                      </a:lnTo>
                      <a:lnTo>
                        <a:pt x="34" y="18"/>
                      </a:lnTo>
                      <a:lnTo>
                        <a:pt x="45" y="30"/>
                      </a:lnTo>
                      <a:lnTo>
                        <a:pt x="49" y="36"/>
                      </a:lnTo>
                      <a:lnTo>
                        <a:pt x="53" y="42"/>
                      </a:lnTo>
                      <a:lnTo>
                        <a:pt x="56" y="49"/>
                      </a:lnTo>
                      <a:lnTo>
                        <a:pt x="57" y="56"/>
                      </a:lnTo>
                      <a:lnTo>
                        <a:pt x="56" y="63"/>
                      </a:lnTo>
                      <a:lnTo>
                        <a:pt x="53" y="69"/>
                      </a:lnTo>
                      <a:lnTo>
                        <a:pt x="48" y="75"/>
                      </a:lnTo>
                      <a:lnTo>
                        <a:pt x="40" y="80"/>
                      </a:lnTo>
                      <a:lnTo>
                        <a:pt x="38" y="81"/>
                      </a:lnTo>
                      <a:lnTo>
                        <a:pt x="32" y="83"/>
                      </a:lnTo>
                      <a:lnTo>
                        <a:pt x="24" y="83"/>
                      </a:lnTo>
                      <a:lnTo>
                        <a:pt x="19" y="82"/>
                      </a:lnTo>
                      <a:lnTo>
                        <a:pt x="15" y="80"/>
                      </a:lnTo>
                      <a:lnTo>
                        <a:pt x="11" y="77"/>
                      </a:lnTo>
                      <a:lnTo>
                        <a:pt x="7" y="73"/>
                      </a:lnTo>
                      <a:lnTo>
                        <a:pt x="4" y="67"/>
                      </a:lnTo>
                      <a:lnTo>
                        <a:pt x="2" y="59"/>
                      </a:lnTo>
                      <a:lnTo>
                        <a:pt x="0" y="48"/>
                      </a:lnTo>
                      <a:lnTo>
                        <a:pt x="0" y="36"/>
                      </a:lnTo>
                      <a:lnTo>
                        <a:pt x="0" y="22"/>
                      </a:lnTo>
                      <a:lnTo>
                        <a:pt x="2" y="3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2" name="Freeform 297"/>
                <p:cNvSpPr>
                  <a:spLocks/>
                </p:cNvSpPr>
                <p:nvPr/>
              </p:nvSpPr>
              <p:spPr bwMode="auto">
                <a:xfrm>
                  <a:off x="761" y="1340"/>
                  <a:ext cx="57" cy="84"/>
                </a:xfrm>
                <a:custGeom>
                  <a:avLst/>
                  <a:gdLst>
                    <a:gd name="T0" fmla="*/ 51 w 57"/>
                    <a:gd name="T1" fmla="*/ 4 h 84"/>
                    <a:gd name="T2" fmla="*/ 51 w 57"/>
                    <a:gd name="T3" fmla="*/ 4 h 84"/>
                    <a:gd name="T4" fmla="*/ 54 w 57"/>
                    <a:gd name="T5" fmla="*/ 18 h 84"/>
                    <a:gd name="T6" fmla="*/ 56 w 57"/>
                    <a:gd name="T7" fmla="*/ 32 h 84"/>
                    <a:gd name="T8" fmla="*/ 57 w 57"/>
                    <a:gd name="T9" fmla="*/ 47 h 84"/>
                    <a:gd name="T10" fmla="*/ 56 w 57"/>
                    <a:gd name="T11" fmla="*/ 56 h 84"/>
                    <a:gd name="T12" fmla="*/ 55 w 57"/>
                    <a:gd name="T13" fmla="*/ 63 h 84"/>
                    <a:gd name="T14" fmla="*/ 53 w 57"/>
                    <a:gd name="T15" fmla="*/ 70 h 84"/>
                    <a:gd name="T16" fmla="*/ 48 w 57"/>
                    <a:gd name="T17" fmla="*/ 76 h 84"/>
                    <a:gd name="T18" fmla="*/ 44 w 57"/>
                    <a:gd name="T19" fmla="*/ 80 h 84"/>
                    <a:gd name="T20" fmla="*/ 37 w 57"/>
                    <a:gd name="T21" fmla="*/ 83 h 84"/>
                    <a:gd name="T22" fmla="*/ 30 w 57"/>
                    <a:gd name="T23" fmla="*/ 84 h 84"/>
                    <a:gd name="T24" fmla="*/ 20 w 57"/>
                    <a:gd name="T25" fmla="*/ 83 h 84"/>
                    <a:gd name="T26" fmla="*/ 20 w 57"/>
                    <a:gd name="T27" fmla="*/ 83 h 84"/>
                    <a:gd name="T28" fmla="*/ 18 w 57"/>
                    <a:gd name="T29" fmla="*/ 82 h 84"/>
                    <a:gd name="T30" fmla="*/ 13 w 57"/>
                    <a:gd name="T31" fmla="*/ 80 h 84"/>
                    <a:gd name="T32" fmla="*/ 6 w 57"/>
                    <a:gd name="T33" fmla="*/ 75 h 84"/>
                    <a:gd name="T34" fmla="*/ 3 w 57"/>
                    <a:gd name="T35" fmla="*/ 72 h 84"/>
                    <a:gd name="T36" fmla="*/ 1 w 57"/>
                    <a:gd name="T37" fmla="*/ 67 h 84"/>
                    <a:gd name="T38" fmla="*/ 0 w 57"/>
                    <a:gd name="T39" fmla="*/ 63 h 84"/>
                    <a:gd name="T40" fmla="*/ 0 w 57"/>
                    <a:gd name="T41" fmla="*/ 57 h 84"/>
                    <a:gd name="T42" fmla="*/ 1 w 57"/>
                    <a:gd name="T43" fmla="*/ 50 h 84"/>
                    <a:gd name="T44" fmla="*/ 4 w 57"/>
                    <a:gd name="T45" fmla="*/ 42 h 84"/>
                    <a:gd name="T46" fmla="*/ 11 w 57"/>
                    <a:gd name="T47" fmla="*/ 33 h 84"/>
                    <a:gd name="T48" fmla="*/ 18 w 57"/>
                    <a:gd name="T49" fmla="*/ 24 h 84"/>
                    <a:gd name="T50" fmla="*/ 28 w 57"/>
                    <a:gd name="T51" fmla="*/ 13 h 84"/>
                    <a:gd name="T52" fmla="*/ 41 w 57"/>
                    <a:gd name="T53" fmla="*/ 0 h 84"/>
                    <a:gd name="T54" fmla="*/ 51 w 57"/>
                    <a:gd name="T55" fmla="*/ 4 h 8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7"/>
                    <a:gd name="T85" fmla="*/ 0 h 84"/>
                    <a:gd name="T86" fmla="*/ 57 w 57"/>
                    <a:gd name="T87" fmla="*/ 84 h 84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7" h="84">
                      <a:moveTo>
                        <a:pt x="51" y="4"/>
                      </a:moveTo>
                      <a:lnTo>
                        <a:pt x="51" y="4"/>
                      </a:lnTo>
                      <a:lnTo>
                        <a:pt x="54" y="18"/>
                      </a:lnTo>
                      <a:lnTo>
                        <a:pt x="56" y="32"/>
                      </a:lnTo>
                      <a:lnTo>
                        <a:pt x="57" y="47"/>
                      </a:lnTo>
                      <a:lnTo>
                        <a:pt x="56" y="56"/>
                      </a:lnTo>
                      <a:lnTo>
                        <a:pt x="55" y="63"/>
                      </a:lnTo>
                      <a:lnTo>
                        <a:pt x="53" y="70"/>
                      </a:lnTo>
                      <a:lnTo>
                        <a:pt x="48" y="76"/>
                      </a:lnTo>
                      <a:lnTo>
                        <a:pt x="44" y="80"/>
                      </a:lnTo>
                      <a:lnTo>
                        <a:pt x="37" y="83"/>
                      </a:lnTo>
                      <a:lnTo>
                        <a:pt x="30" y="84"/>
                      </a:lnTo>
                      <a:lnTo>
                        <a:pt x="20" y="83"/>
                      </a:lnTo>
                      <a:lnTo>
                        <a:pt x="18" y="82"/>
                      </a:lnTo>
                      <a:lnTo>
                        <a:pt x="13" y="80"/>
                      </a:lnTo>
                      <a:lnTo>
                        <a:pt x="6" y="75"/>
                      </a:lnTo>
                      <a:lnTo>
                        <a:pt x="3" y="72"/>
                      </a:lnTo>
                      <a:lnTo>
                        <a:pt x="1" y="67"/>
                      </a:lnTo>
                      <a:lnTo>
                        <a:pt x="0" y="63"/>
                      </a:lnTo>
                      <a:lnTo>
                        <a:pt x="0" y="57"/>
                      </a:lnTo>
                      <a:lnTo>
                        <a:pt x="1" y="50"/>
                      </a:lnTo>
                      <a:lnTo>
                        <a:pt x="4" y="42"/>
                      </a:lnTo>
                      <a:lnTo>
                        <a:pt x="11" y="33"/>
                      </a:lnTo>
                      <a:lnTo>
                        <a:pt x="18" y="24"/>
                      </a:lnTo>
                      <a:lnTo>
                        <a:pt x="28" y="13"/>
                      </a:lnTo>
                      <a:lnTo>
                        <a:pt x="41" y="0"/>
                      </a:lnTo>
                      <a:lnTo>
                        <a:pt x="51" y="4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3" name="Freeform 298"/>
                <p:cNvSpPr>
                  <a:spLocks/>
                </p:cNvSpPr>
                <p:nvPr/>
              </p:nvSpPr>
              <p:spPr bwMode="auto">
                <a:xfrm>
                  <a:off x="725" y="1212"/>
                  <a:ext cx="69" cy="73"/>
                </a:xfrm>
                <a:custGeom>
                  <a:avLst/>
                  <a:gdLst>
                    <a:gd name="T0" fmla="*/ 62 w 69"/>
                    <a:gd name="T1" fmla="*/ 73 h 73"/>
                    <a:gd name="T2" fmla="*/ 62 w 69"/>
                    <a:gd name="T3" fmla="*/ 73 h 73"/>
                    <a:gd name="T4" fmla="*/ 49 w 69"/>
                    <a:gd name="T5" fmla="*/ 69 h 73"/>
                    <a:gd name="T6" fmla="*/ 35 w 69"/>
                    <a:gd name="T7" fmla="*/ 64 h 73"/>
                    <a:gd name="T8" fmla="*/ 22 w 69"/>
                    <a:gd name="T9" fmla="*/ 58 h 73"/>
                    <a:gd name="T10" fmla="*/ 16 w 69"/>
                    <a:gd name="T11" fmla="*/ 52 h 73"/>
                    <a:gd name="T12" fmla="*/ 10 w 69"/>
                    <a:gd name="T13" fmla="*/ 48 h 73"/>
                    <a:gd name="T14" fmla="*/ 6 w 69"/>
                    <a:gd name="T15" fmla="*/ 43 h 73"/>
                    <a:gd name="T16" fmla="*/ 2 w 69"/>
                    <a:gd name="T17" fmla="*/ 37 h 73"/>
                    <a:gd name="T18" fmla="*/ 0 w 69"/>
                    <a:gd name="T19" fmla="*/ 31 h 73"/>
                    <a:gd name="T20" fmla="*/ 1 w 69"/>
                    <a:gd name="T21" fmla="*/ 24 h 73"/>
                    <a:gd name="T22" fmla="*/ 4 w 69"/>
                    <a:gd name="T23" fmla="*/ 17 h 73"/>
                    <a:gd name="T24" fmla="*/ 11 w 69"/>
                    <a:gd name="T25" fmla="*/ 8 h 73"/>
                    <a:gd name="T26" fmla="*/ 11 w 69"/>
                    <a:gd name="T27" fmla="*/ 8 h 73"/>
                    <a:gd name="T28" fmla="*/ 13 w 69"/>
                    <a:gd name="T29" fmla="*/ 7 h 73"/>
                    <a:gd name="T30" fmla="*/ 17 w 69"/>
                    <a:gd name="T31" fmla="*/ 3 h 73"/>
                    <a:gd name="T32" fmla="*/ 25 w 69"/>
                    <a:gd name="T33" fmla="*/ 0 h 73"/>
                    <a:gd name="T34" fmla="*/ 29 w 69"/>
                    <a:gd name="T35" fmla="*/ 0 h 73"/>
                    <a:gd name="T36" fmla="*/ 33 w 69"/>
                    <a:gd name="T37" fmla="*/ 0 h 73"/>
                    <a:gd name="T38" fmla="*/ 38 w 69"/>
                    <a:gd name="T39" fmla="*/ 1 h 73"/>
                    <a:gd name="T40" fmla="*/ 43 w 69"/>
                    <a:gd name="T41" fmla="*/ 4 h 73"/>
                    <a:gd name="T42" fmla="*/ 49 w 69"/>
                    <a:gd name="T43" fmla="*/ 9 h 73"/>
                    <a:gd name="T44" fmla="*/ 53 w 69"/>
                    <a:gd name="T45" fmla="*/ 16 h 73"/>
                    <a:gd name="T46" fmla="*/ 58 w 69"/>
                    <a:gd name="T47" fmla="*/ 24 h 73"/>
                    <a:gd name="T48" fmla="*/ 62 w 69"/>
                    <a:gd name="T49" fmla="*/ 35 h 73"/>
                    <a:gd name="T50" fmla="*/ 66 w 69"/>
                    <a:gd name="T51" fmla="*/ 49 h 73"/>
                    <a:gd name="T52" fmla="*/ 69 w 69"/>
                    <a:gd name="T53" fmla="*/ 67 h 73"/>
                    <a:gd name="T54" fmla="*/ 62 w 69"/>
                    <a:gd name="T55" fmla="*/ 73 h 73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69"/>
                    <a:gd name="T85" fmla="*/ 0 h 73"/>
                    <a:gd name="T86" fmla="*/ 69 w 69"/>
                    <a:gd name="T87" fmla="*/ 73 h 73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69" h="73">
                      <a:moveTo>
                        <a:pt x="62" y="73"/>
                      </a:moveTo>
                      <a:lnTo>
                        <a:pt x="62" y="73"/>
                      </a:lnTo>
                      <a:lnTo>
                        <a:pt x="49" y="69"/>
                      </a:lnTo>
                      <a:lnTo>
                        <a:pt x="35" y="64"/>
                      </a:lnTo>
                      <a:lnTo>
                        <a:pt x="22" y="58"/>
                      </a:lnTo>
                      <a:lnTo>
                        <a:pt x="16" y="52"/>
                      </a:lnTo>
                      <a:lnTo>
                        <a:pt x="10" y="48"/>
                      </a:lnTo>
                      <a:lnTo>
                        <a:pt x="6" y="43"/>
                      </a:lnTo>
                      <a:lnTo>
                        <a:pt x="2" y="37"/>
                      </a:lnTo>
                      <a:lnTo>
                        <a:pt x="0" y="31"/>
                      </a:lnTo>
                      <a:lnTo>
                        <a:pt x="1" y="24"/>
                      </a:lnTo>
                      <a:lnTo>
                        <a:pt x="4" y="17"/>
                      </a:lnTo>
                      <a:lnTo>
                        <a:pt x="11" y="8"/>
                      </a:lnTo>
                      <a:lnTo>
                        <a:pt x="13" y="7"/>
                      </a:lnTo>
                      <a:lnTo>
                        <a:pt x="17" y="3"/>
                      </a:lnTo>
                      <a:lnTo>
                        <a:pt x="25" y="0"/>
                      </a:lnTo>
                      <a:lnTo>
                        <a:pt x="29" y="0"/>
                      </a:lnTo>
                      <a:lnTo>
                        <a:pt x="33" y="0"/>
                      </a:lnTo>
                      <a:lnTo>
                        <a:pt x="38" y="1"/>
                      </a:lnTo>
                      <a:lnTo>
                        <a:pt x="43" y="4"/>
                      </a:lnTo>
                      <a:lnTo>
                        <a:pt x="49" y="9"/>
                      </a:lnTo>
                      <a:lnTo>
                        <a:pt x="53" y="16"/>
                      </a:lnTo>
                      <a:lnTo>
                        <a:pt x="58" y="24"/>
                      </a:lnTo>
                      <a:lnTo>
                        <a:pt x="62" y="35"/>
                      </a:lnTo>
                      <a:lnTo>
                        <a:pt x="66" y="49"/>
                      </a:lnTo>
                      <a:lnTo>
                        <a:pt x="69" y="67"/>
                      </a:lnTo>
                      <a:lnTo>
                        <a:pt x="62" y="73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4" name="Freeform 300"/>
                <p:cNvSpPr>
                  <a:spLocks/>
                </p:cNvSpPr>
                <p:nvPr/>
              </p:nvSpPr>
              <p:spPr bwMode="auto">
                <a:xfrm>
                  <a:off x="712" y="1320"/>
                  <a:ext cx="78" cy="66"/>
                </a:xfrm>
                <a:custGeom>
                  <a:avLst/>
                  <a:gdLst>
                    <a:gd name="T0" fmla="*/ 78 w 78"/>
                    <a:gd name="T1" fmla="*/ 8 h 66"/>
                    <a:gd name="T2" fmla="*/ 78 w 78"/>
                    <a:gd name="T3" fmla="*/ 8 h 66"/>
                    <a:gd name="T4" fmla="*/ 73 w 78"/>
                    <a:gd name="T5" fmla="*/ 21 h 66"/>
                    <a:gd name="T6" fmla="*/ 66 w 78"/>
                    <a:gd name="T7" fmla="*/ 34 h 66"/>
                    <a:gd name="T8" fmla="*/ 57 w 78"/>
                    <a:gd name="T9" fmla="*/ 47 h 66"/>
                    <a:gd name="T10" fmla="*/ 52 w 78"/>
                    <a:gd name="T11" fmla="*/ 53 h 66"/>
                    <a:gd name="T12" fmla="*/ 46 w 78"/>
                    <a:gd name="T13" fmla="*/ 58 h 66"/>
                    <a:gd name="T14" fmla="*/ 41 w 78"/>
                    <a:gd name="T15" fmla="*/ 62 h 66"/>
                    <a:gd name="T16" fmla="*/ 35 w 78"/>
                    <a:gd name="T17" fmla="*/ 65 h 66"/>
                    <a:gd name="T18" fmla="*/ 28 w 78"/>
                    <a:gd name="T19" fmla="*/ 66 h 66"/>
                    <a:gd name="T20" fmla="*/ 21 w 78"/>
                    <a:gd name="T21" fmla="*/ 64 h 66"/>
                    <a:gd name="T22" fmla="*/ 14 w 78"/>
                    <a:gd name="T23" fmla="*/ 61 h 66"/>
                    <a:gd name="T24" fmla="*/ 6 w 78"/>
                    <a:gd name="T25" fmla="*/ 55 h 66"/>
                    <a:gd name="T26" fmla="*/ 6 w 78"/>
                    <a:gd name="T27" fmla="*/ 55 h 66"/>
                    <a:gd name="T28" fmla="*/ 5 w 78"/>
                    <a:gd name="T29" fmla="*/ 53 h 66"/>
                    <a:gd name="T30" fmla="*/ 2 w 78"/>
                    <a:gd name="T31" fmla="*/ 48 h 66"/>
                    <a:gd name="T32" fmla="*/ 0 w 78"/>
                    <a:gd name="T33" fmla="*/ 40 h 66"/>
                    <a:gd name="T34" fmla="*/ 0 w 78"/>
                    <a:gd name="T35" fmla="*/ 36 h 66"/>
                    <a:gd name="T36" fmla="*/ 1 w 78"/>
                    <a:gd name="T37" fmla="*/ 31 h 66"/>
                    <a:gd name="T38" fmla="*/ 2 w 78"/>
                    <a:gd name="T39" fmla="*/ 26 h 66"/>
                    <a:gd name="T40" fmla="*/ 6 w 78"/>
                    <a:gd name="T41" fmla="*/ 21 h 66"/>
                    <a:gd name="T42" fmla="*/ 11 w 78"/>
                    <a:gd name="T43" fmla="*/ 16 h 66"/>
                    <a:gd name="T44" fmla="*/ 19 w 78"/>
                    <a:gd name="T45" fmla="*/ 12 h 66"/>
                    <a:gd name="T46" fmla="*/ 28 w 78"/>
                    <a:gd name="T47" fmla="*/ 8 h 66"/>
                    <a:gd name="T48" fmla="*/ 40 w 78"/>
                    <a:gd name="T49" fmla="*/ 5 h 66"/>
                    <a:gd name="T50" fmla="*/ 54 w 78"/>
                    <a:gd name="T51" fmla="*/ 2 h 66"/>
                    <a:gd name="T52" fmla="*/ 72 w 78"/>
                    <a:gd name="T53" fmla="*/ 0 h 66"/>
                    <a:gd name="T54" fmla="*/ 78 w 78"/>
                    <a:gd name="T55" fmla="*/ 8 h 6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78"/>
                    <a:gd name="T85" fmla="*/ 0 h 66"/>
                    <a:gd name="T86" fmla="*/ 78 w 78"/>
                    <a:gd name="T87" fmla="*/ 66 h 6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78" h="66">
                      <a:moveTo>
                        <a:pt x="78" y="8"/>
                      </a:moveTo>
                      <a:lnTo>
                        <a:pt x="78" y="8"/>
                      </a:lnTo>
                      <a:lnTo>
                        <a:pt x="73" y="21"/>
                      </a:lnTo>
                      <a:lnTo>
                        <a:pt x="66" y="34"/>
                      </a:lnTo>
                      <a:lnTo>
                        <a:pt x="57" y="47"/>
                      </a:lnTo>
                      <a:lnTo>
                        <a:pt x="52" y="53"/>
                      </a:lnTo>
                      <a:lnTo>
                        <a:pt x="46" y="58"/>
                      </a:lnTo>
                      <a:lnTo>
                        <a:pt x="41" y="62"/>
                      </a:lnTo>
                      <a:lnTo>
                        <a:pt x="35" y="65"/>
                      </a:lnTo>
                      <a:lnTo>
                        <a:pt x="28" y="66"/>
                      </a:lnTo>
                      <a:lnTo>
                        <a:pt x="21" y="64"/>
                      </a:lnTo>
                      <a:lnTo>
                        <a:pt x="14" y="61"/>
                      </a:lnTo>
                      <a:lnTo>
                        <a:pt x="6" y="55"/>
                      </a:lnTo>
                      <a:lnTo>
                        <a:pt x="5" y="53"/>
                      </a:lnTo>
                      <a:lnTo>
                        <a:pt x="2" y="48"/>
                      </a:lnTo>
                      <a:lnTo>
                        <a:pt x="0" y="40"/>
                      </a:lnTo>
                      <a:lnTo>
                        <a:pt x="0" y="36"/>
                      </a:lnTo>
                      <a:lnTo>
                        <a:pt x="1" y="31"/>
                      </a:lnTo>
                      <a:lnTo>
                        <a:pt x="2" y="26"/>
                      </a:lnTo>
                      <a:lnTo>
                        <a:pt x="6" y="21"/>
                      </a:lnTo>
                      <a:lnTo>
                        <a:pt x="11" y="16"/>
                      </a:lnTo>
                      <a:lnTo>
                        <a:pt x="19" y="12"/>
                      </a:lnTo>
                      <a:lnTo>
                        <a:pt x="28" y="8"/>
                      </a:lnTo>
                      <a:lnTo>
                        <a:pt x="40" y="5"/>
                      </a:lnTo>
                      <a:lnTo>
                        <a:pt x="54" y="2"/>
                      </a:lnTo>
                      <a:lnTo>
                        <a:pt x="72" y="0"/>
                      </a:lnTo>
                      <a:lnTo>
                        <a:pt x="78" y="8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01" name="Group 474"/>
              <p:cNvGrpSpPr>
                <a:grpSpLocks/>
              </p:cNvGrpSpPr>
              <p:nvPr/>
            </p:nvGrpSpPr>
            <p:grpSpPr bwMode="auto">
              <a:xfrm>
                <a:off x="1022" y="916"/>
                <a:ext cx="309" cy="314"/>
                <a:chOff x="1022" y="916"/>
                <a:chExt cx="309" cy="314"/>
              </a:xfrm>
            </p:grpSpPr>
            <p:sp>
              <p:nvSpPr>
                <p:cNvPr id="3146" name="Freeform 303"/>
                <p:cNvSpPr>
                  <a:spLocks/>
                </p:cNvSpPr>
                <p:nvPr/>
              </p:nvSpPr>
              <p:spPr bwMode="auto">
                <a:xfrm>
                  <a:off x="1135" y="1026"/>
                  <a:ext cx="91" cy="90"/>
                </a:xfrm>
                <a:custGeom>
                  <a:avLst/>
                  <a:gdLst>
                    <a:gd name="T0" fmla="*/ 0 w 91"/>
                    <a:gd name="T1" fmla="*/ 45 h 90"/>
                    <a:gd name="T2" fmla="*/ 0 w 91"/>
                    <a:gd name="T3" fmla="*/ 45 h 90"/>
                    <a:gd name="T4" fmla="*/ 2 w 91"/>
                    <a:gd name="T5" fmla="*/ 36 h 90"/>
                    <a:gd name="T6" fmla="*/ 4 w 91"/>
                    <a:gd name="T7" fmla="*/ 27 h 90"/>
                    <a:gd name="T8" fmla="*/ 8 w 91"/>
                    <a:gd name="T9" fmla="*/ 20 h 90"/>
                    <a:gd name="T10" fmla="*/ 14 w 91"/>
                    <a:gd name="T11" fmla="*/ 13 h 90"/>
                    <a:gd name="T12" fmla="*/ 20 w 91"/>
                    <a:gd name="T13" fmla="*/ 8 h 90"/>
                    <a:gd name="T14" fmla="*/ 28 w 91"/>
                    <a:gd name="T15" fmla="*/ 4 h 90"/>
                    <a:gd name="T16" fmla="*/ 36 w 91"/>
                    <a:gd name="T17" fmla="*/ 1 h 90"/>
                    <a:gd name="T18" fmla="*/ 46 w 91"/>
                    <a:gd name="T19" fmla="*/ 0 h 90"/>
                    <a:gd name="T20" fmla="*/ 46 w 91"/>
                    <a:gd name="T21" fmla="*/ 0 h 90"/>
                    <a:gd name="T22" fmla="*/ 55 w 91"/>
                    <a:gd name="T23" fmla="*/ 1 h 90"/>
                    <a:gd name="T24" fmla="*/ 63 w 91"/>
                    <a:gd name="T25" fmla="*/ 4 h 90"/>
                    <a:gd name="T26" fmla="*/ 70 w 91"/>
                    <a:gd name="T27" fmla="*/ 8 h 90"/>
                    <a:gd name="T28" fmla="*/ 77 w 91"/>
                    <a:gd name="T29" fmla="*/ 13 h 90"/>
                    <a:gd name="T30" fmla="*/ 83 w 91"/>
                    <a:gd name="T31" fmla="*/ 20 h 90"/>
                    <a:gd name="T32" fmla="*/ 87 w 91"/>
                    <a:gd name="T33" fmla="*/ 27 h 90"/>
                    <a:gd name="T34" fmla="*/ 90 w 91"/>
                    <a:gd name="T35" fmla="*/ 36 h 90"/>
                    <a:gd name="T36" fmla="*/ 91 w 91"/>
                    <a:gd name="T37" fmla="*/ 45 h 90"/>
                    <a:gd name="T38" fmla="*/ 91 w 91"/>
                    <a:gd name="T39" fmla="*/ 45 h 90"/>
                    <a:gd name="T40" fmla="*/ 90 w 91"/>
                    <a:gd name="T41" fmla="*/ 54 h 90"/>
                    <a:gd name="T42" fmla="*/ 87 w 91"/>
                    <a:gd name="T43" fmla="*/ 63 h 90"/>
                    <a:gd name="T44" fmla="*/ 83 w 91"/>
                    <a:gd name="T45" fmla="*/ 70 h 90"/>
                    <a:gd name="T46" fmla="*/ 77 w 91"/>
                    <a:gd name="T47" fmla="*/ 77 h 90"/>
                    <a:gd name="T48" fmla="*/ 70 w 91"/>
                    <a:gd name="T49" fmla="*/ 83 h 90"/>
                    <a:gd name="T50" fmla="*/ 63 w 91"/>
                    <a:gd name="T51" fmla="*/ 87 h 90"/>
                    <a:gd name="T52" fmla="*/ 55 w 91"/>
                    <a:gd name="T53" fmla="*/ 90 h 90"/>
                    <a:gd name="T54" fmla="*/ 46 w 91"/>
                    <a:gd name="T55" fmla="*/ 90 h 90"/>
                    <a:gd name="T56" fmla="*/ 46 w 91"/>
                    <a:gd name="T57" fmla="*/ 90 h 90"/>
                    <a:gd name="T58" fmla="*/ 36 w 91"/>
                    <a:gd name="T59" fmla="*/ 90 h 90"/>
                    <a:gd name="T60" fmla="*/ 28 w 91"/>
                    <a:gd name="T61" fmla="*/ 87 h 90"/>
                    <a:gd name="T62" fmla="*/ 20 w 91"/>
                    <a:gd name="T63" fmla="*/ 83 h 90"/>
                    <a:gd name="T64" fmla="*/ 14 w 91"/>
                    <a:gd name="T65" fmla="*/ 77 h 90"/>
                    <a:gd name="T66" fmla="*/ 8 w 91"/>
                    <a:gd name="T67" fmla="*/ 70 h 90"/>
                    <a:gd name="T68" fmla="*/ 4 w 91"/>
                    <a:gd name="T69" fmla="*/ 63 h 90"/>
                    <a:gd name="T70" fmla="*/ 2 w 91"/>
                    <a:gd name="T71" fmla="*/ 54 h 90"/>
                    <a:gd name="T72" fmla="*/ 0 w 91"/>
                    <a:gd name="T73" fmla="*/ 45 h 90"/>
                    <a:gd name="T74" fmla="*/ 0 w 91"/>
                    <a:gd name="T75" fmla="*/ 45 h 9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91"/>
                    <a:gd name="T115" fmla="*/ 0 h 90"/>
                    <a:gd name="T116" fmla="*/ 91 w 91"/>
                    <a:gd name="T117" fmla="*/ 90 h 9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91" h="90">
                      <a:moveTo>
                        <a:pt x="0" y="45"/>
                      </a:moveTo>
                      <a:lnTo>
                        <a:pt x="0" y="45"/>
                      </a:lnTo>
                      <a:lnTo>
                        <a:pt x="2" y="36"/>
                      </a:lnTo>
                      <a:lnTo>
                        <a:pt x="4" y="27"/>
                      </a:lnTo>
                      <a:lnTo>
                        <a:pt x="8" y="20"/>
                      </a:lnTo>
                      <a:lnTo>
                        <a:pt x="14" y="13"/>
                      </a:lnTo>
                      <a:lnTo>
                        <a:pt x="20" y="8"/>
                      </a:lnTo>
                      <a:lnTo>
                        <a:pt x="28" y="4"/>
                      </a:lnTo>
                      <a:lnTo>
                        <a:pt x="36" y="1"/>
                      </a:lnTo>
                      <a:lnTo>
                        <a:pt x="46" y="0"/>
                      </a:lnTo>
                      <a:lnTo>
                        <a:pt x="55" y="1"/>
                      </a:lnTo>
                      <a:lnTo>
                        <a:pt x="63" y="4"/>
                      </a:lnTo>
                      <a:lnTo>
                        <a:pt x="70" y="8"/>
                      </a:lnTo>
                      <a:lnTo>
                        <a:pt x="77" y="13"/>
                      </a:lnTo>
                      <a:lnTo>
                        <a:pt x="83" y="20"/>
                      </a:lnTo>
                      <a:lnTo>
                        <a:pt x="87" y="27"/>
                      </a:lnTo>
                      <a:lnTo>
                        <a:pt x="90" y="36"/>
                      </a:lnTo>
                      <a:lnTo>
                        <a:pt x="91" y="45"/>
                      </a:lnTo>
                      <a:lnTo>
                        <a:pt x="90" y="54"/>
                      </a:lnTo>
                      <a:lnTo>
                        <a:pt x="87" y="63"/>
                      </a:lnTo>
                      <a:lnTo>
                        <a:pt x="83" y="70"/>
                      </a:lnTo>
                      <a:lnTo>
                        <a:pt x="77" y="77"/>
                      </a:lnTo>
                      <a:lnTo>
                        <a:pt x="70" y="83"/>
                      </a:lnTo>
                      <a:lnTo>
                        <a:pt x="63" y="87"/>
                      </a:lnTo>
                      <a:lnTo>
                        <a:pt x="55" y="90"/>
                      </a:lnTo>
                      <a:lnTo>
                        <a:pt x="46" y="90"/>
                      </a:lnTo>
                      <a:lnTo>
                        <a:pt x="36" y="90"/>
                      </a:lnTo>
                      <a:lnTo>
                        <a:pt x="28" y="87"/>
                      </a:lnTo>
                      <a:lnTo>
                        <a:pt x="20" y="83"/>
                      </a:lnTo>
                      <a:lnTo>
                        <a:pt x="14" y="77"/>
                      </a:lnTo>
                      <a:lnTo>
                        <a:pt x="8" y="70"/>
                      </a:lnTo>
                      <a:lnTo>
                        <a:pt x="4" y="63"/>
                      </a:lnTo>
                      <a:lnTo>
                        <a:pt x="2" y="54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7" name="Freeform 304"/>
                <p:cNvSpPr>
                  <a:spLocks/>
                </p:cNvSpPr>
                <p:nvPr/>
              </p:nvSpPr>
              <p:spPr bwMode="auto">
                <a:xfrm>
                  <a:off x="1149" y="1116"/>
                  <a:ext cx="72" cy="114"/>
                </a:xfrm>
                <a:custGeom>
                  <a:avLst/>
                  <a:gdLst>
                    <a:gd name="T0" fmla="*/ 41 w 72"/>
                    <a:gd name="T1" fmla="*/ 0 h 114"/>
                    <a:gd name="T2" fmla="*/ 41 w 72"/>
                    <a:gd name="T3" fmla="*/ 0 h 114"/>
                    <a:gd name="T4" fmla="*/ 44 w 72"/>
                    <a:gd name="T5" fmla="*/ 5 h 114"/>
                    <a:gd name="T6" fmla="*/ 51 w 72"/>
                    <a:gd name="T7" fmla="*/ 16 h 114"/>
                    <a:gd name="T8" fmla="*/ 59 w 72"/>
                    <a:gd name="T9" fmla="*/ 33 h 114"/>
                    <a:gd name="T10" fmla="*/ 63 w 72"/>
                    <a:gd name="T11" fmla="*/ 43 h 114"/>
                    <a:gd name="T12" fmla="*/ 67 w 72"/>
                    <a:gd name="T13" fmla="*/ 52 h 114"/>
                    <a:gd name="T14" fmla="*/ 71 w 72"/>
                    <a:gd name="T15" fmla="*/ 62 h 114"/>
                    <a:gd name="T16" fmla="*/ 72 w 72"/>
                    <a:gd name="T17" fmla="*/ 73 h 114"/>
                    <a:gd name="T18" fmla="*/ 72 w 72"/>
                    <a:gd name="T19" fmla="*/ 82 h 114"/>
                    <a:gd name="T20" fmla="*/ 70 w 72"/>
                    <a:gd name="T21" fmla="*/ 91 h 114"/>
                    <a:gd name="T22" fmla="*/ 67 w 72"/>
                    <a:gd name="T23" fmla="*/ 95 h 114"/>
                    <a:gd name="T24" fmla="*/ 65 w 72"/>
                    <a:gd name="T25" fmla="*/ 98 h 114"/>
                    <a:gd name="T26" fmla="*/ 62 w 72"/>
                    <a:gd name="T27" fmla="*/ 102 h 114"/>
                    <a:gd name="T28" fmla="*/ 59 w 72"/>
                    <a:gd name="T29" fmla="*/ 105 h 114"/>
                    <a:gd name="T30" fmla="*/ 54 w 72"/>
                    <a:gd name="T31" fmla="*/ 107 h 114"/>
                    <a:gd name="T32" fmla="*/ 50 w 72"/>
                    <a:gd name="T33" fmla="*/ 109 h 114"/>
                    <a:gd name="T34" fmla="*/ 44 w 72"/>
                    <a:gd name="T35" fmla="*/ 112 h 114"/>
                    <a:gd name="T36" fmla="*/ 37 w 72"/>
                    <a:gd name="T37" fmla="*/ 113 h 114"/>
                    <a:gd name="T38" fmla="*/ 37 w 72"/>
                    <a:gd name="T39" fmla="*/ 113 h 114"/>
                    <a:gd name="T40" fmla="*/ 34 w 72"/>
                    <a:gd name="T41" fmla="*/ 114 h 114"/>
                    <a:gd name="T42" fmla="*/ 25 w 72"/>
                    <a:gd name="T43" fmla="*/ 113 h 114"/>
                    <a:gd name="T44" fmla="*/ 21 w 72"/>
                    <a:gd name="T45" fmla="*/ 111 h 114"/>
                    <a:gd name="T46" fmla="*/ 16 w 72"/>
                    <a:gd name="T47" fmla="*/ 108 h 114"/>
                    <a:gd name="T48" fmla="*/ 11 w 72"/>
                    <a:gd name="T49" fmla="*/ 105 h 114"/>
                    <a:gd name="T50" fmla="*/ 7 w 72"/>
                    <a:gd name="T51" fmla="*/ 101 h 114"/>
                    <a:gd name="T52" fmla="*/ 3 w 72"/>
                    <a:gd name="T53" fmla="*/ 95 h 114"/>
                    <a:gd name="T54" fmla="*/ 1 w 72"/>
                    <a:gd name="T55" fmla="*/ 88 h 114"/>
                    <a:gd name="T56" fmla="*/ 0 w 72"/>
                    <a:gd name="T57" fmla="*/ 79 h 114"/>
                    <a:gd name="T58" fmla="*/ 0 w 72"/>
                    <a:gd name="T59" fmla="*/ 67 h 114"/>
                    <a:gd name="T60" fmla="*/ 3 w 72"/>
                    <a:gd name="T61" fmla="*/ 55 h 114"/>
                    <a:gd name="T62" fmla="*/ 8 w 72"/>
                    <a:gd name="T63" fmla="*/ 39 h 114"/>
                    <a:gd name="T64" fmla="*/ 16 w 72"/>
                    <a:gd name="T65" fmla="*/ 21 h 114"/>
                    <a:gd name="T66" fmla="*/ 27 w 72"/>
                    <a:gd name="T67" fmla="*/ 0 h 114"/>
                    <a:gd name="T68" fmla="*/ 41 w 72"/>
                    <a:gd name="T69" fmla="*/ 0 h 114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72"/>
                    <a:gd name="T106" fmla="*/ 0 h 114"/>
                    <a:gd name="T107" fmla="*/ 72 w 72"/>
                    <a:gd name="T108" fmla="*/ 114 h 114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72" h="114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44" y="5"/>
                      </a:lnTo>
                      <a:lnTo>
                        <a:pt x="51" y="16"/>
                      </a:lnTo>
                      <a:lnTo>
                        <a:pt x="59" y="33"/>
                      </a:lnTo>
                      <a:lnTo>
                        <a:pt x="63" y="43"/>
                      </a:lnTo>
                      <a:lnTo>
                        <a:pt x="67" y="52"/>
                      </a:lnTo>
                      <a:lnTo>
                        <a:pt x="71" y="62"/>
                      </a:lnTo>
                      <a:lnTo>
                        <a:pt x="72" y="73"/>
                      </a:lnTo>
                      <a:lnTo>
                        <a:pt x="72" y="82"/>
                      </a:lnTo>
                      <a:lnTo>
                        <a:pt x="70" y="91"/>
                      </a:lnTo>
                      <a:lnTo>
                        <a:pt x="67" y="95"/>
                      </a:lnTo>
                      <a:lnTo>
                        <a:pt x="65" y="98"/>
                      </a:lnTo>
                      <a:lnTo>
                        <a:pt x="62" y="102"/>
                      </a:lnTo>
                      <a:lnTo>
                        <a:pt x="59" y="105"/>
                      </a:lnTo>
                      <a:lnTo>
                        <a:pt x="54" y="107"/>
                      </a:lnTo>
                      <a:lnTo>
                        <a:pt x="50" y="109"/>
                      </a:lnTo>
                      <a:lnTo>
                        <a:pt x="44" y="112"/>
                      </a:lnTo>
                      <a:lnTo>
                        <a:pt x="37" y="113"/>
                      </a:lnTo>
                      <a:lnTo>
                        <a:pt x="34" y="114"/>
                      </a:lnTo>
                      <a:lnTo>
                        <a:pt x="25" y="113"/>
                      </a:lnTo>
                      <a:lnTo>
                        <a:pt x="21" y="111"/>
                      </a:lnTo>
                      <a:lnTo>
                        <a:pt x="16" y="108"/>
                      </a:lnTo>
                      <a:lnTo>
                        <a:pt x="11" y="105"/>
                      </a:lnTo>
                      <a:lnTo>
                        <a:pt x="7" y="101"/>
                      </a:lnTo>
                      <a:lnTo>
                        <a:pt x="3" y="95"/>
                      </a:lnTo>
                      <a:lnTo>
                        <a:pt x="1" y="88"/>
                      </a:lnTo>
                      <a:lnTo>
                        <a:pt x="0" y="79"/>
                      </a:lnTo>
                      <a:lnTo>
                        <a:pt x="0" y="67"/>
                      </a:lnTo>
                      <a:lnTo>
                        <a:pt x="3" y="55"/>
                      </a:lnTo>
                      <a:lnTo>
                        <a:pt x="8" y="39"/>
                      </a:lnTo>
                      <a:lnTo>
                        <a:pt x="16" y="21"/>
                      </a:lnTo>
                      <a:lnTo>
                        <a:pt x="27" y="0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8" name="Freeform 305"/>
                <p:cNvSpPr>
                  <a:spLocks/>
                </p:cNvSpPr>
                <p:nvPr/>
              </p:nvSpPr>
              <p:spPr bwMode="auto">
                <a:xfrm>
                  <a:off x="1069" y="1106"/>
                  <a:ext cx="90" cy="101"/>
                </a:xfrm>
                <a:custGeom>
                  <a:avLst/>
                  <a:gdLst>
                    <a:gd name="T0" fmla="*/ 90 w 90"/>
                    <a:gd name="T1" fmla="*/ 9 h 101"/>
                    <a:gd name="T2" fmla="*/ 90 w 90"/>
                    <a:gd name="T3" fmla="*/ 9 h 101"/>
                    <a:gd name="T4" fmla="*/ 89 w 90"/>
                    <a:gd name="T5" fmla="*/ 14 h 101"/>
                    <a:gd name="T6" fmla="*/ 88 w 90"/>
                    <a:gd name="T7" fmla="*/ 27 h 101"/>
                    <a:gd name="T8" fmla="*/ 84 w 90"/>
                    <a:gd name="T9" fmla="*/ 46 h 101"/>
                    <a:gd name="T10" fmla="*/ 81 w 90"/>
                    <a:gd name="T11" fmla="*/ 56 h 101"/>
                    <a:gd name="T12" fmla="*/ 78 w 90"/>
                    <a:gd name="T13" fmla="*/ 65 h 101"/>
                    <a:gd name="T14" fmla="*/ 74 w 90"/>
                    <a:gd name="T15" fmla="*/ 75 h 101"/>
                    <a:gd name="T16" fmla="*/ 69 w 90"/>
                    <a:gd name="T17" fmla="*/ 84 h 101"/>
                    <a:gd name="T18" fmla="*/ 62 w 90"/>
                    <a:gd name="T19" fmla="*/ 91 h 101"/>
                    <a:gd name="T20" fmla="*/ 55 w 90"/>
                    <a:gd name="T21" fmla="*/ 97 h 101"/>
                    <a:gd name="T22" fmla="*/ 51 w 90"/>
                    <a:gd name="T23" fmla="*/ 99 h 101"/>
                    <a:gd name="T24" fmla="*/ 47 w 90"/>
                    <a:gd name="T25" fmla="*/ 100 h 101"/>
                    <a:gd name="T26" fmla="*/ 43 w 90"/>
                    <a:gd name="T27" fmla="*/ 101 h 101"/>
                    <a:gd name="T28" fmla="*/ 38 w 90"/>
                    <a:gd name="T29" fmla="*/ 101 h 101"/>
                    <a:gd name="T30" fmla="*/ 33 w 90"/>
                    <a:gd name="T31" fmla="*/ 100 h 101"/>
                    <a:gd name="T32" fmla="*/ 28 w 90"/>
                    <a:gd name="T33" fmla="*/ 99 h 101"/>
                    <a:gd name="T34" fmla="*/ 21 w 90"/>
                    <a:gd name="T35" fmla="*/ 97 h 101"/>
                    <a:gd name="T36" fmla="*/ 15 w 90"/>
                    <a:gd name="T37" fmla="*/ 93 h 101"/>
                    <a:gd name="T38" fmla="*/ 15 w 90"/>
                    <a:gd name="T39" fmla="*/ 93 h 101"/>
                    <a:gd name="T40" fmla="*/ 13 w 90"/>
                    <a:gd name="T41" fmla="*/ 91 h 101"/>
                    <a:gd name="T42" fmla="*/ 8 w 90"/>
                    <a:gd name="T43" fmla="*/ 86 h 101"/>
                    <a:gd name="T44" fmla="*/ 5 w 90"/>
                    <a:gd name="T45" fmla="*/ 82 h 101"/>
                    <a:gd name="T46" fmla="*/ 2 w 90"/>
                    <a:gd name="T47" fmla="*/ 76 h 101"/>
                    <a:gd name="T48" fmla="*/ 0 w 90"/>
                    <a:gd name="T49" fmla="*/ 71 h 101"/>
                    <a:gd name="T50" fmla="*/ 0 w 90"/>
                    <a:gd name="T51" fmla="*/ 65 h 101"/>
                    <a:gd name="T52" fmla="*/ 1 w 90"/>
                    <a:gd name="T53" fmla="*/ 58 h 101"/>
                    <a:gd name="T54" fmla="*/ 3 w 90"/>
                    <a:gd name="T55" fmla="*/ 51 h 101"/>
                    <a:gd name="T56" fmla="*/ 8 w 90"/>
                    <a:gd name="T57" fmla="*/ 43 h 101"/>
                    <a:gd name="T58" fmla="*/ 15 w 90"/>
                    <a:gd name="T59" fmla="*/ 35 h 101"/>
                    <a:gd name="T60" fmla="*/ 27 w 90"/>
                    <a:gd name="T61" fmla="*/ 26 h 101"/>
                    <a:gd name="T62" fmla="*/ 40 w 90"/>
                    <a:gd name="T63" fmla="*/ 18 h 101"/>
                    <a:gd name="T64" fmla="*/ 57 w 90"/>
                    <a:gd name="T65" fmla="*/ 9 h 101"/>
                    <a:gd name="T66" fmla="*/ 80 w 90"/>
                    <a:gd name="T67" fmla="*/ 0 h 101"/>
                    <a:gd name="T68" fmla="*/ 90 w 90"/>
                    <a:gd name="T69" fmla="*/ 9 h 101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90"/>
                    <a:gd name="T106" fmla="*/ 0 h 101"/>
                    <a:gd name="T107" fmla="*/ 90 w 90"/>
                    <a:gd name="T108" fmla="*/ 101 h 101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90" h="101">
                      <a:moveTo>
                        <a:pt x="90" y="9"/>
                      </a:moveTo>
                      <a:lnTo>
                        <a:pt x="90" y="9"/>
                      </a:lnTo>
                      <a:lnTo>
                        <a:pt x="89" y="14"/>
                      </a:lnTo>
                      <a:lnTo>
                        <a:pt x="88" y="27"/>
                      </a:lnTo>
                      <a:lnTo>
                        <a:pt x="84" y="46"/>
                      </a:lnTo>
                      <a:lnTo>
                        <a:pt x="81" y="56"/>
                      </a:lnTo>
                      <a:lnTo>
                        <a:pt x="78" y="65"/>
                      </a:lnTo>
                      <a:lnTo>
                        <a:pt x="74" y="75"/>
                      </a:lnTo>
                      <a:lnTo>
                        <a:pt x="69" y="84"/>
                      </a:lnTo>
                      <a:lnTo>
                        <a:pt x="62" y="91"/>
                      </a:lnTo>
                      <a:lnTo>
                        <a:pt x="55" y="97"/>
                      </a:lnTo>
                      <a:lnTo>
                        <a:pt x="51" y="99"/>
                      </a:lnTo>
                      <a:lnTo>
                        <a:pt x="47" y="100"/>
                      </a:lnTo>
                      <a:lnTo>
                        <a:pt x="43" y="101"/>
                      </a:lnTo>
                      <a:lnTo>
                        <a:pt x="38" y="101"/>
                      </a:lnTo>
                      <a:lnTo>
                        <a:pt x="33" y="100"/>
                      </a:lnTo>
                      <a:lnTo>
                        <a:pt x="28" y="99"/>
                      </a:lnTo>
                      <a:lnTo>
                        <a:pt x="21" y="97"/>
                      </a:lnTo>
                      <a:lnTo>
                        <a:pt x="15" y="93"/>
                      </a:lnTo>
                      <a:lnTo>
                        <a:pt x="13" y="91"/>
                      </a:lnTo>
                      <a:lnTo>
                        <a:pt x="8" y="86"/>
                      </a:lnTo>
                      <a:lnTo>
                        <a:pt x="5" y="82"/>
                      </a:lnTo>
                      <a:lnTo>
                        <a:pt x="2" y="76"/>
                      </a:lnTo>
                      <a:lnTo>
                        <a:pt x="0" y="71"/>
                      </a:lnTo>
                      <a:lnTo>
                        <a:pt x="0" y="65"/>
                      </a:lnTo>
                      <a:lnTo>
                        <a:pt x="1" y="58"/>
                      </a:lnTo>
                      <a:lnTo>
                        <a:pt x="3" y="51"/>
                      </a:lnTo>
                      <a:lnTo>
                        <a:pt x="8" y="43"/>
                      </a:lnTo>
                      <a:lnTo>
                        <a:pt x="15" y="35"/>
                      </a:lnTo>
                      <a:lnTo>
                        <a:pt x="27" y="26"/>
                      </a:lnTo>
                      <a:lnTo>
                        <a:pt x="40" y="18"/>
                      </a:lnTo>
                      <a:lnTo>
                        <a:pt x="57" y="9"/>
                      </a:lnTo>
                      <a:lnTo>
                        <a:pt x="80" y="0"/>
                      </a:lnTo>
                      <a:lnTo>
                        <a:pt x="90" y="9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9" name="Freeform 306"/>
                <p:cNvSpPr>
                  <a:spLocks/>
                </p:cNvSpPr>
                <p:nvPr/>
              </p:nvSpPr>
              <p:spPr bwMode="auto">
                <a:xfrm>
                  <a:off x="1022" y="1057"/>
                  <a:ext cx="113" cy="72"/>
                </a:xfrm>
                <a:custGeom>
                  <a:avLst/>
                  <a:gdLst>
                    <a:gd name="T0" fmla="*/ 113 w 113"/>
                    <a:gd name="T1" fmla="*/ 38 h 72"/>
                    <a:gd name="T2" fmla="*/ 113 w 113"/>
                    <a:gd name="T3" fmla="*/ 38 h 72"/>
                    <a:gd name="T4" fmla="*/ 109 w 113"/>
                    <a:gd name="T5" fmla="*/ 41 h 72"/>
                    <a:gd name="T6" fmla="*/ 97 w 113"/>
                    <a:gd name="T7" fmla="*/ 50 h 72"/>
                    <a:gd name="T8" fmla="*/ 81 w 113"/>
                    <a:gd name="T9" fmla="*/ 59 h 72"/>
                    <a:gd name="T10" fmla="*/ 71 w 113"/>
                    <a:gd name="T11" fmla="*/ 63 h 72"/>
                    <a:gd name="T12" fmla="*/ 62 w 113"/>
                    <a:gd name="T13" fmla="*/ 67 h 72"/>
                    <a:gd name="T14" fmla="*/ 52 w 113"/>
                    <a:gd name="T15" fmla="*/ 70 h 72"/>
                    <a:gd name="T16" fmla="*/ 42 w 113"/>
                    <a:gd name="T17" fmla="*/ 72 h 72"/>
                    <a:gd name="T18" fmla="*/ 32 w 113"/>
                    <a:gd name="T19" fmla="*/ 72 h 72"/>
                    <a:gd name="T20" fmla="*/ 24 w 113"/>
                    <a:gd name="T21" fmla="*/ 70 h 72"/>
                    <a:gd name="T22" fmla="*/ 20 w 113"/>
                    <a:gd name="T23" fmla="*/ 69 h 72"/>
                    <a:gd name="T24" fmla="*/ 16 w 113"/>
                    <a:gd name="T25" fmla="*/ 67 h 72"/>
                    <a:gd name="T26" fmla="*/ 12 w 113"/>
                    <a:gd name="T27" fmla="*/ 64 h 72"/>
                    <a:gd name="T28" fmla="*/ 9 w 113"/>
                    <a:gd name="T29" fmla="*/ 61 h 72"/>
                    <a:gd name="T30" fmla="*/ 7 w 113"/>
                    <a:gd name="T31" fmla="*/ 57 h 72"/>
                    <a:gd name="T32" fmla="*/ 4 w 113"/>
                    <a:gd name="T33" fmla="*/ 52 h 72"/>
                    <a:gd name="T34" fmla="*/ 2 w 113"/>
                    <a:gd name="T35" fmla="*/ 45 h 72"/>
                    <a:gd name="T36" fmla="*/ 1 w 113"/>
                    <a:gd name="T37" fmla="*/ 39 h 72"/>
                    <a:gd name="T38" fmla="*/ 1 w 113"/>
                    <a:gd name="T39" fmla="*/ 39 h 72"/>
                    <a:gd name="T40" fmla="*/ 0 w 113"/>
                    <a:gd name="T41" fmla="*/ 35 h 72"/>
                    <a:gd name="T42" fmla="*/ 1 w 113"/>
                    <a:gd name="T43" fmla="*/ 28 h 72"/>
                    <a:gd name="T44" fmla="*/ 2 w 113"/>
                    <a:gd name="T45" fmla="*/ 23 h 72"/>
                    <a:gd name="T46" fmla="*/ 4 w 113"/>
                    <a:gd name="T47" fmla="*/ 18 h 72"/>
                    <a:gd name="T48" fmla="*/ 7 w 113"/>
                    <a:gd name="T49" fmla="*/ 13 h 72"/>
                    <a:gd name="T50" fmla="*/ 11 w 113"/>
                    <a:gd name="T51" fmla="*/ 8 h 72"/>
                    <a:gd name="T52" fmla="*/ 17 w 113"/>
                    <a:gd name="T53" fmla="*/ 4 h 72"/>
                    <a:gd name="T54" fmla="*/ 24 w 113"/>
                    <a:gd name="T55" fmla="*/ 1 h 72"/>
                    <a:gd name="T56" fmla="*/ 32 w 113"/>
                    <a:gd name="T57" fmla="*/ 0 h 72"/>
                    <a:gd name="T58" fmla="*/ 44 w 113"/>
                    <a:gd name="T59" fmla="*/ 0 h 72"/>
                    <a:gd name="T60" fmla="*/ 57 w 113"/>
                    <a:gd name="T61" fmla="*/ 2 h 72"/>
                    <a:gd name="T62" fmla="*/ 74 w 113"/>
                    <a:gd name="T63" fmla="*/ 8 h 72"/>
                    <a:gd name="T64" fmla="*/ 92 w 113"/>
                    <a:gd name="T65" fmla="*/ 15 h 72"/>
                    <a:gd name="T66" fmla="*/ 112 w 113"/>
                    <a:gd name="T67" fmla="*/ 25 h 72"/>
                    <a:gd name="T68" fmla="*/ 113 w 113"/>
                    <a:gd name="T69" fmla="*/ 38 h 72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13"/>
                    <a:gd name="T106" fmla="*/ 0 h 72"/>
                    <a:gd name="T107" fmla="*/ 113 w 113"/>
                    <a:gd name="T108" fmla="*/ 72 h 72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13" h="72">
                      <a:moveTo>
                        <a:pt x="113" y="38"/>
                      </a:moveTo>
                      <a:lnTo>
                        <a:pt x="113" y="38"/>
                      </a:lnTo>
                      <a:lnTo>
                        <a:pt x="109" y="41"/>
                      </a:lnTo>
                      <a:lnTo>
                        <a:pt x="97" y="50"/>
                      </a:lnTo>
                      <a:lnTo>
                        <a:pt x="81" y="59"/>
                      </a:lnTo>
                      <a:lnTo>
                        <a:pt x="71" y="63"/>
                      </a:lnTo>
                      <a:lnTo>
                        <a:pt x="62" y="67"/>
                      </a:lnTo>
                      <a:lnTo>
                        <a:pt x="52" y="70"/>
                      </a:lnTo>
                      <a:lnTo>
                        <a:pt x="42" y="72"/>
                      </a:lnTo>
                      <a:lnTo>
                        <a:pt x="32" y="72"/>
                      </a:lnTo>
                      <a:lnTo>
                        <a:pt x="24" y="70"/>
                      </a:lnTo>
                      <a:lnTo>
                        <a:pt x="20" y="69"/>
                      </a:lnTo>
                      <a:lnTo>
                        <a:pt x="16" y="67"/>
                      </a:lnTo>
                      <a:lnTo>
                        <a:pt x="12" y="64"/>
                      </a:lnTo>
                      <a:lnTo>
                        <a:pt x="9" y="61"/>
                      </a:lnTo>
                      <a:lnTo>
                        <a:pt x="7" y="57"/>
                      </a:lnTo>
                      <a:lnTo>
                        <a:pt x="4" y="52"/>
                      </a:lnTo>
                      <a:lnTo>
                        <a:pt x="2" y="45"/>
                      </a:lnTo>
                      <a:lnTo>
                        <a:pt x="1" y="39"/>
                      </a:lnTo>
                      <a:lnTo>
                        <a:pt x="0" y="35"/>
                      </a:lnTo>
                      <a:lnTo>
                        <a:pt x="1" y="28"/>
                      </a:lnTo>
                      <a:lnTo>
                        <a:pt x="2" y="23"/>
                      </a:lnTo>
                      <a:lnTo>
                        <a:pt x="4" y="18"/>
                      </a:lnTo>
                      <a:lnTo>
                        <a:pt x="7" y="13"/>
                      </a:lnTo>
                      <a:lnTo>
                        <a:pt x="11" y="8"/>
                      </a:lnTo>
                      <a:lnTo>
                        <a:pt x="17" y="4"/>
                      </a:lnTo>
                      <a:lnTo>
                        <a:pt x="24" y="1"/>
                      </a:lnTo>
                      <a:lnTo>
                        <a:pt x="32" y="0"/>
                      </a:lnTo>
                      <a:lnTo>
                        <a:pt x="44" y="0"/>
                      </a:lnTo>
                      <a:lnTo>
                        <a:pt x="57" y="2"/>
                      </a:lnTo>
                      <a:lnTo>
                        <a:pt x="74" y="8"/>
                      </a:lnTo>
                      <a:lnTo>
                        <a:pt x="92" y="15"/>
                      </a:lnTo>
                      <a:lnTo>
                        <a:pt x="112" y="25"/>
                      </a:lnTo>
                      <a:lnTo>
                        <a:pt x="113" y="38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0" name="Freeform 307"/>
                <p:cNvSpPr>
                  <a:spLocks/>
                </p:cNvSpPr>
                <p:nvPr/>
              </p:nvSpPr>
              <p:spPr bwMode="auto">
                <a:xfrm>
                  <a:off x="1035" y="976"/>
                  <a:ext cx="107" cy="81"/>
                </a:xfrm>
                <a:custGeom>
                  <a:avLst/>
                  <a:gdLst>
                    <a:gd name="T0" fmla="*/ 100 w 107"/>
                    <a:gd name="T1" fmla="*/ 80 h 81"/>
                    <a:gd name="T2" fmla="*/ 100 w 107"/>
                    <a:gd name="T3" fmla="*/ 80 h 81"/>
                    <a:gd name="T4" fmla="*/ 95 w 107"/>
                    <a:gd name="T5" fmla="*/ 80 h 81"/>
                    <a:gd name="T6" fmla="*/ 81 w 107"/>
                    <a:gd name="T7" fmla="*/ 81 h 81"/>
                    <a:gd name="T8" fmla="*/ 63 w 107"/>
                    <a:gd name="T9" fmla="*/ 80 h 81"/>
                    <a:gd name="T10" fmla="*/ 52 w 107"/>
                    <a:gd name="T11" fmla="*/ 79 h 81"/>
                    <a:gd name="T12" fmla="*/ 42 w 107"/>
                    <a:gd name="T13" fmla="*/ 77 h 81"/>
                    <a:gd name="T14" fmla="*/ 32 w 107"/>
                    <a:gd name="T15" fmla="*/ 74 h 81"/>
                    <a:gd name="T16" fmla="*/ 23 w 107"/>
                    <a:gd name="T17" fmla="*/ 71 h 81"/>
                    <a:gd name="T18" fmla="*/ 14 w 107"/>
                    <a:gd name="T19" fmla="*/ 66 h 81"/>
                    <a:gd name="T20" fmla="*/ 7 w 107"/>
                    <a:gd name="T21" fmla="*/ 60 h 81"/>
                    <a:gd name="T22" fmla="*/ 5 w 107"/>
                    <a:gd name="T23" fmla="*/ 57 h 81"/>
                    <a:gd name="T24" fmla="*/ 3 w 107"/>
                    <a:gd name="T25" fmla="*/ 53 h 81"/>
                    <a:gd name="T26" fmla="*/ 1 w 107"/>
                    <a:gd name="T27" fmla="*/ 49 h 81"/>
                    <a:gd name="T28" fmla="*/ 0 w 107"/>
                    <a:gd name="T29" fmla="*/ 44 h 81"/>
                    <a:gd name="T30" fmla="*/ 0 w 107"/>
                    <a:gd name="T31" fmla="*/ 39 h 81"/>
                    <a:gd name="T32" fmla="*/ 1 w 107"/>
                    <a:gd name="T33" fmla="*/ 33 h 81"/>
                    <a:gd name="T34" fmla="*/ 2 w 107"/>
                    <a:gd name="T35" fmla="*/ 27 h 81"/>
                    <a:gd name="T36" fmla="*/ 4 w 107"/>
                    <a:gd name="T37" fmla="*/ 21 h 81"/>
                    <a:gd name="T38" fmla="*/ 4 w 107"/>
                    <a:gd name="T39" fmla="*/ 21 h 81"/>
                    <a:gd name="T40" fmla="*/ 5 w 107"/>
                    <a:gd name="T41" fmla="*/ 18 h 81"/>
                    <a:gd name="T42" fmla="*/ 10 w 107"/>
                    <a:gd name="T43" fmla="*/ 12 h 81"/>
                    <a:gd name="T44" fmla="*/ 14 w 107"/>
                    <a:gd name="T45" fmla="*/ 9 h 81"/>
                    <a:gd name="T46" fmla="*/ 18 w 107"/>
                    <a:gd name="T47" fmla="*/ 4 h 81"/>
                    <a:gd name="T48" fmla="*/ 24 w 107"/>
                    <a:gd name="T49" fmla="*/ 2 h 81"/>
                    <a:gd name="T50" fmla="*/ 30 w 107"/>
                    <a:gd name="T51" fmla="*/ 0 h 81"/>
                    <a:gd name="T52" fmla="*/ 36 w 107"/>
                    <a:gd name="T53" fmla="*/ 0 h 81"/>
                    <a:gd name="T54" fmla="*/ 44 w 107"/>
                    <a:gd name="T55" fmla="*/ 1 h 81"/>
                    <a:gd name="T56" fmla="*/ 52 w 107"/>
                    <a:gd name="T57" fmla="*/ 5 h 81"/>
                    <a:gd name="T58" fmla="*/ 62 w 107"/>
                    <a:gd name="T59" fmla="*/ 11 h 81"/>
                    <a:gd name="T60" fmla="*/ 72 w 107"/>
                    <a:gd name="T61" fmla="*/ 20 h 81"/>
                    <a:gd name="T62" fmla="*/ 82 w 107"/>
                    <a:gd name="T63" fmla="*/ 32 h 81"/>
                    <a:gd name="T64" fmla="*/ 94 w 107"/>
                    <a:gd name="T65" fmla="*/ 49 h 81"/>
                    <a:gd name="T66" fmla="*/ 107 w 107"/>
                    <a:gd name="T67" fmla="*/ 68 h 81"/>
                    <a:gd name="T68" fmla="*/ 100 w 107"/>
                    <a:gd name="T69" fmla="*/ 80 h 81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07"/>
                    <a:gd name="T106" fmla="*/ 0 h 81"/>
                    <a:gd name="T107" fmla="*/ 107 w 107"/>
                    <a:gd name="T108" fmla="*/ 81 h 81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07" h="81">
                      <a:moveTo>
                        <a:pt x="100" y="80"/>
                      </a:moveTo>
                      <a:lnTo>
                        <a:pt x="100" y="80"/>
                      </a:lnTo>
                      <a:lnTo>
                        <a:pt x="95" y="80"/>
                      </a:lnTo>
                      <a:lnTo>
                        <a:pt x="81" y="81"/>
                      </a:lnTo>
                      <a:lnTo>
                        <a:pt x="63" y="80"/>
                      </a:lnTo>
                      <a:lnTo>
                        <a:pt x="52" y="79"/>
                      </a:lnTo>
                      <a:lnTo>
                        <a:pt x="42" y="77"/>
                      </a:lnTo>
                      <a:lnTo>
                        <a:pt x="32" y="74"/>
                      </a:lnTo>
                      <a:lnTo>
                        <a:pt x="23" y="71"/>
                      </a:lnTo>
                      <a:lnTo>
                        <a:pt x="14" y="66"/>
                      </a:lnTo>
                      <a:lnTo>
                        <a:pt x="7" y="60"/>
                      </a:lnTo>
                      <a:lnTo>
                        <a:pt x="5" y="57"/>
                      </a:lnTo>
                      <a:lnTo>
                        <a:pt x="3" y="53"/>
                      </a:lnTo>
                      <a:lnTo>
                        <a:pt x="1" y="49"/>
                      </a:lnTo>
                      <a:lnTo>
                        <a:pt x="0" y="44"/>
                      </a:lnTo>
                      <a:lnTo>
                        <a:pt x="0" y="39"/>
                      </a:lnTo>
                      <a:lnTo>
                        <a:pt x="1" y="33"/>
                      </a:lnTo>
                      <a:lnTo>
                        <a:pt x="2" y="27"/>
                      </a:lnTo>
                      <a:lnTo>
                        <a:pt x="4" y="21"/>
                      </a:lnTo>
                      <a:lnTo>
                        <a:pt x="5" y="18"/>
                      </a:lnTo>
                      <a:lnTo>
                        <a:pt x="10" y="12"/>
                      </a:lnTo>
                      <a:lnTo>
                        <a:pt x="14" y="9"/>
                      </a:lnTo>
                      <a:lnTo>
                        <a:pt x="18" y="4"/>
                      </a:lnTo>
                      <a:lnTo>
                        <a:pt x="24" y="2"/>
                      </a:lnTo>
                      <a:lnTo>
                        <a:pt x="30" y="0"/>
                      </a:lnTo>
                      <a:lnTo>
                        <a:pt x="36" y="0"/>
                      </a:lnTo>
                      <a:lnTo>
                        <a:pt x="44" y="1"/>
                      </a:lnTo>
                      <a:lnTo>
                        <a:pt x="52" y="5"/>
                      </a:lnTo>
                      <a:lnTo>
                        <a:pt x="62" y="11"/>
                      </a:lnTo>
                      <a:lnTo>
                        <a:pt x="72" y="20"/>
                      </a:lnTo>
                      <a:lnTo>
                        <a:pt x="82" y="32"/>
                      </a:lnTo>
                      <a:lnTo>
                        <a:pt x="94" y="49"/>
                      </a:lnTo>
                      <a:lnTo>
                        <a:pt x="107" y="68"/>
                      </a:lnTo>
                      <a:lnTo>
                        <a:pt x="100" y="8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1" name="Freeform 308"/>
                <p:cNvSpPr>
                  <a:spLocks/>
                </p:cNvSpPr>
                <p:nvPr/>
              </p:nvSpPr>
              <p:spPr bwMode="auto">
                <a:xfrm>
                  <a:off x="1093" y="923"/>
                  <a:ext cx="76" cy="110"/>
                </a:xfrm>
                <a:custGeom>
                  <a:avLst/>
                  <a:gdLst>
                    <a:gd name="T0" fmla="*/ 60 w 76"/>
                    <a:gd name="T1" fmla="*/ 110 h 110"/>
                    <a:gd name="T2" fmla="*/ 60 w 76"/>
                    <a:gd name="T3" fmla="*/ 110 h 110"/>
                    <a:gd name="T4" fmla="*/ 56 w 76"/>
                    <a:gd name="T5" fmla="*/ 107 h 110"/>
                    <a:gd name="T6" fmla="*/ 45 w 76"/>
                    <a:gd name="T7" fmla="*/ 98 h 110"/>
                    <a:gd name="T8" fmla="*/ 30 w 76"/>
                    <a:gd name="T9" fmla="*/ 86 h 110"/>
                    <a:gd name="T10" fmla="*/ 23 w 76"/>
                    <a:gd name="T11" fmla="*/ 79 h 110"/>
                    <a:gd name="T12" fmla="*/ 16 w 76"/>
                    <a:gd name="T13" fmla="*/ 71 h 110"/>
                    <a:gd name="T14" fmla="*/ 10 w 76"/>
                    <a:gd name="T15" fmla="*/ 63 h 110"/>
                    <a:gd name="T16" fmla="*/ 6 w 76"/>
                    <a:gd name="T17" fmla="*/ 53 h 110"/>
                    <a:gd name="T18" fmla="*/ 1 w 76"/>
                    <a:gd name="T19" fmla="*/ 45 h 110"/>
                    <a:gd name="T20" fmla="*/ 0 w 76"/>
                    <a:gd name="T21" fmla="*/ 36 h 110"/>
                    <a:gd name="T22" fmla="*/ 0 w 76"/>
                    <a:gd name="T23" fmla="*/ 32 h 110"/>
                    <a:gd name="T24" fmla="*/ 1 w 76"/>
                    <a:gd name="T25" fmla="*/ 27 h 110"/>
                    <a:gd name="T26" fmla="*/ 3 w 76"/>
                    <a:gd name="T27" fmla="*/ 23 h 110"/>
                    <a:gd name="T28" fmla="*/ 5 w 76"/>
                    <a:gd name="T29" fmla="*/ 19 h 110"/>
                    <a:gd name="T30" fmla="*/ 8 w 76"/>
                    <a:gd name="T31" fmla="*/ 14 h 110"/>
                    <a:gd name="T32" fmla="*/ 12 w 76"/>
                    <a:gd name="T33" fmla="*/ 10 h 110"/>
                    <a:gd name="T34" fmla="*/ 17 w 76"/>
                    <a:gd name="T35" fmla="*/ 7 h 110"/>
                    <a:gd name="T36" fmla="*/ 23 w 76"/>
                    <a:gd name="T37" fmla="*/ 3 h 110"/>
                    <a:gd name="T38" fmla="*/ 23 w 76"/>
                    <a:gd name="T39" fmla="*/ 3 h 110"/>
                    <a:gd name="T40" fmla="*/ 25 w 76"/>
                    <a:gd name="T41" fmla="*/ 2 h 110"/>
                    <a:gd name="T42" fmla="*/ 33 w 76"/>
                    <a:gd name="T43" fmla="*/ 0 h 110"/>
                    <a:gd name="T44" fmla="*/ 38 w 76"/>
                    <a:gd name="T45" fmla="*/ 0 h 110"/>
                    <a:gd name="T46" fmla="*/ 44 w 76"/>
                    <a:gd name="T47" fmla="*/ 0 h 110"/>
                    <a:gd name="T48" fmla="*/ 50 w 76"/>
                    <a:gd name="T49" fmla="*/ 1 h 110"/>
                    <a:gd name="T50" fmla="*/ 55 w 76"/>
                    <a:gd name="T51" fmla="*/ 3 h 110"/>
                    <a:gd name="T52" fmla="*/ 61 w 76"/>
                    <a:gd name="T53" fmla="*/ 7 h 110"/>
                    <a:gd name="T54" fmla="*/ 66 w 76"/>
                    <a:gd name="T55" fmla="*/ 13 h 110"/>
                    <a:gd name="T56" fmla="*/ 70 w 76"/>
                    <a:gd name="T57" fmla="*/ 22 h 110"/>
                    <a:gd name="T58" fmla="*/ 73 w 76"/>
                    <a:gd name="T59" fmla="*/ 32 h 110"/>
                    <a:gd name="T60" fmla="*/ 75 w 76"/>
                    <a:gd name="T61" fmla="*/ 45 h 110"/>
                    <a:gd name="T62" fmla="*/ 76 w 76"/>
                    <a:gd name="T63" fmla="*/ 62 h 110"/>
                    <a:gd name="T64" fmla="*/ 75 w 76"/>
                    <a:gd name="T65" fmla="*/ 81 h 110"/>
                    <a:gd name="T66" fmla="*/ 72 w 76"/>
                    <a:gd name="T67" fmla="*/ 105 h 110"/>
                    <a:gd name="T68" fmla="*/ 60 w 76"/>
                    <a:gd name="T69" fmla="*/ 110 h 11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76"/>
                    <a:gd name="T106" fmla="*/ 0 h 110"/>
                    <a:gd name="T107" fmla="*/ 76 w 76"/>
                    <a:gd name="T108" fmla="*/ 110 h 110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76" h="110">
                      <a:moveTo>
                        <a:pt x="60" y="110"/>
                      </a:moveTo>
                      <a:lnTo>
                        <a:pt x="60" y="110"/>
                      </a:lnTo>
                      <a:lnTo>
                        <a:pt x="56" y="107"/>
                      </a:lnTo>
                      <a:lnTo>
                        <a:pt x="45" y="98"/>
                      </a:lnTo>
                      <a:lnTo>
                        <a:pt x="30" y="86"/>
                      </a:lnTo>
                      <a:lnTo>
                        <a:pt x="23" y="79"/>
                      </a:lnTo>
                      <a:lnTo>
                        <a:pt x="16" y="71"/>
                      </a:lnTo>
                      <a:lnTo>
                        <a:pt x="10" y="63"/>
                      </a:lnTo>
                      <a:lnTo>
                        <a:pt x="6" y="53"/>
                      </a:lnTo>
                      <a:lnTo>
                        <a:pt x="1" y="45"/>
                      </a:lnTo>
                      <a:lnTo>
                        <a:pt x="0" y="36"/>
                      </a:lnTo>
                      <a:lnTo>
                        <a:pt x="0" y="32"/>
                      </a:lnTo>
                      <a:lnTo>
                        <a:pt x="1" y="27"/>
                      </a:lnTo>
                      <a:lnTo>
                        <a:pt x="3" y="23"/>
                      </a:lnTo>
                      <a:lnTo>
                        <a:pt x="5" y="19"/>
                      </a:lnTo>
                      <a:lnTo>
                        <a:pt x="8" y="14"/>
                      </a:lnTo>
                      <a:lnTo>
                        <a:pt x="12" y="10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25" y="2"/>
                      </a:lnTo>
                      <a:lnTo>
                        <a:pt x="33" y="0"/>
                      </a:lnTo>
                      <a:lnTo>
                        <a:pt x="38" y="0"/>
                      </a:lnTo>
                      <a:lnTo>
                        <a:pt x="44" y="0"/>
                      </a:lnTo>
                      <a:lnTo>
                        <a:pt x="50" y="1"/>
                      </a:lnTo>
                      <a:lnTo>
                        <a:pt x="55" y="3"/>
                      </a:lnTo>
                      <a:lnTo>
                        <a:pt x="61" y="7"/>
                      </a:lnTo>
                      <a:lnTo>
                        <a:pt x="66" y="13"/>
                      </a:lnTo>
                      <a:lnTo>
                        <a:pt x="70" y="22"/>
                      </a:lnTo>
                      <a:lnTo>
                        <a:pt x="73" y="32"/>
                      </a:lnTo>
                      <a:lnTo>
                        <a:pt x="75" y="45"/>
                      </a:lnTo>
                      <a:lnTo>
                        <a:pt x="76" y="62"/>
                      </a:lnTo>
                      <a:lnTo>
                        <a:pt x="75" y="81"/>
                      </a:lnTo>
                      <a:lnTo>
                        <a:pt x="72" y="105"/>
                      </a:lnTo>
                      <a:lnTo>
                        <a:pt x="60" y="11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2" name="Freeform 309"/>
                <p:cNvSpPr>
                  <a:spLocks/>
                </p:cNvSpPr>
                <p:nvPr/>
              </p:nvSpPr>
              <p:spPr bwMode="auto">
                <a:xfrm>
                  <a:off x="1178" y="916"/>
                  <a:ext cx="75" cy="111"/>
                </a:xfrm>
                <a:custGeom>
                  <a:avLst/>
                  <a:gdLst>
                    <a:gd name="T0" fmla="*/ 8 w 75"/>
                    <a:gd name="T1" fmla="*/ 106 h 111"/>
                    <a:gd name="T2" fmla="*/ 8 w 75"/>
                    <a:gd name="T3" fmla="*/ 106 h 111"/>
                    <a:gd name="T4" fmla="*/ 7 w 75"/>
                    <a:gd name="T5" fmla="*/ 101 h 111"/>
                    <a:gd name="T6" fmla="*/ 4 w 75"/>
                    <a:gd name="T7" fmla="*/ 88 h 111"/>
                    <a:gd name="T8" fmla="*/ 1 w 75"/>
                    <a:gd name="T9" fmla="*/ 70 h 111"/>
                    <a:gd name="T10" fmla="*/ 1 w 75"/>
                    <a:gd name="T11" fmla="*/ 59 h 111"/>
                    <a:gd name="T12" fmla="*/ 0 w 75"/>
                    <a:gd name="T13" fmla="*/ 48 h 111"/>
                    <a:gd name="T14" fmla="*/ 1 w 75"/>
                    <a:gd name="T15" fmla="*/ 38 h 111"/>
                    <a:gd name="T16" fmla="*/ 3 w 75"/>
                    <a:gd name="T17" fmla="*/ 29 h 111"/>
                    <a:gd name="T18" fmla="*/ 6 w 75"/>
                    <a:gd name="T19" fmla="*/ 19 h 111"/>
                    <a:gd name="T20" fmla="*/ 11 w 75"/>
                    <a:gd name="T21" fmla="*/ 11 h 111"/>
                    <a:gd name="T22" fmla="*/ 14 w 75"/>
                    <a:gd name="T23" fmla="*/ 8 h 111"/>
                    <a:gd name="T24" fmla="*/ 17 w 75"/>
                    <a:gd name="T25" fmla="*/ 6 h 111"/>
                    <a:gd name="T26" fmla="*/ 21 w 75"/>
                    <a:gd name="T27" fmla="*/ 3 h 111"/>
                    <a:gd name="T28" fmla="*/ 25 w 75"/>
                    <a:gd name="T29" fmla="*/ 2 h 111"/>
                    <a:gd name="T30" fmla="*/ 30 w 75"/>
                    <a:gd name="T31" fmla="*/ 1 h 111"/>
                    <a:gd name="T32" fmla="*/ 35 w 75"/>
                    <a:gd name="T33" fmla="*/ 0 h 111"/>
                    <a:gd name="T34" fmla="*/ 42 w 75"/>
                    <a:gd name="T35" fmla="*/ 0 h 111"/>
                    <a:gd name="T36" fmla="*/ 49 w 75"/>
                    <a:gd name="T37" fmla="*/ 1 h 111"/>
                    <a:gd name="T38" fmla="*/ 49 w 75"/>
                    <a:gd name="T39" fmla="*/ 1 h 111"/>
                    <a:gd name="T40" fmla="*/ 52 w 75"/>
                    <a:gd name="T41" fmla="*/ 2 h 111"/>
                    <a:gd name="T42" fmla="*/ 59 w 75"/>
                    <a:gd name="T43" fmla="*/ 6 h 111"/>
                    <a:gd name="T44" fmla="*/ 63 w 75"/>
                    <a:gd name="T45" fmla="*/ 9 h 111"/>
                    <a:gd name="T46" fmla="*/ 67 w 75"/>
                    <a:gd name="T47" fmla="*/ 12 h 111"/>
                    <a:gd name="T48" fmla="*/ 70 w 75"/>
                    <a:gd name="T49" fmla="*/ 17 h 111"/>
                    <a:gd name="T50" fmla="*/ 73 w 75"/>
                    <a:gd name="T51" fmla="*/ 22 h 111"/>
                    <a:gd name="T52" fmla="*/ 75 w 75"/>
                    <a:gd name="T53" fmla="*/ 30 h 111"/>
                    <a:gd name="T54" fmla="*/ 75 w 75"/>
                    <a:gd name="T55" fmla="*/ 37 h 111"/>
                    <a:gd name="T56" fmla="*/ 73 w 75"/>
                    <a:gd name="T57" fmla="*/ 46 h 111"/>
                    <a:gd name="T58" fmla="*/ 68 w 75"/>
                    <a:gd name="T59" fmla="*/ 56 h 111"/>
                    <a:gd name="T60" fmla="*/ 62 w 75"/>
                    <a:gd name="T61" fmla="*/ 68 h 111"/>
                    <a:gd name="T62" fmla="*/ 52 w 75"/>
                    <a:gd name="T63" fmla="*/ 81 h 111"/>
                    <a:gd name="T64" fmla="*/ 37 w 75"/>
                    <a:gd name="T65" fmla="*/ 95 h 111"/>
                    <a:gd name="T66" fmla="*/ 20 w 75"/>
                    <a:gd name="T67" fmla="*/ 111 h 111"/>
                    <a:gd name="T68" fmla="*/ 8 w 75"/>
                    <a:gd name="T69" fmla="*/ 106 h 111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75"/>
                    <a:gd name="T106" fmla="*/ 0 h 111"/>
                    <a:gd name="T107" fmla="*/ 75 w 75"/>
                    <a:gd name="T108" fmla="*/ 111 h 111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75" h="111">
                      <a:moveTo>
                        <a:pt x="8" y="106"/>
                      </a:moveTo>
                      <a:lnTo>
                        <a:pt x="8" y="106"/>
                      </a:lnTo>
                      <a:lnTo>
                        <a:pt x="7" y="101"/>
                      </a:lnTo>
                      <a:lnTo>
                        <a:pt x="4" y="88"/>
                      </a:lnTo>
                      <a:lnTo>
                        <a:pt x="1" y="70"/>
                      </a:lnTo>
                      <a:lnTo>
                        <a:pt x="1" y="59"/>
                      </a:lnTo>
                      <a:lnTo>
                        <a:pt x="0" y="48"/>
                      </a:lnTo>
                      <a:lnTo>
                        <a:pt x="1" y="38"/>
                      </a:lnTo>
                      <a:lnTo>
                        <a:pt x="3" y="29"/>
                      </a:lnTo>
                      <a:lnTo>
                        <a:pt x="6" y="19"/>
                      </a:lnTo>
                      <a:lnTo>
                        <a:pt x="11" y="11"/>
                      </a:lnTo>
                      <a:lnTo>
                        <a:pt x="14" y="8"/>
                      </a:lnTo>
                      <a:lnTo>
                        <a:pt x="17" y="6"/>
                      </a:lnTo>
                      <a:lnTo>
                        <a:pt x="21" y="3"/>
                      </a:lnTo>
                      <a:lnTo>
                        <a:pt x="25" y="2"/>
                      </a:lnTo>
                      <a:lnTo>
                        <a:pt x="30" y="1"/>
                      </a:lnTo>
                      <a:lnTo>
                        <a:pt x="35" y="0"/>
                      </a:lnTo>
                      <a:lnTo>
                        <a:pt x="42" y="0"/>
                      </a:lnTo>
                      <a:lnTo>
                        <a:pt x="49" y="1"/>
                      </a:lnTo>
                      <a:lnTo>
                        <a:pt x="52" y="2"/>
                      </a:lnTo>
                      <a:lnTo>
                        <a:pt x="59" y="6"/>
                      </a:lnTo>
                      <a:lnTo>
                        <a:pt x="63" y="9"/>
                      </a:lnTo>
                      <a:lnTo>
                        <a:pt x="67" y="12"/>
                      </a:lnTo>
                      <a:lnTo>
                        <a:pt x="70" y="17"/>
                      </a:lnTo>
                      <a:lnTo>
                        <a:pt x="73" y="22"/>
                      </a:lnTo>
                      <a:lnTo>
                        <a:pt x="75" y="30"/>
                      </a:lnTo>
                      <a:lnTo>
                        <a:pt x="75" y="37"/>
                      </a:lnTo>
                      <a:lnTo>
                        <a:pt x="73" y="46"/>
                      </a:lnTo>
                      <a:lnTo>
                        <a:pt x="68" y="56"/>
                      </a:lnTo>
                      <a:lnTo>
                        <a:pt x="62" y="68"/>
                      </a:lnTo>
                      <a:lnTo>
                        <a:pt x="52" y="81"/>
                      </a:lnTo>
                      <a:lnTo>
                        <a:pt x="37" y="95"/>
                      </a:lnTo>
                      <a:lnTo>
                        <a:pt x="20" y="111"/>
                      </a:lnTo>
                      <a:lnTo>
                        <a:pt x="8" y="106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3" name="Freeform 310"/>
                <p:cNvSpPr>
                  <a:spLocks/>
                </p:cNvSpPr>
                <p:nvPr/>
              </p:nvSpPr>
              <p:spPr bwMode="auto">
                <a:xfrm>
                  <a:off x="1209" y="1100"/>
                  <a:ext cx="91" cy="97"/>
                </a:xfrm>
                <a:custGeom>
                  <a:avLst/>
                  <a:gdLst>
                    <a:gd name="T0" fmla="*/ 11 w 91"/>
                    <a:gd name="T1" fmla="*/ 0 h 97"/>
                    <a:gd name="T2" fmla="*/ 11 w 91"/>
                    <a:gd name="T3" fmla="*/ 0 h 97"/>
                    <a:gd name="T4" fmla="*/ 15 w 91"/>
                    <a:gd name="T5" fmla="*/ 1 h 97"/>
                    <a:gd name="T6" fmla="*/ 28 w 91"/>
                    <a:gd name="T7" fmla="*/ 6 h 97"/>
                    <a:gd name="T8" fmla="*/ 44 w 91"/>
                    <a:gd name="T9" fmla="*/ 12 h 97"/>
                    <a:gd name="T10" fmla="*/ 54 w 91"/>
                    <a:gd name="T11" fmla="*/ 17 h 97"/>
                    <a:gd name="T12" fmla="*/ 63 w 91"/>
                    <a:gd name="T13" fmla="*/ 21 h 97"/>
                    <a:gd name="T14" fmla="*/ 71 w 91"/>
                    <a:gd name="T15" fmla="*/ 27 h 97"/>
                    <a:gd name="T16" fmla="*/ 78 w 91"/>
                    <a:gd name="T17" fmla="*/ 33 h 97"/>
                    <a:gd name="T18" fmla="*/ 84 w 91"/>
                    <a:gd name="T19" fmla="*/ 40 h 97"/>
                    <a:gd name="T20" fmla="*/ 88 w 91"/>
                    <a:gd name="T21" fmla="*/ 48 h 97"/>
                    <a:gd name="T22" fmla="*/ 89 w 91"/>
                    <a:gd name="T23" fmla="*/ 52 h 97"/>
                    <a:gd name="T24" fmla="*/ 91 w 91"/>
                    <a:gd name="T25" fmla="*/ 57 h 97"/>
                    <a:gd name="T26" fmla="*/ 91 w 91"/>
                    <a:gd name="T27" fmla="*/ 61 h 97"/>
                    <a:gd name="T28" fmla="*/ 89 w 91"/>
                    <a:gd name="T29" fmla="*/ 65 h 97"/>
                    <a:gd name="T30" fmla="*/ 87 w 91"/>
                    <a:gd name="T31" fmla="*/ 70 h 97"/>
                    <a:gd name="T32" fmla="*/ 85 w 91"/>
                    <a:gd name="T33" fmla="*/ 75 h 97"/>
                    <a:gd name="T34" fmla="*/ 82 w 91"/>
                    <a:gd name="T35" fmla="*/ 80 h 97"/>
                    <a:gd name="T36" fmla="*/ 78 w 91"/>
                    <a:gd name="T37" fmla="*/ 85 h 97"/>
                    <a:gd name="T38" fmla="*/ 78 w 91"/>
                    <a:gd name="T39" fmla="*/ 85 h 97"/>
                    <a:gd name="T40" fmla="*/ 75 w 91"/>
                    <a:gd name="T41" fmla="*/ 88 h 97"/>
                    <a:gd name="T42" fmla="*/ 69 w 91"/>
                    <a:gd name="T43" fmla="*/ 92 h 97"/>
                    <a:gd name="T44" fmla="*/ 64 w 91"/>
                    <a:gd name="T45" fmla="*/ 95 h 97"/>
                    <a:gd name="T46" fmla="*/ 59 w 91"/>
                    <a:gd name="T47" fmla="*/ 96 h 97"/>
                    <a:gd name="T48" fmla="*/ 54 w 91"/>
                    <a:gd name="T49" fmla="*/ 97 h 97"/>
                    <a:gd name="T50" fmla="*/ 47 w 91"/>
                    <a:gd name="T51" fmla="*/ 97 h 97"/>
                    <a:gd name="T52" fmla="*/ 41 w 91"/>
                    <a:gd name="T53" fmla="*/ 95 h 97"/>
                    <a:gd name="T54" fmla="*/ 34 w 91"/>
                    <a:gd name="T55" fmla="*/ 91 h 97"/>
                    <a:gd name="T56" fmla="*/ 28 w 91"/>
                    <a:gd name="T57" fmla="*/ 84 h 97"/>
                    <a:gd name="T58" fmla="*/ 22 w 91"/>
                    <a:gd name="T59" fmla="*/ 76 h 97"/>
                    <a:gd name="T60" fmla="*/ 16 w 91"/>
                    <a:gd name="T61" fmla="*/ 65 h 97"/>
                    <a:gd name="T62" fmla="*/ 10 w 91"/>
                    <a:gd name="T63" fmla="*/ 50 h 97"/>
                    <a:gd name="T64" fmla="*/ 4 w 91"/>
                    <a:gd name="T65" fmla="*/ 31 h 97"/>
                    <a:gd name="T66" fmla="*/ 0 w 91"/>
                    <a:gd name="T67" fmla="*/ 9 h 97"/>
                    <a:gd name="T68" fmla="*/ 11 w 91"/>
                    <a:gd name="T69" fmla="*/ 0 h 97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91"/>
                    <a:gd name="T106" fmla="*/ 0 h 97"/>
                    <a:gd name="T107" fmla="*/ 91 w 91"/>
                    <a:gd name="T108" fmla="*/ 97 h 97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91" h="97">
                      <a:moveTo>
                        <a:pt x="11" y="0"/>
                      </a:moveTo>
                      <a:lnTo>
                        <a:pt x="11" y="0"/>
                      </a:lnTo>
                      <a:lnTo>
                        <a:pt x="15" y="1"/>
                      </a:lnTo>
                      <a:lnTo>
                        <a:pt x="28" y="6"/>
                      </a:lnTo>
                      <a:lnTo>
                        <a:pt x="44" y="12"/>
                      </a:lnTo>
                      <a:lnTo>
                        <a:pt x="54" y="17"/>
                      </a:lnTo>
                      <a:lnTo>
                        <a:pt x="63" y="21"/>
                      </a:lnTo>
                      <a:lnTo>
                        <a:pt x="71" y="27"/>
                      </a:lnTo>
                      <a:lnTo>
                        <a:pt x="78" y="33"/>
                      </a:lnTo>
                      <a:lnTo>
                        <a:pt x="84" y="40"/>
                      </a:lnTo>
                      <a:lnTo>
                        <a:pt x="88" y="48"/>
                      </a:lnTo>
                      <a:lnTo>
                        <a:pt x="89" y="52"/>
                      </a:lnTo>
                      <a:lnTo>
                        <a:pt x="91" y="57"/>
                      </a:lnTo>
                      <a:lnTo>
                        <a:pt x="91" y="61"/>
                      </a:lnTo>
                      <a:lnTo>
                        <a:pt x="89" y="65"/>
                      </a:lnTo>
                      <a:lnTo>
                        <a:pt x="87" y="70"/>
                      </a:lnTo>
                      <a:lnTo>
                        <a:pt x="85" y="75"/>
                      </a:lnTo>
                      <a:lnTo>
                        <a:pt x="82" y="80"/>
                      </a:lnTo>
                      <a:lnTo>
                        <a:pt x="78" y="85"/>
                      </a:lnTo>
                      <a:lnTo>
                        <a:pt x="75" y="88"/>
                      </a:lnTo>
                      <a:lnTo>
                        <a:pt x="69" y="92"/>
                      </a:lnTo>
                      <a:lnTo>
                        <a:pt x="64" y="95"/>
                      </a:lnTo>
                      <a:lnTo>
                        <a:pt x="59" y="96"/>
                      </a:lnTo>
                      <a:lnTo>
                        <a:pt x="54" y="97"/>
                      </a:lnTo>
                      <a:lnTo>
                        <a:pt x="47" y="97"/>
                      </a:lnTo>
                      <a:lnTo>
                        <a:pt x="41" y="95"/>
                      </a:lnTo>
                      <a:lnTo>
                        <a:pt x="34" y="91"/>
                      </a:lnTo>
                      <a:lnTo>
                        <a:pt x="28" y="84"/>
                      </a:lnTo>
                      <a:lnTo>
                        <a:pt x="22" y="76"/>
                      </a:lnTo>
                      <a:lnTo>
                        <a:pt x="16" y="65"/>
                      </a:lnTo>
                      <a:lnTo>
                        <a:pt x="10" y="50"/>
                      </a:lnTo>
                      <a:lnTo>
                        <a:pt x="4" y="31"/>
                      </a:lnTo>
                      <a:lnTo>
                        <a:pt x="0" y="9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4" name="Freeform 311"/>
                <p:cNvSpPr>
                  <a:spLocks/>
                </p:cNvSpPr>
                <p:nvPr/>
              </p:nvSpPr>
              <p:spPr bwMode="auto">
                <a:xfrm>
                  <a:off x="1226" y="1044"/>
                  <a:ext cx="105" cy="72"/>
                </a:xfrm>
                <a:custGeom>
                  <a:avLst/>
                  <a:gdLst>
                    <a:gd name="T0" fmla="*/ 0 w 105"/>
                    <a:gd name="T1" fmla="*/ 29 h 72"/>
                    <a:gd name="T2" fmla="*/ 0 w 105"/>
                    <a:gd name="T3" fmla="*/ 29 h 72"/>
                    <a:gd name="T4" fmla="*/ 4 w 105"/>
                    <a:gd name="T5" fmla="*/ 27 h 72"/>
                    <a:gd name="T6" fmla="*/ 15 w 105"/>
                    <a:gd name="T7" fmla="*/ 20 h 72"/>
                    <a:gd name="T8" fmla="*/ 30 w 105"/>
                    <a:gd name="T9" fmla="*/ 11 h 72"/>
                    <a:gd name="T10" fmla="*/ 40 w 105"/>
                    <a:gd name="T11" fmla="*/ 7 h 72"/>
                    <a:gd name="T12" fmla="*/ 49 w 105"/>
                    <a:gd name="T13" fmla="*/ 4 h 72"/>
                    <a:gd name="T14" fmla="*/ 59 w 105"/>
                    <a:gd name="T15" fmla="*/ 1 h 72"/>
                    <a:gd name="T16" fmla="*/ 68 w 105"/>
                    <a:gd name="T17" fmla="*/ 0 h 72"/>
                    <a:gd name="T18" fmla="*/ 77 w 105"/>
                    <a:gd name="T19" fmla="*/ 0 h 72"/>
                    <a:gd name="T20" fmla="*/ 85 w 105"/>
                    <a:gd name="T21" fmla="*/ 2 h 72"/>
                    <a:gd name="T22" fmla="*/ 89 w 105"/>
                    <a:gd name="T23" fmla="*/ 4 h 72"/>
                    <a:gd name="T24" fmla="*/ 92 w 105"/>
                    <a:gd name="T25" fmla="*/ 6 h 72"/>
                    <a:gd name="T26" fmla="*/ 95 w 105"/>
                    <a:gd name="T27" fmla="*/ 9 h 72"/>
                    <a:gd name="T28" fmla="*/ 98 w 105"/>
                    <a:gd name="T29" fmla="*/ 13 h 72"/>
                    <a:gd name="T30" fmla="*/ 101 w 105"/>
                    <a:gd name="T31" fmla="*/ 17 h 72"/>
                    <a:gd name="T32" fmla="*/ 103 w 105"/>
                    <a:gd name="T33" fmla="*/ 23 h 72"/>
                    <a:gd name="T34" fmla="*/ 104 w 105"/>
                    <a:gd name="T35" fmla="*/ 29 h 72"/>
                    <a:gd name="T36" fmla="*/ 105 w 105"/>
                    <a:gd name="T37" fmla="*/ 35 h 72"/>
                    <a:gd name="T38" fmla="*/ 105 w 105"/>
                    <a:gd name="T39" fmla="*/ 35 h 72"/>
                    <a:gd name="T40" fmla="*/ 105 w 105"/>
                    <a:gd name="T41" fmla="*/ 39 h 72"/>
                    <a:gd name="T42" fmla="*/ 104 w 105"/>
                    <a:gd name="T43" fmla="*/ 46 h 72"/>
                    <a:gd name="T44" fmla="*/ 103 w 105"/>
                    <a:gd name="T45" fmla="*/ 51 h 72"/>
                    <a:gd name="T46" fmla="*/ 101 w 105"/>
                    <a:gd name="T47" fmla="*/ 56 h 72"/>
                    <a:gd name="T48" fmla="*/ 98 w 105"/>
                    <a:gd name="T49" fmla="*/ 62 h 72"/>
                    <a:gd name="T50" fmla="*/ 94 w 105"/>
                    <a:gd name="T51" fmla="*/ 66 h 72"/>
                    <a:gd name="T52" fmla="*/ 88 w 105"/>
                    <a:gd name="T53" fmla="*/ 69 h 72"/>
                    <a:gd name="T54" fmla="*/ 82 w 105"/>
                    <a:gd name="T55" fmla="*/ 72 h 72"/>
                    <a:gd name="T56" fmla="*/ 72 w 105"/>
                    <a:gd name="T57" fmla="*/ 72 h 72"/>
                    <a:gd name="T58" fmla="*/ 62 w 105"/>
                    <a:gd name="T59" fmla="*/ 72 h 72"/>
                    <a:gd name="T60" fmla="*/ 50 w 105"/>
                    <a:gd name="T61" fmla="*/ 69 h 72"/>
                    <a:gd name="T62" fmla="*/ 36 w 105"/>
                    <a:gd name="T63" fmla="*/ 63 h 72"/>
                    <a:gd name="T64" fmla="*/ 18 w 105"/>
                    <a:gd name="T65" fmla="*/ 54 h 72"/>
                    <a:gd name="T66" fmla="*/ 0 w 105"/>
                    <a:gd name="T67" fmla="*/ 43 h 72"/>
                    <a:gd name="T68" fmla="*/ 0 w 105"/>
                    <a:gd name="T69" fmla="*/ 29 h 72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05"/>
                    <a:gd name="T106" fmla="*/ 0 h 72"/>
                    <a:gd name="T107" fmla="*/ 105 w 105"/>
                    <a:gd name="T108" fmla="*/ 72 h 72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05" h="72">
                      <a:moveTo>
                        <a:pt x="0" y="29"/>
                      </a:moveTo>
                      <a:lnTo>
                        <a:pt x="0" y="29"/>
                      </a:lnTo>
                      <a:lnTo>
                        <a:pt x="4" y="27"/>
                      </a:lnTo>
                      <a:lnTo>
                        <a:pt x="15" y="20"/>
                      </a:lnTo>
                      <a:lnTo>
                        <a:pt x="30" y="11"/>
                      </a:lnTo>
                      <a:lnTo>
                        <a:pt x="40" y="7"/>
                      </a:lnTo>
                      <a:lnTo>
                        <a:pt x="49" y="4"/>
                      </a:lnTo>
                      <a:lnTo>
                        <a:pt x="59" y="1"/>
                      </a:lnTo>
                      <a:lnTo>
                        <a:pt x="68" y="0"/>
                      </a:lnTo>
                      <a:lnTo>
                        <a:pt x="77" y="0"/>
                      </a:lnTo>
                      <a:lnTo>
                        <a:pt x="85" y="2"/>
                      </a:lnTo>
                      <a:lnTo>
                        <a:pt x="89" y="4"/>
                      </a:lnTo>
                      <a:lnTo>
                        <a:pt x="92" y="6"/>
                      </a:lnTo>
                      <a:lnTo>
                        <a:pt x="95" y="9"/>
                      </a:lnTo>
                      <a:lnTo>
                        <a:pt x="98" y="13"/>
                      </a:lnTo>
                      <a:lnTo>
                        <a:pt x="101" y="17"/>
                      </a:lnTo>
                      <a:lnTo>
                        <a:pt x="103" y="23"/>
                      </a:lnTo>
                      <a:lnTo>
                        <a:pt x="104" y="29"/>
                      </a:lnTo>
                      <a:lnTo>
                        <a:pt x="105" y="35"/>
                      </a:lnTo>
                      <a:lnTo>
                        <a:pt x="105" y="39"/>
                      </a:lnTo>
                      <a:lnTo>
                        <a:pt x="104" y="46"/>
                      </a:lnTo>
                      <a:lnTo>
                        <a:pt x="103" y="51"/>
                      </a:lnTo>
                      <a:lnTo>
                        <a:pt x="101" y="56"/>
                      </a:lnTo>
                      <a:lnTo>
                        <a:pt x="98" y="62"/>
                      </a:lnTo>
                      <a:lnTo>
                        <a:pt x="94" y="66"/>
                      </a:lnTo>
                      <a:lnTo>
                        <a:pt x="88" y="69"/>
                      </a:lnTo>
                      <a:lnTo>
                        <a:pt x="82" y="72"/>
                      </a:lnTo>
                      <a:lnTo>
                        <a:pt x="72" y="72"/>
                      </a:lnTo>
                      <a:lnTo>
                        <a:pt x="62" y="72"/>
                      </a:lnTo>
                      <a:lnTo>
                        <a:pt x="50" y="69"/>
                      </a:lnTo>
                      <a:lnTo>
                        <a:pt x="36" y="63"/>
                      </a:lnTo>
                      <a:lnTo>
                        <a:pt x="18" y="54"/>
                      </a:lnTo>
                      <a:lnTo>
                        <a:pt x="0" y="43"/>
                      </a:lnTo>
                      <a:lnTo>
                        <a:pt x="0" y="29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5" name="Freeform 312"/>
                <p:cNvSpPr>
                  <a:spLocks/>
                </p:cNvSpPr>
                <p:nvPr/>
              </p:nvSpPr>
              <p:spPr bwMode="auto">
                <a:xfrm>
                  <a:off x="1214" y="967"/>
                  <a:ext cx="104" cy="87"/>
                </a:xfrm>
                <a:custGeom>
                  <a:avLst/>
                  <a:gdLst>
                    <a:gd name="T0" fmla="*/ 0 w 104"/>
                    <a:gd name="T1" fmla="*/ 76 h 87"/>
                    <a:gd name="T2" fmla="*/ 0 w 104"/>
                    <a:gd name="T3" fmla="*/ 76 h 87"/>
                    <a:gd name="T4" fmla="*/ 2 w 104"/>
                    <a:gd name="T5" fmla="*/ 72 h 87"/>
                    <a:gd name="T6" fmla="*/ 8 w 104"/>
                    <a:gd name="T7" fmla="*/ 59 h 87"/>
                    <a:gd name="T8" fmla="*/ 17 w 104"/>
                    <a:gd name="T9" fmla="*/ 42 h 87"/>
                    <a:gd name="T10" fmla="*/ 22 w 104"/>
                    <a:gd name="T11" fmla="*/ 33 h 87"/>
                    <a:gd name="T12" fmla="*/ 28 w 104"/>
                    <a:gd name="T13" fmla="*/ 25 h 87"/>
                    <a:gd name="T14" fmla="*/ 34 w 104"/>
                    <a:gd name="T15" fmla="*/ 17 h 87"/>
                    <a:gd name="T16" fmla="*/ 42 w 104"/>
                    <a:gd name="T17" fmla="*/ 10 h 87"/>
                    <a:gd name="T18" fmla="*/ 50 w 104"/>
                    <a:gd name="T19" fmla="*/ 4 h 87"/>
                    <a:gd name="T20" fmla="*/ 58 w 104"/>
                    <a:gd name="T21" fmla="*/ 1 h 87"/>
                    <a:gd name="T22" fmla="*/ 62 w 104"/>
                    <a:gd name="T23" fmla="*/ 0 h 87"/>
                    <a:gd name="T24" fmla="*/ 67 w 104"/>
                    <a:gd name="T25" fmla="*/ 0 h 87"/>
                    <a:gd name="T26" fmla="*/ 71 w 104"/>
                    <a:gd name="T27" fmla="*/ 0 h 87"/>
                    <a:gd name="T28" fmla="*/ 76 w 104"/>
                    <a:gd name="T29" fmla="*/ 1 h 87"/>
                    <a:gd name="T30" fmla="*/ 80 w 104"/>
                    <a:gd name="T31" fmla="*/ 3 h 87"/>
                    <a:gd name="T32" fmla="*/ 86 w 104"/>
                    <a:gd name="T33" fmla="*/ 6 h 87"/>
                    <a:gd name="T34" fmla="*/ 91 w 104"/>
                    <a:gd name="T35" fmla="*/ 10 h 87"/>
                    <a:gd name="T36" fmla="*/ 95 w 104"/>
                    <a:gd name="T37" fmla="*/ 14 h 87"/>
                    <a:gd name="T38" fmla="*/ 95 w 104"/>
                    <a:gd name="T39" fmla="*/ 14 h 87"/>
                    <a:gd name="T40" fmla="*/ 97 w 104"/>
                    <a:gd name="T41" fmla="*/ 18 h 87"/>
                    <a:gd name="T42" fmla="*/ 101 w 104"/>
                    <a:gd name="T43" fmla="*/ 25 h 87"/>
                    <a:gd name="T44" fmla="*/ 103 w 104"/>
                    <a:gd name="T45" fmla="*/ 29 h 87"/>
                    <a:gd name="T46" fmla="*/ 104 w 104"/>
                    <a:gd name="T47" fmla="*/ 34 h 87"/>
                    <a:gd name="T48" fmla="*/ 104 w 104"/>
                    <a:gd name="T49" fmla="*/ 40 h 87"/>
                    <a:gd name="T50" fmla="*/ 103 w 104"/>
                    <a:gd name="T51" fmla="*/ 46 h 87"/>
                    <a:gd name="T52" fmla="*/ 100 w 104"/>
                    <a:gd name="T53" fmla="*/ 52 h 87"/>
                    <a:gd name="T54" fmla="*/ 96 w 104"/>
                    <a:gd name="T55" fmla="*/ 59 h 87"/>
                    <a:gd name="T56" fmla="*/ 89 w 104"/>
                    <a:gd name="T57" fmla="*/ 65 h 87"/>
                    <a:gd name="T58" fmla="*/ 79 w 104"/>
                    <a:gd name="T59" fmla="*/ 71 h 87"/>
                    <a:gd name="T60" fmla="*/ 67 w 104"/>
                    <a:gd name="T61" fmla="*/ 76 h 87"/>
                    <a:gd name="T62" fmla="*/ 52 w 104"/>
                    <a:gd name="T63" fmla="*/ 81 h 87"/>
                    <a:gd name="T64" fmla="*/ 32 w 104"/>
                    <a:gd name="T65" fmla="*/ 84 h 87"/>
                    <a:gd name="T66" fmla="*/ 9 w 104"/>
                    <a:gd name="T67" fmla="*/ 87 h 87"/>
                    <a:gd name="T68" fmla="*/ 0 w 104"/>
                    <a:gd name="T69" fmla="*/ 76 h 87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04"/>
                    <a:gd name="T106" fmla="*/ 0 h 87"/>
                    <a:gd name="T107" fmla="*/ 104 w 104"/>
                    <a:gd name="T108" fmla="*/ 87 h 87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04" h="87">
                      <a:moveTo>
                        <a:pt x="0" y="76"/>
                      </a:moveTo>
                      <a:lnTo>
                        <a:pt x="0" y="76"/>
                      </a:lnTo>
                      <a:lnTo>
                        <a:pt x="2" y="72"/>
                      </a:lnTo>
                      <a:lnTo>
                        <a:pt x="8" y="59"/>
                      </a:lnTo>
                      <a:lnTo>
                        <a:pt x="17" y="42"/>
                      </a:lnTo>
                      <a:lnTo>
                        <a:pt x="22" y="33"/>
                      </a:lnTo>
                      <a:lnTo>
                        <a:pt x="28" y="25"/>
                      </a:lnTo>
                      <a:lnTo>
                        <a:pt x="34" y="17"/>
                      </a:lnTo>
                      <a:lnTo>
                        <a:pt x="42" y="10"/>
                      </a:lnTo>
                      <a:lnTo>
                        <a:pt x="50" y="4"/>
                      </a:lnTo>
                      <a:lnTo>
                        <a:pt x="58" y="1"/>
                      </a:lnTo>
                      <a:lnTo>
                        <a:pt x="62" y="0"/>
                      </a:lnTo>
                      <a:lnTo>
                        <a:pt x="67" y="0"/>
                      </a:lnTo>
                      <a:lnTo>
                        <a:pt x="71" y="0"/>
                      </a:lnTo>
                      <a:lnTo>
                        <a:pt x="76" y="1"/>
                      </a:lnTo>
                      <a:lnTo>
                        <a:pt x="80" y="3"/>
                      </a:lnTo>
                      <a:lnTo>
                        <a:pt x="86" y="6"/>
                      </a:lnTo>
                      <a:lnTo>
                        <a:pt x="91" y="10"/>
                      </a:lnTo>
                      <a:lnTo>
                        <a:pt x="95" y="14"/>
                      </a:lnTo>
                      <a:lnTo>
                        <a:pt x="97" y="18"/>
                      </a:lnTo>
                      <a:lnTo>
                        <a:pt x="101" y="25"/>
                      </a:lnTo>
                      <a:lnTo>
                        <a:pt x="103" y="29"/>
                      </a:lnTo>
                      <a:lnTo>
                        <a:pt x="104" y="34"/>
                      </a:lnTo>
                      <a:lnTo>
                        <a:pt x="104" y="40"/>
                      </a:lnTo>
                      <a:lnTo>
                        <a:pt x="103" y="46"/>
                      </a:lnTo>
                      <a:lnTo>
                        <a:pt x="100" y="52"/>
                      </a:lnTo>
                      <a:lnTo>
                        <a:pt x="96" y="59"/>
                      </a:lnTo>
                      <a:lnTo>
                        <a:pt x="89" y="65"/>
                      </a:lnTo>
                      <a:lnTo>
                        <a:pt x="79" y="71"/>
                      </a:lnTo>
                      <a:lnTo>
                        <a:pt x="67" y="76"/>
                      </a:lnTo>
                      <a:lnTo>
                        <a:pt x="52" y="81"/>
                      </a:lnTo>
                      <a:lnTo>
                        <a:pt x="32" y="84"/>
                      </a:lnTo>
                      <a:lnTo>
                        <a:pt x="9" y="87"/>
                      </a:lnTo>
                      <a:lnTo>
                        <a:pt x="0" y="76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02" name="Group 470"/>
              <p:cNvGrpSpPr>
                <a:grpSpLocks/>
              </p:cNvGrpSpPr>
              <p:nvPr/>
            </p:nvGrpSpPr>
            <p:grpSpPr bwMode="auto">
              <a:xfrm>
                <a:off x="1039" y="1723"/>
                <a:ext cx="200" cy="202"/>
                <a:chOff x="1039" y="1723"/>
                <a:chExt cx="200" cy="202"/>
              </a:xfrm>
            </p:grpSpPr>
            <p:sp>
              <p:nvSpPr>
                <p:cNvPr id="3136" name="Freeform 326"/>
                <p:cNvSpPr>
                  <a:spLocks/>
                </p:cNvSpPr>
                <p:nvPr/>
              </p:nvSpPr>
              <p:spPr bwMode="auto">
                <a:xfrm>
                  <a:off x="1112" y="1796"/>
                  <a:ext cx="57" cy="59"/>
                </a:xfrm>
                <a:custGeom>
                  <a:avLst/>
                  <a:gdLst>
                    <a:gd name="T0" fmla="*/ 5 w 57"/>
                    <a:gd name="T1" fmla="*/ 13 h 59"/>
                    <a:gd name="T2" fmla="*/ 5 w 57"/>
                    <a:gd name="T3" fmla="*/ 13 h 59"/>
                    <a:gd name="T4" fmla="*/ 2 w 57"/>
                    <a:gd name="T5" fmla="*/ 18 h 59"/>
                    <a:gd name="T6" fmla="*/ 0 w 57"/>
                    <a:gd name="T7" fmla="*/ 23 h 59"/>
                    <a:gd name="T8" fmla="*/ 0 w 57"/>
                    <a:gd name="T9" fmla="*/ 29 h 59"/>
                    <a:gd name="T10" fmla="*/ 0 w 57"/>
                    <a:gd name="T11" fmla="*/ 34 h 59"/>
                    <a:gd name="T12" fmla="*/ 1 w 57"/>
                    <a:gd name="T13" fmla="*/ 40 h 59"/>
                    <a:gd name="T14" fmla="*/ 4 w 57"/>
                    <a:gd name="T15" fmla="*/ 45 h 59"/>
                    <a:gd name="T16" fmla="*/ 7 w 57"/>
                    <a:gd name="T17" fmla="*/ 50 h 59"/>
                    <a:gd name="T18" fmla="*/ 11 w 57"/>
                    <a:gd name="T19" fmla="*/ 54 h 59"/>
                    <a:gd name="T20" fmla="*/ 11 w 57"/>
                    <a:gd name="T21" fmla="*/ 54 h 59"/>
                    <a:gd name="T22" fmla="*/ 16 w 57"/>
                    <a:gd name="T23" fmla="*/ 57 h 59"/>
                    <a:gd name="T24" fmla="*/ 22 w 57"/>
                    <a:gd name="T25" fmla="*/ 58 h 59"/>
                    <a:gd name="T26" fmla="*/ 28 w 57"/>
                    <a:gd name="T27" fmla="*/ 59 h 59"/>
                    <a:gd name="T28" fmla="*/ 34 w 57"/>
                    <a:gd name="T29" fmla="*/ 59 h 59"/>
                    <a:gd name="T30" fmla="*/ 39 w 57"/>
                    <a:gd name="T31" fmla="*/ 57 h 59"/>
                    <a:gd name="T32" fmla="*/ 44 w 57"/>
                    <a:gd name="T33" fmla="*/ 55 h 59"/>
                    <a:gd name="T34" fmla="*/ 48 w 57"/>
                    <a:gd name="T35" fmla="*/ 52 h 59"/>
                    <a:gd name="T36" fmla="*/ 52 w 57"/>
                    <a:gd name="T37" fmla="*/ 47 h 59"/>
                    <a:gd name="T38" fmla="*/ 52 w 57"/>
                    <a:gd name="T39" fmla="*/ 47 h 59"/>
                    <a:gd name="T40" fmla="*/ 55 w 57"/>
                    <a:gd name="T41" fmla="*/ 41 h 59"/>
                    <a:gd name="T42" fmla="*/ 57 w 57"/>
                    <a:gd name="T43" fmla="*/ 36 h 59"/>
                    <a:gd name="T44" fmla="*/ 57 w 57"/>
                    <a:gd name="T45" fmla="*/ 31 h 59"/>
                    <a:gd name="T46" fmla="*/ 57 w 57"/>
                    <a:gd name="T47" fmla="*/ 25 h 59"/>
                    <a:gd name="T48" fmla="*/ 56 w 57"/>
                    <a:gd name="T49" fmla="*/ 20 h 59"/>
                    <a:gd name="T50" fmla="*/ 53 w 57"/>
                    <a:gd name="T51" fmla="*/ 15 h 59"/>
                    <a:gd name="T52" fmla="*/ 50 w 57"/>
                    <a:gd name="T53" fmla="*/ 10 h 59"/>
                    <a:gd name="T54" fmla="*/ 45 w 57"/>
                    <a:gd name="T55" fmla="*/ 7 h 59"/>
                    <a:gd name="T56" fmla="*/ 45 w 57"/>
                    <a:gd name="T57" fmla="*/ 7 h 59"/>
                    <a:gd name="T58" fmla="*/ 40 w 57"/>
                    <a:gd name="T59" fmla="*/ 4 h 59"/>
                    <a:gd name="T60" fmla="*/ 35 w 57"/>
                    <a:gd name="T61" fmla="*/ 2 h 59"/>
                    <a:gd name="T62" fmla="*/ 30 w 57"/>
                    <a:gd name="T63" fmla="*/ 0 h 59"/>
                    <a:gd name="T64" fmla="*/ 23 w 57"/>
                    <a:gd name="T65" fmla="*/ 2 h 59"/>
                    <a:gd name="T66" fmla="*/ 18 w 57"/>
                    <a:gd name="T67" fmla="*/ 3 h 59"/>
                    <a:gd name="T68" fmla="*/ 13 w 57"/>
                    <a:gd name="T69" fmla="*/ 6 h 59"/>
                    <a:gd name="T70" fmla="*/ 9 w 57"/>
                    <a:gd name="T71" fmla="*/ 9 h 59"/>
                    <a:gd name="T72" fmla="*/ 5 w 57"/>
                    <a:gd name="T73" fmla="*/ 13 h 59"/>
                    <a:gd name="T74" fmla="*/ 5 w 57"/>
                    <a:gd name="T75" fmla="*/ 13 h 59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57"/>
                    <a:gd name="T115" fmla="*/ 0 h 59"/>
                    <a:gd name="T116" fmla="*/ 57 w 57"/>
                    <a:gd name="T117" fmla="*/ 59 h 59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57" h="59">
                      <a:moveTo>
                        <a:pt x="5" y="13"/>
                      </a:moveTo>
                      <a:lnTo>
                        <a:pt x="5" y="13"/>
                      </a:lnTo>
                      <a:lnTo>
                        <a:pt x="2" y="18"/>
                      </a:lnTo>
                      <a:lnTo>
                        <a:pt x="0" y="23"/>
                      </a:lnTo>
                      <a:lnTo>
                        <a:pt x="0" y="29"/>
                      </a:lnTo>
                      <a:lnTo>
                        <a:pt x="0" y="34"/>
                      </a:lnTo>
                      <a:lnTo>
                        <a:pt x="1" y="40"/>
                      </a:lnTo>
                      <a:lnTo>
                        <a:pt x="4" y="45"/>
                      </a:lnTo>
                      <a:lnTo>
                        <a:pt x="7" y="50"/>
                      </a:lnTo>
                      <a:lnTo>
                        <a:pt x="11" y="54"/>
                      </a:lnTo>
                      <a:lnTo>
                        <a:pt x="16" y="57"/>
                      </a:lnTo>
                      <a:lnTo>
                        <a:pt x="22" y="58"/>
                      </a:lnTo>
                      <a:lnTo>
                        <a:pt x="28" y="59"/>
                      </a:lnTo>
                      <a:lnTo>
                        <a:pt x="34" y="59"/>
                      </a:lnTo>
                      <a:lnTo>
                        <a:pt x="39" y="57"/>
                      </a:lnTo>
                      <a:lnTo>
                        <a:pt x="44" y="55"/>
                      </a:lnTo>
                      <a:lnTo>
                        <a:pt x="48" y="52"/>
                      </a:lnTo>
                      <a:lnTo>
                        <a:pt x="52" y="47"/>
                      </a:lnTo>
                      <a:lnTo>
                        <a:pt x="55" y="41"/>
                      </a:lnTo>
                      <a:lnTo>
                        <a:pt x="57" y="36"/>
                      </a:lnTo>
                      <a:lnTo>
                        <a:pt x="57" y="31"/>
                      </a:lnTo>
                      <a:lnTo>
                        <a:pt x="57" y="25"/>
                      </a:lnTo>
                      <a:lnTo>
                        <a:pt x="56" y="20"/>
                      </a:lnTo>
                      <a:lnTo>
                        <a:pt x="53" y="15"/>
                      </a:lnTo>
                      <a:lnTo>
                        <a:pt x="50" y="10"/>
                      </a:lnTo>
                      <a:lnTo>
                        <a:pt x="45" y="7"/>
                      </a:lnTo>
                      <a:lnTo>
                        <a:pt x="40" y="4"/>
                      </a:lnTo>
                      <a:lnTo>
                        <a:pt x="35" y="2"/>
                      </a:lnTo>
                      <a:lnTo>
                        <a:pt x="30" y="0"/>
                      </a:lnTo>
                      <a:lnTo>
                        <a:pt x="23" y="2"/>
                      </a:lnTo>
                      <a:lnTo>
                        <a:pt x="18" y="3"/>
                      </a:lnTo>
                      <a:lnTo>
                        <a:pt x="13" y="6"/>
                      </a:lnTo>
                      <a:lnTo>
                        <a:pt x="9" y="9"/>
                      </a:lnTo>
                      <a:lnTo>
                        <a:pt x="5" y="13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7" name="Freeform 327"/>
                <p:cNvSpPr>
                  <a:spLocks/>
                </p:cNvSpPr>
                <p:nvPr/>
              </p:nvSpPr>
              <p:spPr bwMode="auto">
                <a:xfrm>
                  <a:off x="1155" y="1740"/>
                  <a:ext cx="57" cy="66"/>
                </a:xfrm>
                <a:custGeom>
                  <a:avLst/>
                  <a:gdLst>
                    <a:gd name="T0" fmla="*/ 7 w 57"/>
                    <a:gd name="T1" fmla="*/ 66 h 66"/>
                    <a:gd name="T2" fmla="*/ 7 w 57"/>
                    <a:gd name="T3" fmla="*/ 66 h 66"/>
                    <a:gd name="T4" fmla="*/ 18 w 57"/>
                    <a:gd name="T5" fmla="*/ 62 h 66"/>
                    <a:gd name="T6" fmla="*/ 30 w 57"/>
                    <a:gd name="T7" fmla="*/ 55 h 66"/>
                    <a:gd name="T8" fmla="*/ 41 w 57"/>
                    <a:gd name="T9" fmla="*/ 48 h 66"/>
                    <a:gd name="T10" fmla="*/ 46 w 57"/>
                    <a:gd name="T11" fmla="*/ 44 h 66"/>
                    <a:gd name="T12" fmla="*/ 50 w 57"/>
                    <a:gd name="T13" fmla="*/ 40 h 66"/>
                    <a:gd name="T14" fmla="*/ 54 w 57"/>
                    <a:gd name="T15" fmla="*/ 35 h 66"/>
                    <a:gd name="T16" fmla="*/ 56 w 57"/>
                    <a:gd name="T17" fmla="*/ 30 h 66"/>
                    <a:gd name="T18" fmla="*/ 57 w 57"/>
                    <a:gd name="T19" fmla="*/ 24 h 66"/>
                    <a:gd name="T20" fmla="*/ 56 w 57"/>
                    <a:gd name="T21" fmla="*/ 18 h 66"/>
                    <a:gd name="T22" fmla="*/ 53 w 57"/>
                    <a:gd name="T23" fmla="*/ 11 h 66"/>
                    <a:gd name="T24" fmla="*/ 48 w 57"/>
                    <a:gd name="T25" fmla="*/ 5 h 66"/>
                    <a:gd name="T26" fmla="*/ 48 w 57"/>
                    <a:gd name="T27" fmla="*/ 5 h 66"/>
                    <a:gd name="T28" fmla="*/ 46 w 57"/>
                    <a:gd name="T29" fmla="*/ 4 h 66"/>
                    <a:gd name="T30" fmla="*/ 42 w 57"/>
                    <a:gd name="T31" fmla="*/ 2 h 66"/>
                    <a:gd name="T32" fmla="*/ 35 w 57"/>
                    <a:gd name="T33" fmla="*/ 0 h 66"/>
                    <a:gd name="T34" fmla="*/ 32 w 57"/>
                    <a:gd name="T35" fmla="*/ 0 h 66"/>
                    <a:gd name="T36" fmla="*/ 28 w 57"/>
                    <a:gd name="T37" fmla="*/ 0 h 66"/>
                    <a:gd name="T38" fmla="*/ 24 w 57"/>
                    <a:gd name="T39" fmla="*/ 2 h 66"/>
                    <a:gd name="T40" fmla="*/ 19 w 57"/>
                    <a:gd name="T41" fmla="*/ 5 h 66"/>
                    <a:gd name="T42" fmla="*/ 15 w 57"/>
                    <a:gd name="T43" fmla="*/ 9 h 66"/>
                    <a:gd name="T44" fmla="*/ 11 w 57"/>
                    <a:gd name="T45" fmla="*/ 15 h 66"/>
                    <a:gd name="T46" fmla="*/ 8 w 57"/>
                    <a:gd name="T47" fmla="*/ 24 h 66"/>
                    <a:gd name="T48" fmla="*/ 5 w 57"/>
                    <a:gd name="T49" fmla="*/ 33 h 66"/>
                    <a:gd name="T50" fmla="*/ 2 w 57"/>
                    <a:gd name="T51" fmla="*/ 46 h 66"/>
                    <a:gd name="T52" fmla="*/ 0 w 57"/>
                    <a:gd name="T53" fmla="*/ 61 h 66"/>
                    <a:gd name="T54" fmla="*/ 7 w 57"/>
                    <a:gd name="T55" fmla="*/ 66 h 6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7"/>
                    <a:gd name="T85" fmla="*/ 0 h 66"/>
                    <a:gd name="T86" fmla="*/ 57 w 57"/>
                    <a:gd name="T87" fmla="*/ 66 h 6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7" h="66">
                      <a:moveTo>
                        <a:pt x="7" y="66"/>
                      </a:moveTo>
                      <a:lnTo>
                        <a:pt x="7" y="66"/>
                      </a:lnTo>
                      <a:lnTo>
                        <a:pt x="18" y="62"/>
                      </a:lnTo>
                      <a:lnTo>
                        <a:pt x="30" y="55"/>
                      </a:lnTo>
                      <a:lnTo>
                        <a:pt x="41" y="48"/>
                      </a:lnTo>
                      <a:lnTo>
                        <a:pt x="46" y="44"/>
                      </a:lnTo>
                      <a:lnTo>
                        <a:pt x="50" y="40"/>
                      </a:lnTo>
                      <a:lnTo>
                        <a:pt x="54" y="35"/>
                      </a:lnTo>
                      <a:lnTo>
                        <a:pt x="56" y="30"/>
                      </a:lnTo>
                      <a:lnTo>
                        <a:pt x="57" y="24"/>
                      </a:lnTo>
                      <a:lnTo>
                        <a:pt x="56" y="18"/>
                      </a:lnTo>
                      <a:lnTo>
                        <a:pt x="53" y="11"/>
                      </a:lnTo>
                      <a:lnTo>
                        <a:pt x="48" y="5"/>
                      </a:lnTo>
                      <a:lnTo>
                        <a:pt x="46" y="4"/>
                      </a:lnTo>
                      <a:lnTo>
                        <a:pt x="42" y="2"/>
                      </a:lnTo>
                      <a:lnTo>
                        <a:pt x="35" y="0"/>
                      </a:lnTo>
                      <a:lnTo>
                        <a:pt x="32" y="0"/>
                      </a:lnTo>
                      <a:lnTo>
                        <a:pt x="28" y="0"/>
                      </a:lnTo>
                      <a:lnTo>
                        <a:pt x="24" y="2"/>
                      </a:lnTo>
                      <a:lnTo>
                        <a:pt x="19" y="5"/>
                      </a:lnTo>
                      <a:lnTo>
                        <a:pt x="15" y="9"/>
                      </a:lnTo>
                      <a:lnTo>
                        <a:pt x="11" y="15"/>
                      </a:lnTo>
                      <a:lnTo>
                        <a:pt x="8" y="24"/>
                      </a:lnTo>
                      <a:lnTo>
                        <a:pt x="5" y="33"/>
                      </a:lnTo>
                      <a:lnTo>
                        <a:pt x="2" y="46"/>
                      </a:lnTo>
                      <a:lnTo>
                        <a:pt x="0" y="61"/>
                      </a:lnTo>
                      <a:lnTo>
                        <a:pt x="7" y="66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8" name="Freeform 328"/>
                <p:cNvSpPr>
                  <a:spLocks/>
                </p:cNvSpPr>
                <p:nvPr/>
              </p:nvSpPr>
              <p:spPr bwMode="auto">
                <a:xfrm>
                  <a:off x="1116" y="1723"/>
                  <a:ext cx="46" cy="72"/>
                </a:xfrm>
                <a:custGeom>
                  <a:avLst/>
                  <a:gdLst>
                    <a:gd name="T0" fmla="*/ 30 w 46"/>
                    <a:gd name="T1" fmla="*/ 72 h 72"/>
                    <a:gd name="T2" fmla="*/ 30 w 46"/>
                    <a:gd name="T3" fmla="*/ 72 h 72"/>
                    <a:gd name="T4" fmla="*/ 35 w 46"/>
                    <a:gd name="T5" fmla="*/ 61 h 72"/>
                    <a:gd name="T6" fmla="*/ 40 w 46"/>
                    <a:gd name="T7" fmla="*/ 51 h 72"/>
                    <a:gd name="T8" fmla="*/ 44 w 46"/>
                    <a:gd name="T9" fmla="*/ 38 h 72"/>
                    <a:gd name="T10" fmla="*/ 46 w 46"/>
                    <a:gd name="T11" fmla="*/ 31 h 72"/>
                    <a:gd name="T12" fmla="*/ 46 w 46"/>
                    <a:gd name="T13" fmla="*/ 25 h 72"/>
                    <a:gd name="T14" fmla="*/ 46 w 46"/>
                    <a:gd name="T15" fmla="*/ 19 h 72"/>
                    <a:gd name="T16" fmla="*/ 44 w 46"/>
                    <a:gd name="T17" fmla="*/ 13 h 72"/>
                    <a:gd name="T18" fmla="*/ 41 w 46"/>
                    <a:gd name="T19" fmla="*/ 8 h 72"/>
                    <a:gd name="T20" fmla="*/ 37 w 46"/>
                    <a:gd name="T21" fmla="*/ 5 h 72"/>
                    <a:gd name="T22" fmla="*/ 31 w 46"/>
                    <a:gd name="T23" fmla="*/ 2 h 72"/>
                    <a:gd name="T24" fmla="*/ 23 w 46"/>
                    <a:gd name="T25" fmla="*/ 0 h 72"/>
                    <a:gd name="T26" fmla="*/ 23 w 46"/>
                    <a:gd name="T27" fmla="*/ 0 h 72"/>
                    <a:gd name="T28" fmla="*/ 21 w 46"/>
                    <a:gd name="T29" fmla="*/ 1 h 72"/>
                    <a:gd name="T30" fmla="*/ 15 w 46"/>
                    <a:gd name="T31" fmla="*/ 1 h 72"/>
                    <a:gd name="T32" fmla="*/ 9 w 46"/>
                    <a:gd name="T33" fmla="*/ 4 h 72"/>
                    <a:gd name="T34" fmla="*/ 6 w 46"/>
                    <a:gd name="T35" fmla="*/ 6 h 72"/>
                    <a:gd name="T36" fmla="*/ 3 w 46"/>
                    <a:gd name="T37" fmla="*/ 9 h 72"/>
                    <a:gd name="T38" fmla="*/ 1 w 46"/>
                    <a:gd name="T39" fmla="*/ 13 h 72"/>
                    <a:gd name="T40" fmla="*/ 0 w 46"/>
                    <a:gd name="T41" fmla="*/ 17 h 72"/>
                    <a:gd name="T42" fmla="*/ 0 w 46"/>
                    <a:gd name="T43" fmla="*/ 23 h 72"/>
                    <a:gd name="T44" fmla="*/ 1 w 46"/>
                    <a:gd name="T45" fmla="*/ 30 h 72"/>
                    <a:gd name="T46" fmla="*/ 3 w 46"/>
                    <a:gd name="T47" fmla="*/ 39 h 72"/>
                    <a:gd name="T48" fmla="*/ 7 w 46"/>
                    <a:gd name="T49" fmla="*/ 49 h 72"/>
                    <a:gd name="T50" fmla="*/ 13 w 46"/>
                    <a:gd name="T51" fmla="*/ 60 h 72"/>
                    <a:gd name="T52" fmla="*/ 21 w 46"/>
                    <a:gd name="T53" fmla="*/ 72 h 72"/>
                    <a:gd name="T54" fmla="*/ 30 w 46"/>
                    <a:gd name="T55" fmla="*/ 72 h 7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"/>
                    <a:gd name="T85" fmla="*/ 0 h 72"/>
                    <a:gd name="T86" fmla="*/ 46 w 46"/>
                    <a:gd name="T87" fmla="*/ 72 h 72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" h="72">
                      <a:moveTo>
                        <a:pt x="30" y="72"/>
                      </a:moveTo>
                      <a:lnTo>
                        <a:pt x="30" y="72"/>
                      </a:lnTo>
                      <a:lnTo>
                        <a:pt x="35" y="61"/>
                      </a:lnTo>
                      <a:lnTo>
                        <a:pt x="40" y="51"/>
                      </a:lnTo>
                      <a:lnTo>
                        <a:pt x="44" y="38"/>
                      </a:lnTo>
                      <a:lnTo>
                        <a:pt x="46" y="31"/>
                      </a:lnTo>
                      <a:lnTo>
                        <a:pt x="46" y="25"/>
                      </a:lnTo>
                      <a:lnTo>
                        <a:pt x="46" y="19"/>
                      </a:lnTo>
                      <a:lnTo>
                        <a:pt x="44" y="13"/>
                      </a:lnTo>
                      <a:lnTo>
                        <a:pt x="41" y="8"/>
                      </a:lnTo>
                      <a:lnTo>
                        <a:pt x="37" y="5"/>
                      </a:lnTo>
                      <a:lnTo>
                        <a:pt x="31" y="2"/>
                      </a:lnTo>
                      <a:lnTo>
                        <a:pt x="23" y="0"/>
                      </a:lnTo>
                      <a:lnTo>
                        <a:pt x="21" y="1"/>
                      </a:lnTo>
                      <a:lnTo>
                        <a:pt x="15" y="1"/>
                      </a:lnTo>
                      <a:lnTo>
                        <a:pt x="9" y="4"/>
                      </a:lnTo>
                      <a:lnTo>
                        <a:pt x="6" y="6"/>
                      </a:lnTo>
                      <a:lnTo>
                        <a:pt x="3" y="9"/>
                      </a:lnTo>
                      <a:lnTo>
                        <a:pt x="1" y="13"/>
                      </a:lnTo>
                      <a:lnTo>
                        <a:pt x="0" y="17"/>
                      </a:lnTo>
                      <a:lnTo>
                        <a:pt x="0" y="23"/>
                      </a:lnTo>
                      <a:lnTo>
                        <a:pt x="1" y="30"/>
                      </a:lnTo>
                      <a:lnTo>
                        <a:pt x="3" y="39"/>
                      </a:lnTo>
                      <a:lnTo>
                        <a:pt x="7" y="49"/>
                      </a:lnTo>
                      <a:lnTo>
                        <a:pt x="13" y="60"/>
                      </a:lnTo>
                      <a:lnTo>
                        <a:pt x="21" y="72"/>
                      </a:lnTo>
                      <a:lnTo>
                        <a:pt x="30" y="72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9" name="Freeform 329"/>
                <p:cNvSpPr>
                  <a:spLocks/>
                </p:cNvSpPr>
                <p:nvPr/>
              </p:nvSpPr>
              <p:spPr bwMode="auto">
                <a:xfrm>
                  <a:off x="1061" y="1745"/>
                  <a:ext cx="65" cy="58"/>
                </a:xfrm>
                <a:custGeom>
                  <a:avLst/>
                  <a:gdLst>
                    <a:gd name="T0" fmla="*/ 65 w 65"/>
                    <a:gd name="T1" fmla="*/ 51 h 58"/>
                    <a:gd name="T2" fmla="*/ 65 w 65"/>
                    <a:gd name="T3" fmla="*/ 51 h 58"/>
                    <a:gd name="T4" fmla="*/ 61 w 65"/>
                    <a:gd name="T5" fmla="*/ 40 h 58"/>
                    <a:gd name="T6" fmla="*/ 56 w 65"/>
                    <a:gd name="T7" fmla="*/ 29 h 58"/>
                    <a:gd name="T8" fmla="*/ 49 w 65"/>
                    <a:gd name="T9" fmla="*/ 18 h 58"/>
                    <a:gd name="T10" fmla="*/ 45 w 65"/>
                    <a:gd name="T11" fmla="*/ 12 h 58"/>
                    <a:gd name="T12" fmla="*/ 41 w 65"/>
                    <a:gd name="T13" fmla="*/ 7 h 58"/>
                    <a:gd name="T14" fmla="*/ 36 w 65"/>
                    <a:gd name="T15" fmla="*/ 3 h 58"/>
                    <a:gd name="T16" fmla="*/ 30 w 65"/>
                    <a:gd name="T17" fmla="*/ 1 h 58"/>
                    <a:gd name="T18" fmla="*/ 25 w 65"/>
                    <a:gd name="T19" fmla="*/ 0 h 58"/>
                    <a:gd name="T20" fmla="*/ 19 w 65"/>
                    <a:gd name="T21" fmla="*/ 1 h 58"/>
                    <a:gd name="T22" fmla="*/ 13 w 65"/>
                    <a:gd name="T23" fmla="*/ 3 h 58"/>
                    <a:gd name="T24" fmla="*/ 6 w 65"/>
                    <a:gd name="T25" fmla="*/ 8 h 58"/>
                    <a:gd name="T26" fmla="*/ 6 w 65"/>
                    <a:gd name="T27" fmla="*/ 8 h 58"/>
                    <a:gd name="T28" fmla="*/ 5 w 65"/>
                    <a:gd name="T29" fmla="*/ 10 h 58"/>
                    <a:gd name="T30" fmla="*/ 3 w 65"/>
                    <a:gd name="T31" fmla="*/ 15 h 58"/>
                    <a:gd name="T32" fmla="*/ 1 w 65"/>
                    <a:gd name="T33" fmla="*/ 21 h 58"/>
                    <a:gd name="T34" fmla="*/ 0 w 65"/>
                    <a:gd name="T35" fmla="*/ 25 h 58"/>
                    <a:gd name="T36" fmla="*/ 1 w 65"/>
                    <a:gd name="T37" fmla="*/ 29 h 58"/>
                    <a:gd name="T38" fmla="*/ 2 w 65"/>
                    <a:gd name="T39" fmla="*/ 33 h 58"/>
                    <a:gd name="T40" fmla="*/ 5 w 65"/>
                    <a:gd name="T41" fmla="*/ 37 h 58"/>
                    <a:gd name="T42" fmla="*/ 9 w 65"/>
                    <a:gd name="T43" fmla="*/ 41 h 58"/>
                    <a:gd name="T44" fmla="*/ 15 w 65"/>
                    <a:gd name="T45" fmla="*/ 45 h 58"/>
                    <a:gd name="T46" fmla="*/ 22 w 65"/>
                    <a:gd name="T47" fmla="*/ 49 h 58"/>
                    <a:gd name="T48" fmla="*/ 32 w 65"/>
                    <a:gd name="T49" fmla="*/ 53 h 58"/>
                    <a:gd name="T50" fmla="*/ 45 w 65"/>
                    <a:gd name="T51" fmla="*/ 56 h 58"/>
                    <a:gd name="T52" fmla="*/ 60 w 65"/>
                    <a:gd name="T53" fmla="*/ 58 h 58"/>
                    <a:gd name="T54" fmla="*/ 65 w 65"/>
                    <a:gd name="T55" fmla="*/ 51 h 58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65"/>
                    <a:gd name="T85" fmla="*/ 0 h 58"/>
                    <a:gd name="T86" fmla="*/ 65 w 65"/>
                    <a:gd name="T87" fmla="*/ 58 h 58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65" h="58">
                      <a:moveTo>
                        <a:pt x="65" y="51"/>
                      </a:moveTo>
                      <a:lnTo>
                        <a:pt x="65" y="51"/>
                      </a:lnTo>
                      <a:lnTo>
                        <a:pt x="61" y="40"/>
                      </a:lnTo>
                      <a:lnTo>
                        <a:pt x="56" y="29"/>
                      </a:lnTo>
                      <a:lnTo>
                        <a:pt x="49" y="18"/>
                      </a:lnTo>
                      <a:lnTo>
                        <a:pt x="45" y="12"/>
                      </a:lnTo>
                      <a:lnTo>
                        <a:pt x="41" y="7"/>
                      </a:lnTo>
                      <a:lnTo>
                        <a:pt x="36" y="3"/>
                      </a:lnTo>
                      <a:lnTo>
                        <a:pt x="30" y="1"/>
                      </a:lnTo>
                      <a:lnTo>
                        <a:pt x="25" y="0"/>
                      </a:lnTo>
                      <a:lnTo>
                        <a:pt x="19" y="1"/>
                      </a:lnTo>
                      <a:lnTo>
                        <a:pt x="13" y="3"/>
                      </a:lnTo>
                      <a:lnTo>
                        <a:pt x="6" y="8"/>
                      </a:lnTo>
                      <a:lnTo>
                        <a:pt x="5" y="10"/>
                      </a:lnTo>
                      <a:lnTo>
                        <a:pt x="3" y="15"/>
                      </a:lnTo>
                      <a:lnTo>
                        <a:pt x="1" y="21"/>
                      </a:lnTo>
                      <a:lnTo>
                        <a:pt x="0" y="25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9" y="41"/>
                      </a:lnTo>
                      <a:lnTo>
                        <a:pt x="15" y="45"/>
                      </a:lnTo>
                      <a:lnTo>
                        <a:pt x="22" y="49"/>
                      </a:lnTo>
                      <a:lnTo>
                        <a:pt x="32" y="53"/>
                      </a:lnTo>
                      <a:lnTo>
                        <a:pt x="45" y="56"/>
                      </a:lnTo>
                      <a:lnTo>
                        <a:pt x="60" y="58"/>
                      </a:lnTo>
                      <a:lnTo>
                        <a:pt x="65" y="51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0" name="Freeform 330"/>
                <p:cNvSpPr>
                  <a:spLocks/>
                </p:cNvSpPr>
                <p:nvPr/>
              </p:nvSpPr>
              <p:spPr bwMode="auto">
                <a:xfrm>
                  <a:off x="1039" y="1791"/>
                  <a:ext cx="72" cy="48"/>
                </a:xfrm>
                <a:custGeom>
                  <a:avLst/>
                  <a:gdLst>
                    <a:gd name="T0" fmla="*/ 72 w 72"/>
                    <a:gd name="T1" fmla="*/ 26 h 48"/>
                    <a:gd name="T2" fmla="*/ 72 w 72"/>
                    <a:gd name="T3" fmla="*/ 26 h 48"/>
                    <a:gd name="T4" fmla="*/ 63 w 72"/>
                    <a:gd name="T5" fmla="*/ 19 h 48"/>
                    <a:gd name="T6" fmla="*/ 52 w 72"/>
                    <a:gd name="T7" fmla="*/ 12 h 48"/>
                    <a:gd name="T8" fmla="*/ 41 w 72"/>
                    <a:gd name="T9" fmla="*/ 5 h 48"/>
                    <a:gd name="T10" fmla="*/ 35 w 72"/>
                    <a:gd name="T11" fmla="*/ 3 h 48"/>
                    <a:gd name="T12" fmla="*/ 28 w 72"/>
                    <a:gd name="T13" fmla="*/ 1 h 48"/>
                    <a:gd name="T14" fmla="*/ 23 w 72"/>
                    <a:gd name="T15" fmla="*/ 0 h 48"/>
                    <a:gd name="T16" fmla="*/ 17 w 72"/>
                    <a:gd name="T17" fmla="*/ 1 h 48"/>
                    <a:gd name="T18" fmla="*/ 11 w 72"/>
                    <a:gd name="T19" fmla="*/ 3 h 48"/>
                    <a:gd name="T20" fmla="*/ 6 w 72"/>
                    <a:gd name="T21" fmla="*/ 8 h 48"/>
                    <a:gd name="T22" fmla="*/ 3 w 72"/>
                    <a:gd name="T23" fmla="*/ 13 h 48"/>
                    <a:gd name="T24" fmla="*/ 0 w 72"/>
                    <a:gd name="T25" fmla="*/ 21 h 48"/>
                    <a:gd name="T26" fmla="*/ 0 w 72"/>
                    <a:gd name="T27" fmla="*/ 21 h 48"/>
                    <a:gd name="T28" fmla="*/ 0 w 72"/>
                    <a:gd name="T29" fmla="*/ 23 h 48"/>
                    <a:gd name="T30" fmla="*/ 0 w 72"/>
                    <a:gd name="T31" fmla="*/ 28 h 48"/>
                    <a:gd name="T32" fmla="*/ 1 w 72"/>
                    <a:gd name="T33" fmla="*/ 34 h 48"/>
                    <a:gd name="T34" fmla="*/ 3 w 72"/>
                    <a:gd name="T35" fmla="*/ 38 h 48"/>
                    <a:gd name="T36" fmla="*/ 5 w 72"/>
                    <a:gd name="T37" fmla="*/ 41 h 48"/>
                    <a:gd name="T38" fmla="*/ 9 w 72"/>
                    <a:gd name="T39" fmla="*/ 43 h 48"/>
                    <a:gd name="T40" fmla="*/ 13 w 72"/>
                    <a:gd name="T41" fmla="*/ 45 h 48"/>
                    <a:gd name="T42" fmla="*/ 20 w 72"/>
                    <a:gd name="T43" fmla="*/ 48 h 48"/>
                    <a:gd name="T44" fmla="*/ 27 w 72"/>
                    <a:gd name="T45" fmla="*/ 48 h 48"/>
                    <a:gd name="T46" fmla="*/ 35 w 72"/>
                    <a:gd name="T47" fmla="*/ 46 h 48"/>
                    <a:gd name="T48" fmla="*/ 45 w 72"/>
                    <a:gd name="T49" fmla="*/ 44 h 48"/>
                    <a:gd name="T50" fmla="*/ 58 w 72"/>
                    <a:gd name="T51" fmla="*/ 40 h 48"/>
                    <a:gd name="T52" fmla="*/ 72 w 72"/>
                    <a:gd name="T53" fmla="*/ 34 h 48"/>
                    <a:gd name="T54" fmla="*/ 72 w 72"/>
                    <a:gd name="T55" fmla="*/ 26 h 48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72"/>
                    <a:gd name="T85" fmla="*/ 0 h 48"/>
                    <a:gd name="T86" fmla="*/ 72 w 72"/>
                    <a:gd name="T87" fmla="*/ 48 h 48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72" h="48">
                      <a:moveTo>
                        <a:pt x="72" y="26"/>
                      </a:moveTo>
                      <a:lnTo>
                        <a:pt x="72" y="26"/>
                      </a:lnTo>
                      <a:lnTo>
                        <a:pt x="63" y="19"/>
                      </a:lnTo>
                      <a:lnTo>
                        <a:pt x="52" y="12"/>
                      </a:lnTo>
                      <a:lnTo>
                        <a:pt x="41" y="5"/>
                      </a:lnTo>
                      <a:lnTo>
                        <a:pt x="35" y="3"/>
                      </a:lnTo>
                      <a:lnTo>
                        <a:pt x="28" y="1"/>
                      </a:lnTo>
                      <a:lnTo>
                        <a:pt x="23" y="0"/>
                      </a:lnTo>
                      <a:lnTo>
                        <a:pt x="17" y="1"/>
                      </a:lnTo>
                      <a:lnTo>
                        <a:pt x="11" y="3"/>
                      </a:lnTo>
                      <a:lnTo>
                        <a:pt x="6" y="8"/>
                      </a:lnTo>
                      <a:lnTo>
                        <a:pt x="3" y="13"/>
                      </a:lnTo>
                      <a:lnTo>
                        <a:pt x="0" y="21"/>
                      </a:lnTo>
                      <a:lnTo>
                        <a:pt x="0" y="23"/>
                      </a:lnTo>
                      <a:lnTo>
                        <a:pt x="0" y="28"/>
                      </a:lnTo>
                      <a:lnTo>
                        <a:pt x="1" y="34"/>
                      </a:lnTo>
                      <a:lnTo>
                        <a:pt x="3" y="38"/>
                      </a:lnTo>
                      <a:lnTo>
                        <a:pt x="5" y="41"/>
                      </a:lnTo>
                      <a:lnTo>
                        <a:pt x="9" y="43"/>
                      </a:lnTo>
                      <a:lnTo>
                        <a:pt x="13" y="45"/>
                      </a:lnTo>
                      <a:lnTo>
                        <a:pt x="20" y="48"/>
                      </a:lnTo>
                      <a:lnTo>
                        <a:pt x="27" y="48"/>
                      </a:lnTo>
                      <a:lnTo>
                        <a:pt x="35" y="46"/>
                      </a:lnTo>
                      <a:lnTo>
                        <a:pt x="45" y="44"/>
                      </a:lnTo>
                      <a:lnTo>
                        <a:pt x="58" y="40"/>
                      </a:lnTo>
                      <a:lnTo>
                        <a:pt x="72" y="34"/>
                      </a:lnTo>
                      <a:lnTo>
                        <a:pt x="72" y="26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1" name="Freeform 331"/>
                <p:cNvSpPr>
                  <a:spLocks/>
                </p:cNvSpPr>
                <p:nvPr/>
              </p:nvSpPr>
              <p:spPr bwMode="auto">
                <a:xfrm>
                  <a:off x="1049" y="1835"/>
                  <a:ext cx="68" cy="55"/>
                </a:xfrm>
                <a:custGeom>
                  <a:avLst/>
                  <a:gdLst>
                    <a:gd name="T0" fmla="*/ 63 w 68"/>
                    <a:gd name="T1" fmla="*/ 0 h 55"/>
                    <a:gd name="T2" fmla="*/ 63 w 68"/>
                    <a:gd name="T3" fmla="*/ 0 h 55"/>
                    <a:gd name="T4" fmla="*/ 51 w 68"/>
                    <a:gd name="T5" fmla="*/ 0 h 55"/>
                    <a:gd name="T6" fmla="*/ 38 w 68"/>
                    <a:gd name="T7" fmla="*/ 1 h 55"/>
                    <a:gd name="T8" fmla="*/ 25 w 68"/>
                    <a:gd name="T9" fmla="*/ 5 h 55"/>
                    <a:gd name="T10" fmla="*/ 19 w 68"/>
                    <a:gd name="T11" fmla="*/ 7 h 55"/>
                    <a:gd name="T12" fmla="*/ 14 w 68"/>
                    <a:gd name="T13" fmla="*/ 10 h 55"/>
                    <a:gd name="T14" fmla="*/ 9 w 68"/>
                    <a:gd name="T15" fmla="*/ 13 h 55"/>
                    <a:gd name="T16" fmla="*/ 4 w 68"/>
                    <a:gd name="T17" fmla="*/ 17 h 55"/>
                    <a:gd name="T18" fmla="*/ 1 w 68"/>
                    <a:gd name="T19" fmla="*/ 22 h 55"/>
                    <a:gd name="T20" fmla="*/ 0 w 68"/>
                    <a:gd name="T21" fmla="*/ 28 h 55"/>
                    <a:gd name="T22" fmla="*/ 0 w 68"/>
                    <a:gd name="T23" fmla="*/ 34 h 55"/>
                    <a:gd name="T24" fmla="*/ 3 w 68"/>
                    <a:gd name="T25" fmla="*/ 42 h 55"/>
                    <a:gd name="T26" fmla="*/ 3 w 68"/>
                    <a:gd name="T27" fmla="*/ 42 h 55"/>
                    <a:gd name="T28" fmla="*/ 4 w 68"/>
                    <a:gd name="T29" fmla="*/ 45 h 55"/>
                    <a:gd name="T30" fmla="*/ 8 w 68"/>
                    <a:gd name="T31" fmla="*/ 48 h 55"/>
                    <a:gd name="T32" fmla="*/ 14 w 68"/>
                    <a:gd name="T33" fmla="*/ 52 h 55"/>
                    <a:gd name="T34" fmla="*/ 17 w 68"/>
                    <a:gd name="T35" fmla="*/ 54 h 55"/>
                    <a:gd name="T36" fmla="*/ 21 w 68"/>
                    <a:gd name="T37" fmla="*/ 55 h 55"/>
                    <a:gd name="T38" fmla="*/ 25 w 68"/>
                    <a:gd name="T39" fmla="*/ 55 h 55"/>
                    <a:gd name="T40" fmla="*/ 30 w 68"/>
                    <a:gd name="T41" fmla="*/ 53 h 55"/>
                    <a:gd name="T42" fmla="*/ 35 w 68"/>
                    <a:gd name="T43" fmla="*/ 51 h 55"/>
                    <a:gd name="T44" fmla="*/ 40 w 68"/>
                    <a:gd name="T45" fmla="*/ 47 h 55"/>
                    <a:gd name="T46" fmla="*/ 47 w 68"/>
                    <a:gd name="T47" fmla="*/ 40 h 55"/>
                    <a:gd name="T48" fmla="*/ 54 w 68"/>
                    <a:gd name="T49" fmla="*/ 32 h 55"/>
                    <a:gd name="T50" fmla="*/ 60 w 68"/>
                    <a:gd name="T51" fmla="*/ 21 h 55"/>
                    <a:gd name="T52" fmla="*/ 68 w 68"/>
                    <a:gd name="T53" fmla="*/ 8 h 55"/>
                    <a:gd name="T54" fmla="*/ 63 w 68"/>
                    <a:gd name="T55" fmla="*/ 0 h 5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68"/>
                    <a:gd name="T85" fmla="*/ 0 h 55"/>
                    <a:gd name="T86" fmla="*/ 68 w 68"/>
                    <a:gd name="T87" fmla="*/ 55 h 5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68" h="55">
                      <a:moveTo>
                        <a:pt x="63" y="0"/>
                      </a:moveTo>
                      <a:lnTo>
                        <a:pt x="63" y="0"/>
                      </a:lnTo>
                      <a:lnTo>
                        <a:pt x="51" y="0"/>
                      </a:lnTo>
                      <a:lnTo>
                        <a:pt x="38" y="1"/>
                      </a:lnTo>
                      <a:lnTo>
                        <a:pt x="25" y="5"/>
                      </a:lnTo>
                      <a:lnTo>
                        <a:pt x="19" y="7"/>
                      </a:lnTo>
                      <a:lnTo>
                        <a:pt x="14" y="10"/>
                      </a:lnTo>
                      <a:lnTo>
                        <a:pt x="9" y="13"/>
                      </a:lnTo>
                      <a:lnTo>
                        <a:pt x="4" y="17"/>
                      </a:lnTo>
                      <a:lnTo>
                        <a:pt x="1" y="22"/>
                      </a:lnTo>
                      <a:lnTo>
                        <a:pt x="0" y="28"/>
                      </a:lnTo>
                      <a:lnTo>
                        <a:pt x="0" y="34"/>
                      </a:lnTo>
                      <a:lnTo>
                        <a:pt x="3" y="42"/>
                      </a:lnTo>
                      <a:lnTo>
                        <a:pt x="4" y="45"/>
                      </a:lnTo>
                      <a:lnTo>
                        <a:pt x="8" y="48"/>
                      </a:lnTo>
                      <a:lnTo>
                        <a:pt x="14" y="52"/>
                      </a:lnTo>
                      <a:lnTo>
                        <a:pt x="17" y="54"/>
                      </a:lnTo>
                      <a:lnTo>
                        <a:pt x="21" y="55"/>
                      </a:lnTo>
                      <a:lnTo>
                        <a:pt x="25" y="55"/>
                      </a:lnTo>
                      <a:lnTo>
                        <a:pt x="30" y="53"/>
                      </a:lnTo>
                      <a:lnTo>
                        <a:pt x="35" y="51"/>
                      </a:lnTo>
                      <a:lnTo>
                        <a:pt x="40" y="47"/>
                      </a:lnTo>
                      <a:lnTo>
                        <a:pt x="47" y="40"/>
                      </a:lnTo>
                      <a:lnTo>
                        <a:pt x="54" y="32"/>
                      </a:lnTo>
                      <a:lnTo>
                        <a:pt x="60" y="21"/>
                      </a:lnTo>
                      <a:lnTo>
                        <a:pt x="68" y="8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2" name="Freeform 332"/>
                <p:cNvSpPr>
                  <a:spLocks/>
                </p:cNvSpPr>
                <p:nvPr/>
              </p:nvSpPr>
              <p:spPr bwMode="auto">
                <a:xfrm>
                  <a:off x="1091" y="1853"/>
                  <a:ext cx="48" cy="72"/>
                </a:xfrm>
                <a:custGeom>
                  <a:avLst/>
                  <a:gdLst>
                    <a:gd name="T0" fmla="*/ 34 w 48"/>
                    <a:gd name="T1" fmla="*/ 0 h 72"/>
                    <a:gd name="T2" fmla="*/ 34 w 48"/>
                    <a:gd name="T3" fmla="*/ 0 h 72"/>
                    <a:gd name="T4" fmla="*/ 25 w 48"/>
                    <a:gd name="T5" fmla="*/ 8 h 72"/>
                    <a:gd name="T6" fmla="*/ 17 w 48"/>
                    <a:gd name="T7" fmla="*/ 17 h 72"/>
                    <a:gd name="T8" fmla="*/ 9 w 48"/>
                    <a:gd name="T9" fmla="*/ 28 h 72"/>
                    <a:gd name="T10" fmla="*/ 5 w 48"/>
                    <a:gd name="T11" fmla="*/ 34 h 72"/>
                    <a:gd name="T12" fmla="*/ 2 w 48"/>
                    <a:gd name="T13" fmla="*/ 39 h 72"/>
                    <a:gd name="T14" fmla="*/ 0 w 48"/>
                    <a:gd name="T15" fmla="*/ 45 h 72"/>
                    <a:gd name="T16" fmla="*/ 0 w 48"/>
                    <a:gd name="T17" fmla="*/ 51 h 72"/>
                    <a:gd name="T18" fmla="*/ 1 w 48"/>
                    <a:gd name="T19" fmla="*/ 56 h 72"/>
                    <a:gd name="T20" fmla="*/ 5 w 48"/>
                    <a:gd name="T21" fmla="*/ 61 h 72"/>
                    <a:gd name="T22" fmla="*/ 9 w 48"/>
                    <a:gd name="T23" fmla="*/ 67 h 72"/>
                    <a:gd name="T24" fmla="*/ 16 w 48"/>
                    <a:gd name="T25" fmla="*/ 71 h 72"/>
                    <a:gd name="T26" fmla="*/ 16 w 48"/>
                    <a:gd name="T27" fmla="*/ 71 h 72"/>
                    <a:gd name="T28" fmla="*/ 18 w 48"/>
                    <a:gd name="T29" fmla="*/ 72 h 72"/>
                    <a:gd name="T30" fmla="*/ 23 w 48"/>
                    <a:gd name="T31" fmla="*/ 72 h 72"/>
                    <a:gd name="T32" fmla="*/ 30 w 48"/>
                    <a:gd name="T33" fmla="*/ 72 h 72"/>
                    <a:gd name="T34" fmla="*/ 33 w 48"/>
                    <a:gd name="T35" fmla="*/ 71 h 72"/>
                    <a:gd name="T36" fmla="*/ 37 w 48"/>
                    <a:gd name="T37" fmla="*/ 69 h 72"/>
                    <a:gd name="T38" fmla="*/ 40 w 48"/>
                    <a:gd name="T39" fmla="*/ 65 h 72"/>
                    <a:gd name="T40" fmla="*/ 43 w 48"/>
                    <a:gd name="T41" fmla="*/ 61 h 72"/>
                    <a:gd name="T42" fmla="*/ 46 w 48"/>
                    <a:gd name="T43" fmla="*/ 56 h 72"/>
                    <a:gd name="T44" fmla="*/ 48 w 48"/>
                    <a:gd name="T45" fmla="*/ 49 h 72"/>
                    <a:gd name="T46" fmla="*/ 48 w 48"/>
                    <a:gd name="T47" fmla="*/ 41 h 72"/>
                    <a:gd name="T48" fmla="*/ 48 w 48"/>
                    <a:gd name="T49" fmla="*/ 31 h 72"/>
                    <a:gd name="T50" fmla="*/ 46 w 48"/>
                    <a:gd name="T51" fmla="*/ 17 h 72"/>
                    <a:gd name="T52" fmla="*/ 42 w 48"/>
                    <a:gd name="T53" fmla="*/ 3 h 72"/>
                    <a:gd name="T54" fmla="*/ 34 w 48"/>
                    <a:gd name="T55" fmla="*/ 0 h 7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8"/>
                    <a:gd name="T85" fmla="*/ 0 h 72"/>
                    <a:gd name="T86" fmla="*/ 48 w 48"/>
                    <a:gd name="T87" fmla="*/ 72 h 72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8" h="72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25" y="8"/>
                      </a:lnTo>
                      <a:lnTo>
                        <a:pt x="17" y="17"/>
                      </a:lnTo>
                      <a:lnTo>
                        <a:pt x="9" y="28"/>
                      </a:lnTo>
                      <a:lnTo>
                        <a:pt x="5" y="34"/>
                      </a:lnTo>
                      <a:lnTo>
                        <a:pt x="2" y="39"/>
                      </a:lnTo>
                      <a:lnTo>
                        <a:pt x="0" y="45"/>
                      </a:lnTo>
                      <a:lnTo>
                        <a:pt x="0" y="51"/>
                      </a:lnTo>
                      <a:lnTo>
                        <a:pt x="1" y="56"/>
                      </a:lnTo>
                      <a:lnTo>
                        <a:pt x="5" y="61"/>
                      </a:lnTo>
                      <a:lnTo>
                        <a:pt x="9" y="67"/>
                      </a:lnTo>
                      <a:lnTo>
                        <a:pt x="16" y="71"/>
                      </a:lnTo>
                      <a:lnTo>
                        <a:pt x="18" y="72"/>
                      </a:lnTo>
                      <a:lnTo>
                        <a:pt x="23" y="72"/>
                      </a:lnTo>
                      <a:lnTo>
                        <a:pt x="30" y="72"/>
                      </a:lnTo>
                      <a:lnTo>
                        <a:pt x="33" y="71"/>
                      </a:lnTo>
                      <a:lnTo>
                        <a:pt x="37" y="69"/>
                      </a:lnTo>
                      <a:lnTo>
                        <a:pt x="40" y="65"/>
                      </a:lnTo>
                      <a:lnTo>
                        <a:pt x="43" y="61"/>
                      </a:lnTo>
                      <a:lnTo>
                        <a:pt x="46" y="56"/>
                      </a:lnTo>
                      <a:lnTo>
                        <a:pt x="48" y="49"/>
                      </a:lnTo>
                      <a:lnTo>
                        <a:pt x="48" y="41"/>
                      </a:lnTo>
                      <a:lnTo>
                        <a:pt x="48" y="31"/>
                      </a:lnTo>
                      <a:lnTo>
                        <a:pt x="46" y="17"/>
                      </a:lnTo>
                      <a:lnTo>
                        <a:pt x="42" y="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3" name="Freeform 333"/>
                <p:cNvSpPr>
                  <a:spLocks/>
                </p:cNvSpPr>
                <p:nvPr/>
              </p:nvSpPr>
              <p:spPr bwMode="auto">
                <a:xfrm>
                  <a:off x="1169" y="1787"/>
                  <a:ext cx="70" cy="47"/>
                </a:xfrm>
                <a:custGeom>
                  <a:avLst/>
                  <a:gdLst>
                    <a:gd name="T0" fmla="*/ 2 w 70"/>
                    <a:gd name="T1" fmla="*/ 38 h 47"/>
                    <a:gd name="T2" fmla="*/ 2 w 70"/>
                    <a:gd name="T3" fmla="*/ 38 h 47"/>
                    <a:gd name="T4" fmla="*/ 14 w 70"/>
                    <a:gd name="T5" fmla="*/ 42 h 47"/>
                    <a:gd name="T6" fmla="*/ 25 w 70"/>
                    <a:gd name="T7" fmla="*/ 45 h 47"/>
                    <a:gd name="T8" fmla="*/ 38 w 70"/>
                    <a:gd name="T9" fmla="*/ 47 h 47"/>
                    <a:gd name="T10" fmla="*/ 44 w 70"/>
                    <a:gd name="T11" fmla="*/ 47 h 47"/>
                    <a:gd name="T12" fmla="*/ 51 w 70"/>
                    <a:gd name="T13" fmla="*/ 46 h 47"/>
                    <a:gd name="T14" fmla="*/ 57 w 70"/>
                    <a:gd name="T15" fmla="*/ 45 h 47"/>
                    <a:gd name="T16" fmla="*/ 62 w 70"/>
                    <a:gd name="T17" fmla="*/ 42 h 47"/>
                    <a:gd name="T18" fmla="*/ 66 w 70"/>
                    <a:gd name="T19" fmla="*/ 39 h 47"/>
                    <a:gd name="T20" fmla="*/ 69 w 70"/>
                    <a:gd name="T21" fmla="*/ 34 h 47"/>
                    <a:gd name="T22" fmla="*/ 70 w 70"/>
                    <a:gd name="T23" fmla="*/ 27 h 47"/>
                    <a:gd name="T24" fmla="*/ 70 w 70"/>
                    <a:gd name="T25" fmla="*/ 19 h 47"/>
                    <a:gd name="T26" fmla="*/ 70 w 70"/>
                    <a:gd name="T27" fmla="*/ 19 h 47"/>
                    <a:gd name="T28" fmla="*/ 70 w 70"/>
                    <a:gd name="T29" fmla="*/ 17 h 47"/>
                    <a:gd name="T30" fmla="*/ 68 w 70"/>
                    <a:gd name="T31" fmla="*/ 13 h 47"/>
                    <a:gd name="T32" fmla="*/ 64 w 70"/>
                    <a:gd name="T33" fmla="*/ 6 h 47"/>
                    <a:gd name="T34" fmla="*/ 62 w 70"/>
                    <a:gd name="T35" fmla="*/ 4 h 47"/>
                    <a:gd name="T36" fmla="*/ 58 w 70"/>
                    <a:gd name="T37" fmla="*/ 1 h 47"/>
                    <a:gd name="T38" fmla="*/ 55 w 70"/>
                    <a:gd name="T39" fmla="*/ 0 h 47"/>
                    <a:gd name="T40" fmla="*/ 50 w 70"/>
                    <a:gd name="T41" fmla="*/ 0 h 47"/>
                    <a:gd name="T42" fmla="*/ 43 w 70"/>
                    <a:gd name="T43" fmla="*/ 0 h 47"/>
                    <a:gd name="T44" fmla="*/ 37 w 70"/>
                    <a:gd name="T45" fmla="*/ 2 h 47"/>
                    <a:gd name="T46" fmla="*/ 30 w 70"/>
                    <a:gd name="T47" fmla="*/ 6 h 47"/>
                    <a:gd name="T48" fmla="*/ 21 w 70"/>
                    <a:gd name="T49" fmla="*/ 13 h 47"/>
                    <a:gd name="T50" fmla="*/ 12 w 70"/>
                    <a:gd name="T51" fmla="*/ 20 h 47"/>
                    <a:gd name="T52" fmla="*/ 0 w 70"/>
                    <a:gd name="T53" fmla="*/ 30 h 47"/>
                    <a:gd name="T54" fmla="*/ 2 w 70"/>
                    <a:gd name="T55" fmla="*/ 38 h 4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70"/>
                    <a:gd name="T85" fmla="*/ 0 h 47"/>
                    <a:gd name="T86" fmla="*/ 70 w 70"/>
                    <a:gd name="T87" fmla="*/ 47 h 4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70" h="47">
                      <a:moveTo>
                        <a:pt x="2" y="38"/>
                      </a:moveTo>
                      <a:lnTo>
                        <a:pt x="2" y="38"/>
                      </a:lnTo>
                      <a:lnTo>
                        <a:pt x="14" y="42"/>
                      </a:lnTo>
                      <a:lnTo>
                        <a:pt x="25" y="45"/>
                      </a:lnTo>
                      <a:lnTo>
                        <a:pt x="38" y="47"/>
                      </a:lnTo>
                      <a:lnTo>
                        <a:pt x="44" y="47"/>
                      </a:lnTo>
                      <a:lnTo>
                        <a:pt x="51" y="46"/>
                      </a:lnTo>
                      <a:lnTo>
                        <a:pt x="57" y="45"/>
                      </a:lnTo>
                      <a:lnTo>
                        <a:pt x="62" y="42"/>
                      </a:lnTo>
                      <a:lnTo>
                        <a:pt x="66" y="39"/>
                      </a:lnTo>
                      <a:lnTo>
                        <a:pt x="69" y="34"/>
                      </a:lnTo>
                      <a:lnTo>
                        <a:pt x="70" y="27"/>
                      </a:lnTo>
                      <a:lnTo>
                        <a:pt x="70" y="19"/>
                      </a:lnTo>
                      <a:lnTo>
                        <a:pt x="70" y="17"/>
                      </a:lnTo>
                      <a:lnTo>
                        <a:pt x="68" y="13"/>
                      </a:lnTo>
                      <a:lnTo>
                        <a:pt x="64" y="6"/>
                      </a:lnTo>
                      <a:lnTo>
                        <a:pt x="62" y="4"/>
                      </a:lnTo>
                      <a:lnTo>
                        <a:pt x="58" y="1"/>
                      </a:lnTo>
                      <a:lnTo>
                        <a:pt x="55" y="0"/>
                      </a:lnTo>
                      <a:lnTo>
                        <a:pt x="50" y="0"/>
                      </a:lnTo>
                      <a:lnTo>
                        <a:pt x="43" y="0"/>
                      </a:lnTo>
                      <a:lnTo>
                        <a:pt x="37" y="2"/>
                      </a:lnTo>
                      <a:lnTo>
                        <a:pt x="30" y="6"/>
                      </a:lnTo>
                      <a:lnTo>
                        <a:pt x="21" y="13"/>
                      </a:lnTo>
                      <a:lnTo>
                        <a:pt x="12" y="20"/>
                      </a:lnTo>
                      <a:lnTo>
                        <a:pt x="0" y="30"/>
                      </a:lnTo>
                      <a:lnTo>
                        <a:pt x="2" y="38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4" name="Freeform 334"/>
                <p:cNvSpPr>
                  <a:spLocks/>
                </p:cNvSpPr>
                <p:nvPr/>
              </p:nvSpPr>
              <p:spPr bwMode="auto">
                <a:xfrm>
                  <a:off x="1165" y="1834"/>
                  <a:ext cx="64" cy="55"/>
                </a:xfrm>
                <a:custGeom>
                  <a:avLst/>
                  <a:gdLst>
                    <a:gd name="T0" fmla="*/ 0 w 64"/>
                    <a:gd name="T1" fmla="*/ 8 h 55"/>
                    <a:gd name="T2" fmla="*/ 0 w 64"/>
                    <a:gd name="T3" fmla="*/ 8 h 55"/>
                    <a:gd name="T4" fmla="*/ 4 w 64"/>
                    <a:gd name="T5" fmla="*/ 19 h 55"/>
                    <a:gd name="T6" fmla="*/ 9 w 64"/>
                    <a:gd name="T7" fmla="*/ 29 h 55"/>
                    <a:gd name="T8" fmla="*/ 17 w 64"/>
                    <a:gd name="T9" fmla="*/ 39 h 55"/>
                    <a:gd name="T10" fmla="*/ 21 w 64"/>
                    <a:gd name="T11" fmla="*/ 45 h 55"/>
                    <a:gd name="T12" fmla="*/ 25 w 64"/>
                    <a:gd name="T13" fmla="*/ 49 h 55"/>
                    <a:gd name="T14" fmla="*/ 30 w 64"/>
                    <a:gd name="T15" fmla="*/ 52 h 55"/>
                    <a:gd name="T16" fmla="*/ 35 w 64"/>
                    <a:gd name="T17" fmla="*/ 54 h 55"/>
                    <a:gd name="T18" fmla="*/ 40 w 64"/>
                    <a:gd name="T19" fmla="*/ 55 h 55"/>
                    <a:gd name="T20" fmla="*/ 45 w 64"/>
                    <a:gd name="T21" fmla="*/ 53 h 55"/>
                    <a:gd name="T22" fmla="*/ 51 w 64"/>
                    <a:gd name="T23" fmla="*/ 50 h 55"/>
                    <a:gd name="T24" fmla="*/ 58 w 64"/>
                    <a:gd name="T25" fmla="*/ 45 h 55"/>
                    <a:gd name="T26" fmla="*/ 58 w 64"/>
                    <a:gd name="T27" fmla="*/ 45 h 55"/>
                    <a:gd name="T28" fmla="*/ 59 w 64"/>
                    <a:gd name="T29" fmla="*/ 42 h 55"/>
                    <a:gd name="T30" fmla="*/ 61 w 64"/>
                    <a:gd name="T31" fmla="*/ 38 h 55"/>
                    <a:gd name="T32" fmla="*/ 63 w 64"/>
                    <a:gd name="T33" fmla="*/ 31 h 55"/>
                    <a:gd name="T34" fmla="*/ 64 w 64"/>
                    <a:gd name="T35" fmla="*/ 28 h 55"/>
                    <a:gd name="T36" fmla="*/ 63 w 64"/>
                    <a:gd name="T37" fmla="*/ 24 h 55"/>
                    <a:gd name="T38" fmla="*/ 62 w 64"/>
                    <a:gd name="T39" fmla="*/ 20 h 55"/>
                    <a:gd name="T40" fmla="*/ 59 w 64"/>
                    <a:gd name="T41" fmla="*/ 17 h 55"/>
                    <a:gd name="T42" fmla="*/ 55 w 64"/>
                    <a:gd name="T43" fmla="*/ 13 h 55"/>
                    <a:gd name="T44" fmla="*/ 48 w 64"/>
                    <a:gd name="T45" fmla="*/ 10 h 55"/>
                    <a:gd name="T46" fmla="*/ 41 w 64"/>
                    <a:gd name="T47" fmla="*/ 7 h 55"/>
                    <a:gd name="T48" fmla="*/ 31 w 64"/>
                    <a:gd name="T49" fmla="*/ 3 h 55"/>
                    <a:gd name="T50" fmla="*/ 20 w 64"/>
                    <a:gd name="T51" fmla="*/ 1 h 55"/>
                    <a:gd name="T52" fmla="*/ 5 w 64"/>
                    <a:gd name="T53" fmla="*/ 0 h 55"/>
                    <a:gd name="T54" fmla="*/ 0 w 64"/>
                    <a:gd name="T55" fmla="*/ 8 h 5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64"/>
                    <a:gd name="T85" fmla="*/ 0 h 55"/>
                    <a:gd name="T86" fmla="*/ 64 w 64"/>
                    <a:gd name="T87" fmla="*/ 55 h 5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64" h="55">
                      <a:moveTo>
                        <a:pt x="0" y="8"/>
                      </a:moveTo>
                      <a:lnTo>
                        <a:pt x="0" y="8"/>
                      </a:lnTo>
                      <a:lnTo>
                        <a:pt x="4" y="19"/>
                      </a:lnTo>
                      <a:lnTo>
                        <a:pt x="9" y="29"/>
                      </a:lnTo>
                      <a:lnTo>
                        <a:pt x="17" y="39"/>
                      </a:lnTo>
                      <a:lnTo>
                        <a:pt x="21" y="45"/>
                      </a:lnTo>
                      <a:lnTo>
                        <a:pt x="25" y="49"/>
                      </a:lnTo>
                      <a:lnTo>
                        <a:pt x="30" y="52"/>
                      </a:lnTo>
                      <a:lnTo>
                        <a:pt x="35" y="54"/>
                      </a:lnTo>
                      <a:lnTo>
                        <a:pt x="40" y="55"/>
                      </a:lnTo>
                      <a:lnTo>
                        <a:pt x="45" y="53"/>
                      </a:lnTo>
                      <a:lnTo>
                        <a:pt x="51" y="50"/>
                      </a:lnTo>
                      <a:lnTo>
                        <a:pt x="58" y="45"/>
                      </a:lnTo>
                      <a:lnTo>
                        <a:pt x="59" y="42"/>
                      </a:lnTo>
                      <a:lnTo>
                        <a:pt x="61" y="38"/>
                      </a:lnTo>
                      <a:lnTo>
                        <a:pt x="63" y="31"/>
                      </a:lnTo>
                      <a:lnTo>
                        <a:pt x="64" y="28"/>
                      </a:lnTo>
                      <a:lnTo>
                        <a:pt x="63" y="24"/>
                      </a:lnTo>
                      <a:lnTo>
                        <a:pt x="62" y="20"/>
                      </a:lnTo>
                      <a:lnTo>
                        <a:pt x="59" y="17"/>
                      </a:lnTo>
                      <a:lnTo>
                        <a:pt x="55" y="13"/>
                      </a:lnTo>
                      <a:lnTo>
                        <a:pt x="48" y="10"/>
                      </a:lnTo>
                      <a:lnTo>
                        <a:pt x="41" y="7"/>
                      </a:lnTo>
                      <a:lnTo>
                        <a:pt x="31" y="3"/>
                      </a:lnTo>
                      <a:lnTo>
                        <a:pt x="20" y="1"/>
                      </a:lnTo>
                      <a:lnTo>
                        <a:pt x="5" y="0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5" name="Freeform 335"/>
                <p:cNvSpPr>
                  <a:spLocks/>
                </p:cNvSpPr>
                <p:nvPr/>
              </p:nvSpPr>
              <p:spPr bwMode="auto">
                <a:xfrm>
                  <a:off x="1143" y="1851"/>
                  <a:ext cx="48" cy="71"/>
                </a:xfrm>
                <a:custGeom>
                  <a:avLst/>
                  <a:gdLst>
                    <a:gd name="T0" fmla="*/ 5 w 48"/>
                    <a:gd name="T1" fmla="*/ 2 h 71"/>
                    <a:gd name="T2" fmla="*/ 5 w 48"/>
                    <a:gd name="T3" fmla="*/ 2 h 71"/>
                    <a:gd name="T4" fmla="*/ 3 w 48"/>
                    <a:gd name="T5" fmla="*/ 14 h 71"/>
                    <a:gd name="T6" fmla="*/ 1 w 48"/>
                    <a:gd name="T7" fmla="*/ 26 h 71"/>
                    <a:gd name="T8" fmla="*/ 0 w 48"/>
                    <a:gd name="T9" fmla="*/ 40 h 71"/>
                    <a:gd name="T10" fmla="*/ 1 w 48"/>
                    <a:gd name="T11" fmla="*/ 46 h 71"/>
                    <a:gd name="T12" fmla="*/ 2 w 48"/>
                    <a:gd name="T13" fmla="*/ 52 h 71"/>
                    <a:gd name="T14" fmla="*/ 4 w 48"/>
                    <a:gd name="T15" fmla="*/ 58 h 71"/>
                    <a:gd name="T16" fmla="*/ 7 w 48"/>
                    <a:gd name="T17" fmla="*/ 63 h 71"/>
                    <a:gd name="T18" fmla="*/ 11 w 48"/>
                    <a:gd name="T19" fmla="*/ 67 h 71"/>
                    <a:gd name="T20" fmla="*/ 16 w 48"/>
                    <a:gd name="T21" fmla="*/ 70 h 71"/>
                    <a:gd name="T22" fmla="*/ 23 w 48"/>
                    <a:gd name="T23" fmla="*/ 71 h 71"/>
                    <a:gd name="T24" fmla="*/ 31 w 48"/>
                    <a:gd name="T25" fmla="*/ 70 h 71"/>
                    <a:gd name="T26" fmla="*/ 31 w 48"/>
                    <a:gd name="T27" fmla="*/ 70 h 71"/>
                    <a:gd name="T28" fmla="*/ 33 w 48"/>
                    <a:gd name="T29" fmla="*/ 70 h 71"/>
                    <a:gd name="T30" fmla="*/ 38 w 48"/>
                    <a:gd name="T31" fmla="*/ 66 h 71"/>
                    <a:gd name="T32" fmla="*/ 43 w 48"/>
                    <a:gd name="T33" fmla="*/ 62 h 71"/>
                    <a:gd name="T34" fmla="*/ 46 w 48"/>
                    <a:gd name="T35" fmla="*/ 60 h 71"/>
                    <a:gd name="T36" fmla="*/ 47 w 48"/>
                    <a:gd name="T37" fmla="*/ 56 h 71"/>
                    <a:gd name="T38" fmla="*/ 48 w 48"/>
                    <a:gd name="T39" fmla="*/ 52 h 71"/>
                    <a:gd name="T40" fmla="*/ 48 w 48"/>
                    <a:gd name="T41" fmla="*/ 47 h 71"/>
                    <a:gd name="T42" fmla="*/ 47 w 48"/>
                    <a:gd name="T43" fmla="*/ 41 h 71"/>
                    <a:gd name="T44" fmla="*/ 44 w 48"/>
                    <a:gd name="T45" fmla="*/ 35 h 71"/>
                    <a:gd name="T46" fmla="*/ 40 w 48"/>
                    <a:gd name="T47" fmla="*/ 28 h 71"/>
                    <a:gd name="T48" fmla="*/ 33 w 48"/>
                    <a:gd name="T49" fmla="*/ 19 h 71"/>
                    <a:gd name="T50" fmla="*/ 24 w 48"/>
                    <a:gd name="T51" fmla="*/ 10 h 71"/>
                    <a:gd name="T52" fmla="*/ 13 w 48"/>
                    <a:gd name="T53" fmla="*/ 0 h 71"/>
                    <a:gd name="T54" fmla="*/ 5 w 48"/>
                    <a:gd name="T55" fmla="*/ 2 h 71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8"/>
                    <a:gd name="T85" fmla="*/ 0 h 71"/>
                    <a:gd name="T86" fmla="*/ 48 w 48"/>
                    <a:gd name="T87" fmla="*/ 71 h 71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8" h="71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3" y="14"/>
                      </a:lnTo>
                      <a:lnTo>
                        <a:pt x="1" y="26"/>
                      </a:lnTo>
                      <a:lnTo>
                        <a:pt x="0" y="40"/>
                      </a:lnTo>
                      <a:lnTo>
                        <a:pt x="1" y="46"/>
                      </a:lnTo>
                      <a:lnTo>
                        <a:pt x="2" y="52"/>
                      </a:lnTo>
                      <a:lnTo>
                        <a:pt x="4" y="58"/>
                      </a:lnTo>
                      <a:lnTo>
                        <a:pt x="7" y="63"/>
                      </a:lnTo>
                      <a:lnTo>
                        <a:pt x="11" y="67"/>
                      </a:lnTo>
                      <a:lnTo>
                        <a:pt x="16" y="70"/>
                      </a:lnTo>
                      <a:lnTo>
                        <a:pt x="23" y="71"/>
                      </a:lnTo>
                      <a:lnTo>
                        <a:pt x="31" y="70"/>
                      </a:lnTo>
                      <a:lnTo>
                        <a:pt x="33" y="70"/>
                      </a:lnTo>
                      <a:lnTo>
                        <a:pt x="38" y="66"/>
                      </a:lnTo>
                      <a:lnTo>
                        <a:pt x="43" y="62"/>
                      </a:lnTo>
                      <a:lnTo>
                        <a:pt x="46" y="60"/>
                      </a:lnTo>
                      <a:lnTo>
                        <a:pt x="47" y="56"/>
                      </a:lnTo>
                      <a:lnTo>
                        <a:pt x="48" y="52"/>
                      </a:lnTo>
                      <a:lnTo>
                        <a:pt x="48" y="47"/>
                      </a:lnTo>
                      <a:lnTo>
                        <a:pt x="47" y="41"/>
                      </a:lnTo>
                      <a:lnTo>
                        <a:pt x="44" y="35"/>
                      </a:lnTo>
                      <a:lnTo>
                        <a:pt x="40" y="28"/>
                      </a:lnTo>
                      <a:lnTo>
                        <a:pt x="33" y="19"/>
                      </a:lnTo>
                      <a:lnTo>
                        <a:pt x="24" y="10"/>
                      </a:lnTo>
                      <a:lnTo>
                        <a:pt x="13" y="0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03" name="Group 475"/>
              <p:cNvGrpSpPr>
                <a:grpSpLocks/>
              </p:cNvGrpSpPr>
              <p:nvPr/>
            </p:nvGrpSpPr>
            <p:grpSpPr bwMode="auto">
              <a:xfrm>
                <a:off x="746" y="853"/>
                <a:ext cx="168" cy="165"/>
                <a:chOff x="746" y="853"/>
                <a:chExt cx="168" cy="165"/>
              </a:xfrm>
            </p:grpSpPr>
            <p:sp>
              <p:nvSpPr>
                <p:cNvPr id="3126" name="Freeform 338"/>
                <p:cNvSpPr>
                  <a:spLocks/>
                </p:cNvSpPr>
                <p:nvPr/>
              </p:nvSpPr>
              <p:spPr bwMode="auto">
                <a:xfrm>
                  <a:off x="805" y="910"/>
                  <a:ext cx="49" cy="48"/>
                </a:xfrm>
                <a:custGeom>
                  <a:avLst/>
                  <a:gdLst>
                    <a:gd name="T0" fmla="*/ 46 w 49"/>
                    <a:gd name="T1" fmla="*/ 33 h 48"/>
                    <a:gd name="T2" fmla="*/ 46 w 49"/>
                    <a:gd name="T3" fmla="*/ 33 h 48"/>
                    <a:gd name="T4" fmla="*/ 44 w 49"/>
                    <a:gd name="T5" fmla="*/ 38 h 48"/>
                    <a:gd name="T6" fmla="*/ 41 w 49"/>
                    <a:gd name="T7" fmla="*/ 41 h 48"/>
                    <a:gd name="T8" fmla="*/ 38 w 49"/>
                    <a:gd name="T9" fmla="*/ 44 h 48"/>
                    <a:gd name="T10" fmla="*/ 34 w 49"/>
                    <a:gd name="T11" fmla="*/ 46 h 48"/>
                    <a:gd name="T12" fmla="*/ 29 w 49"/>
                    <a:gd name="T13" fmla="*/ 48 h 48"/>
                    <a:gd name="T14" fmla="*/ 25 w 49"/>
                    <a:gd name="T15" fmla="*/ 48 h 48"/>
                    <a:gd name="T16" fmla="*/ 20 w 49"/>
                    <a:gd name="T17" fmla="*/ 48 h 48"/>
                    <a:gd name="T18" fmla="*/ 16 w 49"/>
                    <a:gd name="T19" fmla="*/ 46 h 48"/>
                    <a:gd name="T20" fmla="*/ 16 w 49"/>
                    <a:gd name="T21" fmla="*/ 46 h 48"/>
                    <a:gd name="T22" fmla="*/ 11 w 49"/>
                    <a:gd name="T23" fmla="*/ 44 h 48"/>
                    <a:gd name="T24" fmla="*/ 8 w 49"/>
                    <a:gd name="T25" fmla="*/ 41 h 48"/>
                    <a:gd name="T26" fmla="*/ 4 w 49"/>
                    <a:gd name="T27" fmla="*/ 38 h 48"/>
                    <a:gd name="T28" fmla="*/ 2 w 49"/>
                    <a:gd name="T29" fmla="*/ 34 h 48"/>
                    <a:gd name="T30" fmla="*/ 0 w 49"/>
                    <a:gd name="T31" fmla="*/ 28 h 48"/>
                    <a:gd name="T32" fmla="*/ 0 w 49"/>
                    <a:gd name="T33" fmla="*/ 24 h 48"/>
                    <a:gd name="T34" fmla="*/ 0 w 49"/>
                    <a:gd name="T35" fmla="*/ 19 h 48"/>
                    <a:gd name="T36" fmla="*/ 1 w 49"/>
                    <a:gd name="T37" fmla="*/ 15 h 48"/>
                    <a:gd name="T38" fmla="*/ 1 w 49"/>
                    <a:gd name="T39" fmla="*/ 15 h 48"/>
                    <a:gd name="T40" fmla="*/ 4 w 49"/>
                    <a:gd name="T41" fmla="*/ 10 h 48"/>
                    <a:gd name="T42" fmla="*/ 8 w 49"/>
                    <a:gd name="T43" fmla="*/ 7 h 48"/>
                    <a:gd name="T44" fmla="*/ 11 w 49"/>
                    <a:gd name="T45" fmla="*/ 4 h 48"/>
                    <a:gd name="T46" fmla="*/ 15 w 49"/>
                    <a:gd name="T47" fmla="*/ 2 h 48"/>
                    <a:gd name="T48" fmla="*/ 19 w 49"/>
                    <a:gd name="T49" fmla="*/ 0 h 48"/>
                    <a:gd name="T50" fmla="*/ 24 w 49"/>
                    <a:gd name="T51" fmla="*/ 0 h 48"/>
                    <a:gd name="T52" fmla="*/ 29 w 49"/>
                    <a:gd name="T53" fmla="*/ 0 h 48"/>
                    <a:gd name="T54" fmla="*/ 33 w 49"/>
                    <a:gd name="T55" fmla="*/ 1 h 48"/>
                    <a:gd name="T56" fmla="*/ 33 w 49"/>
                    <a:gd name="T57" fmla="*/ 1 h 48"/>
                    <a:gd name="T58" fmla="*/ 37 w 49"/>
                    <a:gd name="T59" fmla="*/ 4 h 48"/>
                    <a:gd name="T60" fmla="*/ 41 w 49"/>
                    <a:gd name="T61" fmla="*/ 7 h 48"/>
                    <a:gd name="T62" fmla="*/ 44 w 49"/>
                    <a:gd name="T63" fmla="*/ 10 h 48"/>
                    <a:gd name="T64" fmla="*/ 46 w 49"/>
                    <a:gd name="T65" fmla="*/ 14 h 48"/>
                    <a:gd name="T66" fmla="*/ 49 w 49"/>
                    <a:gd name="T67" fmla="*/ 19 h 48"/>
                    <a:gd name="T68" fmla="*/ 49 w 49"/>
                    <a:gd name="T69" fmla="*/ 23 h 48"/>
                    <a:gd name="T70" fmla="*/ 49 w 49"/>
                    <a:gd name="T71" fmla="*/ 28 h 48"/>
                    <a:gd name="T72" fmla="*/ 46 w 49"/>
                    <a:gd name="T73" fmla="*/ 33 h 48"/>
                    <a:gd name="T74" fmla="*/ 46 w 49"/>
                    <a:gd name="T75" fmla="*/ 33 h 48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49"/>
                    <a:gd name="T115" fmla="*/ 0 h 48"/>
                    <a:gd name="T116" fmla="*/ 49 w 49"/>
                    <a:gd name="T117" fmla="*/ 48 h 48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49" h="48">
                      <a:moveTo>
                        <a:pt x="46" y="33"/>
                      </a:moveTo>
                      <a:lnTo>
                        <a:pt x="46" y="33"/>
                      </a:lnTo>
                      <a:lnTo>
                        <a:pt x="44" y="38"/>
                      </a:lnTo>
                      <a:lnTo>
                        <a:pt x="41" y="41"/>
                      </a:lnTo>
                      <a:lnTo>
                        <a:pt x="38" y="44"/>
                      </a:lnTo>
                      <a:lnTo>
                        <a:pt x="34" y="46"/>
                      </a:lnTo>
                      <a:lnTo>
                        <a:pt x="29" y="48"/>
                      </a:lnTo>
                      <a:lnTo>
                        <a:pt x="25" y="48"/>
                      </a:lnTo>
                      <a:lnTo>
                        <a:pt x="20" y="48"/>
                      </a:lnTo>
                      <a:lnTo>
                        <a:pt x="16" y="46"/>
                      </a:lnTo>
                      <a:lnTo>
                        <a:pt x="11" y="44"/>
                      </a:lnTo>
                      <a:lnTo>
                        <a:pt x="8" y="41"/>
                      </a:lnTo>
                      <a:lnTo>
                        <a:pt x="4" y="38"/>
                      </a:lnTo>
                      <a:lnTo>
                        <a:pt x="2" y="34"/>
                      </a:lnTo>
                      <a:lnTo>
                        <a:pt x="0" y="28"/>
                      </a:lnTo>
                      <a:lnTo>
                        <a:pt x="0" y="24"/>
                      </a:lnTo>
                      <a:lnTo>
                        <a:pt x="0" y="19"/>
                      </a:lnTo>
                      <a:lnTo>
                        <a:pt x="1" y="15"/>
                      </a:lnTo>
                      <a:lnTo>
                        <a:pt x="4" y="10"/>
                      </a:lnTo>
                      <a:lnTo>
                        <a:pt x="8" y="7"/>
                      </a:lnTo>
                      <a:lnTo>
                        <a:pt x="11" y="4"/>
                      </a:lnTo>
                      <a:lnTo>
                        <a:pt x="15" y="2"/>
                      </a:lnTo>
                      <a:lnTo>
                        <a:pt x="19" y="0"/>
                      </a:lnTo>
                      <a:lnTo>
                        <a:pt x="24" y="0"/>
                      </a:lnTo>
                      <a:lnTo>
                        <a:pt x="29" y="0"/>
                      </a:lnTo>
                      <a:lnTo>
                        <a:pt x="33" y="1"/>
                      </a:lnTo>
                      <a:lnTo>
                        <a:pt x="37" y="4"/>
                      </a:lnTo>
                      <a:lnTo>
                        <a:pt x="41" y="7"/>
                      </a:lnTo>
                      <a:lnTo>
                        <a:pt x="44" y="10"/>
                      </a:lnTo>
                      <a:lnTo>
                        <a:pt x="46" y="14"/>
                      </a:lnTo>
                      <a:lnTo>
                        <a:pt x="49" y="19"/>
                      </a:lnTo>
                      <a:lnTo>
                        <a:pt x="49" y="23"/>
                      </a:lnTo>
                      <a:lnTo>
                        <a:pt x="49" y="28"/>
                      </a:lnTo>
                      <a:lnTo>
                        <a:pt x="46" y="33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7" name="Freeform 339"/>
                <p:cNvSpPr>
                  <a:spLocks/>
                </p:cNvSpPr>
                <p:nvPr/>
              </p:nvSpPr>
              <p:spPr bwMode="auto">
                <a:xfrm>
                  <a:off x="831" y="853"/>
                  <a:ext cx="41" cy="59"/>
                </a:xfrm>
                <a:custGeom>
                  <a:avLst/>
                  <a:gdLst>
                    <a:gd name="T0" fmla="*/ 3 w 41"/>
                    <a:gd name="T1" fmla="*/ 57 h 59"/>
                    <a:gd name="T2" fmla="*/ 3 w 41"/>
                    <a:gd name="T3" fmla="*/ 57 h 59"/>
                    <a:gd name="T4" fmla="*/ 1 w 41"/>
                    <a:gd name="T5" fmla="*/ 46 h 59"/>
                    <a:gd name="T6" fmla="*/ 0 w 41"/>
                    <a:gd name="T7" fmla="*/ 36 h 59"/>
                    <a:gd name="T8" fmla="*/ 0 w 41"/>
                    <a:gd name="T9" fmla="*/ 25 h 59"/>
                    <a:gd name="T10" fmla="*/ 1 w 41"/>
                    <a:gd name="T11" fmla="*/ 20 h 59"/>
                    <a:gd name="T12" fmla="*/ 2 w 41"/>
                    <a:gd name="T13" fmla="*/ 15 h 59"/>
                    <a:gd name="T14" fmla="*/ 4 w 41"/>
                    <a:gd name="T15" fmla="*/ 10 h 59"/>
                    <a:gd name="T16" fmla="*/ 6 w 41"/>
                    <a:gd name="T17" fmla="*/ 5 h 59"/>
                    <a:gd name="T18" fmla="*/ 10 w 41"/>
                    <a:gd name="T19" fmla="*/ 2 h 59"/>
                    <a:gd name="T20" fmla="*/ 14 w 41"/>
                    <a:gd name="T21" fmla="*/ 0 h 59"/>
                    <a:gd name="T22" fmla="*/ 20 w 41"/>
                    <a:gd name="T23" fmla="*/ 0 h 59"/>
                    <a:gd name="T24" fmla="*/ 28 w 41"/>
                    <a:gd name="T25" fmla="*/ 1 h 59"/>
                    <a:gd name="T26" fmla="*/ 28 w 41"/>
                    <a:gd name="T27" fmla="*/ 1 h 59"/>
                    <a:gd name="T28" fmla="*/ 29 w 41"/>
                    <a:gd name="T29" fmla="*/ 1 h 59"/>
                    <a:gd name="T30" fmla="*/ 33 w 41"/>
                    <a:gd name="T31" fmla="*/ 3 h 59"/>
                    <a:gd name="T32" fmla="*/ 37 w 41"/>
                    <a:gd name="T33" fmla="*/ 8 h 59"/>
                    <a:gd name="T34" fmla="*/ 39 w 41"/>
                    <a:gd name="T35" fmla="*/ 10 h 59"/>
                    <a:gd name="T36" fmla="*/ 40 w 41"/>
                    <a:gd name="T37" fmla="*/ 13 h 59"/>
                    <a:gd name="T38" fmla="*/ 41 w 41"/>
                    <a:gd name="T39" fmla="*/ 17 h 59"/>
                    <a:gd name="T40" fmla="*/ 41 w 41"/>
                    <a:gd name="T41" fmla="*/ 21 h 59"/>
                    <a:gd name="T42" fmla="*/ 39 w 41"/>
                    <a:gd name="T43" fmla="*/ 26 h 59"/>
                    <a:gd name="T44" fmla="*/ 37 w 41"/>
                    <a:gd name="T45" fmla="*/ 31 h 59"/>
                    <a:gd name="T46" fmla="*/ 33 w 41"/>
                    <a:gd name="T47" fmla="*/ 37 h 59"/>
                    <a:gd name="T48" fmla="*/ 27 w 41"/>
                    <a:gd name="T49" fmla="*/ 43 h 59"/>
                    <a:gd name="T50" fmla="*/ 19 w 41"/>
                    <a:gd name="T51" fmla="*/ 51 h 59"/>
                    <a:gd name="T52" fmla="*/ 9 w 41"/>
                    <a:gd name="T53" fmla="*/ 59 h 59"/>
                    <a:gd name="T54" fmla="*/ 3 w 41"/>
                    <a:gd name="T55" fmla="*/ 57 h 59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1"/>
                    <a:gd name="T85" fmla="*/ 0 h 59"/>
                    <a:gd name="T86" fmla="*/ 41 w 41"/>
                    <a:gd name="T87" fmla="*/ 59 h 59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1" h="59">
                      <a:moveTo>
                        <a:pt x="3" y="57"/>
                      </a:moveTo>
                      <a:lnTo>
                        <a:pt x="3" y="57"/>
                      </a:lnTo>
                      <a:lnTo>
                        <a:pt x="1" y="46"/>
                      </a:lnTo>
                      <a:lnTo>
                        <a:pt x="0" y="36"/>
                      </a:lnTo>
                      <a:lnTo>
                        <a:pt x="0" y="25"/>
                      </a:lnTo>
                      <a:lnTo>
                        <a:pt x="1" y="20"/>
                      </a:lnTo>
                      <a:lnTo>
                        <a:pt x="2" y="15"/>
                      </a:lnTo>
                      <a:lnTo>
                        <a:pt x="4" y="10"/>
                      </a:lnTo>
                      <a:lnTo>
                        <a:pt x="6" y="5"/>
                      </a:lnTo>
                      <a:lnTo>
                        <a:pt x="10" y="2"/>
                      </a:lnTo>
                      <a:lnTo>
                        <a:pt x="14" y="0"/>
                      </a:lnTo>
                      <a:lnTo>
                        <a:pt x="20" y="0"/>
                      </a:lnTo>
                      <a:lnTo>
                        <a:pt x="28" y="1"/>
                      </a:lnTo>
                      <a:lnTo>
                        <a:pt x="29" y="1"/>
                      </a:lnTo>
                      <a:lnTo>
                        <a:pt x="33" y="3"/>
                      </a:lnTo>
                      <a:lnTo>
                        <a:pt x="37" y="8"/>
                      </a:lnTo>
                      <a:lnTo>
                        <a:pt x="39" y="10"/>
                      </a:lnTo>
                      <a:lnTo>
                        <a:pt x="40" y="13"/>
                      </a:lnTo>
                      <a:lnTo>
                        <a:pt x="41" y="17"/>
                      </a:lnTo>
                      <a:lnTo>
                        <a:pt x="41" y="21"/>
                      </a:lnTo>
                      <a:lnTo>
                        <a:pt x="39" y="26"/>
                      </a:lnTo>
                      <a:lnTo>
                        <a:pt x="37" y="31"/>
                      </a:lnTo>
                      <a:lnTo>
                        <a:pt x="33" y="37"/>
                      </a:lnTo>
                      <a:lnTo>
                        <a:pt x="27" y="43"/>
                      </a:lnTo>
                      <a:lnTo>
                        <a:pt x="19" y="51"/>
                      </a:lnTo>
                      <a:lnTo>
                        <a:pt x="9" y="59"/>
                      </a:lnTo>
                      <a:lnTo>
                        <a:pt x="3" y="57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8" name="Freeform 340"/>
                <p:cNvSpPr>
                  <a:spLocks/>
                </p:cNvSpPr>
                <p:nvPr/>
              </p:nvSpPr>
              <p:spPr bwMode="auto">
                <a:xfrm>
                  <a:off x="848" y="880"/>
                  <a:ext cx="58" cy="43"/>
                </a:xfrm>
                <a:custGeom>
                  <a:avLst/>
                  <a:gdLst>
                    <a:gd name="T0" fmla="*/ 0 w 58"/>
                    <a:gd name="T1" fmla="*/ 37 h 43"/>
                    <a:gd name="T2" fmla="*/ 0 w 58"/>
                    <a:gd name="T3" fmla="*/ 37 h 43"/>
                    <a:gd name="T4" fmla="*/ 6 w 58"/>
                    <a:gd name="T5" fmla="*/ 28 h 43"/>
                    <a:gd name="T6" fmla="*/ 12 w 58"/>
                    <a:gd name="T7" fmla="*/ 19 h 43"/>
                    <a:gd name="T8" fmla="*/ 19 w 58"/>
                    <a:gd name="T9" fmla="*/ 10 h 43"/>
                    <a:gd name="T10" fmla="*/ 22 w 58"/>
                    <a:gd name="T11" fmla="*/ 7 h 43"/>
                    <a:gd name="T12" fmla="*/ 27 w 58"/>
                    <a:gd name="T13" fmla="*/ 3 h 43"/>
                    <a:gd name="T14" fmla="*/ 31 w 58"/>
                    <a:gd name="T15" fmla="*/ 1 h 43"/>
                    <a:gd name="T16" fmla="*/ 36 w 58"/>
                    <a:gd name="T17" fmla="*/ 0 h 43"/>
                    <a:gd name="T18" fmla="*/ 40 w 58"/>
                    <a:gd name="T19" fmla="*/ 0 h 43"/>
                    <a:gd name="T20" fmla="*/ 46 w 58"/>
                    <a:gd name="T21" fmla="*/ 1 h 43"/>
                    <a:gd name="T22" fmla="*/ 50 w 58"/>
                    <a:gd name="T23" fmla="*/ 4 h 43"/>
                    <a:gd name="T24" fmla="*/ 55 w 58"/>
                    <a:gd name="T25" fmla="*/ 9 h 43"/>
                    <a:gd name="T26" fmla="*/ 55 w 58"/>
                    <a:gd name="T27" fmla="*/ 9 h 43"/>
                    <a:gd name="T28" fmla="*/ 56 w 58"/>
                    <a:gd name="T29" fmla="*/ 10 h 43"/>
                    <a:gd name="T30" fmla="*/ 57 w 58"/>
                    <a:gd name="T31" fmla="*/ 14 h 43"/>
                    <a:gd name="T32" fmla="*/ 58 w 58"/>
                    <a:gd name="T33" fmla="*/ 20 h 43"/>
                    <a:gd name="T34" fmla="*/ 58 w 58"/>
                    <a:gd name="T35" fmla="*/ 24 h 43"/>
                    <a:gd name="T36" fmla="*/ 57 w 58"/>
                    <a:gd name="T37" fmla="*/ 27 h 43"/>
                    <a:gd name="T38" fmla="*/ 56 w 58"/>
                    <a:gd name="T39" fmla="*/ 30 h 43"/>
                    <a:gd name="T40" fmla="*/ 53 w 58"/>
                    <a:gd name="T41" fmla="*/ 33 h 43"/>
                    <a:gd name="T42" fmla="*/ 49 w 58"/>
                    <a:gd name="T43" fmla="*/ 36 h 43"/>
                    <a:gd name="T44" fmla="*/ 43 w 58"/>
                    <a:gd name="T45" fmla="*/ 38 h 43"/>
                    <a:gd name="T46" fmla="*/ 36 w 58"/>
                    <a:gd name="T47" fmla="*/ 40 h 43"/>
                    <a:gd name="T48" fmla="*/ 27 w 58"/>
                    <a:gd name="T49" fmla="*/ 42 h 43"/>
                    <a:gd name="T50" fmla="*/ 17 w 58"/>
                    <a:gd name="T51" fmla="*/ 43 h 43"/>
                    <a:gd name="T52" fmla="*/ 5 w 58"/>
                    <a:gd name="T53" fmla="*/ 43 h 43"/>
                    <a:gd name="T54" fmla="*/ 0 w 58"/>
                    <a:gd name="T55" fmla="*/ 37 h 43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8"/>
                    <a:gd name="T85" fmla="*/ 0 h 43"/>
                    <a:gd name="T86" fmla="*/ 58 w 58"/>
                    <a:gd name="T87" fmla="*/ 43 h 43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8" h="43">
                      <a:moveTo>
                        <a:pt x="0" y="37"/>
                      </a:moveTo>
                      <a:lnTo>
                        <a:pt x="0" y="37"/>
                      </a:lnTo>
                      <a:lnTo>
                        <a:pt x="6" y="28"/>
                      </a:lnTo>
                      <a:lnTo>
                        <a:pt x="12" y="19"/>
                      </a:lnTo>
                      <a:lnTo>
                        <a:pt x="19" y="10"/>
                      </a:lnTo>
                      <a:lnTo>
                        <a:pt x="22" y="7"/>
                      </a:lnTo>
                      <a:lnTo>
                        <a:pt x="27" y="3"/>
                      </a:lnTo>
                      <a:lnTo>
                        <a:pt x="31" y="1"/>
                      </a:lnTo>
                      <a:lnTo>
                        <a:pt x="36" y="0"/>
                      </a:lnTo>
                      <a:lnTo>
                        <a:pt x="40" y="0"/>
                      </a:lnTo>
                      <a:lnTo>
                        <a:pt x="46" y="1"/>
                      </a:lnTo>
                      <a:lnTo>
                        <a:pt x="50" y="4"/>
                      </a:lnTo>
                      <a:lnTo>
                        <a:pt x="55" y="9"/>
                      </a:lnTo>
                      <a:lnTo>
                        <a:pt x="56" y="10"/>
                      </a:lnTo>
                      <a:lnTo>
                        <a:pt x="57" y="14"/>
                      </a:lnTo>
                      <a:lnTo>
                        <a:pt x="58" y="20"/>
                      </a:lnTo>
                      <a:lnTo>
                        <a:pt x="58" y="24"/>
                      </a:lnTo>
                      <a:lnTo>
                        <a:pt x="57" y="27"/>
                      </a:lnTo>
                      <a:lnTo>
                        <a:pt x="56" y="30"/>
                      </a:lnTo>
                      <a:lnTo>
                        <a:pt x="53" y="33"/>
                      </a:lnTo>
                      <a:lnTo>
                        <a:pt x="49" y="36"/>
                      </a:lnTo>
                      <a:lnTo>
                        <a:pt x="43" y="38"/>
                      </a:lnTo>
                      <a:lnTo>
                        <a:pt x="36" y="40"/>
                      </a:lnTo>
                      <a:lnTo>
                        <a:pt x="27" y="42"/>
                      </a:lnTo>
                      <a:lnTo>
                        <a:pt x="17" y="43"/>
                      </a:lnTo>
                      <a:lnTo>
                        <a:pt x="5" y="43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9" name="Freeform 341"/>
                <p:cNvSpPr>
                  <a:spLocks/>
                </p:cNvSpPr>
                <p:nvPr/>
              </p:nvSpPr>
              <p:spPr bwMode="auto">
                <a:xfrm>
                  <a:off x="855" y="927"/>
                  <a:ext cx="59" cy="40"/>
                </a:xfrm>
                <a:custGeom>
                  <a:avLst/>
                  <a:gdLst>
                    <a:gd name="T0" fmla="*/ 2 w 59"/>
                    <a:gd name="T1" fmla="*/ 3 h 40"/>
                    <a:gd name="T2" fmla="*/ 2 w 59"/>
                    <a:gd name="T3" fmla="*/ 3 h 40"/>
                    <a:gd name="T4" fmla="*/ 12 w 59"/>
                    <a:gd name="T5" fmla="*/ 1 h 40"/>
                    <a:gd name="T6" fmla="*/ 22 w 59"/>
                    <a:gd name="T7" fmla="*/ 0 h 40"/>
                    <a:gd name="T8" fmla="*/ 33 w 59"/>
                    <a:gd name="T9" fmla="*/ 0 h 40"/>
                    <a:gd name="T10" fmla="*/ 39 w 59"/>
                    <a:gd name="T11" fmla="*/ 0 h 40"/>
                    <a:gd name="T12" fmla="*/ 44 w 59"/>
                    <a:gd name="T13" fmla="*/ 1 h 40"/>
                    <a:gd name="T14" fmla="*/ 49 w 59"/>
                    <a:gd name="T15" fmla="*/ 3 h 40"/>
                    <a:gd name="T16" fmla="*/ 53 w 59"/>
                    <a:gd name="T17" fmla="*/ 5 h 40"/>
                    <a:gd name="T18" fmla="*/ 56 w 59"/>
                    <a:gd name="T19" fmla="*/ 9 h 40"/>
                    <a:gd name="T20" fmla="*/ 58 w 59"/>
                    <a:gd name="T21" fmla="*/ 13 h 40"/>
                    <a:gd name="T22" fmla="*/ 59 w 59"/>
                    <a:gd name="T23" fmla="*/ 20 h 40"/>
                    <a:gd name="T24" fmla="*/ 58 w 59"/>
                    <a:gd name="T25" fmla="*/ 26 h 40"/>
                    <a:gd name="T26" fmla="*/ 58 w 59"/>
                    <a:gd name="T27" fmla="*/ 26 h 40"/>
                    <a:gd name="T28" fmla="*/ 57 w 59"/>
                    <a:gd name="T29" fmla="*/ 28 h 40"/>
                    <a:gd name="T30" fmla="*/ 56 w 59"/>
                    <a:gd name="T31" fmla="*/ 32 h 40"/>
                    <a:gd name="T32" fmla="*/ 52 w 59"/>
                    <a:gd name="T33" fmla="*/ 36 h 40"/>
                    <a:gd name="T34" fmla="*/ 50 w 59"/>
                    <a:gd name="T35" fmla="*/ 38 h 40"/>
                    <a:gd name="T36" fmla="*/ 47 w 59"/>
                    <a:gd name="T37" fmla="*/ 39 h 40"/>
                    <a:gd name="T38" fmla="*/ 43 w 59"/>
                    <a:gd name="T39" fmla="*/ 40 h 40"/>
                    <a:gd name="T40" fmla="*/ 39 w 59"/>
                    <a:gd name="T41" fmla="*/ 40 h 40"/>
                    <a:gd name="T42" fmla="*/ 33 w 59"/>
                    <a:gd name="T43" fmla="*/ 39 h 40"/>
                    <a:gd name="T44" fmla="*/ 28 w 59"/>
                    <a:gd name="T45" fmla="*/ 37 h 40"/>
                    <a:gd name="T46" fmla="*/ 22 w 59"/>
                    <a:gd name="T47" fmla="*/ 33 h 40"/>
                    <a:gd name="T48" fmla="*/ 15 w 59"/>
                    <a:gd name="T49" fmla="*/ 27 h 40"/>
                    <a:gd name="T50" fmla="*/ 8 w 59"/>
                    <a:gd name="T51" fmla="*/ 20 h 40"/>
                    <a:gd name="T52" fmla="*/ 0 w 59"/>
                    <a:gd name="T53" fmla="*/ 10 h 40"/>
                    <a:gd name="T54" fmla="*/ 2 w 59"/>
                    <a:gd name="T55" fmla="*/ 3 h 40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9"/>
                    <a:gd name="T85" fmla="*/ 0 h 40"/>
                    <a:gd name="T86" fmla="*/ 59 w 59"/>
                    <a:gd name="T87" fmla="*/ 40 h 40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9" h="40">
                      <a:moveTo>
                        <a:pt x="2" y="3"/>
                      </a:moveTo>
                      <a:lnTo>
                        <a:pt x="2" y="3"/>
                      </a:lnTo>
                      <a:lnTo>
                        <a:pt x="12" y="1"/>
                      </a:lnTo>
                      <a:lnTo>
                        <a:pt x="22" y="0"/>
                      </a:lnTo>
                      <a:lnTo>
                        <a:pt x="33" y="0"/>
                      </a:lnTo>
                      <a:lnTo>
                        <a:pt x="39" y="0"/>
                      </a:lnTo>
                      <a:lnTo>
                        <a:pt x="44" y="1"/>
                      </a:lnTo>
                      <a:lnTo>
                        <a:pt x="49" y="3"/>
                      </a:lnTo>
                      <a:lnTo>
                        <a:pt x="53" y="5"/>
                      </a:lnTo>
                      <a:lnTo>
                        <a:pt x="56" y="9"/>
                      </a:lnTo>
                      <a:lnTo>
                        <a:pt x="58" y="13"/>
                      </a:lnTo>
                      <a:lnTo>
                        <a:pt x="59" y="20"/>
                      </a:lnTo>
                      <a:lnTo>
                        <a:pt x="58" y="26"/>
                      </a:lnTo>
                      <a:lnTo>
                        <a:pt x="57" y="28"/>
                      </a:lnTo>
                      <a:lnTo>
                        <a:pt x="56" y="32"/>
                      </a:lnTo>
                      <a:lnTo>
                        <a:pt x="52" y="36"/>
                      </a:lnTo>
                      <a:lnTo>
                        <a:pt x="50" y="38"/>
                      </a:lnTo>
                      <a:lnTo>
                        <a:pt x="47" y="39"/>
                      </a:lnTo>
                      <a:lnTo>
                        <a:pt x="43" y="40"/>
                      </a:lnTo>
                      <a:lnTo>
                        <a:pt x="39" y="40"/>
                      </a:lnTo>
                      <a:lnTo>
                        <a:pt x="33" y="39"/>
                      </a:lnTo>
                      <a:lnTo>
                        <a:pt x="28" y="37"/>
                      </a:lnTo>
                      <a:lnTo>
                        <a:pt x="22" y="33"/>
                      </a:lnTo>
                      <a:lnTo>
                        <a:pt x="15" y="27"/>
                      </a:lnTo>
                      <a:lnTo>
                        <a:pt x="8" y="20"/>
                      </a:lnTo>
                      <a:lnTo>
                        <a:pt x="0" y="10"/>
                      </a:lnTo>
                      <a:lnTo>
                        <a:pt x="2" y="3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0" name="Freeform 342"/>
                <p:cNvSpPr>
                  <a:spLocks/>
                </p:cNvSpPr>
                <p:nvPr/>
              </p:nvSpPr>
              <p:spPr bwMode="auto">
                <a:xfrm>
                  <a:off x="843" y="951"/>
                  <a:ext cx="48" cy="54"/>
                </a:xfrm>
                <a:custGeom>
                  <a:avLst/>
                  <a:gdLst>
                    <a:gd name="T0" fmla="*/ 5 w 48"/>
                    <a:gd name="T1" fmla="*/ 0 h 54"/>
                    <a:gd name="T2" fmla="*/ 5 w 48"/>
                    <a:gd name="T3" fmla="*/ 0 h 54"/>
                    <a:gd name="T4" fmla="*/ 16 w 48"/>
                    <a:gd name="T5" fmla="*/ 3 h 54"/>
                    <a:gd name="T6" fmla="*/ 25 w 48"/>
                    <a:gd name="T7" fmla="*/ 7 h 54"/>
                    <a:gd name="T8" fmla="*/ 34 w 48"/>
                    <a:gd name="T9" fmla="*/ 12 h 54"/>
                    <a:gd name="T10" fmla="*/ 39 w 48"/>
                    <a:gd name="T11" fmla="*/ 16 h 54"/>
                    <a:gd name="T12" fmla="*/ 42 w 48"/>
                    <a:gd name="T13" fmla="*/ 19 h 54"/>
                    <a:gd name="T14" fmla="*/ 45 w 48"/>
                    <a:gd name="T15" fmla="*/ 23 h 54"/>
                    <a:gd name="T16" fmla="*/ 47 w 48"/>
                    <a:gd name="T17" fmla="*/ 27 h 54"/>
                    <a:gd name="T18" fmla="*/ 48 w 48"/>
                    <a:gd name="T19" fmla="*/ 33 h 54"/>
                    <a:gd name="T20" fmla="*/ 48 w 48"/>
                    <a:gd name="T21" fmla="*/ 38 h 54"/>
                    <a:gd name="T22" fmla="*/ 46 w 48"/>
                    <a:gd name="T23" fmla="*/ 43 h 54"/>
                    <a:gd name="T24" fmla="*/ 41 w 48"/>
                    <a:gd name="T25" fmla="*/ 48 h 54"/>
                    <a:gd name="T26" fmla="*/ 41 w 48"/>
                    <a:gd name="T27" fmla="*/ 48 h 54"/>
                    <a:gd name="T28" fmla="*/ 40 w 48"/>
                    <a:gd name="T29" fmla="*/ 49 h 54"/>
                    <a:gd name="T30" fmla="*/ 37 w 48"/>
                    <a:gd name="T31" fmla="*/ 51 h 54"/>
                    <a:gd name="T32" fmla="*/ 31 w 48"/>
                    <a:gd name="T33" fmla="*/ 53 h 54"/>
                    <a:gd name="T34" fmla="*/ 28 w 48"/>
                    <a:gd name="T35" fmla="*/ 54 h 54"/>
                    <a:gd name="T36" fmla="*/ 25 w 48"/>
                    <a:gd name="T37" fmla="*/ 53 h 54"/>
                    <a:gd name="T38" fmla="*/ 22 w 48"/>
                    <a:gd name="T39" fmla="*/ 52 h 54"/>
                    <a:gd name="T40" fmla="*/ 18 w 48"/>
                    <a:gd name="T41" fmla="*/ 50 h 54"/>
                    <a:gd name="T42" fmla="*/ 15 w 48"/>
                    <a:gd name="T43" fmla="*/ 46 h 54"/>
                    <a:gd name="T44" fmla="*/ 12 w 48"/>
                    <a:gd name="T45" fmla="*/ 42 h 54"/>
                    <a:gd name="T46" fmla="*/ 7 w 48"/>
                    <a:gd name="T47" fmla="*/ 35 h 54"/>
                    <a:gd name="T48" fmla="*/ 5 w 48"/>
                    <a:gd name="T49" fmla="*/ 26 h 54"/>
                    <a:gd name="T50" fmla="*/ 2 w 48"/>
                    <a:gd name="T51" fmla="*/ 16 h 54"/>
                    <a:gd name="T52" fmla="*/ 0 w 48"/>
                    <a:gd name="T53" fmla="*/ 4 h 54"/>
                    <a:gd name="T54" fmla="*/ 5 w 48"/>
                    <a:gd name="T55" fmla="*/ 0 h 5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8"/>
                    <a:gd name="T85" fmla="*/ 0 h 54"/>
                    <a:gd name="T86" fmla="*/ 48 w 48"/>
                    <a:gd name="T87" fmla="*/ 54 h 54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8" h="54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16" y="3"/>
                      </a:lnTo>
                      <a:lnTo>
                        <a:pt x="25" y="7"/>
                      </a:lnTo>
                      <a:lnTo>
                        <a:pt x="34" y="12"/>
                      </a:lnTo>
                      <a:lnTo>
                        <a:pt x="39" y="16"/>
                      </a:lnTo>
                      <a:lnTo>
                        <a:pt x="42" y="19"/>
                      </a:lnTo>
                      <a:lnTo>
                        <a:pt x="45" y="23"/>
                      </a:lnTo>
                      <a:lnTo>
                        <a:pt x="47" y="27"/>
                      </a:lnTo>
                      <a:lnTo>
                        <a:pt x="48" y="33"/>
                      </a:lnTo>
                      <a:lnTo>
                        <a:pt x="48" y="38"/>
                      </a:lnTo>
                      <a:lnTo>
                        <a:pt x="46" y="43"/>
                      </a:lnTo>
                      <a:lnTo>
                        <a:pt x="41" y="48"/>
                      </a:lnTo>
                      <a:lnTo>
                        <a:pt x="40" y="49"/>
                      </a:lnTo>
                      <a:lnTo>
                        <a:pt x="37" y="51"/>
                      </a:lnTo>
                      <a:lnTo>
                        <a:pt x="31" y="53"/>
                      </a:lnTo>
                      <a:lnTo>
                        <a:pt x="28" y="54"/>
                      </a:lnTo>
                      <a:lnTo>
                        <a:pt x="25" y="53"/>
                      </a:lnTo>
                      <a:lnTo>
                        <a:pt x="22" y="52"/>
                      </a:lnTo>
                      <a:lnTo>
                        <a:pt x="18" y="50"/>
                      </a:lnTo>
                      <a:lnTo>
                        <a:pt x="15" y="46"/>
                      </a:lnTo>
                      <a:lnTo>
                        <a:pt x="12" y="42"/>
                      </a:lnTo>
                      <a:lnTo>
                        <a:pt x="7" y="35"/>
                      </a:lnTo>
                      <a:lnTo>
                        <a:pt x="5" y="26"/>
                      </a:lnTo>
                      <a:lnTo>
                        <a:pt x="2" y="16"/>
                      </a:lnTo>
                      <a:lnTo>
                        <a:pt x="0" y="4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1" name="Freeform 343"/>
                <p:cNvSpPr>
                  <a:spLocks/>
                </p:cNvSpPr>
                <p:nvPr/>
              </p:nvSpPr>
              <p:spPr bwMode="auto">
                <a:xfrm>
                  <a:off x="813" y="958"/>
                  <a:ext cx="38" cy="60"/>
                </a:xfrm>
                <a:custGeom>
                  <a:avLst/>
                  <a:gdLst>
                    <a:gd name="T0" fmla="*/ 22 w 38"/>
                    <a:gd name="T1" fmla="*/ 0 h 60"/>
                    <a:gd name="T2" fmla="*/ 22 w 38"/>
                    <a:gd name="T3" fmla="*/ 0 h 60"/>
                    <a:gd name="T4" fmla="*/ 27 w 38"/>
                    <a:gd name="T5" fmla="*/ 9 h 60"/>
                    <a:gd name="T6" fmla="*/ 32 w 38"/>
                    <a:gd name="T7" fmla="*/ 18 h 60"/>
                    <a:gd name="T8" fmla="*/ 36 w 38"/>
                    <a:gd name="T9" fmla="*/ 29 h 60"/>
                    <a:gd name="T10" fmla="*/ 37 w 38"/>
                    <a:gd name="T11" fmla="*/ 34 h 60"/>
                    <a:gd name="T12" fmla="*/ 38 w 38"/>
                    <a:gd name="T13" fmla="*/ 39 h 60"/>
                    <a:gd name="T14" fmla="*/ 38 w 38"/>
                    <a:gd name="T15" fmla="*/ 44 h 60"/>
                    <a:gd name="T16" fmla="*/ 37 w 38"/>
                    <a:gd name="T17" fmla="*/ 49 h 60"/>
                    <a:gd name="T18" fmla="*/ 34 w 38"/>
                    <a:gd name="T19" fmla="*/ 53 h 60"/>
                    <a:gd name="T20" fmla="*/ 31 w 38"/>
                    <a:gd name="T21" fmla="*/ 56 h 60"/>
                    <a:gd name="T22" fmla="*/ 26 w 38"/>
                    <a:gd name="T23" fmla="*/ 59 h 60"/>
                    <a:gd name="T24" fmla="*/ 19 w 38"/>
                    <a:gd name="T25" fmla="*/ 60 h 60"/>
                    <a:gd name="T26" fmla="*/ 19 w 38"/>
                    <a:gd name="T27" fmla="*/ 60 h 60"/>
                    <a:gd name="T28" fmla="*/ 18 w 38"/>
                    <a:gd name="T29" fmla="*/ 60 h 60"/>
                    <a:gd name="T30" fmla="*/ 14 w 38"/>
                    <a:gd name="T31" fmla="*/ 60 h 60"/>
                    <a:gd name="T32" fmla="*/ 8 w 38"/>
                    <a:gd name="T33" fmla="*/ 58 h 60"/>
                    <a:gd name="T34" fmla="*/ 6 w 38"/>
                    <a:gd name="T35" fmla="*/ 56 h 60"/>
                    <a:gd name="T36" fmla="*/ 4 w 38"/>
                    <a:gd name="T37" fmla="*/ 54 h 60"/>
                    <a:gd name="T38" fmla="*/ 2 w 38"/>
                    <a:gd name="T39" fmla="*/ 51 h 60"/>
                    <a:gd name="T40" fmla="*/ 0 w 38"/>
                    <a:gd name="T41" fmla="*/ 47 h 60"/>
                    <a:gd name="T42" fmla="*/ 0 w 38"/>
                    <a:gd name="T43" fmla="*/ 42 h 60"/>
                    <a:gd name="T44" fmla="*/ 0 w 38"/>
                    <a:gd name="T45" fmla="*/ 37 h 60"/>
                    <a:gd name="T46" fmla="*/ 2 w 38"/>
                    <a:gd name="T47" fmla="*/ 30 h 60"/>
                    <a:gd name="T48" fmla="*/ 5 w 38"/>
                    <a:gd name="T49" fmla="*/ 21 h 60"/>
                    <a:gd name="T50" fmla="*/ 9 w 38"/>
                    <a:gd name="T51" fmla="*/ 11 h 60"/>
                    <a:gd name="T52" fmla="*/ 15 w 38"/>
                    <a:gd name="T53" fmla="*/ 0 h 60"/>
                    <a:gd name="T54" fmla="*/ 22 w 38"/>
                    <a:gd name="T55" fmla="*/ 0 h 60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38"/>
                    <a:gd name="T85" fmla="*/ 0 h 60"/>
                    <a:gd name="T86" fmla="*/ 38 w 38"/>
                    <a:gd name="T87" fmla="*/ 60 h 60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38" h="60">
                      <a:moveTo>
                        <a:pt x="22" y="0"/>
                      </a:moveTo>
                      <a:lnTo>
                        <a:pt x="22" y="0"/>
                      </a:lnTo>
                      <a:lnTo>
                        <a:pt x="27" y="9"/>
                      </a:lnTo>
                      <a:lnTo>
                        <a:pt x="32" y="18"/>
                      </a:lnTo>
                      <a:lnTo>
                        <a:pt x="36" y="29"/>
                      </a:lnTo>
                      <a:lnTo>
                        <a:pt x="37" y="34"/>
                      </a:lnTo>
                      <a:lnTo>
                        <a:pt x="38" y="39"/>
                      </a:lnTo>
                      <a:lnTo>
                        <a:pt x="38" y="44"/>
                      </a:lnTo>
                      <a:lnTo>
                        <a:pt x="37" y="49"/>
                      </a:lnTo>
                      <a:lnTo>
                        <a:pt x="34" y="53"/>
                      </a:lnTo>
                      <a:lnTo>
                        <a:pt x="31" y="56"/>
                      </a:lnTo>
                      <a:lnTo>
                        <a:pt x="26" y="59"/>
                      </a:lnTo>
                      <a:lnTo>
                        <a:pt x="19" y="60"/>
                      </a:lnTo>
                      <a:lnTo>
                        <a:pt x="18" y="60"/>
                      </a:lnTo>
                      <a:lnTo>
                        <a:pt x="14" y="60"/>
                      </a:lnTo>
                      <a:lnTo>
                        <a:pt x="8" y="58"/>
                      </a:lnTo>
                      <a:lnTo>
                        <a:pt x="6" y="56"/>
                      </a:lnTo>
                      <a:lnTo>
                        <a:pt x="4" y="54"/>
                      </a:lnTo>
                      <a:lnTo>
                        <a:pt x="2" y="51"/>
                      </a:lnTo>
                      <a:lnTo>
                        <a:pt x="0" y="47"/>
                      </a:lnTo>
                      <a:lnTo>
                        <a:pt x="0" y="42"/>
                      </a:lnTo>
                      <a:lnTo>
                        <a:pt x="0" y="37"/>
                      </a:lnTo>
                      <a:lnTo>
                        <a:pt x="2" y="30"/>
                      </a:lnTo>
                      <a:lnTo>
                        <a:pt x="5" y="21"/>
                      </a:lnTo>
                      <a:lnTo>
                        <a:pt x="9" y="11"/>
                      </a:lnTo>
                      <a:lnTo>
                        <a:pt x="15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2" name="Freeform 344"/>
                <p:cNvSpPr>
                  <a:spLocks/>
                </p:cNvSpPr>
                <p:nvPr/>
              </p:nvSpPr>
              <p:spPr bwMode="auto">
                <a:xfrm>
                  <a:off x="767" y="952"/>
                  <a:ext cx="50" cy="53"/>
                </a:xfrm>
                <a:custGeom>
                  <a:avLst/>
                  <a:gdLst>
                    <a:gd name="T0" fmla="*/ 50 w 50"/>
                    <a:gd name="T1" fmla="*/ 5 h 53"/>
                    <a:gd name="T2" fmla="*/ 50 w 50"/>
                    <a:gd name="T3" fmla="*/ 5 h 53"/>
                    <a:gd name="T4" fmla="*/ 49 w 50"/>
                    <a:gd name="T5" fmla="*/ 15 h 53"/>
                    <a:gd name="T6" fmla="*/ 46 w 50"/>
                    <a:gd name="T7" fmla="*/ 24 h 53"/>
                    <a:gd name="T8" fmla="*/ 42 w 50"/>
                    <a:gd name="T9" fmla="*/ 36 h 53"/>
                    <a:gd name="T10" fmla="*/ 39 w 50"/>
                    <a:gd name="T11" fmla="*/ 41 h 53"/>
                    <a:gd name="T12" fmla="*/ 36 w 50"/>
                    <a:gd name="T13" fmla="*/ 45 h 53"/>
                    <a:gd name="T14" fmla="*/ 33 w 50"/>
                    <a:gd name="T15" fmla="*/ 49 h 53"/>
                    <a:gd name="T16" fmla="*/ 29 w 50"/>
                    <a:gd name="T17" fmla="*/ 51 h 53"/>
                    <a:gd name="T18" fmla="*/ 25 w 50"/>
                    <a:gd name="T19" fmla="*/ 53 h 53"/>
                    <a:gd name="T20" fmla="*/ 20 w 50"/>
                    <a:gd name="T21" fmla="*/ 53 h 53"/>
                    <a:gd name="T22" fmla="*/ 15 w 50"/>
                    <a:gd name="T23" fmla="*/ 52 h 53"/>
                    <a:gd name="T24" fmla="*/ 9 w 50"/>
                    <a:gd name="T25" fmla="*/ 49 h 53"/>
                    <a:gd name="T26" fmla="*/ 9 w 50"/>
                    <a:gd name="T27" fmla="*/ 49 h 53"/>
                    <a:gd name="T28" fmla="*/ 7 w 50"/>
                    <a:gd name="T29" fmla="*/ 48 h 53"/>
                    <a:gd name="T30" fmla="*/ 5 w 50"/>
                    <a:gd name="T31" fmla="*/ 45 h 53"/>
                    <a:gd name="T32" fmla="*/ 1 w 50"/>
                    <a:gd name="T33" fmla="*/ 40 h 53"/>
                    <a:gd name="T34" fmla="*/ 0 w 50"/>
                    <a:gd name="T35" fmla="*/ 37 h 53"/>
                    <a:gd name="T36" fmla="*/ 0 w 50"/>
                    <a:gd name="T37" fmla="*/ 34 h 53"/>
                    <a:gd name="T38" fmla="*/ 0 w 50"/>
                    <a:gd name="T39" fmla="*/ 29 h 53"/>
                    <a:gd name="T40" fmla="*/ 2 w 50"/>
                    <a:gd name="T41" fmla="*/ 25 h 53"/>
                    <a:gd name="T42" fmla="*/ 6 w 50"/>
                    <a:gd name="T43" fmla="*/ 22 h 53"/>
                    <a:gd name="T44" fmla="*/ 10 w 50"/>
                    <a:gd name="T45" fmla="*/ 17 h 53"/>
                    <a:gd name="T46" fmla="*/ 15 w 50"/>
                    <a:gd name="T47" fmla="*/ 13 h 53"/>
                    <a:gd name="T48" fmla="*/ 23 w 50"/>
                    <a:gd name="T49" fmla="*/ 9 h 53"/>
                    <a:gd name="T50" fmla="*/ 32 w 50"/>
                    <a:gd name="T51" fmla="*/ 5 h 53"/>
                    <a:gd name="T52" fmla="*/ 45 w 50"/>
                    <a:gd name="T53" fmla="*/ 0 h 53"/>
                    <a:gd name="T54" fmla="*/ 50 w 50"/>
                    <a:gd name="T55" fmla="*/ 5 h 53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0"/>
                    <a:gd name="T85" fmla="*/ 0 h 53"/>
                    <a:gd name="T86" fmla="*/ 50 w 50"/>
                    <a:gd name="T87" fmla="*/ 53 h 53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0" h="53">
                      <a:moveTo>
                        <a:pt x="50" y="5"/>
                      </a:moveTo>
                      <a:lnTo>
                        <a:pt x="50" y="5"/>
                      </a:lnTo>
                      <a:lnTo>
                        <a:pt x="49" y="15"/>
                      </a:lnTo>
                      <a:lnTo>
                        <a:pt x="46" y="24"/>
                      </a:lnTo>
                      <a:lnTo>
                        <a:pt x="42" y="36"/>
                      </a:lnTo>
                      <a:lnTo>
                        <a:pt x="39" y="41"/>
                      </a:lnTo>
                      <a:lnTo>
                        <a:pt x="36" y="45"/>
                      </a:lnTo>
                      <a:lnTo>
                        <a:pt x="33" y="49"/>
                      </a:lnTo>
                      <a:lnTo>
                        <a:pt x="29" y="51"/>
                      </a:lnTo>
                      <a:lnTo>
                        <a:pt x="25" y="53"/>
                      </a:lnTo>
                      <a:lnTo>
                        <a:pt x="20" y="53"/>
                      </a:lnTo>
                      <a:lnTo>
                        <a:pt x="15" y="52"/>
                      </a:lnTo>
                      <a:lnTo>
                        <a:pt x="9" y="49"/>
                      </a:lnTo>
                      <a:lnTo>
                        <a:pt x="7" y="48"/>
                      </a:lnTo>
                      <a:lnTo>
                        <a:pt x="5" y="45"/>
                      </a:lnTo>
                      <a:lnTo>
                        <a:pt x="1" y="40"/>
                      </a:lnTo>
                      <a:lnTo>
                        <a:pt x="0" y="37"/>
                      </a:lnTo>
                      <a:lnTo>
                        <a:pt x="0" y="34"/>
                      </a:lnTo>
                      <a:lnTo>
                        <a:pt x="0" y="29"/>
                      </a:lnTo>
                      <a:lnTo>
                        <a:pt x="2" y="25"/>
                      </a:lnTo>
                      <a:lnTo>
                        <a:pt x="6" y="22"/>
                      </a:lnTo>
                      <a:lnTo>
                        <a:pt x="10" y="17"/>
                      </a:lnTo>
                      <a:lnTo>
                        <a:pt x="15" y="13"/>
                      </a:lnTo>
                      <a:lnTo>
                        <a:pt x="23" y="9"/>
                      </a:lnTo>
                      <a:lnTo>
                        <a:pt x="32" y="5"/>
                      </a:lnTo>
                      <a:lnTo>
                        <a:pt x="45" y="0"/>
                      </a:lnTo>
                      <a:lnTo>
                        <a:pt x="50" y="5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3" name="Freeform 345"/>
                <p:cNvSpPr>
                  <a:spLocks/>
                </p:cNvSpPr>
                <p:nvPr/>
              </p:nvSpPr>
              <p:spPr bwMode="auto">
                <a:xfrm>
                  <a:off x="787" y="854"/>
                  <a:ext cx="39" cy="58"/>
                </a:xfrm>
                <a:custGeom>
                  <a:avLst/>
                  <a:gdLst>
                    <a:gd name="T0" fmla="*/ 29 w 39"/>
                    <a:gd name="T1" fmla="*/ 58 h 58"/>
                    <a:gd name="T2" fmla="*/ 29 w 39"/>
                    <a:gd name="T3" fmla="*/ 58 h 58"/>
                    <a:gd name="T4" fmla="*/ 21 w 39"/>
                    <a:gd name="T5" fmla="*/ 52 h 58"/>
                    <a:gd name="T6" fmla="*/ 14 w 39"/>
                    <a:gd name="T7" fmla="*/ 44 h 58"/>
                    <a:gd name="T8" fmla="*/ 7 w 39"/>
                    <a:gd name="T9" fmla="*/ 36 h 58"/>
                    <a:gd name="T10" fmla="*/ 4 w 39"/>
                    <a:gd name="T11" fmla="*/ 32 h 58"/>
                    <a:gd name="T12" fmla="*/ 2 w 39"/>
                    <a:gd name="T13" fmla="*/ 27 h 58"/>
                    <a:gd name="T14" fmla="*/ 0 w 39"/>
                    <a:gd name="T15" fmla="*/ 23 h 58"/>
                    <a:gd name="T16" fmla="*/ 0 w 39"/>
                    <a:gd name="T17" fmla="*/ 18 h 58"/>
                    <a:gd name="T18" fmla="*/ 0 w 39"/>
                    <a:gd name="T19" fmla="*/ 14 h 58"/>
                    <a:gd name="T20" fmla="*/ 3 w 39"/>
                    <a:gd name="T21" fmla="*/ 9 h 58"/>
                    <a:gd name="T22" fmla="*/ 6 w 39"/>
                    <a:gd name="T23" fmla="*/ 4 h 58"/>
                    <a:gd name="T24" fmla="*/ 12 w 39"/>
                    <a:gd name="T25" fmla="*/ 1 h 58"/>
                    <a:gd name="T26" fmla="*/ 12 w 39"/>
                    <a:gd name="T27" fmla="*/ 1 h 58"/>
                    <a:gd name="T28" fmla="*/ 18 w 39"/>
                    <a:gd name="T29" fmla="*/ 0 h 58"/>
                    <a:gd name="T30" fmla="*/ 23 w 39"/>
                    <a:gd name="T31" fmla="*/ 0 h 58"/>
                    <a:gd name="T32" fmla="*/ 27 w 39"/>
                    <a:gd name="T33" fmla="*/ 0 h 58"/>
                    <a:gd name="T34" fmla="*/ 30 w 39"/>
                    <a:gd name="T35" fmla="*/ 2 h 58"/>
                    <a:gd name="T36" fmla="*/ 33 w 39"/>
                    <a:gd name="T37" fmla="*/ 4 h 58"/>
                    <a:gd name="T38" fmla="*/ 35 w 39"/>
                    <a:gd name="T39" fmla="*/ 8 h 58"/>
                    <a:gd name="T40" fmla="*/ 37 w 39"/>
                    <a:gd name="T41" fmla="*/ 12 h 58"/>
                    <a:gd name="T42" fmla="*/ 39 w 39"/>
                    <a:gd name="T43" fmla="*/ 17 h 58"/>
                    <a:gd name="T44" fmla="*/ 39 w 39"/>
                    <a:gd name="T45" fmla="*/ 24 h 58"/>
                    <a:gd name="T46" fmla="*/ 39 w 39"/>
                    <a:gd name="T47" fmla="*/ 33 h 58"/>
                    <a:gd name="T48" fmla="*/ 38 w 39"/>
                    <a:gd name="T49" fmla="*/ 43 h 58"/>
                    <a:gd name="T50" fmla="*/ 36 w 39"/>
                    <a:gd name="T51" fmla="*/ 56 h 58"/>
                    <a:gd name="T52" fmla="*/ 29 w 39"/>
                    <a:gd name="T53" fmla="*/ 58 h 5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39"/>
                    <a:gd name="T82" fmla="*/ 0 h 58"/>
                    <a:gd name="T83" fmla="*/ 39 w 39"/>
                    <a:gd name="T84" fmla="*/ 58 h 5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39" h="58">
                      <a:moveTo>
                        <a:pt x="29" y="58"/>
                      </a:moveTo>
                      <a:lnTo>
                        <a:pt x="29" y="58"/>
                      </a:lnTo>
                      <a:lnTo>
                        <a:pt x="21" y="52"/>
                      </a:lnTo>
                      <a:lnTo>
                        <a:pt x="14" y="44"/>
                      </a:lnTo>
                      <a:lnTo>
                        <a:pt x="7" y="36"/>
                      </a:lnTo>
                      <a:lnTo>
                        <a:pt x="4" y="32"/>
                      </a:lnTo>
                      <a:lnTo>
                        <a:pt x="2" y="27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3" y="9"/>
                      </a:lnTo>
                      <a:lnTo>
                        <a:pt x="6" y="4"/>
                      </a:lnTo>
                      <a:lnTo>
                        <a:pt x="12" y="1"/>
                      </a:lnTo>
                      <a:lnTo>
                        <a:pt x="18" y="0"/>
                      </a:lnTo>
                      <a:lnTo>
                        <a:pt x="23" y="0"/>
                      </a:lnTo>
                      <a:lnTo>
                        <a:pt x="27" y="0"/>
                      </a:lnTo>
                      <a:lnTo>
                        <a:pt x="30" y="2"/>
                      </a:lnTo>
                      <a:lnTo>
                        <a:pt x="33" y="4"/>
                      </a:lnTo>
                      <a:lnTo>
                        <a:pt x="35" y="8"/>
                      </a:lnTo>
                      <a:lnTo>
                        <a:pt x="37" y="12"/>
                      </a:lnTo>
                      <a:lnTo>
                        <a:pt x="39" y="17"/>
                      </a:lnTo>
                      <a:lnTo>
                        <a:pt x="39" y="24"/>
                      </a:lnTo>
                      <a:lnTo>
                        <a:pt x="39" y="33"/>
                      </a:lnTo>
                      <a:lnTo>
                        <a:pt x="38" y="43"/>
                      </a:lnTo>
                      <a:lnTo>
                        <a:pt x="36" y="56"/>
                      </a:lnTo>
                      <a:lnTo>
                        <a:pt x="29" y="58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4" name="Freeform 346"/>
                <p:cNvSpPr>
                  <a:spLocks/>
                </p:cNvSpPr>
                <p:nvPr/>
              </p:nvSpPr>
              <p:spPr bwMode="auto">
                <a:xfrm>
                  <a:off x="754" y="886"/>
                  <a:ext cx="56" cy="40"/>
                </a:xfrm>
                <a:custGeom>
                  <a:avLst/>
                  <a:gdLst>
                    <a:gd name="T0" fmla="*/ 53 w 56"/>
                    <a:gd name="T1" fmla="*/ 38 h 40"/>
                    <a:gd name="T2" fmla="*/ 53 w 56"/>
                    <a:gd name="T3" fmla="*/ 38 h 40"/>
                    <a:gd name="T4" fmla="*/ 43 w 56"/>
                    <a:gd name="T5" fmla="*/ 39 h 40"/>
                    <a:gd name="T6" fmla="*/ 34 w 56"/>
                    <a:gd name="T7" fmla="*/ 40 h 40"/>
                    <a:gd name="T8" fmla="*/ 24 w 56"/>
                    <a:gd name="T9" fmla="*/ 40 h 40"/>
                    <a:gd name="T10" fmla="*/ 19 w 56"/>
                    <a:gd name="T11" fmla="*/ 39 h 40"/>
                    <a:gd name="T12" fmla="*/ 13 w 56"/>
                    <a:gd name="T13" fmla="*/ 38 h 40"/>
                    <a:gd name="T14" fmla="*/ 9 w 56"/>
                    <a:gd name="T15" fmla="*/ 36 h 40"/>
                    <a:gd name="T16" fmla="*/ 5 w 56"/>
                    <a:gd name="T17" fmla="*/ 34 h 40"/>
                    <a:gd name="T18" fmla="*/ 2 w 56"/>
                    <a:gd name="T19" fmla="*/ 30 h 40"/>
                    <a:gd name="T20" fmla="*/ 1 w 56"/>
                    <a:gd name="T21" fmla="*/ 26 h 40"/>
                    <a:gd name="T22" fmla="*/ 0 w 56"/>
                    <a:gd name="T23" fmla="*/ 20 h 40"/>
                    <a:gd name="T24" fmla="*/ 2 w 56"/>
                    <a:gd name="T25" fmla="*/ 13 h 40"/>
                    <a:gd name="T26" fmla="*/ 2 w 56"/>
                    <a:gd name="T27" fmla="*/ 13 h 40"/>
                    <a:gd name="T28" fmla="*/ 4 w 56"/>
                    <a:gd name="T29" fmla="*/ 8 h 40"/>
                    <a:gd name="T30" fmla="*/ 8 w 56"/>
                    <a:gd name="T31" fmla="*/ 3 h 40"/>
                    <a:gd name="T32" fmla="*/ 10 w 56"/>
                    <a:gd name="T33" fmla="*/ 2 h 40"/>
                    <a:gd name="T34" fmla="*/ 13 w 56"/>
                    <a:gd name="T35" fmla="*/ 0 h 40"/>
                    <a:gd name="T36" fmla="*/ 18 w 56"/>
                    <a:gd name="T37" fmla="*/ 0 h 40"/>
                    <a:gd name="T38" fmla="*/ 21 w 56"/>
                    <a:gd name="T39" fmla="*/ 0 h 40"/>
                    <a:gd name="T40" fmla="*/ 26 w 56"/>
                    <a:gd name="T41" fmla="*/ 1 h 40"/>
                    <a:gd name="T42" fmla="*/ 31 w 56"/>
                    <a:gd name="T43" fmla="*/ 4 h 40"/>
                    <a:gd name="T44" fmla="*/ 36 w 56"/>
                    <a:gd name="T45" fmla="*/ 8 h 40"/>
                    <a:gd name="T46" fmla="*/ 42 w 56"/>
                    <a:gd name="T47" fmla="*/ 13 h 40"/>
                    <a:gd name="T48" fmla="*/ 48 w 56"/>
                    <a:gd name="T49" fmla="*/ 22 h 40"/>
                    <a:gd name="T50" fmla="*/ 56 w 56"/>
                    <a:gd name="T51" fmla="*/ 31 h 40"/>
                    <a:gd name="T52" fmla="*/ 53 w 56"/>
                    <a:gd name="T53" fmla="*/ 38 h 4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6"/>
                    <a:gd name="T82" fmla="*/ 0 h 40"/>
                    <a:gd name="T83" fmla="*/ 56 w 56"/>
                    <a:gd name="T84" fmla="*/ 40 h 40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6" h="40">
                      <a:moveTo>
                        <a:pt x="53" y="38"/>
                      </a:moveTo>
                      <a:lnTo>
                        <a:pt x="53" y="38"/>
                      </a:lnTo>
                      <a:lnTo>
                        <a:pt x="43" y="39"/>
                      </a:lnTo>
                      <a:lnTo>
                        <a:pt x="34" y="40"/>
                      </a:lnTo>
                      <a:lnTo>
                        <a:pt x="24" y="40"/>
                      </a:lnTo>
                      <a:lnTo>
                        <a:pt x="19" y="39"/>
                      </a:lnTo>
                      <a:lnTo>
                        <a:pt x="13" y="38"/>
                      </a:lnTo>
                      <a:lnTo>
                        <a:pt x="9" y="36"/>
                      </a:lnTo>
                      <a:lnTo>
                        <a:pt x="5" y="34"/>
                      </a:lnTo>
                      <a:lnTo>
                        <a:pt x="2" y="30"/>
                      </a:lnTo>
                      <a:lnTo>
                        <a:pt x="1" y="26"/>
                      </a:lnTo>
                      <a:lnTo>
                        <a:pt x="0" y="20"/>
                      </a:lnTo>
                      <a:lnTo>
                        <a:pt x="2" y="13"/>
                      </a:lnTo>
                      <a:lnTo>
                        <a:pt x="4" y="8"/>
                      </a:lnTo>
                      <a:lnTo>
                        <a:pt x="8" y="3"/>
                      </a:lnTo>
                      <a:lnTo>
                        <a:pt x="10" y="2"/>
                      </a:lnTo>
                      <a:lnTo>
                        <a:pt x="13" y="0"/>
                      </a:lnTo>
                      <a:lnTo>
                        <a:pt x="18" y="0"/>
                      </a:lnTo>
                      <a:lnTo>
                        <a:pt x="21" y="0"/>
                      </a:lnTo>
                      <a:lnTo>
                        <a:pt x="26" y="1"/>
                      </a:lnTo>
                      <a:lnTo>
                        <a:pt x="31" y="4"/>
                      </a:lnTo>
                      <a:lnTo>
                        <a:pt x="36" y="8"/>
                      </a:lnTo>
                      <a:lnTo>
                        <a:pt x="42" y="13"/>
                      </a:lnTo>
                      <a:lnTo>
                        <a:pt x="48" y="22"/>
                      </a:lnTo>
                      <a:lnTo>
                        <a:pt x="56" y="31"/>
                      </a:lnTo>
                      <a:lnTo>
                        <a:pt x="53" y="38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5" name="Freeform 347"/>
                <p:cNvSpPr>
                  <a:spLocks/>
                </p:cNvSpPr>
                <p:nvPr/>
              </p:nvSpPr>
              <p:spPr bwMode="auto">
                <a:xfrm>
                  <a:off x="746" y="927"/>
                  <a:ext cx="60" cy="39"/>
                </a:xfrm>
                <a:custGeom>
                  <a:avLst/>
                  <a:gdLst>
                    <a:gd name="T0" fmla="*/ 60 w 60"/>
                    <a:gd name="T1" fmla="*/ 13 h 39"/>
                    <a:gd name="T2" fmla="*/ 60 w 60"/>
                    <a:gd name="T3" fmla="*/ 13 h 39"/>
                    <a:gd name="T4" fmla="*/ 53 w 60"/>
                    <a:gd name="T5" fmla="*/ 21 h 39"/>
                    <a:gd name="T6" fmla="*/ 46 w 60"/>
                    <a:gd name="T7" fmla="*/ 28 h 39"/>
                    <a:gd name="T8" fmla="*/ 37 w 60"/>
                    <a:gd name="T9" fmla="*/ 34 h 39"/>
                    <a:gd name="T10" fmla="*/ 32 w 60"/>
                    <a:gd name="T11" fmla="*/ 36 h 39"/>
                    <a:gd name="T12" fmla="*/ 27 w 60"/>
                    <a:gd name="T13" fmla="*/ 38 h 39"/>
                    <a:gd name="T14" fmla="*/ 21 w 60"/>
                    <a:gd name="T15" fmla="*/ 39 h 39"/>
                    <a:gd name="T16" fmla="*/ 17 w 60"/>
                    <a:gd name="T17" fmla="*/ 39 h 39"/>
                    <a:gd name="T18" fmla="*/ 12 w 60"/>
                    <a:gd name="T19" fmla="*/ 38 h 39"/>
                    <a:gd name="T20" fmla="*/ 8 w 60"/>
                    <a:gd name="T21" fmla="*/ 36 h 39"/>
                    <a:gd name="T22" fmla="*/ 4 w 60"/>
                    <a:gd name="T23" fmla="*/ 32 h 39"/>
                    <a:gd name="T24" fmla="*/ 1 w 60"/>
                    <a:gd name="T25" fmla="*/ 26 h 39"/>
                    <a:gd name="T26" fmla="*/ 1 w 60"/>
                    <a:gd name="T27" fmla="*/ 26 h 39"/>
                    <a:gd name="T28" fmla="*/ 1 w 60"/>
                    <a:gd name="T29" fmla="*/ 24 h 39"/>
                    <a:gd name="T30" fmla="*/ 0 w 60"/>
                    <a:gd name="T31" fmla="*/ 20 h 39"/>
                    <a:gd name="T32" fmla="*/ 1 w 60"/>
                    <a:gd name="T33" fmla="*/ 13 h 39"/>
                    <a:gd name="T34" fmla="*/ 2 w 60"/>
                    <a:gd name="T35" fmla="*/ 10 h 39"/>
                    <a:gd name="T36" fmla="*/ 4 w 60"/>
                    <a:gd name="T37" fmla="*/ 8 h 39"/>
                    <a:gd name="T38" fmla="*/ 6 w 60"/>
                    <a:gd name="T39" fmla="*/ 5 h 39"/>
                    <a:gd name="T40" fmla="*/ 10 w 60"/>
                    <a:gd name="T41" fmla="*/ 3 h 39"/>
                    <a:gd name="T42" fmla="*/ 14 w 60"/>
                    <a:gd name="T43" fmla="*/ 1 h 39"/>
                    <a:gd name="T44" fmla="*/ 20 w 60"/>
                    <a:gd name="T45" fmla="*/ 0 h 39"/>
                    <a:gd name="T46" fmla="*/ 28 w 60"/>
                    <a:gd name="T47" fmla="*/ 0 h 39"/>
                    <a:gd name="T48" fmla="*/ 37 w 60"/>
                    <a:gd name="T49" fmla="*/ 1 h 39"/>
                    <a:gd name="T50" fmla="*/ 47 w 60"/>
                    <a:gd name="T51" fmla="*/ 3 h 39"/>
                    <a:gd name="T52" fmla="*/ 59 w 60"/>
                    <a:gd name="T53" fmla="*/ 6 h 39"/>
                    <a:gd name="T54" fmla="*/ 60 w 60"/>
                    <a:gd name="T55" fmla="*/ 13 h 39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60"/>
                    <a:gd name="T85" fmla="*/ 0 h 39"/>
                    <a:gd name="T86" fmla="*/ 60 w 60"/>
                    <a:gd name="T87" fmla="*/ 39 h 39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60" h="39">
                      <a:moveTo>
                        <a:pt x="60" y="13"/>
                      </a:moveTo>
                      <a:lnTo>
                        <a:pt x="60" y="13"/>
                      </a:lnTo>
                      <a:lnTo>
                        <a:pt x="53" y="21"/>
                      </a:lnTo>
                      <a:lnTo>
                        <a:pt x="46" y="28"/>
                      </a:lnTo>
                      <a:lnTo>
                        <a:pt x="37" y="34"/>
                      </a:lnTo>
                      <a:lnTo>
                        <a:pt x="32" y="36"/>
                      </a:lnTo>
                      <a:lnTo>
                        <a:pt x="27" y="38"/>
                      </a:lnTo>
                      <a:lnTo>
                        <a:pt x="21" y="39"/>
                      </a:lnTo>
                      <a:lnTo>
                        <a:pt x="17" y="39"/>
                      </a:lnTo>
                      <a:lnTo>
                        <a:pt x="12" y="38"/>
                      </a:lnTo>
                      <a:lnTo>
                        <a:pt x="8" y="36"/>
                      </a:lnTo>
                      <a:lnTo>
                        <a:pt x="4" y="32"/>
                      </a:lnTo>
                      <a:lnTo>
                        <a:pt x="1" y="26"/>
                      </a:lnTo>
                      <a:lnTo>
                        <a:pt x="1" y="24"/>
                      </a:lnTo>
                      <a:lnTo>
                        <a:pt x="0" y="20"/>
                      </a:lnTo>
                      <a:lnTo>
                        <a:pt x="1" y="13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6" y="5"/>
                      </a:lnTo>
                      <a:lnTo>
                        <a:pt x="10" y="3"/>
                      </a:lnTo>
                      <a:lnTo>
                        <a:pt x="14" y="1"/>
                      </a:lnTo>
                      <a:lnTo>
                        <a:pt x="20" y="0"/>
                      </a:lnTo>
                      <a:lnTo>
                        <a:pt x="28" y="0"/>
                      </a:lnTo>
                      <a:lnTo>
                        <a:pt x="37" y="1"/>
                      </a:lnTo>
                      <a:lnTo>
                        <a:pt x="47" y="3"/>
                      </a:lnTo>
                      <a:lnTo>
                        <a:pt x="59" y="6"/>
                      </a:lnTo>
                      <a:lnTo>
                        <a:pt x="60" y="13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04" name="Group 471"/>
              <p:cNvGrpSpPr>
                <a:grpSpLocks/>
              </p:cNvGrpSpPr>
              <p:nvPr/>
            </p:nvGrpSpPr>
            <p:grpSpPr bwMode="auto">
              <a:xfrm>
                <a:off x="641" y="1520"/>
                <a:ext cx="171" cy="166"/>
                <a:chOff x="641" y="1520"/>
                <a:chExt cx="171" cy="166"/>
              </a:xfrm>
            </p:grpSpPr>
            <p:sp>
              <p:nvSpPr>
                <p:cNvPr id="3116" name="Freeform 350"/>
                <p:cNvSpPr>
                  <a:spLocks/>
                </p:cNvSpPr>
                <p:nvPr/>
              </p:nvSpPr>
              <p:spPr bwMode="auto">
                <a:xfrm>
                  <a:off x="702" y="1581"/>
                  <a:ext cx="48" cy="48"/>
                </a:xfrm>
                <a:custGeom>
                  <a:avLst/>
                  <a:gdLst>
                    <a:gd name="T0" fmla="*/ 13 w 48"/>
                    <a:gd name="T1" fmla="*/ 3 h 48"/>
                    <a:gd name="T2" fmla="*/ 13 w 48"/>
                    <a:gd name="T3" fmla="*/ 3 h 48"/>
                    <a:gd name="T4" fmla="*/ 18 w 48"/>
                    <a:gd name="T5" fmla="*/ 1 h 48"/>
                    <a:gd name="T6" fmla="*/ 22 w 48"/>
                    <a:gd name="T7" fmla="*/ 0 h 48"/>
                    <a:gd name="T8" fmla="*/ 27 w 48"/>
                    <a:gd name="T9" fmla="*/ 0 h 48"/>
                    <a:gd name="T10" fmla="*/ 32 w 48"/>
                    <a:gd name="T11" fmla="*/ 1 h 48"/>
                    <a:gd name="T12" fmla="*/ 36 w 48"/>
                    <a:gd name="T13" fmla="*/ 3 h 48"/>
                    <a:gd name="T14" fmla="*/ 40 w 48"/>
                    <a:gd name="T15" fmla="*/ 6 h 48"/>
                    <a:gd name="T16" fmla="*/ 43 w 48"/>
                    <a:gd name="T17" fmla="*/ 9 h 48"/>
                    <a:gd name="T18" fmla="*/ 46 w 48"/>
                    <a:gd name="T19" fmla="*/ 14 h 48"/>
                    <a:gd name="T20" fmla="*/ 46 w 48"/>
                    <a:gd name="T21" fmla="*/ 14 h 48"/>
                    <a:gd name="T22" fmla="*/ 48 w 48"/>
                    <a:gd name="T23" fmla="*/ 18 h 48"/>
                    <a:gd name="T24" fmla="*/ 48 w 48"/>
                    <a:gd name="T25" fmla="*/ 23 h 48"/>
                    <a:gd name="T26" fmla="*/ 48 w 48"/>
                    <a:gd name="T27" fmla="*/ 28 h 48"/>
                    <a:gd name="T28" fmla="*/ 47 w 48"/>
                    <a:gd name="T29" fmla="*/ 32 h 48"/>
                    <a:gd name="T30" fmla="*/ 46 w 48"/>
                    <a:gd name="T31" fmla="*/ 36 h 48"/>
                    <a:gd name="T32" fmla="*/ 43 w 48"/>
                    <a:gd name="T33" fmla="*/ 40 h 48"/>
                    <a:gd name="T34" fmla="*/ 40 w 48"/>
                    <a:gd name="T35" fmla="*/ 43 h 48"/>
                    <a:gd name="T36" fmla="*/ 36 w 48"/>
                    <a:gd name="T37" fmla="*/ 46 h 48"/>
                    <a:gd name="T38" fmla="*/ 36 w 48"/>
                    <a:gd name="T39" fmla="*/ 46 h 48"/>
                    <a:gd name="T40" fmla="*/ 31 w 48"/>
                    <a:gd name="T41" fmla="*/ 47 h 48"/>
                    <a:gd name="T42" fmla="*/ 26 w 48"/>
                    <a:gd name="T43" fmla="*/ 48 h 48"/>
                    <a:gd name="T44" fmla="*/ 21 w 48"/>
                    <a:gd name="T45" fmla="*/ 48 h 48"/>
                    <a:gd name="T46" fmla="*/ 17 w 48"/>
                    <a:gd name="T47" fmla="*/ 47 h 48"/>
                    <a:gd name="T48" fmla="*/ 12 w 48"/>
                    <a:gd name="T49" fmla="*/ 45 h 48"/>
                    <a:gd name="T50" fmla="*/ 9 w 48"/>
                    <a:gd name="T51" fmla="*/ 43 h 48"/>
                    <a:gd name="T52" fmla="*/ 5 w 48"/>
                    <a:gd name="T53" fmla="*/ 39 h 48"/>
                    <a:gd name="T54" fmla="*/ 3 w 48"/>
                    <a:gd name="T55" fmla="*/ 35 h 48"/>
                    <a:gd name="T56" fmla="*/ 3 w 48"/>
                    <a:gd name="T57" fmla="*/ 35 h 48"/>
                    <a:gd name="T58" fmla="*/ 1 w 48"/>
                    <a:gd name="T59" fmla="*/ 31 h 48"/>
                    <a:gd name="T60" fmla="*/ 0 w 48"/>
                    <a:gd name="T61" fmla="*/ 26 h 48"/>
                    <a:gd name="T62" fmla="*/ 0 w 48"/>
                    <a:gd name="T63" fmla="*/ 22 h 48"/>
                    <a:gd name="T64" fmla="*/ 1 w 48"/>
                    <a:gd name="T65" fmla="*/ 17 h 48"/>
                    <a:gd name="T66" fmla="*/ 3 w 48"/>
                    <a:gd name="T67" fmla="*/ 13 h 48"/>
                    <a:gd name="T68" fmla="*/ 6 w 48"/>
                    <a:gd name="T69" fmla="*/ 8 h 48"/>
                    <a:gd name="T70" fmla="*/ 9 w 48"/>
                    <a:gd name="T71" fmla="*/ 5 h 48"/>
                    <a:gd name="T72" fmla="*/ 13 w 48"/>
                    <a:gd name="T73" fmla="*/ 3 h 48"/>
                    <a:gd name="T74" fmla="*/ 13 w 48"/>
                    <a:gd name="T75" fmla="*/ 3 h 48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48"/>
                    <a:gd name="T115" fmla="*/ 0 h 48"/>
                    <a:gd name="T116" fmla="*/ 48 w 48"/>
                    <a:gd name="T117" fmla="*/ 48 h 48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48" h="48">
                      <a:moveTo>
                        <a:pt x="13" y="3"/>
                      </a:moveTo>
                      <a:lnTo>
                        <a:pt x="13" y="3"/>
                      </a:lnTo>
                      <a:lnTo>
                        <a:pt x="18" y="1"/>
                      </a:lnTo>
                      <a:lnTo>
                        <a:pt x="22" y="0"/>
                      </a:lnTo>
                      <a:lnTo>
                        <a:pt x="27" y="0"/>
                      </a:lnTo>
                      <a:lnTo>
                        <a:pt x="32" y="1"/>
                      </a:lnTo>
                      <a:lnTo>
                        <a:pt x="36" y="3"/>
                      </a:lnTo>
                      <a:lnTo>
                        <a:pt x="40" y="6"/>
                      </a:lnTo>
                      <a:lnTo>
                        <a:pt x="43" y="9"/>
                      </a:lnTo>
                      <a:lnTo>
                        <a:pt x="46" y="14"/>
                      </a:lnTo>
                      <a:lnTo>
                        <a:pt x="48" y="18"/>
                      </a:lnTo>
                      <a:lnTo>
                        <a:pt x="48" y="23"/>
                      </a:lnTo>
                      <a:lnTo>
                        <a:pt x="48" y="28"/>
                      </a:lnTo>
                      <a:lnTo>
                        <a:pt x="47" y="32"/>
                      </a:lnTo>
                      <a:lnTo>
                        <a:pt x="46" y="36"/>
                      </a:lnTo>
                      <a:lnTo>
                        <a:pt x="43" y="40"/>
                      </a:lnTo>
                      <a:lnTo>
                        <a:pt x="40" y="43"/>
                      </a:lnTo>
                      <a:lnTo>
                        <a:pt x="36" y="46"/>
                      </a:lnTo>
                      <a:lnTo>
                        <a:pt x="31" y="47"/>
                      </a:lnTo>
                      <a:lnTo>
                        <a:pt x="26" y="48"/>
                      </a:lnTo>
                      <a:lnTo>
                        <a:pt x="21" y="48"/>
                      </a:lnTo>
                      <a:lnTo>
                        <a:pt x="17" y="47"/>
                      </a:lnTo>
                      <a:lnTo>
                        <a:pt x="12" y="45"/>
                      </a:lnTo>
                      <a:lnTo>
                        <a:pt x="9" y="43"/>
                      </a:lnTo>
                      <a:lnTo>
                        <a:pt x="5" y="39"/>
                      </a:lnTo>
                      <a:lnTo>
                        <a:pt x="3" y="35"/>
                      </a:lnTo>
                      <a:lnTo>
                        <a:pt x="1" y="31"/>
                      </a:lnTo>
                      <a:lnTo>
                        <a:pt x="0" y="26"/>
                      </a:lnTo>
                      <a:lnTo>
                        <a:pt x="0" y="22"/>
                      </a:lnTo>
                      <a:lnTo>
                        <a:pt x="1" y="17"/>
                      </a:lnTo>
                      <a:lnTo>
                        <a:pt x="3" y="13"/>
                      </a:lnTo>
                      <a:lnTo>
                        <a:pt x="6" y="8"/>
                      </a:lnTo>
                      <a:lnTo>
                        <a:pt x="9" y="5"/>
                      </a:lnTo>
                      <a:lnTo>
                        <a:pt x="13" y="3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" name="Freeform 351"/>
                <p:cNvSpPr>
                  <a:spLocks/>
                </p:cNvSpPr>
                <p:nvPr/>
              </p:nvSpPr>
              <p:spPr bwMode="auto">
                <a:xfrm>
                  <a:off x="650" y="1614"/>
                  <a:ext cx="57" cy="43"/>
                </a:xfrm>
                <a:custGeom>
                  <a:avLst/>
                  <a:gdLst>
                    <a:gd name="T0" fmla="*/ 57 w 57"/>
                    <a:gd name="T1" fmla="*/ 7 h 43"/>
                    <a:gd name="T2" fmla="*/ 57 w 57"/>
                    <a:gd name="T3" fmla="*/ 7 h 43"/>
                    <a:gd name="T4" fmla="*/ 52 w 57"/>
                    <a:gd name="T5" fmla="*/ 15 h 43"/>
                    <a:gd name="T6" fmla="*/ 46 w 57"/>
                    <a:gd name="T7" fmla="*/ 24 h 43"/>
                    <a:gd name="T8" fmla="*/ 38 w 57"/>
                    <a:gd name="T9" fmla="*/ 33 h 43"/>
                    <a:gd name="T10" fmla="*/ 34 w 57"/>
                    <a:gd name="T11" fmla="*/ 36 h 43"/>
                    <a:gd name="T12" fmla="*/ 30 w 57"/>
                    <a:gd name="T13" fmla="*/ 39 h 43"/>
                    <a:gd name="T14" fmla="*/ 25 w 57"/>
                    <a:gd name="T15" fmla="*/ 42 h 43"/>
                    <a:gd name="T16" fmla="*/ 21 w 57"/>
                    <a:gd name="T17" fmla="*/ 43 h 43"/>
                    <a:gd name="T18" fmla="*/ 16 w 57"/>
                    <a:gd name="T19" fmla="*/ 43 h 43"/>
                    <a:gd name="T20" fmla="*/ 12 w 57"/>
                    <a:gd name="T21" fmla="*/ 41 h 43"/>
                    <a:gd name="T22" fmla="*/ 7 w 57"/>
                    <a:gd name="T23" fmla="*/ 38 h 43"/>
                    <a:gd name="T24" fmla="*/ 3 w 57"/>
                    <a:gd name="T25" fmla="*/ 33 h 43"/>
                    <a:gd name="T26" fmla="*/ 3 w 57"/>
                    <a:gd name="T27" fmla="*/ 33 h 43"/>
                    <a:gd name="T28" fmla="*/ 2 w 57"/>
                    <a:gd name="T29" fmla="*/ 31 h 43"/>
                    <a:gd name="T30" fmla="*/ 0 w 57"/>
                    <a:gd name="T31" fmla="*/ 28 h 43"/>
                    <a:gd name="T32" fmla="*/ 0 w 57"/>
                    <a:gd name="T33" fmla="*/ 22 h 43"/>
                    <a:gd name="T34" fmla="*/ 0 w 57"/>
                    <a:gd name="T35" fmla="*/ 18 h 43"/>
                    <a:gd name="T36" fmla="*/ 1 w 57"/>
                    <a:gd name="T37" fmla="*/ 15 h 43"/>
                    <a:gd name="T38" fmla="*/ 3 w 57"/>
                    <a:gd name="T39" fmla="*/ 12 h 43"/>
                    <a:gd name="T40" fmla="*/ 5 w 57"/>
                    <a:gd name="T41" fmla="*/ 9 h 43"/>
                    <a:gd name="T42" fmla="*/ 9 w 57"/>
                    <a:gd name="T43" fmla="*/ 6 h 43"/>
                    <a:gd name="T44" fmla="*/ 15 w 57"/>
                    <a:gd name="T45" fmla="*/ 4 h 43"/>
                    <a:gd name="T46" fmla="*/ 22 w 57"/>
                    <a:gd name="T47" fmla="*/ 2 h 43"/>
                    <a:gd name="T48" fmla="*/ 30 w 57"/>
                    <a:gd name="T49" fmla="*/ 1 h 43"/>
                    <a:gd name="T50" fmla="*/ 42 w 57"/>
                    <a:gd name="T51" fmla="*/ 0 h 43"/>
                    <a:gd name="T52" fmla="*/ 54 w 57"/>
                    <a:gd name="T53" fmla="*/ 1 h 43"/>
                    <a:gd name="T54" fmla="*/ 57 w 57"/>
                    <a:gd name="T55" fmla="*/ 7 h 43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7"/>
                    <a:gd name="T85" fmla="*/ 0 h 43"/>
                    <a:gd name="T86" fmla="*/ 57 w 57"/>
                    <a:gd name="T87" fmla="*/ 43 h 43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7" h="43">
                      <a:moveTo>
                        <a:pt x="57" y="7"/>
                      </a:moveTo>
                      <a:lnTo>
                        <a:pt x="57" y="7"/>
                      </a:lnTo>
                      <a:lnTo>
                        <a:pt x="52" y="15"/>
                      </a:lnTo>
                      <a:lnTo>
                        <a:pt x="46" y="24"/>
                      </a:lnTo>
                      <a:lnTo>
                        <a:pt x="38" y="33"/>
                      </a:lnTo>
                      <a:lnTo>
                        <a:pt x="34" y="36"/>
                      </a:lnTo>
                      <a:lnTo>
                        <a:pt x="30" y="39"/>
                      </a:lnTo>
                      <a:lnTo>
                        <a:pt x="25" y="42"/>
                      </a:lnTo>
                      <a:lnTo>
                        <a:pt x="21" y="43"/>
                      </a:lnTo>
                      <a:lnTo>
                        <a:pt x="16" y="43"/>
                      </a:lnTo>
                      <a:lnTo>
                        <a:pt x="12" y="41"/>
                      </a:lnTo>
                      <a:lnTo>
                        <a:pt x="7" y="38"/>
                      </a:lnTo>
                      <a:lnTo>
                        <a:pt x="3" y="33"/>
                      </a:lnTo>
                      <a:lnTo>
                        <a:pt x="2" y="31"/>
                      </a:lnTo>
                      <a:lnTo>
                        <a:pt x="0" y="28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3" y="12"/>
                      </a:lnTo>
                      <a:lnTo>
                        <a:pt x="5" y="9"/>
                      </a:lnTo>
                      <a:lnTo>
                        <a:pt x="9" y="6"/>
                      </a:lnTo>
                      <a:lnTo>
                        <a:pt x="15" y="4"/>
                      </a:lnTo>
                      <a:lnTo>
                        <a:pt x="22" y="2"/>
                      </a:lnTo>
                      <a:lnTo>
                        <a:pt x="30" y="1"/>
                      </a:lnTo>
                      <a:lnTo>
                        <a:pt x="42" y="0"/>
                      </a:lnTo>
                      <a:lnTo>
                        <a:pt x="54" y="1"/>
                      </a:lnTo>
                      <a:lnTo>
                        <a:pt x="57" y="7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" name="Freeform 352"/>
                <p:cNvSpPr>
                  <a:spLocks/>
                </p:cNvSpPr>
                <p:nvPr/>
              </p:nvSpPr>
              <p:spPr bwMode="auto">
                <a:xfrm>
                  <a:off x="641" y="1575"/>
                  <a:ext cx="61" cy="39"/>
                </a:xfrm>
                <a:custGeom>
                  <a:avLst/>
                  <a:gdLst>
                    <a:gd name="T0" fmla="*/ 60 w 61"/>
                    <a:gd name="T1" fmla="*/ 31 h 39"/>
                    <a:gd name="T2" fmla="*/ 60 w 61"/>
                    <a:gd name="T3" fmla="*/ 31 h 39"/>
                    <a:gd name="T4" fmla="*/ 50 w 61"/>
                    <a:gd name="T5" fmla="*/ 34 h 39"/>
                    <a:gd name="T6" fmla="*/ 40 w 61"/>
                    <a:gd name="T7" fmla="*/ 37 h 39"/>
                    <a:gd name="T8" fmla="*/ 29 w 61"/>
                    <a:gd name="T9" fmla="*/ 39 h 39"/>
                    <a:gd name="T10" fmla="*/ 24 w 61"/>
                    <a:gd name="T11" fmla="*/ 39 h 39"/>
                    <a:gd name="T12" fmla="*/ 18 w 61"/>
                    <a:gd name="T13" fmla="*/ 39 h 39"/>
                    <a:gd name="T14" fmla="*/ 13 w 61"/>
                    <a:gd name="T15" fmla="*/ 38 h 39"/>
                    <a:gd name="T16" fmla="*/ 9 w 61"/>
                    <a:gd name="T17" fmla="*/ 36 h 39"/>
                    <a:gd name="T18" fmla="*/ 5 w 61"/>
                    <a:gd name="T19" fmla="*/ 33 h 39"/>
                    <a:gd name="T20" fmla="*/ 2 w 61"/>
                    <a:gd name="T21" fmla="*/ 29 h 39"/>
                    <a:gd name="T22" fmla="*/ 1 w 61"/>
                    <a:gd name="T23" fmla="*/ 23 h 39"/>
                    <a:gd name="T24" fmla="*/ 0 w 61"/>
                    <a:gd name="T25" fmla="*/ 16 h 39"/>
                    <a:gd name="T26" fmla="*/ 0 w 61"/>
                    <a:gd name="T27" fmla="*/ 16 h 39"/>
                    <a:gd name="T28" fmla="*/ 1 w 61"/>
                    <a:gd name="T29" fmla="*/ 14 h 39"/>
                    <a:gd name="T30" fmla="*/ 2 w 61"/>
                    <a:gd name="T31" fmla="*/ 10 h 39"/>
                    <a:gd name="T32" fmla="*/ 5 w 61"/>
                    <a:gd name="T33" fmla="*/ 5 h 39"/>
                    <a:gd name="T34" fmla="*/ 8 w 61"/>
                    <a:gd name="T35" fmla="*/ 3 h 39"/>
                    <a:gd name="T36" fmla="*/ 11 w 61"/>
                    <a:gd name="T37" fmla="*/ 1 h 39"/>
                    <a:gd name="T38" fmla="*/ 14 w 61"/>
                    <a:gd name="T39" fmla="*/ 0 h 39"/>
                    <a:gd name="T40" fmla="*/ 18 w 61"/>
                    <a:gd name="T41" fmla="*/ 0 h 39"/>
                    <a:gd name="T42" fmla="*/ 23 w 61"/>
                    <a:gd name="T43" fmla="*/ 0 h 39"/>
                    <a:gd name="T44" fmla="*/ 28 w 61"/>
                    <a:gd name="T45" fmla="*/ 2 h 39"/>
                    <a:gd name="T46" fmla="*/ 35 w 61"/>
                    <a:gd name="T47" fmla="*/ 5 h 39"/>
                    <a:gd name="T48" fmla="*/ 42 w 61"/>
                    <a:gd name="T49" fmla="*/ 9 h 39"/>
                    <a:gd name="T50" fmla="*/ 52 w 61"/>
                    <a:gd name="T51" fmla="*/ 15 h 39"/>
                    <a:gd name="T52" fmla="*/ 61 w 61"/>
                    <a:gd name="T53" fmla="*/ 24 h 39"/>
                    <a:gd name="T54" fmla="*/ 60 w 61"/>
                    <a:gd name="T55" fmla="*/ 31 h 39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61"/>
                    <a:gd name="T85" fmla="*/ 0 h 39"/>
                    <a:gd name="T86" fmla="*/ 61 w 61"/>
                    <a:gd name="T87" fmla="*/ 39 h 39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61" h="39">
                      <a:moveTo>
                        <a:pt x="60" y="31"/>
                      </a:moveTo>
                      <a:lnTo>
                        <a:pt x="60" y="31"/>
                      </a:lnTo>
                      <a:lnTo>
                        <a:pt x="50" y="34"/>
                      </a:lnTo>
                      <a:lnTo>
                        <a:pt x="40" y="37"/>
                      </a:lnTo>
                      <a:lnTo>
                        <a:pt x="29" y="39"/>
                      </a:lnTo>
                      <a:lnTo>
                        <a:pt x="24" y="39"/>
                      </a:lnTo>
                      <a:lnTo>
                        <a:pt x="18" y="39"/>
                      </a:lnTo>
                      <a:lnTo>
                        <a:pt x="13" y="38"/>
                      </a:lnTo>
                      <a:lnTo>
                        <a:pt x="9" y="36"/>
                      </a:lnTo>
                      <a:lnTo>
                        <a:pt x="5" y="33"/>
                      </a:lnTo>
                      <a:lnTo>
                        <a:pt x="2" y="29"/>
                      </a:lnTo>
                      <a:lnTo>
                        <a:pt x="1" y="23"/>
                      </a:lnTo>
                      <a:lnTo>
                        <a:pt x="0" y="16"/>
                      </a:lnTo>
                      <a:lnTo>
                        <a:pt x="1" y="14"/>
                      </a:lnTo>
                      <a:lnTo>
                        <a:pt x="2" y="10"/>
                      </a:lnTo>
                      <a:lnTo>
                        <a:pt x="5" y="5"/>
                      </a:lnTo>
                      <a:lnTo>
                        <a:pt x="8" y="3"/>
                      </a:lnTo>
                      <a:lnTo>
                        <a:pt x="11" y="1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3" y="0"/>
                      </a:lnTo>
                      <a:lnTo>
                        <a:pt x="28" y="2"/>
                      </a:lnTo>
                      <a:lnTo>
                        <a:pt x="35" y="5"/>
                      </a:lnTo>
                      <a:lnTo>
                        <a:pt x="42" y="9"/>
                      </a:lnTo>
                      <a:lnTo>
                        <a:pt x="52" y="15"/>
                      </a:lnTo>
                      <a:lnTo>
                        <a:pt x="61" y="24"/>
                      </a:lnTo>
                      <a:lnTo>
                        <a:pt x="60" y="31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9" name="Freeform 353"/>
                <p:cNvSpPr>
                  <a:spLocks/>
                </p:cNvSpPr>
                <p:nvPr/>
              </p:nvSpPr>
              <p:spPr bwMode="auto">
                <a:xfrm>
                  <a:off x="666" y="1533"/>
                  <a:ext cx="44" cy="56"/>
                </a:xfrm>
                <a:custGeom>
                  <a:avLst/>
                  <a:gdLst>
                    <a:gd name="T0" fmla="*/ 38 w 44"/>
                    <a:gd name="T1" fmla="*/ 56 h 56"/>
                    <a:gd name="T2" fmla="*/ 38 w 44"/>
                    <a:gd name="T3" fmla="*/ 56 h 56"/>
                    <a:gd name="T4" fmla="*/ 29 w 44"/>
                    <a:gd name="T5" fmla="*/ 52 h 56"/>
                    <a:gd name="T6" fmla="*/ 20 w 44"/>
                    <a:gd name="T7" fmla="*/ 46 h 56"/>
                    <a:gd name="T8" fmla="*/ 11 w 44"/>
                    <a:gd name="T9" fmla="*/ 39 h 56"/>
                    <a:gd name="T10" fmla="*/ 8 w 44"/>
                    <a:gd name="T11" fmla="*/ 35 h 56"/>
                    <a:gd name="T12" fmla="*/ 4 w 44"/>
                    <a:gd name="T13" fmla="*/ 31 h 56"/>
                    <a:gd name="T14" fmla="*/ 2 w 44"/>
                    <a:gd name="T15" fmla="*/ 27 h 56"/>
                    <a:gd name="T16" fmla="*/ 1 w 44"/>
                    <a:gd name="T17" fmla="*/ 22 h 56"/>
                    <a:gd name="T18" fmla="*/ 0 w 44"/>
                    <a:gd name="T19" fmla="*/ 17 h 56"/>
                    <a:gd name="T20" fmla="*/ 2 w 44"/>
                    <a:gd name="T21" fmla="*/ 12 h 56"/>
                    <a:gd name="T22" fmla="*/ 5 w 44"/>
                    <a:gd name="T23" fmla="*/ 8 h 56"/>
                    <a:gd name="T24" fmla="*/ 10 w 44"/>
                    <a:gd name="T25" fmla="*/ 3 h 56"/>
                    <a:gd name="T26" fmla="*/ 10 w 44"/>
                    <a:gd name="T27" fmla="*/ 3 h 56"/>
                    <a:gd name="T28" fmla="*/ 11 w 44"/>
                    <a:gd name="T29" fmla="*/ 2 h 56"/>
                    <a:gd name="T30" fmla="*/ 15 w 44"/>
                    <a:gd name="T31" fmla="*/ 0 h 56"/>
                    <a:gd name="T32" fmla="*/ 20 w 44"/>
                    <a:gd name="T33" fmla="*/ 0 h 56"/>
                    <a:gd name="T34" fmla="*/ 25 w 44"/>
                    <a:gd name="T35" fmla="*/ 0 h 56"/>
                    <a:gd name="T36" fmla="*/ 28 w 44"/>
                    <a:gd name="T37" fmla="*/ 1 h 56"/>
                    <a:gd name="T38" fmla="*/ 31 w 44"/>
                    <a:gd name="T39" fmla="*/ 2 h 56"/>
                    <a:gd name="T40" fmla="*/ 34 w 44"/>
                    <a:gd name="T41" fmla="*/ 5 h 56"/>
                    <a:gd name="T42" fmla="*/ 37 w 44"/>
                    <a:gd name="T43" fmla="*/ 9 h 56"/>
                    <a:gd name="T44" fmla="*/ 39 w 44"/>
                    <a:gd name="T45" fmla="*/ 14 h 56"/>
                    <a:gd name="T46" fmla="*/ 41 w 44"/>
                    <a:gd name="T47" fmla="*/ 22 h 56"/>
                    <a:gd name="T48" fmla="*/ 43 w 44"/>
                    <a:gd name="T49" fmla="*/ 30 h 56"/>
                    <a:gd name="T50" fmla="*/ 44 w 44"/>
                    <a:gd name="T51" fmla="*/ 41 h 56"/>
                    <a:gd name="T52" fmla="*/ 44 w 44"/>
                    <a:gd name="T53" fmla="*/ 53 h 56"/>
                    <a:gd name="T54" fmla="*/ 38 w 44"/>
                    <a:gd name="T55" fmla="*/ 56 h 5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4"/>
                    <a:gd name="T85" fmla="*/ 0 h 56"/>
                    <a:gd name="T86" fmla="*/ 44 w 44"/>
                    <a:gd name="T87" fmla="*/ 56 h 5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4" h="56">
                      <a:moveTo>
                        <a:pt x="38" y="56"/>
                      </a:moveTo>
                      <a:lnTo>
                        <a:pt x="38" y="56"/>
                      </a:lnTo>
                      <a:lnTo>
                        <a:pt x="29" y="52"/>
                      </a:lnTo>
                      <a:lnTo>
                        <a:pt x="20" y="46"/>
                      </a:lnTo>
                      <a:lnTo>
                        <a:pt x="11" y="39"/>
                      </a:lnTo>
                      <a:lnTo>
                        <a:pt x="8" y="35"/>
                      </a:lnTo>
                      <a:lnTo>
                        <a:pt x="4" y="31"/>
                      </a:lnTo>
                      <a:lnTo>
                        <a:pt x="2" y="27"/>
                      </a:lnTo>
                      <a:lnTo>
                        <a:pt x="1" y="22"/>
                      </a:lnTo>
                      <a:lnTo>
                        <a:pt x="0" y="17"/>
                      </a:lnTo>
                      <a:lnTo>
                        <a:pt x="2" y="12"/>
                      </a:lnTo>
                      <a:lnTo>
                        <a:pt x="5" y="8"/>
                      </a:lnTo>
                      <a:lnTo>
                        <a:pt x="10" y="3"/>
                      </a:lnTo>
                      <a:lnTo>
                        <a:pt x="11" y="2"/>
                      </a:lnTo>
                      <a:lnTo>
                        <a:pt x="15" y="0"/>
                      </a:lnTo>
                      <a:lnTo>
                        <a:pt x="20" y="0"/>
                      </a:lnTo>
                      <a:lnTo>
                        <a:pt x="25" y="0"/>
                      </a:lnTo>
                      <a:lnTo>
                        <a:pt x="28" y="1"/>
                      </a:lnTo>
                      <a:lnTo>
                        <a:pt x="31" y="2"/>
                      </a:lnTo>
                      <a:lnTo>
                        <a:pt x="34" y="5"/>
                      </a:lnTo>
                      <a:lnTo>
                        <a:pt x="37" y="9"/>
                      </a:lnTo>
                      <a:lnTo>
                        <a:pt x="39" y="14"/>
                      </a:lnTo>
                      <a:lnTo>
                        <a:pt x="41" y="22"/>
                      </a:lnTo>
                      <a:lnTo>
                        <a:pt x="43" y="30"/>
                      </a:lnTo>
                      <a:lnTo>
                        <a:pt x="44" y="41"/>
                      </a:lnTo>
                      <a:lnTo>
                        <a:pt x="44" y="53"/>
                      </a:lnTo>
                      <a:lnTo>
                        <a:pt x="38" y="56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0" name="Freeform 354"/>
                <p:cNvSpPr>
                  <a:spLocks/>
                </p:cNvSpPr>
                <p:nvPr/>
              </p:nvSpPr>
              <p:spPr bwMode="auto">
                <a:xfrm>
                  <a:off x="708" y="1520"/>
                  <a:ext cx="39" cy="60"/>
                </a:xfrm>
                <a:custGeom>
                  <a:avLst/>
                  <a:gdLst>
                    <a:gd name="T0" fmla="*/ 14 w 39"/>
                    <a:gd name="T1" fmla="*/ 60 h 60"/>
                    <a:gd name="T2" fmla="*/ 14 w 39"/>
                    <a:gd name="T3" fmla="*/ 60 h 60"/>
                    <a:gd name="T4" fmla="*/ 9 w 39"/>
                    <a:gd name="T5" fmla="*/ 51 h 60"/>
                    <a:gd name="T6" fmla="*/ 5 w 39"/>
                    <a:gd name="T7" fmla="*/ 43 h 60"/>
                    <a:gd name="T8" fmla="*/ 2 w 39"/>
                    <a:gd name="T9" fmla="*/ 31 h 60"/>
                    <a:gd name="T10" fmla="*/ 0 w 39"/>
                    <a:gd name="T11" fmla="*/ 26 h 60"/>
                    <a:gd name="T12" fmla="*/ 0 w 39"/>
                    <a:gd name="T13" fmla="*/ 21 h 60"/>
                    <a:gd name="T14" fmla="*/ 0 w 39"/>
                    <a:gd name="T15" fmla="*/ 16 h 60"/>
                    <a:gd name="T16" fmla="*/ 1 w 39"/>
                    <a:gd name="T17" fmla="*/ 11 h 60"/>
                    <a:gd name="T18" fmla="*/ 4 w 39"/>
                    <a:gd name="T19" fmla="*/ 7 h 60"/>
                    <a:gd name="T20" fmla="*/ 7 w 39"/>
                    <a:gd name="T21" fmla="*/ 4 h 60"/>
                    <a:gd name="T22" fmla="*/ 12 w 39"/>
                    <a:gd name="T23" fmla="*/ 1 h 60"/>
                    <a:gd name="T24" fmla="*/ 19 w 39"/>
                    <a:gd name="T25" fmla="*/ 0 h 60"/>
                    <a:gd name="T26" fmla="*/ 19 w 39"/>
                    <a:gd name="T27" fmla="*/ 0 h 60"/>
                    <a:gd name="T28" fmla="*/ 21 w 39"/>
                    <a:gd name="T29" fmla="*/ 0 h 60"/>
                    <a:gd name="T30" fmla="*/ 26 w 39"/>
                    <a:gd name="T31" fmla="*/ 1 h 60"/>
                    <a:gd name="T32" fmla="*/ 31 w 39"/>
                    <a:gd name="T33" fmla="*/ 3 h 60"/>
                    <a:gd name="T34" fmla="*/ 33 w 39"/>
                    <a:gd name="T35" fmla="*/ 5 h 60"/>
                    <a:gd name="T36" fmla="*/ 35 w 39"/>
                    <a:gd name="T37" fmla="*/ 7 h 60"/>
                    <a:gd name="T38" fmla="*/ 37 w 39"/>
                    <a:gd name="T39" fmla="*/ 10 h 60"/>
                    <a:gd name="T40" fmla="*/ 38 w 39"/>
                    <a:gd name="T41" fmla="*/ 14 h 60"/>
                    <a:gd name="T42" fmla="*/ 39 w 39"/>
                    <a:gd name="T43" fmla="*/ 19 h 60"/>
                    <a:gd name="T44" fmla="*/ 38 w 39"/>
                    <a:gd name="T45" fmla="*/ 25 h 60"/>
                    <a:gd name="T46" fmla="*/ 36 w 39"/>
                    <a:gd name="T47" fmla="*/ 31 h 60"/>
                    <a:gd name="T48" fmla="*/ 33 w 39"/>
                    <a:gd name="T49" fmla="*/ 40 h 60"/>
                    <a:gd name="T50" fmla="*/ 29 w 39"/>
                    <a:gd name="T51" fmla="*/ 50 h 60"/>
                    <a:gd name="T52" fmla="*/ 21 w 39"/>
                    <a:gd name="T53" fmla="*/ 60 h 60"/>
                    <a:gd name="T54" fmla="*/ 14 w 39"/>
                    <a:gd name="T55" fmla="*/ 60 h 60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39"/>
                    <a:gd name="T85" fmla="*/ 0 h 60"/>
                    <a:gd name="T86" fmla="*/ 39 w 39"/>
                    <a:gd name="T87" fmla="*/ 60 h 60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39" h="60">
                      <a:moveTo>
                        <a:pt x="14" y="60"/>
                      </a:moveTo>
                      <a:lnTo>
                        <a:pt x="14" y="60"/>
                      </a:lnTo>
                      <a:lnTo>
                        <a:pt x="9" y="51"/>
                      </a:lnTo>
                      <a:lnTo>
                        <a:pt x="5" y="43"/>
                      </a:lnTo>
                      <a:lnTo>
                        <a:pt x="2" y="31"/>
                      </a:lnTo>
                      <a:lnTo>
                        <a:pt x="0" y="26"/>
                      </a:lnTo>
                      <a:lnTo>
                        <a:pt x="0" y="21"/>
                      </a:lnTo>
                      <a:lnTo>
                        <a:pt x="0" y="16"/>
                      </a:lnTo>
                      <a:lnTo>
                        <a:pt x="1" y="11"/>
                      </a:lnTo>
                      <a:lnTo>
                        <a:pt x="4" y="7"/>
                      </a:lnTo>
                      <a:lnTo>
                        <a:pt x="7" y="4"/>
                      </a:lnTo>
                      <a:lnTo>
                        <a:pt x="12" y="1"/>
                      </a:lnTo>
                      <a:lnTo>
                        <a:pt x="19" y="0"/>
                      </a:lnTo>
                      <a:lnTo>
                        <a:pt x="21" y="0"/>
                      </a:lnTo>
                      <a:lnTo>
                        <a:pt x="26" y="1"/>
                      </a:lnTo>
                      <a:lnTo>
                        <a:pt x="31" y="3"/>
                      </a:lnTo>
                      <a:lnTo>
                        <a:pt x="33" y="5"/>
                      </a:lnTo>
                      <a:lnTo>
                        <a:pt x="35" y="7"/>
                      </a:lnTo>
                      <a:lnTo>
                        <a:pt x="37" y="10"/>
                      </a:lnTo>
                      <a:lnTo>
                        <a:pt x="38" y="14"/>
                      </a:lnTo>
                      <a:lnTo>
                        <a:pt x="39" y="19"/>
                      </a:lnTo>
                      <a:lnTo>
                        <a:pt x="38" y="25"/>
                      </a:lnTo>
                      <a:lnTo>
                        <a:pt x="36" y="31"/>
                      </a:lnTo>
                      <a:lnTo>
                        <a:pt x="33" y="40"/>
                      </a:lnTo>
                      <a:lnTo>
                        <a:pt x="29" y="50"/>
                      </a:lnTo>
                      <a:lnTo>
                        <a:pt x="21" y="60"/>
                      </a:lnTo>
                      <a:lnTo>
                        <a:pt x="14" y="6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1" name="Freeform 355"/>
                <p:cNvSpPr>
                  <a:spLocks/>
                </p:cNvSpPr>
                <p:nvPr/>
              </p:nvSpPr>
              <p:spPr bwMode="auto">
                <a:xfrm>
                  <a:off x="738" y="1535"/>
                  <a:ext cx="50" cy="52"/>
                </a:xfrm>
                <a:custGeom>
                  <a:avLst/>
                  <a:gdLst>
                    <a:gd name="T0" fmla="*/ 0 w 50"/>
                    <a:gd name="T1" fmla="*/ 48 h 52"/>
                    <a:gd name="T2" fmla="*/ 0 w 50"/>
                    <a:gd name="T3" fmla="*/ 48 h 52"/>
                    <a:gd name="T4" fmla="*/ 2 w 50"/>
                    <a:gd name="T5" fmla="*/ 38 h 52"/>
                    <a:gd name="T6" fmla="*/ 4 w 50"/>
                    <a:gd name="T7" fmla="*/ 28 h 52"/>
                    <a:gd name="T8" fmla="*/ 8 w 50"/>
                    <a:gd name="T9" fmla="*/ 18 h 52"/>
                    <a:gd name="T10" fmla="*/ 10 w 50"/>
                    <a:gd name="T11" fmla="*/ 12 h 52"/>
                    <a:gd name="T12" fmla="*/ 13 w 50"/>
                    <a:gd name="T13" fmla="*/ 8 h 52"/>
                    <a:gd name="T14" fmla="*/ 17 w 50"/>
                    <a:gd name="T15" fmla="*/ 4 h 52"/>
                    <a:gd name="T16" fmla="*/ 20 w 50"/>
                    <a:gd name="T17" fmla="*/ 1 h 52"/>
                    <a:gd name="T18" fmla="*/ 25 w 50"/>
                    <a:gd name="T19" fmla="*/ 0 h 52"/>
                    <a:gd name="T20" fmla="*/ 30 w 50"/>
                    <a:gd name="T21" fmla="*/ 0 h 52"/>
                    <a:gd name="T22" fmla="*/ 36 w 50"/>
                    <a:gd name="T23" fmla="*/ 1 h 52"/>
                    <a:gd name="T24" fmla="*/ 42 w 50"/>
                    <a:gd name="T25" fmla="*/ 4 h 52"/>
                    <a:gd name="T26" fmla="*/ 42 w 50"/>
                    <a:gd name="T27" fmla="*/ 4 h 52"/>
                    <a:gd name="T28" fmla="*/ 43 w 50"/>
                    <a:gd name="T29" fmla="*/ 5 h 52"/>
                    <a:gd name="T30" fmla="*/ 46 w 50"/>
                    <a:gd name="T31" fmla="*/ 8 h 52"/>
                    <a:gd name="T32" fmla="*/ 49 w 50"/>
                    <a:gd name="T33" fmla="*/ 13 h 52"/>
                    <a:gd name="T34" fmla="*/ 49 w 50"/>
                    <a:gd name="T35" fmla="*/ 16 h 52"/>
                    <a:gd name="T36" fmla="*/ 50 w 50"/>
                    <a:gd name="T37" fmla="*/ 20 h 52"/>
                    <a:gd name="T38" fmla="*/ 49 w 50"/>
                    <a:gd name="T39" fmla="*/ 24 h 52"/>
                    <a:gd name="T40" fmla="*/ 48 w 50"/>
                    <a:gd name="T41" fmla="*/ 28 h 52"/>
                    <a:gd name="T42" fmla="*/ 45 w 50"/>
                    <a:gd name="T43" fmla="*/ 31 h 52"/>
                    <a:gd name="T44" fmla="*/ 41 w 50"/>
                    <a:gd name="T45" fmla="*/ 36 h 52"/>
                    <a:gd name="T46" fmla="*/ 35 w 50"/>
                    <a:gd name="T47" fmla="*/ 40 h 52"/>
                    <a:gd name="T48" fmla="*/ 26 w 50"/>
                    <a:gd name="T49" fmla="*/ 44 h 52"/>
                    <a:gd name="T50" fmla="*/ 17 w 50"/>
                    <a:gd name="T51" fmla="*/ 48 h 52"/>
                    <a:gd name="T52" fmla="*/ 5 w 50"/>
                    <a:gd name="T53" fmla="*/ 52 h 52"/>
                    <a:gd name="T54" fmla="*/ 0 w 50"/>
                    <a:gd name="T55" fmla="*/ 48 h 5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0"/>
                    <a:gd name="T85" fmla="*/ 0 h 52"/>
                    <a:gd name="T86" fmla="*/ 50 w 50"/>
                    <a:gd name="T87" fmla="*/ 52 h 52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0" h="52">
                      <a:moveTo>
                        <a:pt x="0" y="48"/>
                      </a:moveTo>
                      <a:lnTo>
                        <a:pt x="0" y="48"/>
                      </a:lnTo>
                      <a:lnTo>
                        <a:pt x="2" y="38"/>
                      </a:lnTo>
                      <a:lnTo>
                        <a:pt x="4" y="28"/>
                      </a:lnTo>
                      <a:lnTo>
                        <a:pt x="8" y="18"/>
                      </a:lnTo>
                      <a:lnTo>
                        <a:pt x="10" y="12"/>
                      </a:lnTo>
                      <a:lnTo>
                        <a:pt x="13" y="8"/>
                      </a:lnTo>
                      <a:lnTo>
                        <a:pt x="17" y="4"/>
                      </a:lnTo>
                      <a:lnTo>
                        <a:pt x="20" y="1"/>
                      </a:lnTo>
                      <a:lnTo>
                        <a:pt x="25" y="0"/>
                      </a:lnTo>
                      <a:lnTo>
                        <a:pt x="30" y="0"/>
                      </a:lnTo>
                      <a:lnTo>
                        <a:pt x="36" y="1"/>
                      </a:lnTo>
                      <a:lnTo>
                        <a:pt x="42" y="4"/>
                      </a:lnTo>
                      <a:lnTo>
                        <a:pt x="43" y="5"/>
                      </a:lnTo>
                      <a:lnTo>
                        <a:pt x="46" y="8"/>
                      </a:lnTo>
                      <a:lnTo>
                        <a:pt x="49" y="13"/>
                      </a:lnTo>
                      <a:lnTo>
                        <a:pt x="49" y="16"/>
                      </a:lnTo>
                      <a:lnTo>
                        <a:pt x="50" y="20"/>
                      </a:lnTo>
                      <a:lnTo>
                        <a:pt x="49" y="24"/>
                      </a:lnTo>
                      <a:lnTo>
                        <a:pt x="48" y="28"/>
                      </a:lnTo>
                      <a:lnTo>
                        <a:pt x="45" y="31"/>
                      </a:lnTo>
                      <a:lnTo>
                        <a:pt x="41" y="36"/>
                      </a:lnTo>
                      <a:lnTo>
                        <a:pt x="35" y="40"/>
                      </a:lnTo>
                      <a:lnTo>
                        <a:pt x="26" y="44"/>
                      </a:lnTo>
                      <a:lnTo>
                        <a:pt x="17" y="48"/>
                      </a:lnTo>
                      <a:lnTo>
                        <a:pt x="5" y="52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2" name="Freeform 356"/>
                <p:cNvSpPr>
                  <a:spLocks/>
                </p:cNvSpPr>
                <p:nvPr/>
              </p:nvSpPr>
              <p:spPr bwMode="auto">
                <a:xfrm>
                  <a:off x="751" y="1574"/>
                  <a:ext cx="61" cy="39"/>
                </a:xfrm>
                <a:custGeom>
                  <a:avLst/>
                  <a:gdLst>
                    <a:gd name="T0" fmla="*/ 0 w 61"/>
                    <a:gd name="T1" fmla="*/ 23 h 39"/>
                    <a:gd name="T2" fmla="*/ 0 w 61"/>
                    <a:gd name="T3" fmla="*/ 23 h 39"/>
                    <a:gd name="T4" fmla="*/ 7 w 61"/>
                    <a:gd name="T5" fmla="*/ 15 h 39"/>
                    <a:gd name="T6" fmla="*/ 15 w 61"/>
                    <a:gd name="T7" fmla="*/ 10 h 39"/>
                    <a:gd name="T8" fmla="*/ 26 w 61"/>
                    <a:gd name="T9" fmla="*/ 4 h 39"/>
                    <a:gd name="T10" fmla="*/ 31 w 61"/>
                    <a:gd name="T11" fmla="*/ 2 h 39"/>
                    <a:gd name="T12" fmla="*/ 36 w 61"/>
                    <a:gd name="T13" fmla="*/ 1 h 39"/>
                    <a:gd name="T14" fmla="*/ 41 w 61"/>
                    <a:gd name="T15" fmla="*/ 0 h 39"/>
                    <a:gd name="T16" fmla="*/ 46 w 61"/>
                    <a:gd name="T17" fmla="*/ 0 h 39"/>
                    <a:gd name="T18" fmla="*/ 50 w 61"/>
                    <a:gd name="T19" fmla="*/ 2 h 39"/>
                    <a:gd name="T20" fmla="*/ 54 w 61"/>
                    <a:gd name="T21" fmla="*/ 5 h 39"/>
                    <a:gd name="T22" fmla="*/ 57 w 61"/>
                    <a:gd name="T23" fmla="*/ 9 h 39"/>
                    <a:gd name="T24" fmla="*/ 61 w 61"/>
                    <a:gd name="T25" fmla="*/ 16 h 39"/>
                    <a:gd name="T26" fmla="*/ 61 w 61"/>
                    <a:gd name="T27" fmla="*/ 16 h 39"/>
                    <a:gd name="T28" fmla="*/ 61 w 61"/>
                    <a:gd name="T29" fmla="*/ 17 h 39"/>
                    <a:gd name="T30" fmla="*/ 61 w 61"/>
                    <a:gd name="T31" fmla="*/ 23 h 39"/>
                    <a:gd name="T32" fmla="*/ 59 w 61"/>
                    <a:gd name="T33" fmla="*/ 28 h 39"/>
                    <a:gd name="T34" fmla="*/ 58 w 61"/>
                    <a:gd name="T35" fmla="*/ 31 h 39"/>
                    <a:gd name="T36" fmla="*/ 56 w 61"/>
                    <a:gd name="T37" fmla="*/ 33 h 39"/>
                    <a:gd name="T38" fmla="*/ 53 w 61"/>
                    <a:gd name="T39" fmla="*/ 36 h 39"/>
                    <a:gd name="T40" fmla="*/ 49 w 61"/>
                    <a:gd name="T41" fmla="*/ 37 h 39"/>
                    <a:gd name="T42" fmla="*/ 45 w 61"/>
                    <a:gd name="T43" fmla="*/ 39 h 39"/>
                    <a:gd name="T44" fmla="*/ 39 w 61"/>
                    <a:gd name="T45" fmla="*/ 39 h 39"/>
                    <a:gd name="T46" fmla="*/ 32 w 61"/>
                    <a:gd name="T47" fmla="*/ 38 h 39"/>
                    <a:gd name="T48" fmla="*/ 23 w 61"/>
                    <a:gd name="T49" fmla="*/ 37 h 39"/>
                    <a:gd name="T50" fmla="*/ 12 w 61"/>
                    <a:gd name="T51" fmla="*/ 34 h 39"/>
                    <a:gd name="T52" fmla="*/ 1 w 61"/>
                    <a:gd name="T53" fmla="*/ 30 h 39"/>
                    <a:gd name="T54" fmla="*/ 0 w 61"/>
                    <a:gd name="T55" fmla="*/ 23 h 39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61"/>
                    <a:gd name="T85" fmla="*/ 0 h 39"/>
                    <a:gd name="T86" fmla="*/ 61 w 61"/>
                    <a:gd name="T87" fmla="*/ 39 h 39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61" h="39">
                      <a:moveTo>
                        <a:pt x="0" y="23"/>
                      </a:moveTo>
                      <a:lnTo>
                        <a:pt x="0" y="23"/>
                      </a:lnTo>
                      <a:lnTo>
                        <a:pt x="7" y="15"/>
                      </a:lnTo>
                      <a:lnTo>
                        <a:pt x="15" y="10"/>
                      </a:lnTo>
                      <a:lnTo>
                        <a:pt x="26" y="4"/>
                      </a:lnTo>
                      <a:lnTo>
                        <a:pt x="31" y="2"/>
                      </a:lnTo>
                      <a:lnTo>
                        <a:pt x="36" y="1"/>
                      </a:lnTo>
                      <a:lnTo>
                        <a:pt x="41" y="0"/>
                      </a:lnTo>
                      <a:lnTo>
                        <a:pt x="46" y="0"/>
                      </a:lnTo>
                      <a:lnTo>
                        <a:pt x="50" y="2"/>
                      </a:lnTo>
                      <a:lnTo>
                        <a:pt x="54" y="5"/>
                      </a:lnTo>
                      <a:lnTo>
                        <a:pt x="57" y="9"/>
                      </a:lnTo>
                      <a:lnTo>
                        <a:pt x="61" y="16"/>
                      </a:lnTo>
                      <a:lnTo>
                        <a:pt x="61" y="17"/>
                      </a:lnTo>
                      <a:lnTo>
                        <a:pt x="61" y="23"/>
                      </a:lnTo>
                      <a:lnTo>
                        <a:pt x="59" y="28"/>
                      </a:lnTo>
                      <a:lnTo>
                        <a:pt x="58" y="31"/>
                      </a:lnTo>
                      <a:lnTo>
                        <a:pt x="56" y="33"/>
                      </a:lnTo>
                      <a:lnTo>
                        <a:pt x="53" y="36"/>
                      </a:lnTo>
                      <a:lnTo>
                        <a:pt x="49" y="37"/>
                      </a:lnTo>
                      <a:lnTo>
                        <a:pt x="45" y="39"/>
                      </a:lnTo>
                      <a:lnTo>
                        <a:pt x="39" y="39"/>
                      </a:lnTo>
                      <a:lnTo>
                        <a:pt x="32" y="38"/>
                      </a:lnTo>
                      <a:lnTo>
                        <a:pt x="23" y="37"/>
                      </a:lnTo>
                      <a:lnTo>
                        <a:pt x="12" y="34"/>
                      </a:lnTo>
                      <a:lnTo>
                        <a:pt x="1" y="30"/>
                      </a:lnTo>
                      <a:lnTo>
                        <a:pt x="0" y="23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3" name="Freeform 357"/>
                <p:cNvSpPr>
                  <a:spLocks/>
                </p:cNvSpPr>
                <p:nvPr/>
              </p:nvSpPr>
              <p:spPr bwMode="auto">
                <a:xfrm>
                  <a:off x="684" y="1628"/>
                  <a:ext cx="40" cy="58"/>
                </a:xfrm>
                <a:custGeom>
                  <a:avLst/>
                  <a:gdLst>
                    <a:gd name="T0" fmla="*/ 38 w 40"/>
                    <a:gd name="T1" fmla="*/ 3 h 58"/>
                    <a:gd name="T2" fmla="*/ 38 w 40"/>
                    <a:gd name="T3" fmla="*/ 3 h 58"/>
                    <a:gd name="T4" fmla="*/ 39 w 40"/>
                    <a:gd name="T5" fmla="*/ 13 h 58"/>
                    <a:gd name="T6" fmla="*/ 40 w 40"/>
                    <a:gd name="T7" fmla="*/ 23 h 58"/>
                    <a:gd name="T8" fmla="*/ 40 w 40"/>
                    <a:gd name="T9" fmla="*/ 33 h 58"/>
                    <a:gd name="T10" fmla="*/ 40 w 40"/>
                    <a:gd name="T11" fmla="*/ 39 h 58"/>
                    <a:gd name="T12" fmla="*/ 38 w 40"/>
                    <a:gd name="T13" fmla="*/ 44 h 58"/>
                    <a:gd name="T14" fmla="*/ 37 w 40"/>
                    <a:gd name="T15" fmla="*/ 49 h 58"/>
                    <a:gd name="T16" fmla="*/ 34 w 40"/>
                    <a:gd name="T17" fmla="*/ 53 h 58"/>
                    <a:gd name="T18" fmla="*/ 30 w 40"/>
                    <a:gd name="T19" fmla="*/ 56 h 58"/>
                    <a:gd name="T20" fmla="*/ 26 w 40"/>
                    <a:gd name="T21" fmla="*/ 57 h 58"/>
                    <a:gd name="T22" fmla="*/ 20 w 40"/>
                    <a:gd name="T23" fmla="*/ 58 h 58"/>
                    <a:gd name="T24" fmla="*/ 14 w 40"/>
                    <a:gd name="T25" fmla="*/ 57 h 58"/>
                    <a:gd name="T26" fmla="*/ 14 w 40"/>
                    <a:gd name="T27" fmla="*/ 57 h 58"/>
                    <a:gd name="T28" fmla="*/ 9 w 40"/>
                    <a:gd name="T29" fmla="*/ 54 h 58"/>
                    <a:gd name="T30" fmla="*/ 3 w 40"/>
                    <a:gd name="T31" fmla="*/ 50 h 58"/>
                    <a:gd name="T32" fmla="*/ 2 w 40"/>
                    <a:gd name="T33" fmla="*/ 48 h 58"/>
                    <a:gd name="T34" fmla="*/ 0 w 40"/>
                    <a:gd name="T35" fmla="*/ 44 h 58"/>
                    <a:gd name="T36" fmla="*/ 0 w 40"/>
                    <a:gd name="T37" fmla="*/ 41 h 58"/>
                    <a:gd name="T38" fmla="*/ 0 w 40"/>
                    <a:gd name="T39" fmla="*/ 37 h 58"/>
                    <a:gd name="T40" fmla="*/ 1 w 40"/>
                    <a:gd name="T41" fmla="*/ 32 h 58"/>
                    <a:gd name="T42" fmla="*/ 4 w 40"/>
                    <a:gd name="T43" fmla="*/ 27 h 58"/>
                    <a:gd name="T44" fmla="*/ 9 w 40"/>
                    <a:gd name="T45" fmla="*/ 21 h 58"/>
                    <a:gd name="T46" fmla="*/ 14 w 40"/>
                    <a:gd name="T47" fmla="*/ 15 h 58"/>
                    <a:gd name="T48" fmla="*/ 22 w 40"/>
                    <a:gd name="T49" fmla="*/ 8 h 58"/>
                    <a:gd name="T50" fmla="*/ 31 w 40"/>
                    <a:gd name="T51" fmla="*/ 0 h 58"/>
                    <a:gd name="T52" fmla="*/ 38 w 40"/>
                    <a:gd name="T53" fmla="*/ 3 h 5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40"/>
                    <a:gd name="T82" fmla="*/ 0 h 58"/>
                    <a:gd name="T83" fmla="*/ 40 w 40"/>
                    <a:gd name="T84" fmla="*/ 58 h 5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40" h="58">
                      <a:moveTo>
                        <a:pt x="38" y="3"/>
                      </a:moveTo>
                      <a:lnTo>
                        <a:pt x="38" y="3"/>
                      </a:lnTo>
                      <a:lnTo>
                        <a:pt x="39" y="13"/>
                      </a:lnTo>
                      <a:lnTo>
                        <a:pt x="40" y="23"/>
                      </a:lnTo>
                      <a:lnTo>
                        <a:pt x="40" y="33"/>
                      </a:lnTo>
                      <a:lnTo>
                        <a:pt x="40" y="39"/>
                      </a:lnTo>
                      <a:lnTo>
                        <a:pt x="38" y="44"/>
                      </a:lnTo>
                      <a:lnTo>
                        <a:pt x="37" y="49"/>
                      </a:lnTo>
                      <a:lnTo>
                        <a:pt x="34" y="53"/>
                      </a:lnTo>
                      <a:lnTo>
                        <a:pt x="30" y="56"/>
                      </a:lnTo>
                      <a:lnTo>
                        <a:pt x="26" y="57"/>
                      </a:lnTo>
                      <a:lnTo>
                        <a:pt x="20" y="58"/>
                      </a:lnTo>
                      <a:lnTo>
                        <a:pt x="14" y="57"/>
                      </a:lnTo>
                      <a:lnTo>
                        <a:pt x="9" y="54"/>
                      </a:lnTo>
                      <a:lnTo>
                        <a:pt x="3" y="50"/>
                      </a:lnTo>
                      <a:lnTo>
                        <a:pt x="2" y="48"/>
                      </a:lnTo>
                      <a:lnTo>
                        <a:pt x="0" y="44"/>
                      </a:lnTo>
                      <a:lnTo>
                        <a:pt x="0" y="41"/>
                      </a:lnTo>
                      <a:lnTo>
                        <a:pt x="0" y="37"/>
                      </a:lnTo>
                      <a:lnTo>
                        <a:pt x="1" y="32"/>
                      </a:lnTo>
                      <a:lnTo>
                        <a:pt x="4" y="27"/>
                      </a:lnTo>
                      <a:lnTo>
                        <a:pt x="9" y="21"/>
                      </a:lnTo>
                      <a:lnTo>
                        <a:pt x="14" y="15"/>
                      </a:lnTo>
                      <a:lnTo>
                        <a:pt x="22" y="8"/>
                      </a:lnTo>
                      <a:lnTo>
                        <a:pt x="31" y="0"/>
                      </a:lnTo>
                      <a:lnTo>
                        <a:pt x="38" y="3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4" name="Freeform 358"/>
                <p:cNvSpPr>
                  <a:spLocks/>
                </p:cNvSpPr>
                <p:nvPr/>
              </p:nvSpPr>
              <p:spPr bwMode="auto">
                <a:xfrm>
                  <a:off x="729" y="1627"/>
                  <a:ext cx="42" cy="56"/>
                </a:xfrm>
                <a:custGeom>
                  <a:avLst/>
                  <a:gdLst>
                    <a:gd name="T0" fmla="*/ 8 w 42"/>
                    <a:gd name="T1" fmla="*/ 0 h 56"/>
                    <a:gd name="T2" fmla="*/ 8 w 42"/>
                    <a:gd name="T3" fmla="*/ 0 h 56"/>
                    <a:gd name="T4" fmla="*/ 16 w 42"/>
                    <a:gd name="T5" fmla="*/ 5 h 56"/>
                    <a:gd name="T6" fmla="*/ 24 w 42"/>
                    <a:gd name="T7" fmla="*/ 12 h 56"/>
                    <a:gd name="T8" fmla="*/ 31 w 42"/>
                    <a:gd name="T9" fmla="*/ 18 h 56"/>
                    <a:gd name="T10" fmla="*/ 35 w 42"/>
                    <a:gd name="T11" fmla="*/ 22 h 56"/>
                    <a:gd name="T12" fmla="*/ 38 w 42"/>
                    <a:gd name="T13" fmla="*/ 26 h 56"/>
                    <a:gd name="T14" fmla="*/ 40 w 42"/>
                    <a:gd name="T15" fmla="*/ 31 h 56"/>
                    <a:gd name="T16" fmla="*/ 42 w 42"/>
                    <a:gd name="T17" fmla="*/ 35 h 56"/>
                    <a:gd name="T18" fmla="*/ 40 w 42"/>
                    <a:gd name="T19" fmla="*/ 39 h 56"/>
                    <a:gd name="T20" fmla="*/ 39 w 42"/>
                    <a:gd name="T21" fmla="*/ 44 h 56"/>
                    <a:gd name="T22" fmla="*/ 35 w 42"/>
                    <a:gd name="T23" fmla="*/ 49 h 56"/>
                    <a:gd name="T24" fmla="*/ 30 w 42"/>
                    <a:gd name="T25" fmla="*/ 53 h 56"/>
                    <a:gd name="T26" fmla="*/ 30 w 42"/>
                    <a:gd name="T27" fmla="*/ 53 h 56"/>
                    <a:gd name="T28" fmla="*/ 25 w 42"/>
                    <a:gd name="T29" fmla="*/ 55 h 56"/>
                    <a:gd name="T30" fmla="*/ 19 w 42"/>
                    <a:gd name="T31" fmla="*/ 56 h 56"/>
                    <a:gd name="T32" fmla="*/ 16 w 42"/>
                    <a:gd name="T33" fmla="*/ 56 h 56"/>
                    <a:gd name="T34" fmla="*/ 13 w 42"/>
                    <a:gd name="T35" fmla="*/ 55 h 56"/>
                    <a:gd name="T36" fmla="*/ 10 w 42"/>
                    <a:gd name="T37" fmla="*/ 53 h 56"/>
                    <a:gd name="T38" fmla="*/ 7 w 42"/>
                    <a:gd name="T39" fmla="*/ 50 h 56"/>
                    <a:gd name="T40" fmla="*/ 5 w 42"/>
                    <a:gd name="T41" fmla="*/ 46 h 56"/>
                    <a:gd name="T42" fmla="*/ 3 w 42"/>
                    <a:gd name="T43" fmla="*/ 41 h 56"/>
                    <a:gd name="T44" fmla="*/ 0 w 42"/>
                    <a:gd name="T45" fmla="*/ 34 h 56"/>
                    <a:gd name="T46" fmla="*/ 0 w 42"/>
                    <a:gd name="T47" fmla="*/ 26 h 56"/>
                    <a:gd name="T48" fmla="*/ 0 w 42"/>
                    <a:gd name="T49" fmla="*/ 16 h 56"/>
                    <a:gd name="T50" fmla="*/ 0 w 42"/>
                    <a:gd name="T51" fmla="*/ 3 h 56"/>
                    <a:gd name="T52" fmla="*/ 8 w 42"/>
                    <a:gd name="T53" fmla="*/ 0 h 5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42"/>
                    <a:gd name="T82" fmla="*/ 0 h 56"/>
                    <a:gd name="T83" fmla="*/ 42 w 42"/>
                    <a:gd name="T84" fmla="*/ 56 h 5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42" h="56">
                      <a:moveTo>
                        <a:pt x="8" y="0"/>
                      </a:moveTo>
                      <a:lnTo>
                        <a:pt x="8" y="0"/>
                      </a:lnTo>
                      <a:lnTo>
                        <a:pt x="16" y="5"/>
                      </a:lnTo>
                      <a:lnTo>
                        <a:pt x="24" y="12"/>
                      </a:lnTo>
                      <a:lnTo>
                        <a:pt x="31" y="18"/>
                      </a:lnTo>
                      <a:lnTo>
                        <a:pt x="35" y="22"/>
                      </a:lnTo>
                      <a:lnTo>
                        <a:pt x="38" y="26"/>
                      </a:lnTo>
                      <a:lnTo>
                        <a:pt x="40" y="31"/>
                      </a:lnTo>
                      <a:lnTo>
                        <a:pt x="42" y="35"/>
                      </a:lnTo>
                      <a:lnTo>
                        <a:pt x="40" y="39"/>
                      </a:lnTo>
                      <a:lnTo>
                        <a:pt x="39" y="44"/>
                      </a:lnTo>
                      <a:lnTo>
                        <a:pt x="35" y="49"/>
                      </a:lnTo>
                      <a:lnTo>
                        <a:pt x="30" y="53"/>
                      </a:lnTo>
                      <a:lnTo>
                        <a:pt x="25" y="55"/>
                      </a:lnTo>
                      <a:lnTo>
                        <a:pt x="19" y="56"/>
                      </a:lnTo>
                      <a:lnTo>
                        <a:pt x="16" y="56"/>
                      </a:lnTo>
                      <a:lnTo>
                        <a:pt x="13" y="55"/>
                      </a:lnTo>
                      <a:lnTo>
                        <a:pt x="10" y="53"/>
                      </a:lnTo>
                      <a:lnTo>
                        <a:pt x="7" y="50"/>
                      </a:lnTo>
                      <a:lnTo>
                        <a:pt x="5" y="46"/>
                      </a:lnTo>
                      <a:lnTo>
                        <a:pt x="3" y="41"/>
                      </a:lnTo>
                      <a:lnTo>
                        <a:pt x="0" y="34"/>
                      </a:lnTo>
                      <a:lnTo>
                        <a:pt x="0" y="26"/>
                      </a:lnTo>
                      <a:lnTo>
                        <a:pt x="0" y="16"/>
                      </a:lnTo>
                      <a:lnTo>
                        <a:pt x="0" y="3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5" name="Freeform 359"/>
                <p:cNvSpPr>
                  <a:spLocks/>
                </p:cNvSpPr>
                <p:nvPr/>
              </p:nvSpPr>
              <p:spPr bwMode="auto">
                <a:xfrm>
                  <a:off x="745" y="1614"/>
                  <a:ext cx="57" cy="43"/>
                </a:xfrm>
                <a:custGeom>
                  <a:avLst/>
                  <a:gdLst>
                    <a:gd name="T0" fmla="*/ 3 w 57"/>
                    <a:gd name="T1" fmla="*/ 1 h 43"/>
                    <a:gd name="T2" fmla="*/ 3 w 57"/>
                    <a:gd name="T3" fmla="*/ 1 h 43"/>
                    <a:gd name="T4" fmla="*/ 13 w 57"/>
                    <a:gd name="T5" fmla="*/ 0 h 43"/>
                    <a:gd name="T6" fmla="*/ 23 w 57"/>
                    <a:gd name="T7" fmla="*/ 0 h 43"/>
                    <a:gd name="T8" fmla="*/ 35 w 57"/>
                    <a:gd name="T9" fmla="*/ 2 h 43"/>
                    <a:gd name="T10" fmla="*/ 40 w 57"/>
                    <a:gd name="T11" fmla="*/ 3 h 43"/>
                    <a:gd name="T12" fmla="*/ 45 w 57"/>
                    <a:gd name="T13" fmla="*/ 5 h 43"/>
                    <a:gd name="T14" fmla="*/ 49 w 57"/>
                    <a:gd name="T15" fmla="*/ 7 h 43"/>
                    <a:gd name="T16" fmla="*/ 53 w 57"/>
                    <a:gd name="T17" fmla="*/ 10 h 43"/>
                    <a:gd name="T18" fmla="*/ 55 w 57"/>
                    <a:gd name="T19" fmla="*/ 14 h 43"/>
                    <a:gd name="T20" fmla="*/ 57 w 57"/>
                    <a:gd name="T21" fmla="*/ 18 h 43"/>
                    <a:gd name="T22" fmla="*/ 57 w 57"/>
                    <a:gd name="T23" fmla="*/ 25 h 43"/>
                    <a:gd name="T24" fmla="*/ 55 w 57"/>
                    <a:gd name="T25" fmla="*/ 31 h 43"/>
                    <a:gd name="T26" fmla="*/ 55 w 57"/>
                    <a:gd name="T27" fmla="*/ 31 h 43"/>
                    <a:gd name="T28" fmla="*/ 54 w 57"/>
                    <a:gd name="T29" fmla="*/ 33 h 43"/>
                    <a:gd name="T30" fmla="*/ 52 w 57"/>
                    <a:gd name="T31" fmla="*/ 36 h 43"/>
                    <a:gd name="T32" fmla="*/ 48 w 57"/>
                    <a:gd name="T33" fmla="*/ 40 h 43"/>
                    <a:gd name="T34" fmla="*/ 45 w 57"/>
                    <a:gd name="T35" fmla="*/ 42 h 43"/>
                    <a:gd name="T36" fmla="*/ 42 w 57"/>
                    <a:gd name="T37" fmla="*/ 43 h 43"/>
                    <a:gd name="T38" fmla="*/ 39 w 57"/>
                    <a:gd name="T39" fmla="*/ 43 h 43"/>
                    <a:gd name="T40" fmla="*/ 35 w 57"/>
                    <a:gd name="T41" fmla="*/ 42 h 43"/>
                    <a:gd name="T42" fmla="*/ 30 w 57"/>
                    <a:gd name="T43" fmla="*/ 41 h 43"/>
                    <a:gd name="T44" fmla="*/ 24 w 57"/>
                    <a:gd name="T45" fmla="*/ 38 h 43"/>
                    <a:gd name="T46" fmla="*/ 19 w 57"/>
                    <a:gd name="T47" fmla="*/ 33 h 43"/>
                    <a:gd name="T48" fmla="*/ 13 w 57"/>
                    <a:gd name="T49" fmla="*/ 27 h 43"/>
                    <a:gd name="T50" fmla="*/ 7 w 57"/>
                    <a:gd name="T51" fmla="*/ 18 h 43"/>
                    <a:gd name="T52" fmla="*/ 0 w 57"/>
                    <a:gd name="T53" fmla="*/ 7 h 43"/>
                    <a:gd name="T54" fmla="*/ 3 w 57"/>
                    <a:gd name="T55" fmla="*/ 1 h 43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7"/>
                    <a:gd name="T85" fmla="*/ 0 h 43"/>
                    <a:gd name="T86" fmla="*/ 57 w 57"/>
                    <a:gd name="T87" fmla="*/ 43 h 43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7" h="43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13" y="0"/>
                      </a:lnTo>
                      <a:lnTo>
                        <a:pt x="23" y="0"/>
                      </a:lnTo>
                      <a:lnTo>
                        <a:pt x="35" y="2"/>
                      </a:lnTo>
                      <a:lnTo>
                        <a:pt x="40" y="3"/>
                      </a:lnTo>
                      <a:lnTo>
                        <a:pt x="45" y="5"/>
                      </a:lnTo>
                      <a:lnTo>
                        <a:pt x="49" y="7"/>
                      </a:lnTo>
                      <a:lnTo>
                        <a:pt x="53" y="10"/>
                      </a:lnTo>
                      <a:lnTo>
                        <a:pt x="55" y="14"/>
                      </a:lnTo>
                      <a:lnTo>
                        <a:pt x="57" y="18"/>
                      </a:lnTo>
                      <a:lnTo>
                        <a:pt x="57" y="25"/>
                      </a:lnTo>
                      <a:lnTo>
                        <a:pt x="55" y="31"/>
                      </a:lnTo>
                      <a:lnTo>
                        <a:pt x="54" y="33"/>
                      </a:lnTo>
                      <a:lnTo>
                        <a:pt x="52" y="36"/>
                      </a:lnTo>
                      <a:lnTo>
                        <a:pt x="48" y="40"/>
                      </a:lnTo>
                      <a:lnTo>
                        <a:pt x="45" y="42"/>
                      </a:lnTo>
                      <a:lnTo>
                        <a:pt x="42" y="43"/>
                      </a:lnTo>
                      <a:lnTo>
                        <a:pt x="39" y="43"/>
                      </a:lnTo>
                      <a:lnTo>
                        <a:pt x="35" y="42"/>
                      </a:lnTo>
                      <a:lnTo>
                        <a:pt x="30" y="41"/>
                      </a:lnTo>
                      <a:lnTo>
                        <a:pt x="24" y="38"/>
                      </a:lnTo>
                      <a:lnTo>
                        <a:pt x="19" y="33"/>
                      </a:lnTo>
                      <a:lnTo>
                        <a:pt x="13" y="27"/>
                      </a:lnTo>
                      <a:lnTo>
                        <a:pt x="7" y="18"/>
                      </a:lnTo>
                      <a:lnTo>
                        <a:pt x="0" y="7"/>
                      </a:lnTo>
                      <a:lnTo>
                        <a:pt x="3" y="1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05" name="Group 472"/>
              <p:cNvGrpSpPr>
                <a:grpSpLocks/>
              </p:cNvGrpSpPr>
              <p:nvPr/>
            </p:nvGrpSpPr>
            <p:grpSpPr bwMode="auto">
              <a:xfrm>
                <a:off x="1054" y="1368"/>
                <a:ext cx="268" cy="274"/>
                <a:chOff x="1054" y="1368"/>
                <a:chExt cx="268" cy="274"/>
              </a:xfrm>
            </p:grpSpPr>
            <p:sp>
              <p:nvSpPr>
                <p:cNvPr id="3106" name="Freeform 313"/>
                <p:cNvSpPr>
                  <a:spLocks/>
                </p:cNvSpPr>
                <p:nvPr/>
              </p:nvSpPr>
              <p:spPr bwMode="auto">
                <a:xfrm>
                  <a:off x="1151" y="1466"/>
                  <a:ext cx="79" cy="78"/>
                </a:xfrm>
                <a:custGeom>
                  <a:avLst/>
                  <a:gdLst>
                    <a:gd name="T0" fmla="*/ 0 w 79"/>
                    <a:gd name="T1" fmla="*/ 42 h 78"/>
                    <a:gd name="T2" fmla="*/ 0 w 79"/>
                    <a:gd name="T3" fmla="*/ 42 h 78"/>
                    <a:gd name="T4" fmla="*/ 1 w 79"/>
                    <a:gd name="T5" fmla="*/ 34 h 78"/>
                    <a:gd name="T6" fmla="*/ 2 w 79"/>
                    <a:gd name="T7" fmla="*/ 27 h 78"/>
                    <a:gd name="T8" fmla="*/ 5 w 79"/>
                    <a:gd name="T9" fmla="*/ 20 h 78"/>
                    <a:gd name="T10" fmla="*/ 10 w 79"/>
                    <a:gd name="T11" fmla="*/ 14 h 78"/>
                    <a:gd name="T12" fmla="*/ 15 w 79"/>
                    <a:gd name="T13" fmla="*/ 9 h 78"/>
                    <a:gd name="T14" fmla="*/ 21 w 79"/>
                    <a:gd name="T15" fmla="*/ 4 h 78"/>
                    <a:gd name="T16" fmla="*/ 29 w 79"/>
                    <a:gd name="T17" fmla="*/ 1 h 78"/>
                    <a:gd name="T18" fmla="*/ 37 w 79"/>
                    <a:gd name="T19" fmla="*/ 0 h 78"/>
                    <a:gd name="T20" fmla="*/ 37 w 79"/>
                    <a:gd name="T21" fmla="*/ 0 h 78"/>
                    <a:gd name="T22" fmla="*/ 44 w 79"/>
                    <a:gd name="T23" fmla="*/ 0 h 78"/>
                    <a:gd name="T24" fmla="*/ 52 w 79"/>
                    <a:gd name="T25" fmla="*/ 1 h 78"/>
                    <a:gd name="T26" fmla="*/ 59 w 79"/>
                    <a:gd name="T27" fmla="*/ 6 h 78"/>
                    <a:gd name="T28" fmla="*/ 65 w 79"/>
                    <a:gd name="T29" fmla="*/ 10 h 78"/>
                    <a:gd name="T30" fmla="*/ 71 w 79"/>
                    <a:gd name="T31" fmla="*/ 15 h 78"/>
                    <a:gd name="T32" fmla="*/ 75 w 79"/>
                    <a:gd name="T33" fmla="*/ 21 h 78"/>
                    <a:gd name="T34" fmla="*/ 77 w 79"/>
                    <a:gd name="T35" fmla="*/ 28 h 78"/>
                    <a:gd name="T36" fmla="*/ 79 w 79"/>
                    <a:gd name="T37" fmla="*/ 36 h 78"/>
                    <a:gd name="T38" fmla="*/ 79 w 79"/>
                    <a:gd name="T39" fmla="*/ 36 h 78"/>
                    <a:gd name="T40" fmla="*/ 79 w 79"/>
                    <a:gd name="T41" fmla="*/ 44 h 78"/>
                    <a:gd name="T42" fmla="*/ 77 w 79"/>
                    <a:gd name="T43" fmla="*/ 52 h 78"/>
                    <a:gd name="T44" fmla="*/ 74 w 79"/>
                    <a:gd name="T45" fmla="*/ 59 h 78"/>
                    <a:gd name="T46" fmla="*/ 70 w 79"/>
                    <a:gd name="T47" fmla="*/ 65 h 78"/>
                    <a:gd name="T48" fmla="*/ 63 w 79"/>
                    <a:gd name="T49" fmla="*/ 70 h 78"/>
                    <a:gd name="T50" fmla="*/ 57 w 79"/>
                    <a:gd name="T51" fmla="*/ 74 h 78"/>
                    <a:gd name="T52" fmla="*/ 50 w 79"/>
                    <a:gd name="T53" fmla="*/ 77 h 78"/>
                    <a:gd name="T54" fmla="*/ 43 w 79"/>
                    <a:gd name="T55" fmla="*/ 78 h 78"/>
                    <a:gd name="T56" fmla="*/ 43 w 79"/>
                    <a:gd name="T57" fmla="*/ 78 h 78"/>
                    <a:gd name="T58" fmla="*/ 35 w 79"/>
                    <a:gd name="T59" fmla="*/ 78 h 78"/>
                    <a:gd name="T60" fmla="*/ 28 w 79"/>
                    <a:gd name="T61" fmla="*/ 76 h 78"/>
                    <a:gd name="T62" fmla="*/ 20 w 79"/>
                    <a:gd name="T63" fmla="*/ 73 h 78"/>
                    <a:gd name="T64" fmla="*/ 14 w 79"/>
                    <a:gd name="T65" fmla="*/ 69 h 78"/>
                    <a:gd name="T66" fmla="*/ 9 w 79"/>
                    <a:gd name="T67" fmla="*/ 64 h 78"/>
                    <a:gd name="T68" fmla="*/ 5 w 79"/>
                    <a:gd name="T69" fmla="*/ 57 h 78"/>
                    <a:gd name="T70" fmla="*/ 2 w 79"/>
                    <a:gd name="T71" fmla="*/ 50 h 78"/>
                    <a:gd name="T72" fmla="*/ 0 w 79"/>
                    <a:gd name="T73" fmla="*/ 42 h 78"/>
                    <a:gd name="T74" fmla="*/ 0 w 79"/>
                    <a:gd name="T75" fmla="*/ 42 h 78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79"/>
                    <a:gd name="T115" fmla="*/ 0 h 78"/>
                    <a:gd name="T116" fmla="*/ 79 w 79"/>
                    <a:gd name="T117" fmla="*/ 78 h 78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79" h="78">
                      <a:moveTo>
                        <a:pt x="0" y="42"/>
                      </a:moveTo>
                      <a:lnTo>
                        <a:pt x="0" y="42"/>
                      </a:lnTo>
                      <a:lnTo>
                        <a:pt x="1" y="34"/>
                      </a:lnTo>
                      <a:lnTo>
                        <a:pt x="2" y="27"/>
                      </a:lnTo>
                      <a:lnTo>
                        <a:pt x="5" y="20"/>
                      </a:lnTo>
                      <a:lnTo>
                        <a:pt x="10" y="14"/>
                      </a:lnTo>
                      <a:lnTo>
                        <a:pt x="15" y="9"/>
                      </a:lnTo>
                      <a:lnTo>
                        <a:pt x="21" y="4"/>
                      </a:lnTo>
                      <a:lnTo>
                        <a:pt x="29" y="1"/>
                      </a:lnTo>
                      <a:lnTo>
                        <a:pt x="37" y="0"/>
                      </a:lnTo>
                      <a:lnTo>
                        <a:pt x="44" y="0"/>
                      </a:lnTo>
                      <a:lnTo>
                        <a:pt x="52" y="1"/>
                      </a:lnTo>
                      <a:lnTo>
                        <a:pt x="59" y="6"/>
                      </a:lnTo>
                      <a:lnTo>
                        <a:pt x="65" y="10"/>
                      </a:lnTo>
                      <a:lnTo>
                        <a:pt x="71" y="15"/>
                      </a:lnTo>
                      <a:lnTo>
                        <a:pt x="75" y="21"/>
                      </a:lnTo>
                      <a:lnTo>
                        <a:pt x="77" y="28"/>
                      </a:lnTo>
                      <a:lnTo>
                        <a:pt x="79" y="36"/>
                      </a:lnTo>
                      <a:lnTo>
                        <a:pt x="79" y="44"/>
                      </a:lnTo>
                      <a:lnTo>
                        <a:pt x="77" y="52"/>
                      </a:lnTo>
                      <a:lnTo>
                        <a:pt x="74" y="59"/>
                      </a:lnTo>
                      <a:lnTo>
                        <a:pt x="70" y="65"/>
                      </a:lnTo>
                      <a:lnTo>
                        <a:pt x="63" y="70"/>
                      </a:lnTo>
                      <a:lnTo>
                        <a:pt x="57" y="74"/>
                      </a:lnTo>
                      <a:lnTo>
                        <a:pt x="50" y="77"/>
                      </a:lnTo>
                      <a:lnTo>
                        <a:pt x="43" y="78"/>
                      </a:lnTo>
                      <a:lnTo>
                        <a:pt x="35" y="78"/>
                      </a:lnTo>
                      <a:lnTo>
                        <a:pt x="28" y="76"/>
                      </a:lnTo>
                      <a:lnTo>
                        <a:pt x="20" y="73"/>
                      </a:lnTo>
                      <a:lnTo>
                        <a:pt x="14" y="69"/>
                      </a:lnTo>
                      <a:lnTo>
                        <a:pt x="9" y="64"/>
                      </a:lnTo>
                      <a:lnTo>
                        <a:pt x="5" y="57"/>
                      </a:lnTo>
                      <a:lnTo>
                        <a:pt x="2" y="50"/>
                      </a:lnTo>
                      <a:lnTo>
                        <a:pt x="0" y="42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7" name="Freeform 314"/>
                <p:cNvSpPr>
                  <a:spLocks/>
                </p:cNvSpPr>
                <p:nvPr/>
              </p:nvSpPr>
              <p:spPr bwMode="auto">
                <a:xfrm>
                  <a:off x="1171" y="1543"/>
                  <a:ext cx="63" cy="99"/>
                </a:xfrm>
                <a:custGeom>
                  <a:avLst/>
                  <a:gdLst>
                    <a:gd name="T0" fmla="*/ 31 w 63"/>
                    <a:gd name="T1" fmla="*/ 0 h 99"/>
                    <a:gd name="T2" fmla="*/ 31 w 63"/>
                    <a:gd name="T3" fmla="*/ 0 h 99"/>
                    <a:gd name="T4" fmla="*/ 40 w 63"/>
                    <a:gd name="T5" fmla="*/ 14 h 99"/>
                    <a:gd name="T6" fmla="*/ 50 w 63"/>
                    <a:gd name="T7" fmla="*/ 28 h 99"/>
                    <a:gd name="T8" fmla="*/ 54 w 63"/>
                    <a:gd name="T9" fmla="*/ 36 h 99"/>
                    <a:gd name="T10" fmla="*/ 58 w 63"/>
                    <a:gd name="T11" fmla="*/ 44 h 99"/>
                    <a:gd name="T12" fmla="*/ 61 w 63"/>
                    <a:gd name="T13" fmla="*/ 53 h 99"/>
                    <a:gd name="T14" fmla="*/ 62 w 63"/>
                    <a:gd name="T15" fmla="*/ 61 h 99"/>
                    <a:gd name="T16" fmla="*/ 63 w 63"/>
                    <a:gd name="T17" fmla="*/ 69 h 99"/>
                    <a:gd name="T18" fmla="*/ 62 w 63"/>
                    <a:gd name="T19" fmla="*/ 77 h 99"/>
                    <a:gd name="T20" fmla="*/ 59 w 63"/>
                    <a:gd name="T21" fmla="*/ 84 h 99"/>
                    <a:gd name="T22" fmla="*/ 57 w 63"/>
                    <a:gd name="T23" fmla="*/ 87 h 99"/>
                    <a:gd name="T24" fmla="*/ 54 w 63"/>
                    <a:gd name="T25" fmla="*/ 90 h 99"/>
                    <a:gd name="T26" fmla="*/ 50 w 63"/>
                    <a:gd name="T27" fmla="*/ 93 h 99"/>
                    <a:gd name="T28" fmla="*/ 45 w 63"/>
                    <a:gd name="T29" fmla="*/ 96 h 99"/>
                    <a:gd name="T30" fmla="*/ 35 w 63"/>
                    <a:gd name="T31" fmla="*/ 99 h 99"/>
                    <a:gd name="T32" fmla="*/ 35 w 63"/>
                    <a:gd name="T33" fmla="*/ 99 h 99"/>
                    <a:gd name="T34" fmla="*/ 32 w 63"/>
                    <a:gd name="T35" fmla="*/ 99 h 99"/>
                    <a:gd name="T36" fmla="*/ 26 w 63"/>
                    <a:gd name="T37" fmla="*/ 99 h 99"/>
                    <a:gd name="T38" fmla="*/ 21 w 63"/>
                    <a:gd name="T39" fmla="*/ 98 h 99"/>
                    <a:gd name="T40" fmla="*/ 17 w 63"/>
                    <a:gd name="T41" fmla="*/ 97 h 99"/>
                    <a:gd name="T42" fmla="*/ 12 w 63"/>
                    <a:gd name="T43" fmla="*/ 94 h 99"/>
                    <a:gd name="T44" fmla="*/ 8 w 63"/>
                    <a:gd name="T45" fmla="*/ 90 h 99"/>
                    <a:gd name="T46" fmla="*/ 4 w 63"/>
                    <a:gd name="T47" fmla="*/ 85 h 99"/>
                    <a:gd name="T48" fmla="*/ 1 w 63"/>
                    <a:gd name="T49" fmla="*/ 79 h 99"/>
                    <a:gd name="T50" fmla="*/ 0 w 63"/>
                    <a:gd name="T51" fmla="*/ 72 h 99"/>
                    <a:gd name="T52" fmla="*/ 0 w 63"/>
                    <a:gd name="T53" fmla="*/ 62 h 99"/>
                    <a:gd name="T54" fmla="*/ 1 w 63"/>
                    <a:gd name="T55" fmla="*/ 51 h 99"/>
                    <a:gd name="T56" fmla="*/ 5 w 63"/>
                    <a:gd name="T57" fmla="*/ 37 h 99"/>
                    <a:gd name="T58" fmla="*/ 11 w 63"/>
                    <a:gd name="T59" fmla="*/ 21 h 99"/>
                    <a:gd name="T60" fmla="*/ 19 w 63"/>
                    <a:gd name="T61" fmla="*/ 1 h 99"/>
                    <a:gd name="T62" fmla="*/ 31 w 63"/>
                    <a:gd name="T63" fmla="*/ 0 h 99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63"/>
                    <a:gd name="T97" fmla="*/ 0 h 99"/>
                    <a:gd name="T98" fmla="*/ 63 w 63"/>
                    <a:gd name="T99" fmla="*/ 99 h 99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63" h="99">
                      <a:moveTo>
                        <a:pt x="31" y="0"/>
                      </a:moveTo>
                      <a:lnTo>
                        <a:pt x="31" y="0"/>
                      </a:lnTo>
                      <a:lnTo>
                        <a:pt x="40" y="14"/>
                      </a:lnTo>
                      <a:lnTo>
                        <a:pt x="50" y="28"/>
                      </a:lnTo>
                      <a:lnTo>
                        <a:pt x="54" y="36"/>
                      </a:lnTo>
                      <a:lnTo>
                        <a:pt x="58" y="44"/>
                      </a:lnTo>
                      <a:lnTo>
                        <a:pt x="61" y="53"/>
                      </a:lnTo>
                      <a:lnTo>
                        <a:pt x="62" y="61"/>
                      </a:lnTo>
                      <a:lnTo>
                        <a:pt x="63" y="69"/>
                      </a:lnTo>
                      <a:lnTo>
                        <a:pt x="62" y="77"/>
                      </a:lnTo>
                      <a:lnTo>
                        <a:pt x="59" y="84"/>
                      </a:lnTo>
                      <a:lnTo>
                        <a:pt x="57" y="87"/>
                      </a:lnTo>
                      <a:lnTo>
                        <a:pt x="54" y="90"/>
                      </a:lnTo>
                      <a:lnTo>
                        <a:pt x="50" y="93"/>
                      </a:lnTo>
                      <a:lnTo>
                        <a:pt x="45" y="96"/>
                      </a:lnTo>
                      <a:lnTo>
                        <a:pt x="35" y="99"/>
                      </a:lnTo>
                      <a:lnTo>
                        <a:pt x="32" y="99"/>
                      </a:lnTo>
                      <a:lnTo>
                        <a:pt x="26" y="99"/>
                      </a:lnTo>
                      <a:lnTo>
                        <a:pt x="21" y="98"/>
                      </a:lnTo>
                      <a:lnTo>
                        <a:pt x="17" y="97"/>
                      </a:lnTo>
                      <a:lnTo>
                        <a:pt x="12" y="94"/>
                      </a:lnTo>
                      <a:lnTo>
                        <a:pt x="8" y="90"/>
                      </a:lnTo>
                      <a:lnTo>
                        <a:pt x="4" y="85"/>
                      </a:lnTo>
                      <a:lnTo>
                        <a:pt x="1" y="79"/>
                      </a:lnTo>
                      <a:lnTo>
                        <a:pt x="0" y="72"/>
                      </a:lnTo>
                      <a:lnTo>
                        <a:pt x="0" y="62"/>
                      </a:lnTo>
                      <a:lnTo>
                        <a:pt x="1" y="51"/>
                      </a:lnTo>
                      <a:lnTo>
                        <a:pt x="5" y="37"/>
                      </a:lnTo>
                      <a:lnTo>
                        <a:pt x="11" y="21"/>
                      </a:lnTo>
                      <a:lnTo>
                        <a:pt x="19" y="1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8" name="Freeform 315"/>
                <p:cNvSpPr>
                  <a:spLocks/>
                </p:cNvSpPr>
                <p:nvPr/>
              </p:nvSpPr>
              <p:spPr bwMode="auto">
                <a:xfrm>
                  <a:off x="1054" y="1501"/>
                  <a:ext cx="99" cy="63"/>
                </a:xfrm>
                <a:custGeom>
                  <a:avLst/>
                  <a:gdLst>
                    <a:gd name="T0" fmla="*/ 99 w 99"/>
                    <a:gd name="T1" fmla="*/ 29 h 63"/>
                    <a:gd name="T2" fmla="*/ 99 w 99"/>
                    <a:gd name="T3" fmla="*/ 29 h 63"/>
                    <a:gd name="T4" fmla="*/ 87 w 99"/>
                    <a:gd name="T5" fmla="*/ 39 h 63"/>
                    <a:gd name="T6" fmla="*/ 72 w 99"/>
                    <a:gd name="T7" fmla="*/ 48 h 63"/>
                    <a:gd name="T8" fmla="*/ 65 w 99"/>
                    <a:gd name="T9" fmla="*/ 53 h 63"/>
                    <a:gd name="T10" fmla="*/ 57 w 99"/>
                    <a:gd name="T11" fmla="*/ 57 h 63"/>
                    <a:gd name="T12" fmla="*/ 48 w 99"/>
                    <a:gd name="T13" fmla="*/ 60 h 63"/>
                    <a:gd name="T14" fmla="*/ 39 w 99"/>
                    <a:gd name="T15" fmla="*/ 62 h 63"/>
                    <a:gd name="T16" fmla="*/ 31 w 99"/>
                    <a:gd name="T17" fmla="*/ 63 h 63"/>
                    <a:gd name="T18" fmla="*/ 24 w 99"/>
                    <a:gd name="T19" fmla="*/ 63 h 63"/>
                    <a:gd name="T20" fmla="*/ 17 w 99"/>
                    <a:gd name="T21" fmla="*/ 60 h 63"/>
                    <a:gd name="T22" fmla="*/ 14 w 99"/>
                    <a:gd name="T23" fmla="*/ 58 h 63"/>
                    <a:gd name="T24" fmla="*/ 11 w 99"/>
                    <a:gd name="T25" fmla="*/ 55 h 63"/>
                    <a:gd name="T26" fmla="*/ 8 w 99"/>
                    <a:gd name="T27" fmla="*/ 52 h 63"/>
                    <a:gd name="T28" fmla="*/ 5 w 99"/>
                    <a:gd name="T29" fmla="*/ 47 h 63"/>
                    <a:gd name="T30" fmla="*/ 2 w 99"/>
                    <a:gd name="T31" fmla="*/ 36 h 63"/>
                    <a:gd name="T32" fmla="*/ 2 w 99"/>
                    <a:gd name="T33" fmla="*/ 36 h 63"/>
                    <a:gd name="T34" fmla="*/ 0 w 99"/>
                    <a:gd name="T35" fmla="*/ 34 h 63"/>
                    <a:gd name="T36" fmla="*/ 0 w 99"/>
                    <a:gd name="T37" fmla="*/ 27 h 63"/>
                    <a:gd name="T38" fmla="*/ 2 w 99"/>
                    <a:gd name="T39" fmla="*/ 23 h 63"/>
                    <a:gd name="T40" fmla="*/ 3 w 99"/>
                    <a:gd name="T41" fmla="*/ 18 h 63"/>
                    <a:gd name="T42" fmla="*/ 5 w 99"/>
                    <a:gd name="T43" fmla="*/ 14 h 63"/>
                    <a:gd name="T44" fmla="*/ 9 w 99"/>
                    <a:gd name="T45" fmla="*/ 8 h 63"/>
                    <a:gd name="T46" fmla="*/ 13 w 99"/>
                    <a:gd name="T47" fmla="*/ 5 h 63"/>
                    <a:gd name="T48" fmla="*/ 19 w 99"/>
                    <a:gd name="T49" fmla="*/ 2 h 63"/>
                    <a:gd name="T50" fmla="*/ 27 w 99"/>
                    <a:gd name="T51" fmla="*/ 0 h 63"/>
                    <a:gd name="T52" fmla="*/ 36 w 99"/>
                    <a:gd name="T53" fmla="*/ 0 h 63"/>
                    <a:gd name="T54" fmla="*/ 48 w 99"/>
                    <a:gd name="T55" fmla="*/ 1 h 63"/>
                    <a:gd name="T56" fmla="*/ 62 w 99"/>
                    <a:gd name="T57" fmla="*/ 4 h 63"/>
                    <a:gd name="T58" fmla="*/ 78 w 99"/>
                    <a:gd name="T59" fmla="*/ 9 h 63"/>
                    <a:gd name="T60" fmla="*/ 98 w 99"/>
                    <a:gd name="T61" fmla="*/ 17 h 63"/>
                    <a:gd name="T62" fmla="*/ 99 w 99"/>
                    <a:gd name="T63" fmla="*/ 29 h 63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99"/>
                    <a:gd name="T97" fmla="*/ 0 h 63"/>
                    <a:gd name="T98" fmla="*/ 99 w 99"/>
                    <a:gd name="T99" fmla="*/ 63 h 63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99" h="63">
                      <a:moveTo>
                        <a:pt x="99" y="29"/>
                      </a:moveTo>
                      <a:lnTo>
                        <a:pt x="99" y="29"/>
                      </a:lnTo>
                      <a:lnTo>
                        <a:pt x="87" y="39"/>
                      </a:lnTo>
                      <a:lnTo>
                        <a:pt x="72" y="48"/>
                      </a:lnTo>
                      <a:lnTo>
                        <a:pt x="65" y="53"/>
                      </a:lnTo>
                      <a:lnTo>
                        <a:pt x="57" y="57"/>
                      </a:lnTo>
                      <a:lnTo>
                        <a:pt x="48" y="60"/>
                      </a:lnTo>
                      <a:lnTo>
                        <a:pt x="39" y="62"/>
                      </a:lnTo>
                      <a:lnTo>
                        <a:pt x="31" y="63"/>
                      </a:lnTo>
                      <a:lnTo>
                        <a:pt x="24" y="63"/>
                      </a:lnTo>
                      <a:lnTo>
                        <a:pt x="17" y="60"/>
                      </a:lnTo>
                      <a:lnTo>
                        <a:pt x="14" y="58"/>
                      </a:lnTo>
                      <a:lnTo>
                        <a:pt x="11" y="55"/>
                      </a:lnTo>
                      <a:lnTo>
                        <a:pt x="8" y="52"/>
                      </a:lnTo>
                      <a:lnTo>
                        <a:pt x="5" y="47"/>
                      </a:lnTo>
                      <a:lnTo>
                        <a:pt x="2" y="36"/>
                      </a:lnTo>
                      <a:lnTo>
                        <a:pt x="0" y="34"/>
                      </a:lnTo>
                      <a:lnTo>
                        <a:pt x="0" y="27"/>
                      </a:lnTo>
                      <a:lnTo>
                        <a:pt x="2" y="23"/>
                      </a:lnTo>
                      <a:lnTo>
                        <a:pt x="3" y="18"/>
                      </a:lnTo>
                      <a:lnTo>
                        <a:pt x="5" y="14"/>
                      </a:lnTo>
                      <a:lnTo>
                        <a:pt x="9" y="8"/>
                      </a:lnTo>
                      <a:lnTo>
                        <a:pt x="13" y="5"/>
                      </a:lnTo>
                      <a:lnTo>
                        <a:pt x="19" y="2"/>
                      </a:lnTo>
                      <a:lnTo>
                        <a:pt x="27" y="0"/>
                      </a:lnTo>
                      <a:lnTo>
                        <a:pt x="36" y="0"/>
                      </a:lnTo>
                      <a:lnTo>
                        <a:pt x="48" y="1"/>
                      </a:lnTo>
                      <a:lnTo>
                        <a:pt x="62" y="4"/>
                      </a:lnTo>
                      <a:lnTo>
                        <a:pt x="78" y="9"/>
                      </a:lnTo>
                      <a:lnTo>
                        <a:pt x="98" y="17"/>
                      </a:lnTo>
                      <a:lnTo>
                        <a:pt x="99" y="29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9" name="Freeform 316"/>
                <p:cNvSpPr>
                  <a:spLocks/>
                </p:cNvSpPr>
                <p:nvPr/>
              </p:nvSpPr>
              <p:spPr bwMode="auto">
                <a:xfrm>
                  <a:off x="1061" y="1431"/>
                  <a:ext cx="94" cy="67"/>
                </a:xfrm>
                <a:custGeom>
                  <a:avLst/>
                  <a:gdLst>
                    <a:gd name="T0" fmla="*/ 89 w 94"/>
                    <a:gd name="T1" fmla="*/ 64 h 67"/>
                    <a:gd name="T2" fmla="*/ 89 w 94"/>
                    <a:gd name="T3" fmla="*/ 64 h 67"/>
                    <a:gd name="T4" fmla="*/ 73 w 94"/>
                    <a:gd name="T5" fmla="*/ 66 h 67"/>
                    <a:gd name="T6" fmla="*/ 57 w 94"/>
                    <a:gd name="T7" fmla="*/ 67 h 67"/>
                    <a:gd name="T8" fmla="*/ 48 w 94"/>
                    <a:gd name="T9" fmla="*/ 66 h 67"/>
                    <a:gd name="T10" fmla="*/ 39 w 94"/>
                    <a:gd name="T11" fmla="*/ 66 h 67"/>
                    <a:gd name="T12" fmla="*/ 29 w 94"/>
                    <a:gd name="T13" fmla="*/ 64 h 67"/>
                    <a:gd name="T14" fmla="*/ 21 w 94"/>
                    <a:gd name="T15" fmla="*/ 62 h 67"/>
                    <a:gd name="T16" fmla="*/ 14 w 94"/>
                    <a:gd name="T17" fmla="*/ 58 h 67"/>
                    <a:gd name="T18" fmla="*/ 8 w 94"/>
                    <a:gd name="T19" fmla="*/ 54 h 67"/>
                    <a:gd name="T20" fmla="*/ 3 w 94"/>
                    <a:gd name="T21" fmla="*/ 48 h 67"/>
                    <a:gd name="T22" fmla="*/ 2 w 94"/>
                    <a:gd name="T23" fmla="*/ 44 h 67"/>
                    <a:gd name="T24" fmla="*/ 0 w 94"/>
                    <a:gd name="T25" fmla="*/ 39 h 67"/>
                    <a:gd name="T26" fmla="*/ 0 w 94"/>
                    <a:gd name="T27" fmla="*/ 35 h 67"/>
                    <a:gd name="T28" fmla="*/ 0 w 94"/>
                    <a:gd name="T29" fmla="*/ 30 h 67"/>
                    <a:gd name="T30" fmla="*/ 2 w 94"/>
                    <a:gd name="T31" fmla="*/ 19 h 67"/>
                    <a:gd name="T32" fmla="*/ 2 w 94"/>
                    <a:gd name="T33" fmla="*/ 19 h 67"/>
                    <a:gd name="T34" fmla="*/ 3 w 94"/>
                    <a:gd name="T35" fmla="*/ 17 h 67"/>
                    <a:gd name="T36" fmla="*/ 7 w 94"/>
                    <a:gd name="T37" fmla="*/ 11 h 67"/>
                    <a:gd name="T38" fmla="*/ 10 w 94"/>
                    <a:gd name="T39" fmla="*/ 8 h 67"/>
                    <a:gd name="T40" fmla="*/ 13 w 94"/>
                    <a:gd name="T41" fmla="*/ 5 h 67"/>
                    <a:gd name="T42" fmla="*/ 17 w 94"/>
                    <a:gd name="T43" fmla="*/ 2 h 67"/>
                    <a:gd name="T44" fmla="*/ 22 w 94"/>
                    <a:gd name="T45" fmla="*/ 0 h 67"/>
                    <a:gd name="T46" fmla="*/ 28 w 94"/>
                    <a:gd name="T47" fmla="*/ 0 h 67"/>
                    <a:gd name="T48" fmla="*/ 36 w 94"/>
                    <a:gd name="T49" fmla="*/ 0 h 67"/>
                    <a:gd name="T50" fmla="*/ 43 w 94"/>
                    <a:gd name="T51" fmla="*/ 3 h 67"/>
                    <a:gd name="T52" fmla="*/ 51 w 94"/>
                    <a:gd name="T53" fmla="*/ 7 h 67"/>
                    <a:gd name="T54" fmla="*/ 60 w 94"/>
                    <a:gd name="T55" fmla="*/ 14 h 67"/>
                    <a:gd name="T56" fmla="*/ 70 w 94"/>
                    <a:gd name="T57" fmla="*/ 24 h 67"/>
                    <a:gd name="T58" fmla="*/ 82 w 94"/>
                    <a:gd name="T59" fmla="*/ 37 h 67"/>
                    <a:gd name="T60" fmla="*/ 94 w 94"/>
                    <a:gd name="T61" fmla="*/ 54 h 67"/>
                    <a:gd name="T62" fmla="*/ 89 w 94"/>
                    <a:gd name="T63" fmla="*/ 64 h 6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94"/>
                    <a:gd name="T97" fmla="*/ 0 h 67"/>
                    <a:gd name="T98" fmla="*/ 94 w 94"/>
                    <a:gd name="T99" fmla="*/ 67 h 6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94" h="67">
                      <a:moveTo>
                        <a:pt x="89" y="64"/>
                      </a:moveTo>
                      <a:lnTo>
                        <a:pt x="89" y="64"/>
                      </a:lnTo>
                      <a:lnTo>
                        <a:pt x="73" y="66"/>
                      </a:lnTo>
                      <a:lnTo>
                        <a:pt x="57" y="67"/>
                      </a:lnTo>
                      <a:lnTo>
                        <a:pt x="48" y="66"/>
                      </a:lnTo>
                      <a:lnTo>
                        <a:pt x="39" y="66"/>
                      </a:lnTo>
                      <a:lnTo>
                        <a:pt x="29" y="64"/>
                      </a:lnTo>
                      <a:lnTo>
                        <a:pt x="21" y="62"/>
                      </a:lnTo>
                      <a:lnTo>
                        <a:pt x="14" y="58"/>
                      </a:lnTo>
                      <a:lnTo>
                        <a:pt x="8" y="54"/>
                      </a:lnTo>
                      <a:lnTo>
                        <a:pt x="3" y="48"/>
                      </a:lnTo>
                      <a:lnTo>
                        <a:pt x="2" y="44"/>
                      </a:lnTo>
                      <a:lnTo>
                        <a:pt x="0" y="39"/>
                      </a:lnTo>
                      <a:lnTo>
                        <a:pt x="0" y="35"/>
                      </a:lnTo>
                      <a:lnTo>
                        <a:pt x="0" y="30"/>
                      </a:lnTo>
                      <a:lnTo>
                        <a:pt x="2" y="19"/>
                      </a:lnTo>
                      <a:lnTo>
                        <a:pt x="3" y="17"/>
                      </a:lnTo>
                      <a:lnTo>
                        <a:pt x="7" y="11"/>
                      </a:lnTo>
                      <a:lnTo>
                        <a:pt x="10" y="8"/>
                      </a:lnTo>
                      <a:lnTo>
                        <a:pt x="13" y="5"/>
                      </a:lnTo>
                      <a:lnTo>
                        <a:pt x="17" y="2"/>
                      </a:lnTo>
                      <a:lnTo>
                        <a:pt x="22" y="0"/>
                      </a:lnTo>
                      <a:lnTo>
                        <a:pt x="28" y="0"/>
                      </a:lnTo>
                      <a:lnTo>
                        <a:pt x="36" y="0"/>
                      </a:lnTo>
                      <a:lnTo>
                        <a:pt x="43" y="3"/>
                      </a:lnTo>
                      <a:lnTo>
                        <a:pt x="51" y="7"/>
                      </a:lnTo>
                      <a:lnTo>
                        <a:pt x="60" y="14"/>
                      </a:lnTo>
                      <a:lnTo>
                        <a:pt x="70" y="24"/>
                      </a:lnTo>
                      <a:lnTo>
                        <a:pt x="82" y="37"/>
                      </a:lnTo>
                      <a:lnTo>
                        <a:pt x="94" y="54"/>
                      </a:lnTo>
                      <a:lnTo>
                        <a:pt x="89" y="64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0" name="Freeform 317"/>
                <p:cNvSpPr>
                  <a:spLocks/>
                </p:cNvSpPr>
                <p:nvPr/>
              </p:nvSpPr>
              <p:spPr bwMode="auto">
                <a:xfrm>
                  <a:off x="1108" y="1379"/>
                  <a:ext cx="67" cy="95"/>
                </a:xfrm>
                <a:custGeom>
                  <a:avLst/>
                  <a:gdLst>
                    <a:gd name="T0" fmla="*/ 56 w 67"/>
                    <a:gd name="T1" fmla="*/ 95 h 95"/>
                    <a:gd name="T2" fmla="*/ 56 w 67"/>
                    <a:gd name="T3" fmla="*/ 95 h 95"/>
                    <a:gd name="T4" fmla="*/ 42 w 67"/>
                    <a:gd name="T5" fmla="*/ 86 h 95"/>
                    <a:gd name="T6" fmla="*/ 29 w 67"/>
                    <a:gd name="T7" fmla="*/ 76 h 95"/>
                    <a:gd name="T8" fmla="*/ 22 w 67"/>
                    <a:gd name="T9" fmla="*/ 70 h 95"/>
                    <a:gd name="T10" fmla="*/ 15 w 67"/>
                    <a:gd name="T11" fmla="*/ 64 h 95"/>
                    <a:gd name="T12" fmla="*/ 10 w 67"/>
                    <a:gd name="T13" fmla="*/ 57 h 95"/>
                    <a:gd name="T14" fmla="*/ 5 w 67"/>
                    <a:gd name="T15" fmla="*/ 49 h 95"/>
                    <a:gd name="T16" fmla="*/ 1 w 67"/>
                    <a:gd name="T17" fmla="*/ 42 h 95"/>
                    <a:gd name="T18" fmla="*/ 0 w 67"/>
                    <a:gd name="T19" fmla="*/ 35 h 95"/>
                    <a:gd name="T20" fmla="*/ 0 w 67"/>
                    <a:gd name="T21" fmla="*/ 27 h 95"/>
                    <a:gd name="T22" fmla="*/ 1 w 67"/>
                    <a:gd name="T23" fmla="*/ 24 h 95"/>
                    <a:gd name="T24" fmla="*/ 2 w 67"/>
                    <a:gd name="T25" fmla="*/ 20 h 95"/>
                    <a:gd name="T26" fmla="*/ 5 w 67"/>
                    <a:gd name="T27" fmla="*/ 16 h 95"/>
                    <a:gd name="T28" fmla="*/ 8 w 67"/>
                    <a:gd name="T29" fmla="*/ 13 h 95"/>
                    <a:gd name="T30" fmla="*/ 16 w 67"/>
                    <a:gd name="T31" fmla="*/ 5 h 95"/>
                    <a:gd name="T32" fmla="*/ 16 w 67"/>
                    <a:gd name="T33" fmla="*/ 5 h 95"/>
                    <a:gd name="T34" fmla="*/ 19 w 67"/>
                    <a:gd name="T35" fmla="*/ 3 h 95"/>
                    <a:gd name="T36" fmla="*/ 25 w 67"/>
                    <a:gd name="T37" fmla="*/ 1 h 95"/>
                    <a:gd name="T38" fmla="*/ 30 w 67"/>
                    <a:gd name="T39" fmla="*/ 0 h 95"/>
                    <a:gd name="T40" fmla="*/ 35 w 67"/>
                    <a:gd name="T41" fmla="*/ 0 h 95"/>
                    <a:gd name="T42" fmla="*/ 40 w 67"/>
                    <a:gd name="T43" fmla="*/ 1 h 95"/>
                    <a:gd name="T44" fmla="*/ 45 w 67"/>
                    <a:gd name="T45" fmla="*/ 3 h 95"/>
                    <a:gd name="T46" fmla="*/ 50 w 67"/>
                    <a:gd name="T47" fmla="*/ 6 h 95"/>
                    <a:gd name="T48" fmla="*/ 54 w 67"/>
                    <a:gd name="T49" fmla="*/ 11 h 95"/>
                    <a:gd name="T50" fmla="*/ 59 w 67"/>
                    <a:gd name="T51" fmla="*/ 18 h 95"/>
                    <a:gd name="T52" fmla="*/ 62 w 67"/>
                    <a:gd name="T53" fmla="*/ 27 h 95"/>
                    <a:gd name="T54" fmla="*/ 65 w 67"/>
                    <a:gd name="T55" fmla="*/ 38 h 95"/>
                    <a:gd name="T56" fmla="*/ 66 w 67"/>
                    <a:gd name="T57" fmla="*/ 53 h 95"/>
                    <a:gd name="T58" fmla="*/ 67 w 67"/>
                    <a:gd name="T59" fmla="*/ 69 h 95"/>
                    <a:gd name="T60" fmla="*/ 66 w 67"/>
                    <a:gd name="T61" fmla="*/ 89 h 95"/>
                    <a:gd name="T62" fmla="*/ 56 w 67"/>
                    <a:gd name="T63" fmla="*/ 95 h 95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67"/>
                    <a:gd name="T97" fmla="*/ 0 h 95"/>
                    <a:gd name="T98" fmla="*/ 67 w 67"/>
                    <a:gd name="T99" fmla="*/ 95 h 95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67" h="95">
                      <a:moveTo>
                        <a:pt x="56" y="95"/>
                      </a:moveTo>
                      <a:lnTo>
                        <a:pt x="56" y="95"/>
                      </a:lnTo>
                      <a:lnTo>
                        <a:pt x="42" y="86"/>
                      </a:lnTo>
                      <a:lnTo>
                        <a:pt x="29" y="76"/>
                      </a:lnTo>
                      <a:lnTo>
                        <a:pt x="22" y="70"/>
                      </a:lnTo>
                      <a:lnTo>
                        <a:pt x="15" y="64"/>
                      </a:lnTo>
                      <a:lnTo>
                        <a:pt x="10" y="57"/>
                      </a:lnTo>
                      <a:lnTo>
                        <a:pt x="5" y="49"/>
                      </a:lnTo>
                      <a:lnTo>
                        <a:pt x="1" y="42"/>
                      </a:lnTo>
                      <a:lnTo>
                        <a:pt x="0" y="35"/>
                      </a:lnTo>
                      <a:lnTo>
                        <a:pt x="0" y="27"/>
                      </a:lnTo>
                      <a:lnTo>
                        <a:pt x="1" y="24"/>
                      </a:lnTo>
                      <a:lnTo>
                        <a:pt x="2" y="20"/>
                      </a:lnTo>
                      <a:lnTo>
                        <a:pt x="5" y="16"/>
                      </a:lnTo>
                      <a:lnTo>
                        <a:pt x="8" y="13"/>
                      </a:lnTo>
                      <a:lnTo>
                        <a:pt x="16" y="5"/>
                      </a:lnTo>
                      <a:lnTo>
                        <a:pt x="19" y="3"/>
                      </a:lnTo>
                      <a:lnTo>
                        <a:pt x="25" y="1"/>
                      </a:lnTo>
                      <a:lnTo>
                        <a:pt x="30" y="0"/>
                      </a:lnTo>
                      <a:lnTo>
                        <a:pt x="35" y="0"/>
                      </a:lnTo>
                      <a:lnTo>
                        <a:pt x="40" y="1"/>
                      </a:lnTo>
                      <a:lnTo>
                        <a:pt x="45" y="3"/>
                      </a:lnTo>
                      <a:lnTo>
                        <a:pt x="50" y="6"/>
                      </a:lnTo>
                      <a:lnTo>
                        <a:pt x="54" y="11"/>
                      </a:lnTo>
                      <a:lnTo>
                        <a:pt x="59" y="18"/>
                      </a:lnTo>
                      <a:lnTo>
                        <a:pt x="62" y="27"/>
                      </a:lnTo>
                      <a:lnTo>
                        <a:pt x="65" y="38"/>
                      </a:lnTo>
                      <a:lnTo>
                        <a:pt x="66" y="53"/>
                      </a:lnTo>
                      <a:lnTo>
                        <a:pt x="67" y="69"/>
                      </a:lnTo>
                      <a:lnTo>
                        <a:pt x="66" y="89"/>
                      </a:lnTo>
                      <a:lnTo>
                        <a:pt x="56" y="95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1" name="Freeform 318"/>
                <p:cNvSpPr>
                  <a:spLocks/>
                </p:cNvSpPr>
                <p:nvPr/>
              </p:nvSpPr>
              <p:spPr bwMode="auto">
                <a:xfrm>
                  <a:off x="1182" y="1368"/>
                  <a:ext cx="63" cy="97"/>
                </a:xfrm>
                <a:custGeom>
                  <a:avLst/>
                  <a:gdLst>
                    <a:gd name="T0" fmla="*/ 10 w 63"/>
                    <a:gd name="T1" fmla="*/ 94 h 97"/>
                    <a:gd name="T2" fmla="*/ 10 w 63"/>
                    <a:gd name="T3" fmla="*/ 94 h 97"/>
                    <a:gd name="T4" fmla="*/ 5 w 63"/>
                    <a:gd name="T5" fmla="*/ 79 h 97"/>
                    <a:gd name="T6" fmla="*/ 2 w 63"/>
                    <a:gd name="T7" fmla="*/ 63 h 97"/>
                    <a:gd name="T8" fmla="*/ 0 w 63"/>
                    <a:gd name="T9" fmla="*/ 54 h 97"/>
                    <a:gd name="T10" fmla="*/ 0 w 63"/>
                    <a:gd name="T11" fmla="*/ 45 h 97"/>
                    <a:gd name="T12" fmla="*/ 0 w 63"/>
                    <a:gd name="T13" fmla="*/ 36 h 97"/>
                    <a:gd name="T14" fmla="*/ 0 w 63"/>
                    <a:gd name="T15" fmla="*/ 27 h 97"/>
                    <a:gd name="T16" fmla="*/ 3 w 63"/>
                    <a:gd name="T17" fmla="*/ 19 h 97"/>
                    <a:gd name="T18" fmla="*/ 6 w 63"/>
                    <a:gd name="T19" fmla="*/ 12 h 97"/>
                    <a:gd name="T20" fmla="*/ 11 w 63"/>
                    <a:gd name="T21" fmla="*/ 6 h 97"/>
                    <a:gd name="T22" fmla="*/ 14 w 63"/>
                    <a:gd name="T23" fmla="*/ 4 h 97"/>
                    <a:gd name="T24" fmla="*/ 18 w 63"/>
                    <a:gd name="T25" fmla="*/ 3 h 97"/>
                    <a:gd name="T26" fmla="*/ 22 w 63"/>
                    <a:gd name="T27" fmla="*/ 1 h 97"/>
                    <a:gd name="T28" fmla="*/ 27 w 63"/>
                    <a:gd name="T29" fmla="*/ 0 h 97"/>
                    <a:gd name="T30" fmla="*/ 39 w 63"/>
                    <a:gd name="T31" fmla="*/ 1 h 97"/>
                    <a:gd name="T32" fmla="*/ 39 w 63"/>
                    <a:gd name="T33" fmla="*/ 1 h 97"/>
                    <a:gd name="T34" fmla="*/ 41 w 63"/>
                    <a:gd name="T35" fmla="*/ 1 h 97"/>
                    <a:gd name="T36" fmla="*/ 47 w 63"/>
                    <a:gd name="T37" fmla="*/ 4 h 97"/>
                    <a:gd name="T38" fmla="*/ 51 w 63"/>
                    <a:gd name="T39" fmla="*/ 6 h 97"/>
                    <a:gd name="T40" fmla="*/ 55 w 63"/>
                    <a:gd name="T41" fmla="*/ 9 h 97"/>
                    <a:gd name="T42" fmla="*/ 58 w 63"/>
                    <a:gd name="T43" fmla="*/ 12 h 97"/>
                    <a:gd name="T44" fmla="*/ 61 w 63"/>
                    <a:gd name="T45" fmla="*/ 17 h 97"/>
                    <a:gd name="T46" fmla="*/ 63 w 63"/>
                    <a:gd name="T47" fmla="*/ 24 h 97"/>
                    <a:gd name="T48" fmla="*/ 63 w 63"/>
                    <a:gd name="T49" fmla="*/ 30 h 97"/>
                    <a:gd name="T50" fmla="*/ 62 w 63"/>
                    <a:gd name="T51" fmla="*/ 38 h 97"/>
                    <a:gd name="T52" fmla="*/ 59 w 63"/>
                    <a:gd name="T53" fmla="*/ 47 h 97"/>
                    <a:gd name="T54" fmla="*/ 54 w 63"/>
                    <a:gd name="T55" fmla="*/ 57 h 97"/>
                    <a:gd name="T56" fmla="*/ 46 w 63"/>
                    <a:gd name="T57" fmla="*/ 70 h 97"/>
                    <a:gd name="T58" fmla="*/ 36 w 63"/>
                    <a:gd name="T59" fmla="*/ 83 h 97"/>
                    <a:gd name="T60" fmla="*/ 21 w 63"/>
                    <a:gd name="T61" fmla="*/ 97 h 97"/>
                    <a:gd name="T62" fmla="*/ 10 w 63"/>
                    <a:gd name="T63" fmla="*/ 94 h 9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63"/>
                    <a:gd name="T97" fmla="*/ 0 h 97"/>
                    <a:gd name="T98" fmla="*/ 63 w 63"/>
                    <a:gd name="T99" fmla="*/ 97 h 9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63" h="97">
                      <a:moveTo>
                        <a:pt x="10" y="94"/>
                      </a:moveTo>
                      <a:lnTo>
                        <a:pt x="10" y="94"/>
                      </a:lnTo>
                      <a:lnTo>
                        <a:pt x="5" y="79"/>
                      </a:lnTo>
                      <a:lnTo>
                        <a:pt x="2" y="63"/>
                      </a:lnTo>
                      <a:lnTo>
                        <a:pt x="0" y="54"/>
                      </a:lnTo>
                      <a:lnTo>
                        <a:pt x="0" y="45"/>
                      </a:lnTo>
                      <a:lnTo>
                        <a:pt x="0" y="36"/>
                      </a:lnTo>
                      <a:lnTo>
                        <a:pt x="0" y="27"/>
                      </a:lnTo>
                      <a:lnTo>
                        <a:pt x="3" y="19"/>
                      </a:lnTo>
                      <a:lnTo>
                        <a:pt x="6" y="12"/>
                      </a:lnTo>
                      <a:lnTo>
                        <a:pt x="11" y="6"/>
                      </a:lnTo>
                      <a:lnTo>
                        <a:pt x="14" y="4"/>
                      </a:lnTo>
                      <a:lnTo>
                        <a:pt x="18" y="3"/>
                      </a:lnTo>
                      <a:lnTo>
                        <a:pt x="22" y="1"/>
                      </a:lnTo>
                      <a:lnTo>
                        <a:pt x="27" y="0"/>
                      </a:lnTo>
                      <a:lnTo>
                        <a:pt x="39" y="1"/>
                      </a:lnTo>
                      <a:lnTo>
                        <a:pt x="41" y="1"/>
                      </a:lnTo>
                      <a:lnTo>
                        <a:pt x="47" y="4"/>
                      </a:lnTo>
                      <a:lnTo>
                        <a:pt x="51" y="6"/>
                      </a:lnTo>
                      <a:lnTo>
                        <a:pt x="55" y="9"/>
                      </a:lnTo>
                      <a:lnTo>
                        <a:pt x="58" y="12"/>
                      </a:lnTo>
                      <a:lnTo>
                        <a:pt x="61" y="17"/>
                      </a:lnTo>
                      <a:lnTo>
                        <a:pt x="63" y="24"/>
                      </a:lnTo>
                      <a:lnTo>
                        <a:pt x="63" y="30"/>
                      </a:lnTo>
                      <a:lnTo>
                        <a:pt x="62" y="38"/>
                      </a:lnTo>
                      <a:lnTo>
                        <a:pt x="59" y="47"/>
                      </a:lnTo>
                      <a:lnTo>
                        <a:pt x="54" y="57"/>
                      </a:lnTo>
                      <a:lnTo>
                        <a:pt x="46" y="70"/>
                      </a:lnTo>
                      <a:lnTo>
                        <a:pt x="36" y="83"/>
                      </a:lnTo>
                      <a:lnTo>
                        <a:pt x="21" y="97"/>
                      </a:lnTo>
                      <a:lnTo>
                        <a:pt x="10" y="94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2" name="Freeform 319"/>
                <p:cNvSpPr>
                  <a:spLocks/>
                </p:cNvSpPr>
                <p:nvPr/>
              </p:nvSpPr>
              <p:spPr bwMode="auto">
                <a:xfrm>
                  <a:off x="1218" y="1528"/>
                  <a:ext cx="82" cy="81"/>
                </a:xfrm>
                <a:custGeom>
                  <a:avLst/>
                  <a:gdLst>
                    <a:gd name="T0" fmla="*/ 8 w 82"/>
                    <a:gd name="T1" fmla="*/ 0 h 81"/>
                    <a:gd name="T2" fmla="*/ 8 w 82"/>
                    <a:gd name="T3" fmla="*/ 0 h 81"/>
                    <a:gd name="T4" fmla="*/ 24 w 82"/>
                    <a:gd name="T5" fmla="*/ 3 h 81"/>
                    <a:gd name="T6" fmla="*/ 39 w 82"/>
                    <a:gd name="T7" fmla="*/ 8 h 81"/>
                    <a:gd name="T8" fmla="*/ 48 w 82"/>
                    <a:gd name="T9" fmla="*/ 11 h 81"/>
                    <a:gd name="T10" fmla="*/ 55 w 82"/>
                    <a:gd name="T11" fmla="*/ 14 h 81"/>
                    <a:gd name="T12" fmla="*/ 63 w 82"/>
                    <a:gd name="T13" fmla="*/ 18 h 81"/>
                    <a:gd name="T14" fmla="*/ 70 w 82"/>
                    <a:gd name="T15" fmla="*/ 23 h 81"/>
                    <a:gd name="T16" fmla="*/ 75 w 82"/>
                    <a:gd name="T17" fmla="*/ 30 h 81"/>
                    <a:gd name="T18" fmla="*/ 79 w 82"/>
                    <a:gd name="T19" fmla="*/ 36 h 81"/>
                    <a:gd name="T20" fmla="*/ 82 w 82"/>
                    <a:gd name="T21" fmla="*/ 43 h 81"/>
                    <a:gd name="T22" fmla="*/ 82 w 82"/>
                    <a:gd name="T23" fmla="*/ 47 h 81"/>
                    <a:gd name="T24" fmla="*/ 82 w 82"/>
                    <a:gd name="T25" fmla="*/ 51 h 81"/>
                    <a:gd name="T26" fmla="*/ 80 w 82"/>
                    <a:gd name="T27" fmla="*/ 55 h 81"/>
                    <a:gd name="T28" fmla="*/ 78 w 82"/>
                    <a:gd name="T29" fmla="*/ 59 h 81"/>
                    <a:gd name="T30" fmla="*/ 72 w 82"/>
                    <a:gd name="T31" fmla="*/ 70 h 81"/>
                    <a:gd name="T32" fmla="*/ 72 w 82"/>
                    <a:gd name="T33" fmla="*/ 70 h 81"/>
                    <a:gd name="T34" fmla="*/ 70 w 82"/>
                    <a:gd name="T35" fmla="*/ 72 h 81"/>
                    <a:gd name="T36" fmla="*/ 65 w 82"/>
                    <a:gd name="T37" fmla="*/ 76 h 81"/>
                    <a:gd name="T38" fmla="*/ 61 w 82"/>
                    <a:gd name="T39" fmla="*/ 78 h 81"/>
                    <a:gd name="T40" fmla="*/ 57 w 82"/>
                    <a:gd name="T41" fmla="*/ 80 h 81"/>
                    <a:gd name="T42" fmla="*/ 52 w 82"/>
                    <a:gd name="T43" fmla="*/ 81 h 81"/>
                    <a:gd name="T44" fmla="*/ 47 w 82"/>
                    <a:gd name="T45" fmla="*/ 81 h 81"/>
                    <a:gd name="T46" fmla="*/ 42 w 82"/>
                    <a:gd name="T47" fmla="*/ 80 h 81"/>
                    <a:gd name="T48" fmla="*/ 35 w 82"/>
                    <a:gd name="T49" fmla="*/ 77 h 81"/>
                    <a:gd name="T50" fmla="*/ 29 w 82"/>
                    <a:gd name="T51" fmla="*/ 72 h 81"/>
                    <a:gd name="T52" fmla="*/ 23 w 82"/>
                    <a:gd name="T53" fmla="*/ 66 h 81"/>
                    <a:gd name="T54" fmla="*/ 17 w 82"/>
                    <a:gd name="T55" fmla="*/ 55 h 81"/>
                    <a:gd name="T56" fmla="*/ 11 w 82"/>
                    <a:gd name="T57" fmla="*/ 43 h 81"/>
                    <a:gd name="T58" fmla="*/ 6 w 82"/>
                    <a:gd name="T59" fmla="*/ 28 h 81"/>
                    <a:gd name="T60" fmla="*/ 0 w 82"/>
                    <a:gd name="T61" fmla="*/ 8 h 81"/>
                    <a:gd name="T62" fmla="*/ 8 w 82"/>
                    <a:gd name="T63" fmla="*/ 0 h 81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82"/>
                    <a:gd name="T97" fmla="*/ 0 h 81"/>
                    <a:gd name="T98" fmla="*/ 82 w 82"/>
                    <a:gd name="T99" fmla="*/ 81 h 81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82" h="81">
                      <a:moveTo>
                        <a:pt x="8" y="0"/>
                      </a:moveTo>
                      <a:lnTo>
                        <a:pt x="8" y="0"/>
                      </a:lnTo>
                      <a:lnTo>
                        <a:pt x="24" y="3"/>
                      </a:lnTo>
                      <a:lnTo>
                        <a:pt x="39" y="8"/>
                      </a:lnTo>
                      <a:lnTo>
                        <a:pt x="48" y="11"/>
                      </a:lnTo>
                      <a:lnTo>
                        <a:pt x="55" y="14"/>
                      </a:lnTo>
                      <a:lnTo>
                        <a:pt x="63" y="18"/>
                      </a:lnTo>
                      <a:lnTo>
                        <a:pt x="70" y="23"/>
                      </a:lnTo>
                      <a:lnTo>
                        <a:pt x="75" y="30"/>
                      </a:lnTo>
                      <a:lnTo>
                        <a:pt x="79" y="36"/>
                      </a:lnTo>
                      <a:lnTo>
                        <a:pt x="82" y="43"/>
                      </a:lnTo>
                      <a:lnTo>
                        <a:pt x="82" y="47"/>
                      </a:lnTo>
                      <a:lnTo>
                        <a:pt x="82" y="51"/>
                      </a:lnTo>
                      <a:lnTo>
                        <a:pt x="80" y="55"/>
                      </a:lnTo>
                      <a:lnTo>
                        <a:pt x="78" y="59"/>
                      </a:lnTo>
                      <a:lnTo>
                        <a:pt x="72" y="70"/>
                      </a:lnTo>
                      <a:lnTo>
                        <a:pt x="70" y="72"/>
                      </a:lnTo>
                      <a:lnTo>
                        <a:pt x="65" y="76"/>
                      </a:lnTo>
                      <a:lnTo>
                        <a:pt x="61" y="78"/>
                      </a:lnTo>
                      <a:lnTo>
                        <a:pt x="57" y="80"/>
                      </a:lnTo>
                      <a:lnTo>
                        <a:pt x="52" y="81"/>
                      </a:lnTo>
                      <a:lnTo>
                        <a:pt x="47" y="81"/>
                      </a:lnTo>
                      <a:lnTo>
                        <a:pt x="42" y="80"/>
                      </a:lnTo>
                      <a:lnTo>
                        <a:pt x="35" y="77"/>
                      </a:lnTo>
                      <a:lnTo>
                        <a:pt x="29" y="72"/>
                      </a:lnTo>
                      <a:lnTo>
                        <a:pt x="23" y="66"/>
                      </a:lnTo>
                      <a:lnTo>
                        <a:pt x="17" y="55"/>
                      </a:lnTo>
                      <a:lnTo>
                        <a:pt x="11" y="43"/>
                      </a:lnTo>
                      <a:lnTo>
                        <a:pt x="6" y="28"/>
                      </a:lnTo>
                      <a:lnTo>
                        <a:pt x="0" y="8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" name="Freeform 320"/>
                <p:cNvSpPr>
                  <a:spLocks/>
                </p:cNvSpPr>
                <p:nvPr/>
              </p:nvSpPr>
              <p:spPr bwMode="auto">
                <a:xfrm>
                  <a:off x="1230" y="1474"/>
                  <a:ext cx="92" cy="62"/>
                </a:xfrm>
                <a:custGeom>
                  <a:avLst/>
                  <a:gdLst>
                    <a:gd name="T0" fmla="*/ 0 w 92"/>
                    <a:gd name="T1" fmla="*/ 30 h 62"/>
                    <a:gd name="T2" fmla="*/ 0 w 92"/>
                    <a:gd name="T3" fmla="*/ 30 h 62"/>
                    <a:gd name="T4" fmla="*/ 12 w 92"/>
                    <a:gd name="T5" fmla="*/ 20 h 62"/>
                    <a:gd name="T6" fmla="*/ 25 w 92"/>
                    <a:gd name="T7" fmla="*/ 12 h 62"/>
                    <a:gd name="T8" fmla="*/ 34 w 92"/>
                    <a:gd name="T9" fmla="*/ 8 h 62"/>
                    <a:gd name="T10" fmla="*/ 41 w 92"/>
                    <a:gd name="T11" fmla="*/ 5 h 62"/>
                    <a:gd name="T12" fmla="*/ 49 w 92"/>
                    <a:gd name="T13" fmla="*/ 2 h 62"/>
                    <a:gd name="T14" fmla="*/ 57 w 92"/>
                    <a:gd name="T15" fmla="*/ 0 h 62"/>
                    <a:gd name="T16" fmla="*/ 65 w 92"/>
                    <a:gd name="T17" fmla="*/ 0 h 62"/>
                    <a:gd name="T18" fmla="*/ 73 w 92"/>
                    <a:gd name="T19" fmla="*/ 1 h 62"/>
                    <a:gd name="T20" fmla="*/ 79 w 92"/>
                    <a:gd name="T21" fmla="*/ 4 h 62"/>
                    <a:gd name="T22" fmla="*/ 82 w 92"/>
                    <a:gd name="T23" fmla="*/ 7 h 62"/>
                    <a:gd name="T24" fmla="*/ 85 w 92"/>
                    <a:gd name="T25" fmla="*/ 10 h 62"/>
                    <a:gd name="T26" fmla="*/ 89 w 92"/>
                    <a:gd name="T27" fmla="*/ 17 h 62"/>
                    <a:gd name="T28" fmla="*/ 92 w 92"/>
                    <a:gd name="T29" fmla="*/ 28 h 62"/>
                    <a:gd name="T30" fmla="*/ 92 w 92"/>
                    <a:gd name="T31" fmla="*/ 28 h 62"/>
                    <a:gd name="T32" fmla="*/ 92 w 92"/>
                    <a:gd name="T33" fmla="*/ 30 h 62"/>
                    <a:gd name="T34" fmla="*/ 92 w 92"/>
                    <a:gd name="T35" fmla="*/ 37 h 62"/>
                    <a:gd name="T36" fmla="*/ 91 w 92"/>
                    <a:gd name="T37" fmla="*/ 42 h 62"/>
                    <a:gd name="T38" fmla="*/ 90 w 92"/>
                    <a:gd name="T39" fmla="*/ 47 h 62"/>
                    <a:gd name="T40" fmla="*/ 87 w 92"/>
                    <a:gd name="T41" fmla="*/ 51 h 62"/>
                    <a:gd name="T42" fmla="*/ 84 w 92"/>
                    <a:gd name="T43" fmla="*/ 55 h 62"/>
                    <a:gd name="T44" fmla="*/ 80 w 92"/>
                    <a:gd name="T45" fmla="*/ 58 h 62"/>
                    <a:gd name="T46" fmla="*/ 74 w 92"/>
                    <a:gd name="T47" fmla="*/ 61 h 62"/>
                    <a:gd name="T48" fmla="*/ 66 w 92"/>
                    <a:gd name="T49" fmla="*/ 62 h 62"/>
                    <a:gd name="T50" fmla="*/ 57 w 92"/>
                    <a:gd name="T51" fmla="*/ 62 h 62"/>
                    <a:gd name="T52" fmla="*/ 46 w 92"/>
                    <a:gd name="T53" fmla="*/ 60 h 62"/>
                    <a:gd name="T54" fmla="*/ 34 w 92"/>
                    <a:gd name="T55" fmla="*/ 57 h 62"/>
                    <a:gd name="T56" fmla="*/ 18 w 92"/>
                    <a:gd name="T57" fmla="*/ 51 h 62"/>
                    <a:gd name="T58" fmla="*/ 1 w 92"/>
                    <a:gd name="T59" fmla="*/ 42 h 62"/>
                    <a:gd name="T60" fmla="*/ 0 w 92"/>
                    <a:gd name="T61" fmla="*/ 30 h 62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92"/>
                    <a:gd name="T94" fmla="*/ 0 h 62"/>
                    <a:gd name="T95" fmla="*/ 92 w 92"/>
                    <a:gd name="T96" fmla="*/ 62 h 62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92" h="62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12" y="20"/>
                      </a:lnTo>
                      <a:lnTo>
                        <a:pt x="25" y="12"/>
                      </a:lnTo>
                      <a:lnTo>
                        <a:pt x="34" y="8"/>
                      </a:lnTo>
                      <a:lnTo>
                        <a:pt x="41" y="5"/>
                      </a:lnTo>
                      <a:lnTo>
                        <a:pt x="49" y="2"/>
                      </a:lnTo>
                      <a:lnTo>
                        <a:pt x="57" y="0"/>
                      </a:lnTo>
                      <a:lnTo>
                        <a:pt x="65" y="0"/>
                      </a:lnTo>
                      <a:lnTo>
                        <a:pt x="73" y="1"/>
                      </a:lnTo>
                      <a:lnTo>
                        <a:pt x="79" y="4"/>
                      </a:lnTo>
                      <a:lnTo>
                        <a:pt x="82" y="7"/>
                      </a:lnTo>
                      <a:lnTo>
                        <a:pt x="85" y="10"/>
                      </a:lnTo>
                      <a:lnTo>
                        <a:pt x="89" y="17"/>
                      </a:lnTo>
                      <a:lnTo>
                        <a:pt x="92" y="28"/>
                      </a:lnTo>
                      <a:lnTo>
                        <a:pt x="92" y="30"/>
                      </a:lnTo>
                      <a:lnTo>
                        <a:pt x="92" y="37"/>
                      </a:lnTo>
                      <a:lnTo>
                        <a:pt x="91" y="42"/>
                      </a:lnTo>
                      <a:lnTo>
                        <a:pt x="90" y="47"/>
                      </a:lnTo>
                      <a:lnTo>
                        <a:pt x="87" y="51"/>
                      </a:lnTo>
                      <a:lnTo>
                        <a:pt x="84" y="55"/>
                      </a:lnTo>
                      <a:lnTo>
                        <a:pt x="80" y="58"/>
                      </a:lnTo>
                      <a:lnTo>
                        <a:pt x="74" y="61"/>
                      </a:lnTo>
                      <a:lnTo>
                        <a:pt x="66" y="62"/>
                      </a:lnTo>
                      <a:lnTo>
                        <a:pt x="57" y="62"/>
                      </a:lnTo>
                      <a:lnTo>
                        <a:pt x="46" y="60"/>
                      </a:lnTo>
                      <a:lnTo>
                        <a:pt x="34" y="57"/>
                      </a:lnTo>
                      <a:lnTo>
                        <a:pt x="18" y="51"/>
                      </a:lnTo>
                      <a:lnTo>
                        <a:pt x="1" y="42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" name="Freeform 321"/>
                <p:cNvSpPr>
                  <a:spLocks/>
                </p:cNvSpPr>
                <p:nvPr/>
              </p:nvSpPr>
              <p:spPr bwMode="auto">
                <a:xfrm>
                  <a:off x="1219" y="1408"/>
                  <a:ext cx="87" cy="80"/>
                </a:xfrm>
                <a:custGeom>
                  <a:avLst/>
                  <a:gdLst>
                    <a:gd name="T0" fmla="*/ 0 w 87"/>
                    <a:gd name="T1" fmla="*/ 71 h 80"/>
                    <a:gd name="T2" fmla="*/ 0 w 87"/>
                    <a:gd name="T3" fmla="*/ 71 h 80"/>
                    <a:gd name="T4" fmla="*/ 5 w 87"/>
                    <a:gd name="T5" fmla="*/ 55 h 80"/>
                    <a:gd name="T6" fmla="*/ 11 w 87"/>
                    <a:gd name="T7" fmla="*/ 40 h 80"/>
                    <a:gd name="T8" fmla="*/ 15 w 87"/>
                    <a:gd name="T9" fmla="*/ 32 h 80"/>
                    <a:gd name="T10" fmla="*/ 20 w 87"/>
                    <a:gd name="T11" fmla="*/ 25 h 80"/>
                    <a:gd name="T12" fmla="*/ 25 w 87"/>
                    <a:gd name="T13" fmla="*/ 16 h 80"/>
                    <a:gd name="T14" fmla="*/ 30 w 87"/>
                    <a:gd name="T15" fmla="*/ 10 h 80"/>
                    <a:gd name="T16" fmla="*/ 37 w 87"/>
                    <a:gd name="T17" fmla="*/ 5 h 80"/>
                    <a:gd name="T18" fmla="*/ 44 w 87"/>
                    <a:gd name="T19" fmla="*/ 1 h 80"/>
                    <a:gd name="T20" fmla="*/ 52 w 87"/>
                    <a:gd name="T21" fmla="*/ 0 h 80"/>
                    <a:gd name="T22" fmla="*/ 56 w 87"/>
                    <a:gd name="T23" fmla="*/ 0 h 80"/>
                    <a:gd name="T24" fmla="*/ 59 w 87"/>
                    <a:gd name="T25" fmla="*/ 1 h 80"/>
                    <a:gd name="T26" fmla="*/ 64 w 87"/>
                    <a:gd name="T27" fmla="*/ 2 h 80"/>
                    <a:gd name="T28" fmla="*/ 68 w 87"/>
                    <a:gd name="T29" fmla="*/ 4 h 80"/>
                    <a:gd name="T30" fmla="*/ 77 w 87"/>
                    <a:gd name="T31" fmla="*/ 11 h 80"/>
                    <a:gd name="T32" fmla="*/ 77 w 87"/>
                    <a:gd name="T33" fmla="*/ 11 h 80"/>
                    <a:gd name="T34" fmla="*/ 78 w 87"/>
                    <a:gd name="T35" fmla="*/ 13 h 80"/>
                    <a:gd name="T36" fmla="*/ 83 w 87"/>
                    <a:gd name="T37" fmla="*/ 18 h 80"/>
                    <a:gd name="T38" fmla="*/ 85 w 87"/>
                    <a:gd name="T39" fmla="*/ 23 h 80"/>
                    <a:gd name="T40" fmla="*/ 86 w 87"/>
                    <a:gd name="T41" fmla="*/ 28 h 80"/>
                    <a:gd name="T42" fmla="*/ 87 w 87"/>
                    <a:gd name="T43" fmla="*/ 33 h 80"/>
                    <a:gd name="T44" fmla="*/ 86 w 87"/>
                    <a:gd name="T45" fmla="*/ 38 h 80"/>
                    <a:gd name="T46" fmla="*/ 85 w 87"/>
                    <a:gd name="T47" fmla="*/ 43 h 80"/>
                    <a:gd name="T48" fmla="*/ 81 w 87"/>
                    <a:gd name="T49" fmla="*/ 49 h 80"/>
                    <a:gd name="T50" fmla="*/ 75 w 87"/>
                    <a:gd name="T51" fmla="*/ 55 h 80"/>
                    <a:gd name="T52" fmla="*/ 67 w 87"/>
                    <a:gd name="T53" fmla="*/ 60 h 80"/>
                    <a:gd name="T54" fmla="*/ 57 w 87"/>
                    <a:gd name="T55" fmla="*/ 66 h 80"/>
                    <a:gd name="T56" fmla="*/ 44 w 87"/>
                    <a:gd name="T57" fmla="*/ 71 h 80"/>
                    <a:gd name="T58" fmla="*/ 27 w 87"/>
                    <a:gd name="T59" fmla="*/ 76 h 80"/>
                    <a:gd name="T60" fmla="*/ 7 w 87"/>
                    <a:gd name="T61" fmla="*/ 80 h 80"/>
                    <a:gd name="T62" fmla="*/ 0 w 87"/>
                    <a:gd name="T63" fmla="*/ 71 h 80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87"/>
                    <a:gd name="T97" fmla="*/ 0 h 80"/>
                    <a:gd name="T98" fmla="*/ 87 w 87"/>
                    <a:gd name="T99" fmla="*/ 80 h 80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87" h="80">
                      <a:moveTo>
                        <a:pt x="0" y="71"/>
                      </a:moveTo>
                      <a:lnTo>
                        <a:pt x="0" y="71"/>
                      </a:lnTo>
                      <a:lnTo>
                        <a:pt x="5" y="55"/>
                      </a:lnTo>
                      <a:lnTo>
                        <a:pt x="11" y="40"/>
                      </a:lnTo>
                      <a:lnTo>
                        <a:pt x="15" y="32"/>
                      </a:lnTo>
                      <a:lnTo>
                        <a:pt x="20" y="25"/>
                      </a:lnTo>
                      <a:lnTo>
                        <a:pt x="25" y="16"/>
                      </a:lnTo>
                      <a:lnTo>
                        <a:pt x="30" y="10"/>
                      </a:lnTo>
                      <a:lnTo>
                        <a:pt x="37" y="5"/>
                      </a:lnTo>
                      <a:lnTo>
                        <a:pt x="44" y="1"/>
                      </a:lnTo>
                      <a:lnTo>
                        <a:pt x="52" y="0"/>
                      </a:lnTo>
                      <a:lnTo>
                        <a:pt x="56" y="0"/>
                      </a:lnTo>
                      <a:lnTo>
                        <a:pt x="59" y="1"/>
                      </a:lnTo>
                      <a:lnTo>
                        <a:pt x="64" y="2"/>
                      </a:lnTo>
                      <a:lnTo>
                        <a:pt x="68" y="4"/>
                      </a:lnTo>
                      <a:lnTo>
                        <a:pt x="77" y="11"/>
                      </a:lnTo>
                      <a:lnTo>
                        <a:pt x="78" y="13"/>
                      </a:lnTo>
                      <a:lnTo>
                        <a:pt x="83" y="18"/>
                      </a:lnTo>
                      <a:lnTo>
                        <a:pt x="85" y="23"/>
                      </a:lnTo>
                      <a:lnTo>
                        <a:pt x="86" y="28"/>
                      </a:lnTo>
                      <a:lnTo>
                        <a:pt x="87" y="33"/>
                      </a:lnTo>
                      <a:lnTo>
                        <a:pt x="86" y="38"/>
                      </a:lnTo>
                      <a:lnTo>
                        <a:pt x="85" y="43"/>
                      </a:lnTo>
                      <a:lnTo>
                        <a:pt x="81" y="49"/>
                      </a:lnTo>
                      <a:lnTo>
                        <a:pt x="75" y="55"/>
                      </a:lnTo>
                      <a:lnTo>
                        <a:pt x="67" y="60"/>
                      </a:lnTo>
                      <a:lnTo>
                        <a:pt x="57" y="66"/>
                      </a:lnTo>
                      <a:lnTo>
                        <a:pt x="44" y="71"/>
                      </a:lnTo>
                      <a:lnTo>
                        <a:pt x="27" y="76"/>
                      </a:lnTo>
                      <a:lnTo>
                        <a:pt x="7" y="80"/>
                      </a:lnTo>
                      <a:lnTo>
                        <a:pt x="0" y="71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5" name="Freeform 465"/>
                <p:cNvSpPr>
                  <a:spLocks/>
                </p:cNvSpPr>
                <p:nvPr/>
              </p:nvSpPr>
              <p:spPr bwMode="auto">
                <a:xfrm>
                  <a:off x="1098" y="1537"/>
                  <a:ext cx="78" cy="88"/>
                </a:xfrm>
                <a:custGeom>
                  <a:avLst/>
                  <a:gdLst>
                    <a:gd name="T0" fmla="*/ 78 w 78"/>
                    <a:gd name="T1" fmla="*/ 7 h 88"/>
                    <a:gd name="T2" fmla="*/ 78 w 78"/>
                    <a:gd name="T3" fmla="*/ 7 h 88"/>
                    <a:gd name="T4" fmla="*/ 76 w 78"/>
                    <a:gd name="T5" fmla="*/ 24 h 88"/>
                    <a:gd name="T6" fmla="*/ 72 w 78"/>
                    <a:gd name="T7" fmla="*/ 40 h 88"/>
                    <a:gd name="T8" fmla="*/ 70 w 78"/>
                    <a:gd name="T9" fmla="*/ 48 h 88"/>
                    <a:gd name="T10" fmla="*/ 67 w 78"/>
                    <a:gd name="T11" fmla="*/ 58 h 88"/>
                    <a:gd name="T12" fmla="*/ 64 w 78"/>
                    <a:gd name="T13" fmla="*/ 66 h 88"/>
                    <a:gd name="T14" fmla="*/ 59 w 78"/>
                    <a:gd name="T15" fmla="*/ 73 h 88"/>
                    <a:gd name="T16" fmla="*/ 54 w 78"/>
                    <a:gd name="T17" fmla="*/ 79 h 88"/>
                    <a:gd name="T18" fmla="*/ 48 w 78"/>
                    <a:gd name="T19" fmla="*/ 84 h 88"/>
                    <a:gd name="T20" fmla="*/ 41 w 78"/>
                    <a:gd name="T21" fmla="*/ 87 h 88"/>
                    <a:gd name="T22" fmla="*/ 37 w 78"/>
                    <a:gd name="T23" fmla="*/ 88 h 88"/>
                    <a:gd name="T24" fmla="*/ 33 w 78"/>
                    <a:gd name="T25" fmla="*/ 88 h 88"/>
                    <a:gd name="T26" fmla="*/ 28 w 78"/>
                    <a:gd name="T27" fmla="*/ 87 h 88"/>
                    <a:gd name="T28" fmla="*/ 24 w 78"/>
                    <a:gd name="T29" fmla="*/ 86 h 88"/>
                    <a:gd name="T30" fmla="*/ 14 w 78"/>
                    <a:gd name="T31" fmla="*/ 82 h 88"/>
                    <a:gd name="T32" fmla="*/ 14 w 78"/>
                    <a:gd name="T33" fmla="*/ 82 h 88"/>
                    <a:gd name="T34" fmla="*/ 12 w 78"/>
                    <a:gd name="T35" fmla="*/ 80 h 88"/>
                    <a:gd name="T36" fmla="*/ 7 w 78"/>
                    <a:gd name="T37" fmla="*/ 75 h 88"/>
                    <a:gd name="T38" fmla="*/ 4 w 78"/>
                    <a:gd name="T39" fmla="*/ 72 h 88"/>
                    <a:gd name="T40" fmla="*/ 2 w 78"/>
                    <a:gd name="T41" fmla="*/ 67 h 88"/>
                    <a:gd name="T42" fmla="*/ 1 w 78"/>
                    <a:gd name="T43" fmla="*/ 63 h 88"/>
                    <a:gd name="T44" fmla="*/ 0 w 78"/>
                    <a:gd name="T45" fmla="*/ 58 h 88"/>
                    <a:gd name="T46" fmla="*/ 1 w 78"/>
                    <a:gd name="T47" fmla="*/ 51 h 88"/>
                    <a:gd name="T48" fmla="*/ 3 w 78"/>
                    <a:gd name="T49" fmla="*/ 45 h 88"/>
                    <a:gd name="T50" fmla="*/ 7 w 78"/>
                    <a:gd name="T51" fmla="*/ 38 h 88"/>
                    <a:gd name="T52" fmla="*/ 13 w 78"/>
                    <a:gd name="T53" fmla="*/ 31 h 88"/>
                    <a:gd name="T54" fmla="*/ 22 w 78"/>
                    <a:gd name="T55" fmla="*/ 24 h 88"/>
                    <a:gd name="T56" fmla="*/ 34 w 78"/>
                    <a:gd name="T57" fmla="*/ 16 h 88"/>
                    <a:gd name="T58" fmla="*/ 50 w 78"/>
                    <a:gd name="T59" fmla="*/ 8 h 88"/>
                    <a:gd name="T60" fmla="*/ 69 w 78"/>
                    <a:gd name="T61" fmla="*/ 0 h 88"/>
                    <a:gd name="T62" fmla="*/ 78 w 78"/>
                    <a:gd name="T63" fmla="*/ 7 h 88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78"/>
                    <a:gd name="T97" fmla="*/ 0 h 88"/>
                    <a:gd name="T98" fmla="*/ 78 w 78"/>
                    <a:gd name="T99" fmla="*/ 88 h 88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78" h="88">
                      <a:moveTo>
                        <a:pt x="78" y="7"/>
                      </a:moveTo>
                      <a:lnTo>
                        <a:pt x="78" y="7"/>
                      </a:lnTo>
                      <a:lnTo>
                        <a:pt x="76" y="24"/>
                      </a:lnTo>
                      <a:lnTo>
                        <a:pt x="72" y="40"/>
                      </a:lnTo>
                      <a:lnTo>
                        <a:pt x="70" y="48"/>
                      </a:lnTo>
                      <a:lnTo>
                        <a:pt x="67" y="58"/>
                      </a:lnTo>
                      <a:lnTo>
                        <a:pt x="64" y="66"/>
                      </a:lnTo>
                      <a:lnTo>
                        <a:pt x="59" y="73"/>
                      </a:lnTo>
                      <a:lnTo>
                        <a:pt x="54" y="79"/>
                      </a:lnTo>
                      <a:lnTo>
                        <a:pt x="48" y="84"/>
                      </a:lnTo>
                      <a:lnTo>
                        <a:pt x="41" y="87"/>
                      </a:lnTo>
                      <a:lnTo>
                        <a:pt x="37" y="88"/>
                      </a:lnTo>
                      <a:lnTo>
                        <a:pt x="33" y="88"/>
                      </a:lnTo>
                      <a:lnTo>
                        <a:pt x="28" y="87"/>
                      </a:lnTo>
                      <a:lnTo>
                        <a:pt x="24" y="86"/>
                      </a:lnTo>
                      <a:lnTo>
                        <a:pt x="14" y="82"/>
                      </a:lnTo>
                      <a:lnTo>
                        <a:pt x="12" y="80"/>
                      </a:lnTo>
                      <a:lnTo>
                        <a:pt x="7" y="75"/>
                      </a:lnTo>
                      <a:lnTo>
                        <a:pt x="4" y="72"/>
                      </a:lnTo>
                      <a:lnTo>
                        <a:pt x="2" y="67"/>
                      </a:lnTo>
                      <a:lnTo>
                        <a:pt x="1" y="63"/>
                      </a:lnTo>
                      <a:lnTo>
                        <a:pt x="0" y="58"/>
                      </a:lnTo>
                      <a:lnTo>
                        <a:pt x="1" y="51"/>
                      </a:lnTo>
                      <a:lnTo>
                        <a:pt x="3" y="45"/>
                      </a:lnTo>
                      <a:lnTo>
                        <a:pt x="7" y="38"/>
                      </a:lnTo>
                      <a:lnTo>
                        <a:pt x="13" y="31"/>
                      </a:lnTo>
                      <a:lnTo>
                        <a:pt x="22" y="24"/>
                      </a:lnTo>
                      <a:lnTo>
                        <a:pt x="34" y="16"/>
                      </a:lnTo>
                      <a:lnTo>
                        <a:pt x="50" y="8"/>
                      </a:lnTo>
                      <a:lnTo>
                        <a:pt x="69" y="0"/>
                      </a:lnTo>
                      <a:lnTo>
                        <a:pt x="78" y="7"/>
                      </a:lnTo>
                      <a:close/>
                    </a:path>
                  </a:pathLst>
                </a:custGeom>
                <a:solidFill>
                  <a:srgbClr val="2E3192"/>
                </a:solidFill>
                <a:ln w="12700">
                  <a:solidFill>
                    <a:srgbClr val="FFE29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0"/>
          <p:cNvGrpSpPr>
            <a:grpSpLocks noChangeAspect="1"/>
          </p:cNvGrpSpPr>
          <p:nvPr/>
        </p:nvGrpSpPr>
        <p:grpSpPr bwMode="auto">
          <a:xfrm>
            <a:off x="2324100" y="303213"/>
            <a:ext cx="4476750" cy="6072187"/>
            <a:chOff x="1464" y="191"/>
            <a:chExt cx="2820" cy="3825"/>
          </a:xfrm>
        </p:grpSpPr>
        <p:sp>
          <p:nvSpPr>
            <p:cNvPr id="5123" name="AutoShape 59"/>
            <p:cNvSpPr>
              <a:spLocks noChangeAspect="1" noChangeArrowheads="1" noTextEdit="1"/>
            </p:cNvSpPr>
            <p:nvPr/>
          </p:nvSpPr>
          <p:spPr bwMode="auto">
            <a:xfrm>
              <a:off x="1464" y="191"/>
              <a:ext cx="2820" cy="3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4" name="Freeform 61"/>
            <p:cNvSpPr>
              <a:spLocks noEditPoints="1"/>
            </p:cNvSpPr>
            <p:nvPr/>
          </p:nvSpPr>
          <p:spPr bwMode="auto">
            <a:xfrm>
              <a:off x="1471" y="198"/>
              <a:ext cx="2806" cy="3811"/>
            </a:xfrm>
            <a:custGeom>
              <a:avLst/>
              <a:gdLst>
                <a:gd name="T0" fmla="*/ 89 w 2806"/>
                <a:gd name="T1" fmla="*/ 2864 h 3811"/>
                <a:gd name="T2" fmla="*/ 1630 w 2806"/>
                <a:gd name="T3" fmla="*/ 26 h 3811"/>
                <a:gd name="T4" fmla="*/ 36 w 2806"/>
                <a:gd name="T5" fmla="*/ 1970 h 3811"/>
                <a:gd name="T6" fmla="*/ 162 w 2806"/>
                <a:gd name="T7" fmla="*/ 2027 h 3811"/>
                <a:gd name="T8" fmla="*/ 245 w 2806"/>
                <a:gd name="T9" fmla="*/ 2028 h 3811"/>
                <a:gd name="T10" fmla="*/ 306 w 2806"/>
                <a:gd name="T11" fmla="*/ 2064 h 3811"/>
                <a:gd name="T12" fmla="*/ 410 w 2806"/>
                <a:gd name="T13" fmla="*/ 2098 h 3811"/>
                <a:gd name="T14" fmla="*/ 483 w 2806"/>
                <a:gd name="T15" fmla="*/ 2217 h 3811"/>
                <a:gd name="T16" fmla="*/ 607 w 2806"/>
                <a:gd name="T17" fmla="*/ 2137 h 3811"/>
                <a:gd name="T18" fmla="*/ 698 w 2806"/>
                <a:gd name="T19" fmla="*/ 2224 h 3811"/>
                <a:gd name="T20" fmla="*/ 823 w 2806"/>
                <a:gd name="T21" fmla="*/ 2270 h 3811"/>
                <a:gd name="T22" fmla="*/ 868 w 2806"/>
                <a:gd name="T23" fmla="*/ 2264 h 3811"/>
                <a:gd name="T24" fmla="*/ 960 w 2806"/>
                <a:gd name="T25" fmla="*/ 2268 h 3811"/>
                <a:gd name="T26" fmla="*/ 1065 w 2806"/>
                <a:gd name="T27" fmla="*/ 2274 h 3811"/>
                <a:gd name="T28" fmla="*/ 1169 w 2806"/>
                <a:gd name="T29" fmla="*/ 2343 h 3811"/>
                <a:gd name="T30" fmla="*/ 1274 w 2806"/>
                <a:gd name="T31" fmla="*/ 2254 h 3811"/>
                <a:gd name="T32" fmla="*/ 1349 w 2806"/>
                <a:gd name="T33" fmla="*/ 2348 h 3811"/>
                <a:gd name="T34" fmla="*/ 1504 w 2806"/>
                <a:gd name="T35" fmla="*/ 2323 h 3811"/>
                <a:gd name="T36" fmla="*/ 1558 w 2806"/>
                <a:gd name="T37" fmla="*/ 2307 h 3811"/>
                <a:gd name="T38" fmla="*/ 1632 w 2806"/>
                <a:gd name="T39" fmla="*/ 2266 h 3811"/>
                <a:gd name="T40" fmla="*/ 1760 w 2806"/>
                <a:gd name="T41" fmla="*/ 2259 h 3811"/>
                <a:gd name="T42" fmla="*/ 1810 w 2806"/>
                <a:gd name="T43" fmla="*/ 2239 h 3811"/>
                <a:gd name="T44" fmla="*/ 1951 w 2806"/>
                <a:gd name="T45" fmla="*/ 2190 h 3811"/>
                <a:gd name="T46" fmla="*/ 2051 w 2806"/>
                <a:gd name="T47" fmla="*/ 2266 h 3811"/>
                <a:gd name="T48" fmla="*/ 2191 w 2806"/>
                <a:gd name="T49" fmla="*/ 2196 h 3811"/>
                <a:gd name="T50" fmla="*/ 2254 w 2806"/>
                <a:gd name="T51" fmla="*/ 2174 h 3811"/>
                <a:gd name="T52" fmla="*/ 2317 w 2806"/>
                <a:gd name="T53" fmla="*/ 2107 h 3811"/>
                <a:gd name="T54" fmla="*/ 2429 w 2806"/>
                <a:gd name="T55" fmla="*/ 2078 h 3811"/>
                <a:gd name="T56" fmla="*/ 2482 w 2806"/>
                <a:gd name="T57" fmla="*/ 2040 h 3811"/>
                <a:gd name="T58" fmla="*/ 2588 w 2806"/>
                <a:gd name="T59" fmla="*/ 1962 h 3811"/>
                <a:gd name="T60" fmla="*/ 2718 w 2806"/>
                <a:gd name="T61" fmla="*/ 1998 h 3811"/>
                <a:gd name="T62" fmla="*/ 9 w 2806"/>
                <a:gd name="T63" fmla="*/ 2174 h 3811"/>
                <a:gd name="T64" fmla="*/ 72 w 2806"/>
                <a:gd name="T65" fmla="*/ 2210 h 3811"/>
                <a:gd name="T66" fmla="*/ 173 w 2806"/>
                <a:gd name="T67" fmla="*/ 2255 h 3811"/>
                <a:gd name="T68" fmla="*/ 245 w 2806"/>
                <a:gd name="T69" fmla="*/ 2378 h 3811"/>
                <a:gd name="T70" fmla="*/ 381 w 2806"/>
                <a:gd name="T71" fmla="*/ 2316 h 3811"/>
                <a:gd name="T72" fmla="*/ 444 w 2806"/>
                <a:gd name="T73" fmla="*/ 2411 h 3811"/>
                <a:gd name="T74" fmla="*/ 570 w 2806"/>
                <a:gd name="T75" fmla="*/ 2459 h 3811"/>
                <a:gd name="T76" fmla="*/ 619 w 2806"/>
                <a:gd name="T77" fmla="*/ 2463 h 3811"/>
                <a:gd name="T78" fmla="*/ 715 w 2806"/>
                <a:gd name="T79" fmla="*/ 2470 h 3811"/>
                <a:gd name="T80" fmla="*/ 829 w 2806"/>
                <a:gd name="T81" fmla="*/ 2494 h 3811"/>
                <a:gd name="T82" fmla="*/ 913 w 2806"/>
                <a:gd name="T83" fmla="*/ 2592 h 3811"/>
                <a:gd name="T84" fmla="*/ 1018 w 2806"/>
                <a:gd name="T85" fmla="*/ 2494 h 3811"/>
                <a:gd name="T86" fmla="*/ 1088 w 2806"/>
                <a:gd name="T87" fmla="*/ 2592 h 3811"/>
                <a:gd name="T88" fmla="*/ 1253 w 2806"/>
                <a:gd name="T89" fmla="*/ 2578 h 3811"/>
                <a:gd name="T90" fmla="*/ 1305 w 2806"/>
                <a:gd name="T91" fmla="*/ 2564 h 3811"/>
                <a:gd name="T92" fmla="*/ 1389 w 2806"/>
                <a:gd name="T93" fmla="*/ 2543 h 3811"/>
                <a:gd name="T94" fmla="*/ 1503 w 2806"/>
                <a:gd name="T95" fmla="*/ 2542 h 3811"/>
                <a:gd name="T96" fmla="*/ 1615 w 2806"/>
                <a:gd name="T97" fmla="*/ 2588 h 3811"/>
                <a:gd name="T98" fmla="*/ 1704 w 2806"/>
                <a:gd name="T99" fmla="*/ 2488 h 3811"/>
                <a:gd name="T100" fmla="*/ 1798 w 2806"/>
                <a:gd name="T101" fmla="*/ 2566 h 3811"/>
                <a:gd name="T102" fmla="*/ 1941 w 2806"/>
                <a:gd name="T103" fmla="*/ 2523 h 3811"/>
                <a:gd name="T104" fmla="*/ 2003 w 2806"/>
                <a:gd name="T105" fmla="*/ 2505 h 3811"/>
                <a:gd name="T106" fmla="*/ 2069 w 2806"/>
                <a:gd name="T107" fmla="*/ 2443 h 3811"/>
                <a:gd name="T108" fmla="*/ 2192 w 2806"/>
                <a:gd name="T109" fmla="*/ 2421 h 3811"/>
                <a:gd name="T110" fmla="*/ 2242 w 2806"/>
                <a:gd name="T111" fmla="*/ 2387 h 3811"/>
                <a:gd name="T112" fmla="*/ 2367 w 2806"/>
                <a:gd name="T113" fmla="*/ 2315 h 3811"/>
                <a:gd name="T114" fmla="*/ 2485 w 2806"/>
                <a:gd name="T115" fmla="*/ 2374 h 3811"/>
                <a:gd name="T116" fmla="*/ 2598 w 2806"/>
                <a:gd name="T117" fmla="*/ 2281 h 3811"/>
                <a:gd name="T118" fmla="*/ 2658 w 2806"/>
                <a:gd name="T119" fmla="*/ 2258 h 3811"/>
                <a:gd name="T120" fmla="*/ 2752 w 2806"/>
                <a:gd name="T121" fmla="*/ 2183 h 3811"/>
                <a:gd name="T122" fmla="*/ 1559 w 2806"/>
                <a:gd name="T123" fmla="*/ 2365 h 3811"/>
                <a:gd name="T124" fmla="*/ 992 w 2806"/>
                <a:gd name="T125" fmla="*/ 2465 h 381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806"/>
                <a:gd name="T190" fmla="*/ 0 h 3811"/>
                <a:gd name="T191" fmla="*/ 2806 w 2806"/>
                <a:gd name="T192" fmla="*/ 3811 h 381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806" h="3811">
                  <a:moveTo>
                    <a:pt x="2463" y="3316"/>
                  </a:moveTo>
                  <a:lnTo>
                    <a:pt x="2463" y="3316"/>
                  </a:lnTo>
                  <a:lnTo>
                    <a:pt x="2436" y="3349"/>
                  </a:lnTo>
                  <a:lnTo>
                    <a:pt x="2409" y="3382"/>
                  </a:lnTo>
                  <a:lnTo>
                    <a:pt x="2380" y="3413"/>
                  </a:lnTo>
                  <a:lnTo>
                    <a:pt x="2352" y="3442"/>
                  </a:lnTo>
                  <a:lnTo>
                    <a:pt x="2323" y="3470"/>
                  </a:lnTo>
                  <a:lnTo>
                    <a:pt x="2294" y="3496"/>
                  </a:lnTo>
                  <a:lnTo>
                    <a:pt x="2265" y="3522"/>
                  </a:lnTo>
                  <a:lnTo>
                    <a:pt x="2236" y="3546"/>
                  </a:lnTo>
                  <a:lnTo>
                    <a:pt x="2206" y="3569"/>
                  </a:lnTo>
                  <a:lnTo>
                    <a:pt x="2175" y="3590"/>
                  </a:lnTo>
                  <a:lnTo>
                    <a:pt x="2145" y="3611"/>
                  </a:lnTo>
                  <a:lnTo>
                    <a:pt x="2116" y="3629"/>
                  </a:lnTo>
                  <a:lnTo>
                    <a:pt x="2085" y="3647"/>
                  </a:lnTo>
                  <a:lnTo>
                    <a:pt x="2054" y="3664"/>
                  </a:lnTo>
                  <a:lnTo>
                    <a:pt x="2023" y="3679"/>
                  </a:lnTo>
                  <a:lnTo>
                    <a:pt x="1992" y="3695"/>
                  </a:lnTo>
                  <a:lnTo>
                    <a:pt x="1961" y="3708"/>
                  </a:lnTo>
                  <a:lnTo>
                    <a:pt x="1929" y="3722"/>
                  </a:lnTo>
                  <a:lnTo>
                    <a:pt x="1898" y="3732"/>
                  </a:lnTo>
                  <a:lnTo>
                    <a:pt x="1866" y="3743"/>
                  </a:lnTo>
                  <a:lnTo>
                    <a:pt x="1835" y="3753"/>
                  </a:lnTo>
                  <a:lnTo>
                    <a:pt x="1803" y="3763"/>
                  </a:lnTo>
                  <a:lnTo>
                    <a:pt x="1771" y="3770"/>
                  </a:lnTo>
                  <a:lnTo>
                    <a:pt x="1739" y="3777"/>
                  </a:lnTo>
                  <a:lnTo>
                    <a:pt x="1708" y="3784"/>
                  </a:lnTo>
                  <a:lnTo>
                    <a:pt x="1676" y="3790"/>
                  </a:lnTo>
                  <a:lnTo>
                    <a:pt x="1611" y="3799"/>
                  </a:lnTo>
                  <a:lnTo>
                    <a:pt x="1547" y="3805"/>
                  </a:lnTo>
                  <a:lnTo>
                    <a:pt x="1484" y="3810"/>
                  </a:lnTo>
                  <a:lnTo>
                    <a:pt x="1478" y="3810"/>
                  </a:lnTo>
                  <a:lnTo>
                    <a:pt x="1405" y="3811"/>
                  </a:lnTo>
                  <a:lnTo>
                    <a:pt x="1333" y="3811"/>
                  </a:lnTo>
                  <a:lnTo>
                    <a:pt x="1260" y="3808"/>
                  </a:lnTo>
                  <a:lnTo>
                    <a:pt x="1223" y="3806"/>
                  </a:lnTo>
                  <a:lnTo>
                    <a:pt x="1187" y="3804"/>
                  </a:lnTo>
                  <a:lnTo>
                    <a:pt x="1150" y="3800"/>
                  </a:lnTo>
                  <a:lnTo>
                    <a:pt x="1114" y="3795"/>
                  </a:lnTo>
                  <a:lnTo>
                    <a:pt x="1077" y="3789"/>
                  </a:lnTo>
                  <a:lnTo>
                    <a:pt x="1041" y="3783"/>
                  </a:lnTo>
                  <a:lnTo>
                    <a:pt x="1004" y="3776"/>
                  </a:lnTo>
                  <a:lnTo>
                    <a:pt x="968" y="3767"/>
                  </a:lnTo>
                  <a:lnTo>
                    <a:pt x="933" y="3758"/>
                  </a:lnTo>
                  <a:lnTo>
                    <a:pt x="897" y="3746"/>
                  </a:lnTo>
                  <a:lnTo>
                    <a:pt x="861" y="3734"/>
                  </a:lnTo>
                  <a:lnTo>
                    <a:pt x="825" y="3720"/>
                  </a:lnTo>
                  <a:lnTo>
                    <a:pt x="789" y="3706"/>
                  </a:lnTo>
                  <a:lnTo>
                    <a:pt x="755" y="3690"/>
                  </a:lnTo>
                  <a:lnTo>
                    <a:pt x="719" y="3672"/>
                  </a:lnTo>
                  <a:lnTo>
                    <a:pt x="684" y="3653"/>
                  </a:lnTo>
                  <a:lnTo>
                    <a:pt x="649" y="3632"/>
                  </a:lnTo>
                  <a:lnTo>
                    <a:pt x="615" y="3610"/>
                  </a:lnTo>
                  <a:lnTo>
                    <a:pt x="581" y="3585"/>
                  </a:lnTo>
                  <a:lnTo>
                    <a:pt x="547" y="3559"/>
                  </a:lnTo>
                  <a:lnTo>
                    <a:pt x="513" y="3531"/>
                  </a:lnTo>
                  <a:lnTo>
                    <a:pt x="480" y="3502"/>
                  </a:lnTo>
                  <a:lnTo>
                    <a:pt x="448" y="3470"/>
                  </a:lnTo>
                  <a:lnTo>
                    <a:pt x="416" y="3436"/>
                  </a:lnTo>
                  <a:lnTo>
                    <a:pt x="384" y="3401"/>
                  </a:lnTo>
                  <a:lnTo>
                    <a:pt x="352" y="3363"/>
                  </a:lnTo>
                  <a:lnTo>
                    <a:pt x="319" y="3320"/>
                  </a:lnTo>
                  <a:lnTo>
                    <a:pt x="288" y="3278"/>
                  </a:lnTo>
                  <a:lnTo>
                    <a:pt x="259" y="3234"/>
                  </a:lnTo>
                  <a:lnTo>
                    <a:pt x="233" y="3189"/>
                  </a:lnTo>
                  <a:lnTo>
                    <a:pt x="207" y="3145"/>
                  </a:lnTo>
                  <a:lnTo>
                    <a:pt x="183" y="3099"/>
                  </a:lnTo>
                  <a:lnTo>
                    <a:pt x="161" y="3053"/>
                  </a:lnTo>
                  <a:lnTo>
                    <a:pt x="140" y="3006"/>
                  </a:lnTo>
                  <a:lnTo>
                    <a:pt x="122" y="2959"/>
                  </a:lnTo>
                  <a:lnTo>
                    <a:pt x="104" y="2912"/>
                  </a:lnTo>
                  <a:lnTo>
                    <a:pt x="89" y="2864"/>
                  </a:lnTo>
                  <a:lnTo>
                    <a:pt x="75" y="2816"/>
                  </a:lnTo>
                  <a:lnTo>
                    <a:pt x="62" y="2767"/>
                  </a:lnTo>
                  <a:lnTo>
                    <a:pt x="50" y="2719"/>
                  </a:lnTo>
                  <a:lnTo>
                    <a:pt x="40" y="2670"/>
                  </a:lnTo>
                  <a:lnTo>
                    <a:pt x="31" y="2622"/>
                  </a:lnTo>
                  <a:lnTo>
                    <a:pt x="24" y="2572"/>
                  </a:lnTo>
                  <a:lnTo>
                    <a:pt x="16" y="2523"/>
                  </a:lnTo>
                  <a:lnTo>
                    <a:pt x="12" y="2475"/>
                  </a:lnTo>
                  <a:lnTo>
                    <a:pt x="8" y="2425"/>
                  </a:lnTo>
                  <a:lnTo>
                    <a:pt x="4" y="2377"/>
                  </a:lnTo>
                  <a:lnTo>
                    <a:pt x="2" y="2328"/>
                  </a:lnTo>
                  <a:lnTo>
                    <a:pt x="0" y="2280"/>
                  </a:lnTo>
                  <a:lnTo>
                    <a:pt x="0" y="2231"/>
                  </a:lnTo>
                  <a:lnTo>
                    <a:pt x="2" y="2183"/>
                  </a:lnTo>
                  <a:lnTo>
                    <a:pt x="3" y="2136"/>
                  </a:lnTo>
                  <a:lnTo>
                    <a:pt x="5" y="2089"/>
                  </a:lnTo>
                  <a:lnTo>
                    <a:pt x="8" y="2042"/>
                  </a:lnTo>
                  <a:lnTo>
                    <a:pt x="15" y="1949"/>
                  </a:lnTo>
                  <a:lnTo>
                    <a:pt x="26" y="1860"/>
                  </a:lnTo>
                  <a:lnTo>
                    <a:pt x="39" y="1772"/>
                  </a:lnTo>
                  <a:lnTo>
                    <a:pt x="54" y="1688"/>
                  </a:lnTo>
                  <a:lnTo>
                    <a:pt x="68" y="1607"/>
                  </a:lnTo>
                  <a:lnTo>
                    <a:pt x="86" y="1530"/>
                  </a:lnTo>
                  <a:lnTo>
                    <a:pt x="103" y="1457"/>
                  </a:lnTo>
                  <a:lnTo>
                    <a:pt x="120" y="1388"/>
                  </a:lnTo>
                  <a:lnTo>
                    <a:pt x="139" y="1324"/>
                  </a:lnTo>
                  <a:lnTo>
                    <a:pt x="156" y="1266"/>
                  </a:lnTo>
                  <a:lnTo>
                    <a:pt x="172" y="1213"/>
                  </a:lnTo>
                  <a:lnTo>
                    <a:pt x="188" y="1165"/>
                  </a:lnTo>
                  <a:lnTo>
                    <a:pt x="216" y="1091"/>
                  </a:lnTo>
                  <a:lnTo>
                    <a:pt x="233" y="1044"/>
                  </a:lnTo>
                  <a:lnTo>
                    <a:pt x="240" y="1027"/>
                  </a:lnTo>
                  <a:lnTo>
                    <a:pt x="272" y="959"/>
                  </a:lnTo>
                  <a:lnTo>
                    <a:pt x="306" y="894"/>
                  </a:lnTo>
                  <a:lnTo>
                    <a:pt x="339" y="831"/>
                  </a:lnTo>
                  <a:lnTo>
                    <a:pt x="373" y="772"/>
                  </a:lnTo>
                  <a:lnTo>
                    <a:pt x="406" y="716"/>
                  </a:lnTo>
                  <a:lnTo>
                    <a:pt x="441" y="662"/>
                  </a:lnTo>
                  <a:lnTo>
                    <a:pt x="475" y="610"/>
                  </a:lnTo>
                  <a:lnTo>
                    <a:pt x="511" y="562"/>
                  </a:lnTo>
                  <a:lnTo>
                    <a:pt x="546" y="515"/>
                  </a:lnTo>
                  <a:lnTo>
                    <a:pt x="581" y="471"/>
                  </a:lnTo>
                  <a:lnTo>
                    <a:pt x="616" y="429"/>
                  </a:lnTo>
                  <a:lnTo>
                    <a:pt x="652" y="389"/>
                  </a:lnTo>
                  <a:lnTo>
                    <a:pt x="688" y="352"/>
                  </a:lnTo>
                  <a:lnTo>
                    <a:pt x="724" y="317"/>
                  </a:lnTo>
                  <a:lnTo>
                    <a:pt x="761" y="285"/>
                  </a:lnTo>
                  <a:lnTo>
                    <a:pt x="797" y="254"/>
                  </a:lnTo>
                  <a:lnTo>
                    <a:pt x="832" y="226"/>
                  </a:lnTo>
                  <a:lnTo>
                    <a:pt x="868" y="199"/>
                  </a:lnTo>
                  <a:lnTo>
                    <a:pt x="905" y="174"/>
                  </a:lnTo>
                  <a:lnTo>
                    <a:pt x="941" y="151"/>
                  </a:lnTo>
                  <a:lnTo>
                    <a:pt x="977" y="130"/>
                  </a:lnTo>
                  <a:lnTo>
                    <a:pt x="1013" y="111"/>
                  </a:lnTo>
                  <a:lnTo>
                    <a:pt x="1050" y="93"/>
                  </a:lnTo>
                  <a:lnTo>
                    <a:pt x="1086" y="77"/>
                  </a:lnTo>
                  <a:lnTo>
                    <a:pt x="1121" y="63"/>
                  </a:lnTo>
                  <a:lnTo>
                    <a:pt x="1156" y="51"/>
                  </a:lnTo>
                  <a:lnTo>
                    <a:pt x="1192" y="39"/>
                  </a:lnTo>
                  <a:lnTo>
                    <a:pt x="1227" y="29"/>
                  </a:lnTo>
                  <a:lnTo>
                    <a:pt x="1263" y="21"/>
                  </a:lnTo>
                  <a:lnTo>
                    <a:pt x="1297" y="15"/>
                  </a:lnTo>
                  <a:lnTo>
                    <a:pt x="1332" y="9"/>
                  </a:lnTo>
                  <a:lnTo>
                    <a:pt x="1365" y="4"/>
                  </a:lnTo>
                  <a:lnTo>
                    <a:pt x="1383" y="3"/>
                  </a:lnTo>
                  <a:lnTo>
                    <a:pt x="1416" y="0"/>
                  </a:lnTo>
                  <a:lnTo>
                    <a:pt x="1451" y="1"/>
                  </a:lnTo>
                  <a:lnTo>
                    <a:pt x="1485" y="3"/>
                  </a:lnTo>
                  <a:lnTo>
                    <a:pt x="1520" y="6"/>
                  </a:lnTo>
                  <a:lnTo>
                    <a:pt x="1556" y="11"/>
                  </a:lnTo>
                  <a:lnTo>
                    <a:pt x="1593" y="17"/>
                  </a:lnTo>
                  <a:lnTo>
                    <a:pt x="1630" y="26"/>
                  </a:lnTo>
                  <a:lnTo>
                    <a:pt x="1667" y="36"/>
                  </a:lnTo>
                  <a:lnTo>
                    <a:pt x="1704" y="48"/>
                  </a:lnTo>
                  <a:lnTo>
                    <a:pt x="1742" y="63"/>
                  </a:lnTo>
                  <a:lnTo>
                    <a:pt x="1779" y="80"/>
                  </a:lnTo>
                  <a:lnTo>
                    <a:pt x="1818" y="99"/>
                  </a:lnTo>
                  <a:lnTo>
                    <a:pt x="1857" y="119"/>
                  </a:lnTo>
                  <a:lnTo>
                    <a:pt x="1896" y="142"/>
                  </a:lnTo>
                  <a:lnTo>
                    <a:pt x="1934" y="169"/>
                  </a:lnTo>
                  <a:lnTo>
                    <a:pt x="1974" y="197"/>
                  </a:lnTo>
                  <a:lnTo>
                    <a:pt x="2013" y="227"/>
                  </a:lnTo>
                  <a:lnTo>
                    <a:pt x="2051" y="260"/>
                  </a:lnTo>
                  <a:lnTo>
                    <a:pt x="2091" y="295"/>
                  </a:lnTo>
                  <a:lnTo>
                    <a:pt x="2129" y="334"/>
                  </a:lnTo>
                  <a:lnTo>
                    <a:pt x="2169" y="375"/>
                  </a:lnTo>
                  <a:lnTo>
                    <a:pt x="2207" y="419"/>
                  </a:lnTo>
                  <a:lnTo>
                    <a:pt x="2246" y="465"/>
                  </a:lnTo>
                  <a:lnTo>
                    <a:pt x="2285" y="516"/>
                  </a:lnTo>
                  <a:lnTo>
                    <a:pt x="2322" y="568"/>
                  </a:lnTo>
                  <a:lnTo>
                    <a:pt x="2361" y="624"/>
                  </a:lnTo>
                  <a:lnTo>
                    <a:pt x="2399" y="683"/>
                  </a:lnTo>
                  <a:lnTo>
                    <a:pt x="2436" y="745"/>
                  </a:lnTo>
                  <a:lnTo>
                    <a:pt x="2473" y="810"/>
                  </a:lnTo>
                  <a:lnTo>
                    <a:pt x="2509" y="878"/>
                  </a:lnTo>
                  <a:lnTo>
                    <a:pt x="2545" y="951"/>
                  </a:lnTo>
                  <a:lnTo>
                    <a:pt x="2581" y="1027"/>
                  </a:lnTo>
                  <a:lnTo>
                    <a:pt x="2587" y="1042"/>
                  </a:lnTo>
                  <a:lnTo>
                    <a:pt x="2604" y="1089"/>
                  </a:lnTo>
                  <a:lnTo>
                    <a:pt x="2629" y="1163"/>
                  </a:lnTo>
                  <a:lnTo>
                    <a:pt x="2644" y="1210"/>
                  </a:lnTo>
                  <a:lnTo>
                    <a:pt x="2660" y="1262"/>
                  </a:lnTo>
                  <a:lnTo>
                    <a:pt x="2676" y="1319"/>
                  </a:lnTo>
                  <a:lnTo>
                    <a:pt x="2693" y="1382"/>
                  </a:lnTo>
                  <a:lnTo>
                    <a:pt x="2710" y="1450"/>
                  </a:lnTo>
                  <a:lnTo>
                    <a:pt x="2726" y="1521"/>
                  </a:lnTo>
                  <a:lnTo>
                    <a:pt x="2743" y="1596"/>
                  </a:lnTo>
                  <a:lnTo>
                    <a:pt x="2757" y="1676"/>
                  </a:lnTo>
                  <a:lnTo>
                    <a:pt x="2770" y="1759"/>
                  </a:lnTo>
                  <a:lnTo>
                    <a:pt x="2782" y="1845"/>
                  </a:lnTo>
                  <a:lnTo>
                    <a:pt x="2792" y="1933"/>
                  </a:lnTo>
                  <a:lnTo>
                    <a:pt x="2799" y="2023"/>
                  </a:lnTo>
                  <a:lnTo>
                    <a:pt x="2802" y="2069"/>
                  </a:lnTo>
                  <a:lnTo>
                    <a:pt x="2803" y="2115"/>
                  </a:lnTo>
                  <a:lnTo>
                    <a:pt x="2804" y="2162"/>
                  </a:lnTo>
                  <a:lnTo>
                    <a:pt x="2806" y="2208"/>
                  </a:lnTo>
                  <a:lnTo>
                    <a:pt x="2804" y="2255"/>
                  </a:lnTo>
                  <a:lnTo>
                    <a:pt x="2803" y="2302"/>
                  </a:lnTo>
                  <a:lnTo>
                    <a:pt x="2801" y="2351"/>
                  </a:lnTo>
                  <a:lnTo>
                    <a:pt x="2798" y="2399"/>
                  </a:lnTo>
                  <a:lnTo>
                    <a:pt x="2793" y="2446"/>
                  </a:lnTo>
                  <a:lnTo>
                    <a:pt x="2788" y="2494"/>
                  </a:lnTo>
                  <a:lnTo>
                    <a:pt x="2782" y="2542"/>
                  </a:lnTo>
                  <a:lnTo>
                    <a:pt x="2775" y="2590"/>
                  </a:lnTo>
                  <a:lnTo>
                    <a:pt x="2766" y="2639"/>
                  </a:lnTo>
                  <a:lnTo>
                    <a:pt x="2755" y="2686"/>
                  </a:lnTo>
                  <a:lnTo>
                    <a:pt x="2744" y="2734"/>
                  </a:lnTo>
                  <a:lnTo>
                    <a:pt x="2731" y="2781"/>
                  </a:lnTo>
                  <a:lnTo>
                    <a:pt x="2718" y="2828"/>
                  </a:lnTo>
                  <a:lnTo>
                    <a:pt x="2703" y="2875"/>
                  </a:lnTo>
                  <a:lnTo>
                    <a:pt x="2686" y="2922"/>
                  </a:lnTo>
                  <a:lnTo>
                    <a:pt x="2667" y="2967"/>
                  </a:lnTo>
                  <a:lnTo>
                    <a:pt x="2647" y="3013"/>
                  </a:lnTo>
                  <a:lnTo>
                    <a:pt x="2626" y="3058"/>
                  </a:lnTo>
                  <a:lnTo>
                    <a:pt x="2604" y="3102"/>
                  </a:lnTo>
                  <a:lnTo>
                    <a:pt x="2579" y="3147"/>
                  </a:lnTo>
                  <a:lnTo>
                    <a:pt x="2553" y="3190"/>
                  </a:lnTo>
                  <a:lnTo>
                    <a:pt x="2525" y="3233"/>
                  </a:lnTo>
                  <a:lnTo>
                    <a:pt x="2495" y="3275"/>
                  </a:lnTo>
                  <a:lnTo>
                    <a:pt x="2463" y="3316"/>
                  </a:lnTo>
                  <a:close/>
                  <a:moveTo>
                    <a:pt x="42" y="1966"/>
                  </a:moveTo>
                  <a:lnTo>
                    <a:pt x="42" y="1966"/>
                  </a:lnTo>
                  <a:lnTo>
                    <a:pt x="40" y="1966"/>
                  </a:lnTo>
                  <a:lnTo>
                    <a:pt x="38" y="1968"/>
                  </a:lnTo>
                  <a:lnTo>
                    <a:pt x="36" y="1970"/>
                  </a:lnTo>
                  <a:lnTo>
                    <a:pt x="35" y="1972"/>
                  </a:lnTo>
                  <a:lnTo>
                    <a:pt x="35" y="1975"/>
                  </a:lnTo>
                  <a:lnTo>
                    <a:pt x="36" y="1977"/>
                  </a:lnTo>
                  <a:lnTo>
                    <a:pt x="39" y="1980"/>
                  </a:lnTo>
                  <a:lnTo>
                    <a:pt x="41" y="1980"/>
                  </a:lnTo>
                  <a:lnTo>
                    <a:pt x="44" y="1980"/>
                  </a:lnTo>
                  <a:lnTo>
                    <a:pt x="46" y="1978"/>
                  </a:lnTo>
                  <a:lnTo>
                    <a:pt x="49" y="1977"/>
                  </a:lnTo>
                  <a:lnTo>
                    <a:pt x="49" y="1974"/>
                  </a:lnTo>
                  <a:lnTo>
                    <a:pt x="49" y="1971"/>
                  </a:lnTo>
                  <a:lnTo>
                    <a:pt x="47" y="1969"/>
                  </a:lnTo>
                  <a:lnTo>
                    <a:pt x="46" y="1966"/>
                  </a:lnTo>
                  <a:lnTo>
                    <a:pt x="42" y="1966"/>
                  </a:lnTo>
                  <a:close/>
                  <a:moveTo>
                    <a:pt x="81" y="1951"/>
                  </a:moveTo>
                  <a:lnTo>
                    <a:pt x="81" y="1951"/>
                  </a:lnTo>
                  <a:lnTo>
                    <a:pt x="78" y="1951"/>
                  </a:lnTo>
                  <a:lnTo>
                    <a:pt x="76" y="1952"/>
                  </a:lnTo>
                  <a:lnTo>
                    <a:pt x="75" y="1954"/>
                  </a:lnTo>
                  <a:lnTo>
                    <a:pt x="73" y="1957"/>
                  </a:lnTo>
                  <a:lnTo>
                    <a:pt x="73" y="1960"/>
                  </a:lnTo>
                  <a:lnTo>
                    <a:pt x="75" y="1963"/>
                  </a:lnTo>
                  <a:lnTo>
                    <a:pt x="77" y="1964"/>
                  </a:lnTo>
                  <a:lnTo>
                    <a:pt x="80" y="1965"/>
                  </a:lnTo>
                  <a:lnTo>
                    <a:pt x="82" y="1965"/>
                  </a:lnTo>
                  <a:lnTo>
                    <a:pt x="84" y="1964"/>
                  </a:lnTo>
                  <a:lnTo>
                    <a:pt x="87" y="1962"/>
                  </a:lnTo>
                  <a:lnTo>
                    <a:pt x="87" y="1959"/>
                  </a:lnTo>
                  <a:lnTo>
                    <a:pt x="87" y="1957"/>
                  </a:lnTo>
                  <a:lnTo>
                    <a:pt x="86" y="1954"/>
                  </a:lnTo>
                  <a:lnTo>
                    <a:pt x="84" y="1952"/>
                  </a:lnTo>
                  <a:lnTo>
                    <a:pt x="81" y="1951"/>
                  </a:lnTo>
                  <a:close/>
                  <a:moveTo>
                    <a:pt x="127" y="1931"/>
                  </a:moveTo>
                  <a:lnTo>
                    <a:pt x="127" y="1931"/>
                  </a:lnTo>
                  <a:lnTo>
                    <a:pt x="124" y="1931"/>
                  </a:lnTo>
                  <a:lnTo>
                    <a:pt x="122" y="1933"/>
                  </a:lnTo>
                  <a:lnTo>
                    <a:pt x="119" y="1935"/>
                  </a:lnTo>
                  <a:lnTo>
                    <a:pt x="119" y="1937"/>
                  </a:lnTo>
                  <a:lnTo>
                    <a:pt x="119" y="1941"/>
                  </a:lnTo>
                  <a:lnTo>
                    <a:pt x="120" y="1943"/>
                  </a:lnTo>
                  <a:lnTo>
                    <a:pt x="122" y="1945"/>
                  </a:lnTo>
                  <a:lnTo>
                    <a:pt x="124" y="1946"/>
                  </a:lnTo>
                  <a:lnTo>
                    <a:pt x="128" y="1946"/>
                  </a:lnTo>
                  <a:lnTo>
                    <a:pt x="130" y="1945"/>
                  </a:lnTo>
                  <a:lnTo>
                    <a:pt x="131" y="1942"/>
                  </a:lnTo>
                  <a:lnTo>
                    <a:pt x="133" y="1940"/>
                  </a:lnTo>
                  <a:lnTo>
                    <a:pt x="133" y="1936"/>
                  </a:lnTo>
                  <a:lnTo>
                    <a:pt x="131" y="1934"/>
                  </a:lnTo>
                  <a:lnTo>
                    <a:pt x="129" y="1933"/>
                  </a:lnTo>
                  <a:lnTo>
                    <a:pt x="127" y="1931"/>
                  </a:lnTo>
                  <a:close/>
                  <a:moveTo>
                    <a:pt x="151" y="2021"/>
                  </a:moveTo>
                  <a:lnTo>
                    <a:pt x="151" y="2021"/>
                  </a:lnTo>
                  <a:lnTo>
                    <a:pt x="149" y="2023"/>
                  </a:lnTo>
                  <a:lnTo>
                    <a:pt x="149" y="2025"/>
                  </a:lnTo>
                  <a:lnTo>
                    <a:pt x="149" y="2028"/>
                  </a:lnTo>
                  <a:lnTo>
                    <a:pt x="150" y="2030"/>
                  </a:lnTo>
                  <a:lnTo>
                    <a:pt x="152" y="2033"/>
                  </a:lnTo>
                  <a:lnTo>
                    <a:pt x="155" y="2034"/>
                  </a:lnTo>
                  <a:lnTo>
                    <a:pt x="157" y="2033"/>
                  </a:lnTo>
                  <a:lnTo>
                    <a:pt x="160" y="2031"/>
                  </a:lnTo>
                  <a:lnTo>
                    <a:pt x="161" y="2029"/>
                  </a:lnTo>
                  <a:lnTo>
                    <a:pt x="162" y="2027"/>
                  </a:lnTo>
                  <a:lnTo>
                    <a:pt x="162" y="2024"/>
                  </a:lnTo>
                  <a:lnTo>
                    <a:pt x="161" y="2022"/>
                  </a:lnTo>
                  <a:lnTo>
                    <a:pt x="159" y="2019"/>
                  </a:lnTo>
                  <a:lnTo>
                    <a:pt x="156" y="2019"/>
                  </a:lnTo>
                  <a:lnTo>
                    <a:pt x="154" y="2019"/>
                  </a:lnTo>
                  <a:lnTo>
                    <a:pt x="151" y="2021"/>
                  </a:lnTo>
                  <a:close/>
                  <a:moveTo>
                    <a:pt x="136" y="1975"/>
                  </a:moveTo>
                  <a:lnTo>
                    <a:pt x="136" y="1975"/>
                  </a:lnTo>
                  <a:lnTo>
                    <a:pt x="134" y="1977"/>
                  </a:lnTo>
                  <a:lnTo>
                    <a:pt x="134" y="1980"/>
                  </a:lnTo>
                  <a:lnTo>
                    <a:pt x="134" y="1982"/>
                  </a:lnTo>
                  <a:lnTo>
                    <a:pt x="135" y="1984"/>
                  </a:lnTo>
                  <a:lnTo>
                    <a:pt x="138" y="1987"/>
                  </a:lnTo>
                  <a:lnTo>
                    <a:pt x="140" y="1988"/>
                  </a:lnTo>
                  <a:lnTo>
                    <a:pt x="143" y="1987"/>
                  </a:lnTo>
                  <a:lnTo>
                    <a:pt x="145" y="1986"/>
                  </a:lnTo>
                  <a:lnTo>
                    <a:pt x="146" y="1983"/>
                  </a:lnTo>
                  <a:lnTo>
                    <a:pt x="148" y="1981"/>
                  </a:lnTo>
                  <a:lnTo>
                    <a:pt x="148" y="1978"/>
                  </a:lnTo>
                  <a:lnTo>
                    <a:pt x="146" y="1976"/>
                  </a:lnTo>
                  <a:lnTo>
                    <a:pt x="144" y="1974"/>
                  </a:lnTo>
                  <a:lnTo>
                    <a:pt x="141" y="1974"/>
                  </a:lnTo>
                  <a:lnTo>
                    <a:pt x="139" y="1974"/>
                  </a:lnTo>
                  <a:lnTo>
                    <a:pt x="136" y="1975"/>
                  </a:lnTo>
                  <a:close/>
                  <a:moveTo>
                    <a:pt x="160" y="2063"/>
                  </a:moveTo>
                  <a:lnTo>
                    <a:pt x="160" y="2063"/>
                  </a:lnTo>
                  <a:lnTo>
                    <a:pt x="157" y="2065"/>
                  </a:lnTo>
                  <a:lnTo>
                    <a:pt x="157" y="2068"/>
                  </a:lnTo>
                  <a:lnTo>
                    <a:pt x="157" y="2070"/>
                  </a:lnTo>
                  <a:lnTo>
                    <a:pt x="159" y="2072"/>
                  </a:lnTo>
                  <a:lnTo>
                    <a:pt x="161" y="2075"/>
                  </a:lnTo>
                  <a:lnTo>
                    <a:pt x="164" y="2075"/>
                  </a:lnTo>
                  <a:lnTo>
                    <a:pt x="166" y="2075"/>
                  </a:lnTo>
                  <a:lnTo>
                    <a:pt x="169" y="2074"/>
                  </a:lnTo>
                  <a:lnTo>
                    <a:pt x="170" y="2071"/>
                  </a:lnTo>
                  <a:lnTo>
                    <a:pt x="171" y="2069"/>
                  </a:lnTo>
                  <a:lnTo>
                    <a:pt x="171" y="2066"/>
                  </a:lnTo>
                  <a:lnTo>
                    <a:pt x="170" y="2064"/>
                  </a:lnTo>
                  <a:lnTo>
                    <a:pt x="167" y="2062"/>
                  </a:lnTo>
                  <a:lnTo>
                    <a:pt x="165" y="2062"/>
                  </a:lnTo>
                  <a:lnTo>
                    <a:pt x="162" y="2062"/>
                  </a:lnTo>
                  <a:lnTo>
                    <a:pt x="160" y="2063"/>
                  </a:lnTo>
                  <a:close/>
                  <a:moveTo>
                    <a:pt x="207" y="2042"/>
                  </a:moveTo>
                  <a:lnTo>
                    <a:pt x="207" y="2042"/>
                  </a:lnTo>
                  <a:lnTo>
                    <a:pt x="204" y="2043"/>
                  </a:lnTo>
                  <a:lnTo>
                    <a:pt x="202" y="2045"/>
                  </a:lnTo>
                  <a:lnTo>
                    <a:pt x="199" y="2046"/>
                  </a:lnTo>
                  <a:lnTo>
                    <a:pt x="198" y="2049"/>
                  </a:lnTo>
                  <a:lnTo>
                    <a:pt x="199" y="2052"/>
                  </a:lnTo>
                  <a:lnTo>
                    <a:pt x="201" y="2054"/>
                  </a:lnTo>
                  <a:lnTo>
                    <a:pt x="202" y="2055"/>
                  </a:lnTo>
                  <a:lnTo>
                    <a:pt x="204" y="2057"/>
                  </a:lnTo>
                  <a:lnTo>
                    <a:pt x="208" y="2057"/>
                  </a:lnTo>
                  <a:lnTo>
                    <a:pt x="209" y="2055"/>
                  </a:lnTo>
                  <a:lnTo>
                    <a:pt x="212" y="2053"/>
                  </a:lnTo>
                  <a:lnTo>
                    <a:pt x="213" y="2051"/>
                  </a:lnTo>
                  <a:lnTo>
                    <a:pt x="212" y="2048"/>
                  </a:lnTo>
                  <a:lnTo>
                    <a:pt x="211" y="2046"/>
                  </a:lnTo>
                  <a:lnTo>
                    <a:pt x="209" y="2043"/>
                  </a:lnTo>
                  <a:lnTo>
                    <a:pt x="207" y="2042"/>
                  </a:lnTo>
                  <a:close/>
                  <a:moveTo>
                    <a:pt x="245" y="2028"/>
                  </a:moveTo>
                  <a:lnTo>
                    <a:pt x="245" y="2028"/>
                  </a:lnTo>
                  <a:lnTo>
                    <a:pt x="243" y="2028"/>
                  </a:lnTo>
                  <a:lnTo>
                    <a:pt x="240" y="2029"/>
                  </a:lnTo>
                  <a:lnTo>
                    <a:pt x="238" y="2031"/>
                  </a:lnTo>
                  <a:lnTo>
                    <a:pt x="238" y="2034"/>
                  </a:lnTo>
                  <a:lnTo>
                    <a:pt x="238" y="2037"/>
                  </a:lnTo>
                  <a:lnTo>
                    <a:pt x="239" y="2040"/>
                  </a:lnTo>
                  <a:lnTo>
                    <a:pt x="240" y="2041"/>
                  </a:lnTo>
                  <a:lnTo>
                    <a:pt x="243" y="2042"/>
                  </a:lnTo>
                  <a:lnTo>
                    <a:pt x="246" y="2042"/>
                  </a:lnTo>
                  <a:lnTo>
                    <a:pt x="249" y="2041"/>
                  </a:lnTo>
                  <a:lnTo>
                    <a:pt x="250" y="2039"/>
                  </a:lnTo>
                  <a:lnTo>
                    <a:pt x="251" y="2036"/>
                  </a:lnTo>
                  <a:lnTo>
                    <a:pt x="251" y="2033"/>
                  </a:lnTo>
                  <a:lnTo>
                    <a:pt x="250" y="2030"/>
                  </a:lnTo>
                  <a:lnTo>
                    <a:pt x="248" y="2029"/>
                  </a:lnTo>
                  <a:lnTo>
                    <a:pt x="245" y="2028"/>
                  </a:lnTo>
                  <a:close/>
                  <a:moveTo>
                    <a:pt x="290" y="2009"/>
                  </a:moveTo>
                  <a:lnTo>
                    <a:pt x="290" y="2009"/>
                  </a:lnTo>
                  <a:lnTo>
                    <a:pt x="287" y="2009"/>
                  </a:lnTo>
                  <a:lnTo>
                    <a:pt x="285" y="2010"/>
                  </a:lnTo>
                  <a:lnTo>
                    <a:pt x="284" y="2012"/>
                  </a:lnTo>
                  <a:lnTo>
                    <a:pt x="282" y="2015"/>
                  </a:lnTo>
                  <a:lnTo>
                    <a:pt x="282" y="2017"/>
                  </a:lnTo>
                  <a:lnTo>
                    <a:pt x="284" y="2019"/>
                  </a:lnTo>
                  <a:lnTo>
                    <a:pt x="286" y="2022"/>
                  </a:lnTo>
                  <a:lnTo>
                    <a:pt x="288" y="2023"/>
                  </a:lnTo>
                  <a:lnTo>
                    <a:pt x="291" y="2022"/>
                  </a:lnTo>
                  <a:lnTo>
                    <a:pt x="293" y="2021"/>
                  </a:lnTo>
                  <a:lnTo>
                    <a:pt x="295" y="2019"/>
                  </a:lnTo>
                  <a:lnTo>
                    <a:pt x="296" y="2016"/>
                  </a:lnTo>
                  <a:lnTo>
                    <a:pt x="296" y="2013"/>
                  </a:lnTo>
                  <a:lnTo>
                    <a:pt x="295" y="2011"/>
                  </a:lnTo>
                  <a:lnTo>
                    <a:pt x="292" y="2010"/>
                  </a:lnTo>
                  <a:lnTo>
                    <a:pt x="290" y="2009"/>
                  </a:lnTo>
                  <a:close/>
                  <a:moveTo>
                    <a:pt x="314" y="2098"/>
                  </a:moveTo>
                  <a:lnTo>
                    <a:pt x="314" y="2098"/>
                  </a:lnTo>
                  <a:lnTo>
                    <a:pt x="313" y="2100"/>
                  </a:lnTo>
                  <a:lnTo>
                    <a:pt x="312" y="2102"/>
                  </a:lnTo>
                  <a:lnTo>
                    <a:pt x="312" y="2105"/>
                  </a:lnTo>
                  <a:lnTo>
                    <a:pt x="313" y="2107"/>
                  </a:lnTo>
                  <a:lnTo>
                    <a:pt x="316" y="2110"/>
                  </a:lnTo>
                  <a:lnTo>
                    <a:pt x="318" y="2110"/>
                  </a:lnTo>
                  <a:lnTo>
                    <a:pt x="321" y="2110"/>
                  </a:lnTo>
                  <a:lnTo>
                    <a:pt x="323" y="2108"/>
                  </a:lnTo>
                  <a:lnTo>
                    <a:pt x="324" y="2106"/>
                  </a:lnTo>
                  <a:lnTo>
                    <a:pt x="326" y="2104"/>
                  </a:lnTo>
                  <a:lnTo>
                    <a:pt x="326" y="2101"/>
                  </a:lnTo>
                  <a:lnTo>
                    <a:pt x="324" y="2099"/>
                  </a:lnTo>
                  <a:lnTo>
                    <a:pt x="322" y="2096"/>
                  </a:lnTo>
                  <a:lnTo>
                    <a:pt x="319" y="2095"/>
                  </a:lnTo>
                  <a:lnTo>
                    <a:pt x="317" y="2096"/>
                  </a:lnTo>
                  <a:lnTo>
                    <a:pt x="314" y="2098"/>
                  </a:lnTo>
                  <a:close/>
                  <a:moveTo>
                    <a:pt x="300" y="2052"/>
                  </a:moveTo>
                  <a:lnTo>
                    <a:pt x="300" y="2052"/>
                  </a:lnTo>
                  <a:lnTo>
                    <a:pt x="298" y="2054"/>
                  </a:lnTo>
                  <a:lnTo>
                    <a:pt x="297" y="2057"/>
                  </a:lnTo>
                  <a:lnTo>
                    <a:pt x="297" y="2059"/>
                  </a:lnTo>
                  <a:lnTo>
                    <a:pt x="298" y="2062"/>
                  </a:lnTo>
                  <a:lnTo>
                    <a:pt x="301" y="2064"/>
                  </a:lnTo>
                  <a:lnTo>
                    <a:pt x="303" y="2064"/>
                  </a:lnTo>
                  <a:lnTo>
                    <a:pt x="306" y="2064"/>
                  </a:lnTo>
                  <a:lnTo>
                    <a:pt x="308" y="2063"/>
                  </a:lnTo>
                  <a:lnTo>
                    <a:pt x="311" y="2060"/>
                  </a:lnTo>
                  <a:lnTo>
                    <a:pt x="311" y="2058"/>
                  </a:lnTo>
                  <a:lnTo>
                    <a:pt x="311" y="2055"/>
                  </a:lnTo>
                  <a:lnTo>
                    <a:pt x="309" y="2053"/>
                  </a:lnTo>
                  <a:lnTo>
                    <a:pt x="307" y="2051"/>
                  </a:lnTo>
                  <a:lnTo>
                    <a:pt x="305" y="2049"/>
                  </a:lnTo>
                  <a:lnTo>
                    <a:pt x="302" y="2051"/>
                  </a:lnTo>
                  <a:lnTo>
                    <a:pt x="300" y="2052"/>
                  </a:lnTo>
                  <a:close/>
                  <a:moveTo>
                    <a:pt x="323" y="2140"/>
                  </a:moveTo>
                  <a:lnTo>
                    <a:pt x="323" y="2140"/>
                  </a:lnTo>
                  <a:lnTo>
                    <a:pt x="322" y="2141"/>
                  </a:lnTo>
                  <a:lnTo>
                    <a:pt x="321" y="2145"/>
                  </a:lnTo>
                  <a:lnTo>
                    <a:pt x="321" y="2147"/>
                  </a:lnTo>
                  <a:lnTo>
                    <a:pt x="322" y="2149"/>
                  </a:lnTo>
                  <a:lnTo>
                    <a:pt x="324" y="2152"/>
                  </a:lnTo>
                  <a:lnTo>
                    <a:pt x="327" y="2152"/>
                  </a:lnTo>
                  <a:lnTo>
                    <a:pt x="329" y="2152"/>
                  </a:lnTo>
                  <a:lnTo>
                    <a:pt x="332" y="2151"/>
                  </a:lnTo>
                  <a:lnTo>
                    <a:pt x="334" y="2148"/>
                  </a:lnTo>
                  <a:lnTo>
                    <a:pt x="334" y="2146"/>
                  </a:lnTo>
                  <a:lnTo>
                    <a:pt x="334" y="2143"/>
                  </a:lnTo>
                  <a:lnTo>
                    <a:pt x="333" y="2140"/>
                  </a:lnTo>
                  <a:lnTo>
                    <a:pt x="331" y="2139"/>
                  </a:lnTo>
                  <a:lnTo>
                    <a:pt x="328" y="2137"/>
                  </a:lnTo>
                  <a:lnTo>
                    <a:pt x="326" y="2137"/>
                  </a:lnTo>
                  <a:lnTo>
                    <a:pt x="323" y="2140"/>
                  </a:lnTo>
                  <a:close/>
                  <a:moveTo>
                    <a:pt x="366" y="2110"/>
                  </a:moveTo>
                  <a:lnTo>
                    <a:pt x="366" y="2110"/>
                  </a:lnTo>
                  <a:lnTo>
                    <a:pt x="364" y="2110"/>
                  </a:lnTo>
                  <a:lnTo>
                    <a:pt x="361" y="2111"/>
                  </a:lnTo>
                  <a:lnTo>
                    <a:pt x="360" y="2113"/>
                  </a:lnTo>
                  <a:lnTo>
                    <a:pt x="359" y="2116"/>
                  </a:lnTo>
                  <a:lnTo>
                    <a:pt x="359" y="2119"/>
                  </a:lnTo>
                  <a:lnTo>
                    <a:pt x="360" y="2122"/>
                  </a:lnTo>
                  <a:lnTo>
                    <a:pt x="363" y="2123"/>
                  </a:lnTo>
                  <a:lnTo>
                    <a:pt x="365" y="2124"/>
                  </a:lnTo>
                  <a:lnTo>
                    <a:pt x="368" y="2124"/>
                  </a:lnTo>
                  <a:lnTo>
                    <a:pt x="370" y="2123"/>
                  </a:lnTo>
                  <a:lnTo>
                    <a:pt x="371" y="2121"/>
                  </a:lnTo>
                  <a:lnTo>
                    <a:pt x="373" y="2118"/>
                  </a:lnTo>
                  <a:lnTo>
                    <a:pt x="373" y="2115"/>
                  </a:lnTo>
                  <a:lnTo>
                    <a:pt x="371" y="2112"/>
                  </a:lnTo>
                  <a:lnTo>
                    <a:pt x="369" y="2111"/>
                  </a:lnTo>
                  <a:lnTo>
                    <a:pt x="366" y="2110"/>
                  </a:lnTo>
                  <a:close/>
                  <a:moveTo>
                    <a:pt x="405" y="2095"/>
                  </a:moveTo>
                  <a:lnTo>
                    <a:pt x="405" y="2095"/>
                  </a:lnTo>
                  <a:lnTo>
                    <a:pt x="402" y="2095"/>
                  </a:lnTo>
                  <a:lnTo>
                    <a:pt x="400" y="2096"/>
                  </a:lnTo>
                  <a:lnTo>
                    <a:pt x="399" y="2099"/>
                  </a:lnTo>
                  <a:lnTo>
                    <a:pt x="397" y="2101"/>
                  </a:lnTo>
                  <a:lnTo>
                    <a:pt x="397" y="2104"/>
                  </a:lnTo>
                  <a:lnTo>
                    <a:pt x="399" y="2106"/>
                  </a:lnTo>
                  <a:lnTo>
                    <a:pt x="401" y="2108"/>
                  </a:lnTo>
                  <a:lnTo>
                    <a:pt x="403" y="2110"/>
                  </a:lnTo>
                  <a:lnTo>
                    <a:pt x="406" y="2108"/>
                  </a:lnTo>
                  <a:lnTo>
                    <a:pt x="408" y="2107"/>
                  </a:lnTo>
                  <a:lnTo>
                    <a:pt x="410" y="2106"/>
                  </a:lnTo>
                  <a:lnTo>
                    <a:pt x="411" y="2104"/>
                  </a:lnTo>
                  <a:lnTo>
                    <a:pt x="411" y="2100"/>
                  </a:lnTo>
                  <a:lnTo>
                    <a:pt x="410" y="2098"/>
                  </a:lnTo>
                  <a:lnTo>
                    <a:pt x="407" y="2096"/>
                  </a:lnTo>
                  <a:lnTo>
                    <a:pt x="405" y="2095"/>
                  </a:lnTo>
                  <a:close/>
                  <a:moveTo>
                    <a:pt x="450" y="2076"/>
                  </a:moveTo>
                  <a:lnTo>
                    <a:pt x="450" y="2076"/>
                  </a:lnTo>
                  <a:lnTo>
                    <a:pt x="447" y="2076"/>
                  </a:lnTo>
                  <a:lnTo>
                    <a:pt x="445" y="2077"/>
                  </a:lnTo>
                  <a:lnTo>
                    <a:pt x="443" y="2080"/>
                  </a:lnTo>
                  <a:lnTo>
                    <a:pt x="442" y="2082"/>
                  </a:lnTo>
                  <a:lnTo>
                    <a:pt x="443" y="2084"/>
                  </a:lnTo>
                  <a:lnTo>
                    <a:pt x="444" y="2087"/>
                  </a:lnTo>
                  <a:lnTo>
                    <a:pt x="445" y="2089"/>
                  </a:lnTo>
                  <a:lnTo>
                    <a:pt x="448" y="2089"/>
                  </a:lnTo>
                  <a:lnTo>
                    <a:pt x="450" y="2089"/>
                  </a:lnTo>
                  <a:lnTo>
                    <a:pt x="453" y="2088"/>
                  </a:lnTo>
                  <a:lnTo>
                    <a:pt x="455" y="2087"/>
                  </a:lnTo>
                  <a:lnTo>
                    <a:pt x="457" y="2083"/>
                  </a:lnTo>
                  <a:lnTo>
                    <a:pt x="455" y="2081"/>
                  </a:lnTo>
                  <a:lnTo>
                    <a:pt x="454" y="2078"/>
                  </a:lnTo>
                  <a:lnTo>
                    <a:pt x="453" y="2076"/>
                  </a:lnTo>
                  <a:lnTo>
                    <a:pt x="450" y="2076"/>
                  </a:lnTo>
                  <a:close/>
                  <a:moveTo>
                    <a:pt x="474" y="2165"/>
                  </a:moveTo>
                  <a:lnTo>
                    <a:pt x="474" y="2165"/>
                  </a:lnTo>
                  <a:lnTo>
                    <a:pt x="473" y="2166"/>
                  </a:lnTo>
                  <a:lnTo>
                    <a:pt x="471" y="2170"/>
                  </a:lnTo>
                  <a:lnTo>
                    <a:pt x="473" y="2172"/>
                  </a:lnTo>
                  <a:lnTo>
                    <a:pt x="474" y="2175"/>
                  </a:lnTo>
                  <a:lnTo>
                    <a:pt x="475" y="2177"/>
                  </a:lnTo>
                  <a:lnTo>
                    <a:pt x="478" y="2177"/>
                  </a:lnTo>
                  <a:lnTo>
                    <a:pt x="481" y="2177"/>
                  </a:lnTo>
                  <a:lnTo>
                    <a:pt x="484" y="2176"/>
                  </a:lnTo>
                  <a:lnTo>
                    <a:pt x="485" y="2174"/>
                  </a:lnTo>
                  <a:lnTo>
                    <a:pt x="486" y="2171"/>
                  </a:lnTo>
                  <a:lnTo>
                    <a:pt x="485" y="2169"/>
                  </a:lnTo>
                  <a:lnTo>
                    <a:pt x="484" y="2165"/>
                  </a:lnTo>
                  <a:lnTo>
                    <a:pt x="483" y="2164"/>
                  </a:lnTo>
                  <a:lnTo>
                    <a:pt x="480" y="2163"/>
                  </a:lnTo>
                  <a:lnTo>
                    <a:pt x="476" y="2163"/>
                  </a:lnTo>
                  <a:lnTo>
                    <a:pt x="474" y="2165"/>
                  </a:lnTo>
                  <a:close/>
                  <a:moveTo>
                    <a:pt x="460" y="2119"/>
                  </a:moveTo>
                  <a:lnTo>
                    <a:pt x="460" y="2119"/>
                  </a:lnTo>
                  <a:lnTo>
                    <a:pt x="458" y="2121"/>
                  </a:lnTo>
                  <a:lnTo>
                    <a:pt x="458" y="2124"/>
                  </a:lnTo>
                  <a:lnTo>
                    <a:pt x="458" y="2127"/>
                  </a:lnTo>
                  <a:lnTo>
                    <a:pt x="459" y="2129"/>
                  </a:lnTo>
                  <a:lnTo>
                    <a:pt x="462" y="2131"/>
                  </a:lnTo>
                  <a:lnTo>
                    <a:pt x="464" y="2131"/>
                  </a:lnTo>
                  <a:lnTo>
                    <a:pt x="467" y="2131"/>
                  </a:lnTo>
                  <a:lnTo>
                    <a:pt x="469" y="2130"/>
                  </a:lnTo>
                  <a:lnTo>
                    <a:pt x="470" y="2128"/>
                  </a:lnTo>
                  <a:lnTo>
                    <a:pt x="471" y="2125"/>
                  </a:lnTo>
                  <a:lnTo>
                    <a:pt x="471" y="2123"/>
                  </a:lnTo>
                  <a:lnTo>
                    <a:pt x="469" y="2119"/>
                  </a:lnTo>
                  <a:lnTo>
                    <a:pt x="468" y="2118"/>
                  </a:lnTo>
                  <a:lnTo>
                    <a:pt x="465" y="2117"/>
                  </a:lnTo>
                  <a:lnTo>
                    <a:pt x="463" y="2118"/>
                  </a:lnTo>
                  <a:lnTo>
                    <a:pt x="460" y="2119"/>
                  </a:lnTo>
                  <a:close/>
                  <a:moveTo>
                    <a:pt x="484" y="2206"/>
                  </a:moveTo>
                  <a:lnTo>
                    <a:pt x="484" y="2206"/>
                  </a:lnTo>
                  <a:lnTo>
                    <a:pt x="481" y="2208"/>
                  </a:lnTo>
                  <a:lnTo>
                    <a:pt x="481" y="2211"/>
                  </a:lnTo>
                  <a:lnTo>
                    <a:pt x="481" y="2215"/>
                  </a:lnTo>
                  <a:lnTo>
                    <a:pt x="483" y="2217"/>
                  </a:lnTo>
                  <a:lnTo>
                    <a:pt x="484" y="2218"/>
                  </a:lnTo>
                  <a:lnTo>
                    <a:pt x="488" y="2219"/>
                  </a:lnTo>
                  <a:lnTo>
                    <a:pt x="490" y="2219"/>
                  </a:lnTo>
                  <a:lnTo>
                    <a:pt x="492" y="2218"/>
                  </a:lnTo>
                  <a:lnTo>
                    <a:pt x="494" y="2216"/>
                  </a:lnTo>
                  <a:lnTo>
                    <a:pt x="495" y="2213"/>
                  </a:lnTo>
                  <a:lnTo>
                    <a:pt x="494" y="2210"/>
                  </a:lnTo>
                  <a:lnTo>
                    <a:pt x="492" y="2207"/>
                  </a:lnTo>
                  <a:lnTo>
                    <a:pt x="491" y="2206"/>
                  </a:lnTo>
                  <a:lnTo>
                    <a:pt x="489" y="2205"/>
                  </a:lnTo>
                  <a:lnTo>
                    <a:pt x="486" y="2205"/>
                  </a:lnTo>
                  <a:lnTo>
                    <a:pt x="484" y="2206"/>
                  </a:lnTo>
                  <a:close/>
                  <a:moveTo>
                    <a:pt x="523" y="2176"/>
                  </a:moveTo>
                  <a:lnTo>
                    <a:pt x="523" y="2176"/>
                  </a:lnTo>
                  <a:lnTo>
                    <a:pt x="521" y="2177"/>
                  </a:lnTo>
                  <a:lnTo>
                    <a:pt x="520" y="2178"/>
                  </a:lnTo>
                  <a:lnTo>
                    <a:pt x="517" y="2181"/>
                  </a:lnTo>
                  <a:lnTo>
                    <a:pt x="517" y="2183"/>
                  </a:lnTo>
                  <a:lnTo>
                    <a:pt x="518" y="2187"/>
                  </a:lnTo>
                  <a:lnTo>
                    <a:pt x="520" y="2188"/>
                  </a:lnTo>
                  <a:lnTo>
                    <a:pt x="522" y="2190"/>
                  </a:lnTo>
                  <a:lnTo>
                    <a:pt x="525" y="2190"/>
                  </a:lnTo>
                  <a:lnTo>
                    <a:pt x="527" y="2189"/>
                  </a:lnTo>
                  <a:lnTo>
                    <a:pt x="530" y="2188"/>
                  </a:lnTo>
                  <a:lnTo>
                    <a:pt x="531" y="2186"/>
                  </a:lnTo>
                  <a:lnTo>
                    <a:pt x="531" y="2183"/>
                  </a:lnTo>
                  <a:lnTo>
                    <a:pt x="531" y="2180"/>
                  </a:lnTo>
                  <a:lnTo>
                    <a:pt x="528" y="2178"/>
                  </a:lnTo>
                  <a:lnTo>
                    <a:pt x="527" y="2176"/>
                  </a:lnTo>
                  <a:lnTo>
                    <a:pt x="523" y="2176"/>
                  </a:lnTo>
                  <a:close/>
                  <a:moveTo>
                    <a:pt x="559" y="2155"/>
                  </a:moveTo>
                  <a:lnTo>
                    <a:pt x="559" y="2155"/>
                  </a:lnTo>
                  <a:lnTo>
                    <a:pt x="557" y="2155"/>
                  </a:lnTo>
                  <a:lnTo>
                    <a:pt x="554" y="2157"/>
                  </a:lnTo>
                  <a:lnTo>
                    <a:pt x="553" y="2159"/>
                  </a:lnTo>
                  <a:lnTo>
                    <a:pt x="553" y="2163"/>
                  </a:lnTo>
                  <a:lnTo>
                    <a:pt x="553" y="2165"/>
                  </a:lnTo>
                  <a:lnTo>
                    <a:pt x="556" y="2168"/>
                  </a:lnTo>
                  <a:lnTo>
                    <a:pt x="557" y="2169"/>
                  </a:lnTo>
                  <a:lnTo>
                    <a:pt x="560" y="2169"/>
                  </a:lnTo>
                  <a:lnTo>
                    <a:pt x="563" y="2169"/>
                  </a:lnTo>
                  <a:lnTo>
                    <a:pt x="565" y="2168"/>
                  </a:lnTo>
                  <a:lnTo>
                    <a:pt x="567" y="2165"/>
                  </a:lnTo>
                  <a:lnTo>
                    <a:pt x="567" y="2162"/>
                  </a:lnTo>
                  <a:lnTo>
                    <a:pt x="567" y="2159"/>
                  </a:lnTo>
                  <a:lnTo>
                    <a:pt x="564" y="2157"/>
                  </a:lnTo>
                  <a:lnTo>
                    <a:pt x="562" y="2155"/>
                  </a:lnTo>
                  <a:lnTo>
                    <a:pt x="559" y="2155"/>
                  </a:lnTo>
                  <a:close/>
                  <a:moveTo>
                    <a:pt x="601" y="2128"/>
                  </a:moveTo>
                  <a:lnTo>
                    <a:pt x="601" y="2128"/>
                  </a:lnTo>
                  <a:lnTo>
                    <a:pt x="598" y="2129"/>
                  </a:lnTo>
                  <a:lnTo>
                    <a:pt x="596" y="2130"/>
                  </a:lnTo>
                  <a:lnTo>
                    <a:pt x="595" y="2133"/>
                  </a:lnTo>
                  <a:lnTo>
                    <a:pt x="594" y="2135"/>
                  </a:lnTo>
                  <a:lnTo>
                    <a:pt x="595" y="2139"/>
                  </a:lnTo>
                  <a:lnTo>
                    <a:pt x="596" y="2141"/>
                  </a:lnTo>
                  <a:lnTo>
                    <a:pt x="599" y="2142"/>
                  </a:lnTo>
                  <a:lnTo>
                    <a:pt x="601" y="2142"/>
                  </a:lnTo>
                  <a:lnTo>
                    <a:pt x="604" y="2142"/>
                  </a:lnTo>
                  <a:lnTo>
                    <a:pt x="606" y="2140"/>
                  </a:lnTo>
                  <a:lnTo>
                    <a:pt x="607" y="2137"/>
                  </a:lnTo>
                  <a:lnTo>
                    <a:pt x="607" y="2135"/>
                  </a:lnTo>
                  <a:lnTo>
                    <a:pt x="607" y="2133"/>
                  </a:lnTo>
                  <a:lnTo>
                    <a:pt x="606" y="2130"/>
                  </a:lnTo>
                  <a:lnTo>
                    <a:pt x="604" y="2129"/>
                  </a:lnTo>
                  <a:lnTo>
                    <a:pt x="601" y="2128"/>
                  </a:lnTo>
                  <a:close/>
                  <a:moveTo>
                    <a:pt x="638" y="2212"/>
                  </a:moveTo>
                  <a:lnTo>
                    <a:pt x="638" y="2212"/>
                  </a:lnTo>
                  <a:lnTo>
                    <a:pt x="637" y="2215"/>
                  </a:lnTo>
                  <a:lnTo>
                    <a:pt x="637" y="2217"/>
                  </a:lnTo>
                  <a:lnTo>
                    <a:pt x="638" y="2219"/>
                  </a:lnTo>
                  <a:lnTo>
                    <a:pt x="640" y="2222"/>
                  </a:lnTo>
                  <a:lnTo>
                    <a:pt x="642" y="2224"/>
                  </a:lnTo>
                  <a:lnTo>
                    <a:pt x="645" y="2224"/>
                  </a:lnTo>
                  <a:lnTo>
                    <a:pt x="647" y="2223"/>
                  </a:lnTo>
                  <a:lnTo>
                    <a:pt x="649" y="2222"/>
                  </a:lnTo>
                  <a:lnTo>
                    <a:pt x="651" y="2219"/>
                  </a:lnTo>
                  <a:lnTo>
                    <a:pt x="651" y="2216"/>
                  </a:lnTo>
                  <a:lnTo>
                    <a:pt x="651" y="2213"/>
                  </a:lnTo>
                  <a:lnTo>
                    <a:pt x="648" y="2211"/>
                  </a:lnTo>
                  <a:lnTo>
                    <a:pt x="646" y="2210"/>
                  </a:lnTo>
                  <a:lnTo>
                    <a:pt x="643" y="2210"/>
                  </a:lnTo>
                  <a:lnTo>
                    <a:pt x="641" y="2210"/>
                  </a:lnTo>
                  <a:lnTo>
                    <a:pt x="638" y="2212"/>
                  </a:lnTo>
                  <a:close/>
                  <a:moveTo>
                    <a:pt x="617" y="2169"/>
                  </a:moveTo>
                  <a:lnTo>
                    <a:pt x="617" y="2169"/>
                  </a:lnTo>
                  <a:lnTo>
                    <a:pt x="616" y="2172"/>
                  </a:lnTo>
                  <a:lnTo>
                    <a:pt x="616" y="2175"/>
                  </a:lnTo>
                  <a:lnTo>
                    <a:pt x="616" y="2177"/>
                  </a:lnTo>
                  <a:lnTo>
                    <a:pt x="617" y="2180"/>
                  </a:lnTo>
                  <a:lnTo>
                    <a:pt x="620" y="2181"/>
                  </a:lnTo>
                  <a:lnTo>
                    <a:pt x="624" y="2181"/>
                  </a:lnTo>
                  <a:lnTo>
                    <a:pt x="626" y="2181"/>
                  </a:lnTo>
                  <a:lnTo>
                    <a:pt x="627" y="2178"/>
                  </a:lnTo>
                  <a:lnTo>
                    <a:pt x="628" y="2176"/>
                  </a:lnTo>
                  <a:lnTo>
                    <a:pt x="630" y="2174"/>
                  </a:lnTo>
                  <a:lnTo>
                    <a:pt x="628" y="2171"/>
                  </a:lnTo>
                  <a:lnTo>
                    <a:pt x="627" y="2169"/>
                  </a:lnTo>
                  <a:lnTo>
                    <a:pt x="625" y="2168"/>
                  </a:lnTo>
                  <a:lnTo>
                    <a:pt x="622" y="2166"/>
                  </a:lnTo>
                  <a:lnTo>
                    <a:pt x="620" y="2168"/>
                  </a:lnTo>
                  <a:lnTo>
                    <a:pt x="617" y="2169"/>
                  </a:lnTo>
                  <a:close/>
                  <a:moveTo>
                    <a:pt x="654" y="2252"/>
                  </a:moveTo>
                  <a:lnTo>
                    <a:pt x="654" y="2252"/>
                  </a:lnTo>
                  <a:lnTo>
                    <a:pt x="653" y="2254"/>
                  </a:lnTo>
                  <a:lnTo>
                    <a:pt x="652" y="2257"/>
                  </a:lnTo>
                  <a:lnTo>
                    <a:pt x="653" y="2260"/>
                  </a:lnTo>
                  <a:lnTo>
                    <a:pt x="654" y="2261"/>
                  </a:lnTo>
                  <a:lnTo>
                    <a:pt x="657" y="2264"/>
                  </a:lnTo>
                  <a:lnTo>
                    <a:pt x="659" y="2264"/>
                  </a:lnTo>
                  <a:lnTo>
                    <a:pt x="662" y="2263"/>
                  </a:lnTo>
                  <a:lnTo>
                    <a:pt x="664" y="2261"/>
                  </a:lnTo>
                  <a:lnTo>
                    <a:pt x="666" y="2259"/>
                  </a:lnTo>
                  <a:lnTo>
                    <a:pt x="667" y="2257"/>
                  </a:lnTo>
                  <a:lnTo>
                    <a:pt x="666" y="2253"/>
                  </a:lnTo>
                  <a:lnTo>
                    <a:pt x="664" y="2252"/>
                  </a:lnTo>
                  <a:lnTo>
                    <a:pt x="662" y="2249"/>
                  </a:lnTo>
                  <a:lnTo>
                    <a:pt x="659" y="2249"/>
                  </a:lnTo>
                  <a:lnTo>
                    <a:pt x="656" y="2251"/>
                  </a:lnTo>
                  <a:lnTo>
                    <a:pt x="654" y="2252"/>
                  </a:lnTo>
                  <a:close/>
                  <a:moveTo>
                    <a:pt x="698" y="2224"/>
                  </a:moveTo>
                  <a:lnTo>
                    <a:pt x="698" y="2224"/>
                  </a:lnTo>
                  <a:lnTo>
                    <a:pt x="695" y="2225"/>
                  </a:lnTo>
                  <a:lnTo>
                    <a:pt x="693" y="2227"/>
                  </a:lnTo>
                  <a:lnTo>
                    <a:pt x="692" y="2229"/>
                  </a:lnTo>
                  <a:lnTo>
                    <a:pt x="690" y="2231"/>
                  </a:lnTo>
                  <a:lnTo>
                    <a:pt x="692" y="2235"/>
                  </a:lnTo>
                  <a:lnTo>
                    <a:pt x="693" y="2237"/>
                  </a:lnTo>
                  <a:lnTo>
                    <a:pt x="695" y="2239"/>
                  </a:lnTo>
                  <a:lnTo>
                    <a:pt x="698" y="2239"/>
                  </a:lnTo>
                  <a:lnTo>
                    <a:pt x="700" y="2239"/>
                  </a:lnTo>
                  <a:lnTo>
                    <a:pt x="703" y="2236"/>
                  </a:lnTo>
                  <a:lnTo>
                    <a:pt x="704" y="2234"/>
                  </a:lnTo>
                  <a:lnTo>
                    <a:pt x="705" y="2231"/>
                  </a:lnTo>
                  <a:lnTo>
                    <a:pt x="704" y="2229"/>
                  </a:lnTo>
                  <a:lnTo>
                    <a:pt x="703" y="2227"/>
                  </a:lnTo>
                  <a:lnTo>
                    <a:pt x="700" y="2225"/>
                  </a:lnTo>
                  <a:lnTo>
                    <a:pt x="698" y="2224"/>
                  </a:lnTo>
                  <a:close/>
                  <a:moveTo>
                    <a:pt x="732" y="2204"/>
                  </a:moveTo>
                  <a:lnTo>
                    <a:pt x="732" y="2204"/>
                  </a:lnTo>
                  <a:lnTo>
                    <a:pt x="730" y="2204"/>
                  </a:lnTo>
                  <a:lnTo>
                    <a:pt x="729" y="2206"/>
                  </a:lnTo>
                  <a:lnTo>
                    <a:pt x="726" y="2208"/>
                  </a:lnTo>
                  <a:lnTo>
                    <a:pt x="726" y="2211"/>
                  </a:lnTo>
                  <a:lnTo>
                    <a:pt x="727" y="2213"/>
                  </a:lnTo>
                  <a:lnTo>
                    <a:pt x="729" y="2216"/>
                  </a:lnTo>
                  <a:lnTo>
                    <a:pt x="731" y="2217"/>
                  </a:lnTo>
                  <a:lnTo>
                    <a:pt x="734" y="2218"/>
                  </a:lnTo>
                  <a:lnTo>
                    <a:pt x="736" y="2217"/>
                  </a:lnTo>
                  <a:lnTo>
                    <a:pt x="738" y="2216"/>
                  </a:lnTo>
                  <a:lnTo>
                    <a:pt x="740" y="2213"/>
                  </a:lnTo>
                  <a:lnTo>
                    <a:pt x="740" y="2210"/>
                  </a:lnTo>
                  <a:lnTo>
                    <a:pt x="740" y="2207"/>
                  </a:lnTo>
                  <a:lnTo>
                    <a:pt x="738" y="2205"/>
                  </a:lnTo>
                  <a:lnTo>
                    <a:pt x="736" y="2204"/>
                  </a:lnTo>
                  <a:lnTo>
                    <a:pt x="732" y="2204"/>
                  </a:lnTo>
                  <a:close/>
                  <a:moveTo>
                    <a:pt x="774" y="2176"/>
                  </a:moveTo>
                  <a:lnTo>
                    <a:pt x="774" y="2176"/>
                  </a:lnTo>
                  <a:lnTo>
                    <a:pt x="772" y="2177"/>
                  </a:lnTo>
                  <a:lnTo>
                    <a:pt x="769" y="2178"/>
                  </a:lnTo>
                  <a:lnTo>
                    <a:pt x="768" y="2181"/>
                  </a:lnTo>
                  <a:lnTo>
                    <a:pt x="768" y="2184"/>
                  </a:lnTo>
                  <a:lnTo>
                    <a:pt x="768" y="2187"/>
                  </a:lnTo>
                  <a:lnTo>
                    <a:pt x="769" y="2189"/>
                  </a:lnTo>
                  <a:lnTo>
                    <a:pt x="772" y="2190"/>
                  </a:lnTo>
                  <a:lnTo>
                    <a:pt x="774" y="2190"/>
                  </a:lnTo>
                  <a:lnTo>
                    <a:pt x="777" y="2190"/>
                  </a:lnTo>
                  <a:lnTo>
                    <a:pt x="779" y="2189"/>
                  </a:lnTo>
                  <a:lnTo>
                    <a:pt x="781" y="2187"/>
                  </a:lnTo>
                  <a:lnTo>
                    <a:pt x="782" y="2183"/>
                  </a:lnTo>
                  <a:lnTo>
                    <a:pt x="781" y="2181"/>
                  </a:lnTo>
                  <a:lnTo>
                    <a:pt x="779" y="2178"/>
                  </a:lnTo>
                  <a:lnTo>
                    <a:pt x="777" y="2177"/>
                  </a:lnTo>
                  <a:lnTo>
                    <a:pt x="774" y="2176"/>
                  </a:lnTo>
                  <a:close/>
                  <a:moveTo>
                    <a:pt x="813" y="2260"/>
                  </a:moveTo>
                  <a:lnTo>
                    <a:pt x="813" y="2260"/>
                  </a:lnTo>
                  <a:lnTo>
                    <a:pt x="811" y="2263"/>
                  </a:lnTo>
                  <a:lnTo>
                    <a:pt x="810" y="2265"/>
                  </a:lnTo>
                  <a:lnTo>
                    <a:pt x="811" y="2269"/>
                  </a:lnTo>
                  <a:lnTo>
                    <a:pt x="813" y="2271"/>
                  </a:lnTo>
                  <a:lnTo>
                    <a:pt x="815" y="2272"/>
                  </a:lnTo>
                  <a:lnTo>
                    <a:pt x="818" y="2272"/>
                  </a:lnTo>
                  <a:lnTo>
                    <a:pt x="820" y="2271"/>
                  </a:lnTo>
                  <a:lnTo>
                    <a:pt x="823" y="2270"/>
                  </a:lnTo>
                  <a:lnTo>
                    <a:pt x="824" y="2268"/>
                  </a:lnTo>
                  <a:lnTo>
                    <a:pt x="824" y="2265"/>
                  </a:lnTo>
                  <a:lnTo>
                    <a:pt x="824" y="2261"/>
                  </a:lnTo>
                  <a:lnTo>
                    <a:pt x="823" y="2260"/>
                  </a:lnTo>
                  <a:lnTo>
                    <a:pt x="820" y="2258"/>
                  </a:lnTo>
                  <a:lnTo>
                    <a:pt x="818" y="2258"/>
                  </a:lnTo>
                  <a:lnTo>
                    <a:pt x="814" y="2259"/>
                  </a:lnTo>
                  <a:lnTo>
                    <a:pt x="813" y="2260"/>
                  </a:lnTo>
                  <a:close/>
                  <a:moveTo>
                    <a:pt x="790" y="2218"/>
                  </a:moveTo>
                  <a:lnTo>
                    <a:pt x="790" y="2218"/>
                  </a:lnTo>
                  <a:lnTo>
                    <a:pt x="789" y="2221"/>
                  </a:lnTo>
                  <a:lnTo>
                    <a:pt x="789" y="2223"/>
                  </a:lnTo>
                  <a:lnTo>
                    <a:pt x="789" y="2225"/>
                  </a:lnTo>
                  <a:lnTo>
                    <a:pt x="792" y="2228"/>
                  </a:lnTo>
                  <a:lnTo>
                    <a:pt x="794" y="2229"/>
                  </a:lnTo>
                  <a:lnTo>
                    <a:pt x="797" y="2230"/>
                  </a:lnTo>
                  <a:lnTo>
                    <a:pt x="799" y="2229"/>
                  </a:lnTo>
                  <a:lnTo>
                    <a:pt x="802" y="2228"/>
                  </a:lnTo>
                  <a:lnTo>
                    <a:pt x="803" y="2225"/>
                  </a:lnTo>
                  <a:lnTo>
                    <a:pt x="803" y="2222"/>
                  </a:lnTo>
                  <a:lnTo>
                    <a:pt x="802" y="2219"/>
                  </a:lnTo>
                  <a:lnTo>
                    <a:pt x="800" y="2217"/>
                  </a:lnTo>
                  <a:lnTo>
                    <a:pt x="798" y="2216"/>
                  </a:lnTo>
                  <a:lnTo>
                    <a:pt x="795" y="2216"/>
                  </a:lnTo>
                  <a:lnTo>
                    <a:pt x="793" y="2216"/>
                  </a:lnTo>
                  <a:lnTo>
                    <a:pt x="790" y="2218"/>
                  </a:lnTo>
                  <a:close/>
                  <a:moveTo>
                    <a:pt x="828" y="2300"/>
                  </a:moveTo>
                  <a:lnTo>
                    <a:pt x="828" y="2300"/>
                  </a:lnTo>
                  <a:lnTo>
                    <a:pt x="826" y="2302"/>
                  </a:lnTo>
                  <a:lnTo>
                    <a:pt x="826" y="2306"/>
                  </a:lnTo>
                  <a:lnTo>
                    <a:pt x="826" y="2308"/>
                  </a:lnTo>
                  <a:lnTo>
                    <a:pt x="828" y="2311"/>
                  </a:lnTo>
                  <a:lnTo>
                    <a:pt x="830" y="2312"/>
                  </a:lnTo>
                  <a:lnTo>
                    <a:pt x="834" y="2312"/>
                  </a:lnTo>
                  <a:lnTo>
                    <a:pt x="836" y="2312"/>
                  </a:lnTo>
                  <a:lnTo>
                    <a:pt x="837" y="2310"/>
                  </a:lnTo>
                  <a:lnTo>
                    <a:pt x="840" y="2307"/>
                  </a:lnTo>
                  <a:lnTo>
                    <a:pt x="840" y="2305"/>
                  </a:lnTo>
                  <a:lnTo>
                    <a:pt x="839" y="2302"/>
                  </a:lnTo>
                  <a:lnTo>
                    <a:pt x="837" y="2300"/>
                  </a:lnTo>
                  <a:lnTo>
                    <a:pt x="835" y="2299"/>
                  </a:lnTo>
                  <a:lnTo>
                    <a:pt x="832" y="2298"/>
                  </a:lnTo>
                  <a:lnTo>
                    <a:pt x="830" y="2299"/>
                  </a:lnTo>
                  <a:lnTo>
                    <a:pt x="828" y="2300"/>
                  </a:lnTo>
                  <a:close/>
                  <a:moveTo>
                    <a:pt x="866" y="2264"/>
                  </a:moveTo>
                  <a:lnTo>
                    <a:pt x="866" y="2264"/>
                  </a:lnTo>
                  <a:lnTo>
                    <a:pt x="863" y="2265"/>
                  </a:lnTo>
                  <a:lnTo>
                    <a:pt x="861" y="2266"/>
                  </a:lnTo>
                  <a:lnTo>
                    <a:pt x="860" y="2269"/>
                  </a:lnTo>
                  <a:lnTo>
                    <a:pt x="860" y="2271"/>
                  </a:lnTo>
                  <a:lnTo>
                    <a:pt x="860" y="2275"/>
                  </a:lnTo>
                  <a:lnTo>
                    <a:pt x="861" y="2276"/>
                  </a:lnTo>
                  <a:lnTo>
                    <a:pt x="863" y="2278"/>
                  </a:lnTo>
                  <a:lnTo>
                    <a:pt x="866" y="2278"/>
                  </a:lnTo>
                  <a:lnTo>
                    <a:pt x="870" y="2277"/>
                  </a:lnTo>
                  <a:lnTo>
                    <a:pt x="871" y="2276"/>
                  </a:lnTo>
                  <a:lnTo>
                    <a:pt x="872" y="2274"/>
                  </a:lnTo>
                  <a:lnTo>
                    <a:pt x="873" y="2271"/>
                  </a:lnTo>
                  <a:lnTo>
                    <a:pt x="872" y="2269"/>
                  </a:lnTo>
                  <a:lnTo>
                    <a:pt x="871" y="2266"/>
                  </a:lnTo>
                  <a:lnTo>
                    <a:pt x="868" y="2264"/>
                  </a:lnTo>
                  <a:lnTo>
                    <a:pt x="866" y="2264"/>
                  </a:lnTo>
                  <a:close/>
                  <a:moveTo>
                    <a:pt x="902" y="2243"/>
                  </a:moveTo>
                  <a:lnTo>
                    <a:pt x="902" y="2243"/>
                  </a:lnTo>
                  <a:lnTo>
                    <a:pt x="899" y="2243"/>
                  </a:lnTo>
                  <a:lnTo>
                    <a:pt x="897" y="2245"/>
                  </a:lnTo>
                  <a:lnTo>
                    <a:pt x="895" y="2247"/>
                  </a:lnTo>
                  <a:lnTo>
                    <a:pt x="894" y="2251"/>
                  </a:lnTo>
                  <a:lnTo>
                    <a:pt x="895" y="2253"/>
                  </a:lnTo>
                  <a:lnTo>
                    <a:pt x="897" y="2255"/>
                  </a:lnTo>
                  <a:lnTo>
                    <a:pt x="899" y="2257"/>
                  </a:lnTo>
                  <a:lnTo>
                    <a:pt x="902" y="2258"/>
                  </a:lnTo>
                  <a:lnTo>
                    <a:pt x="904" y="2257"/>
                  </a:lnTo>
                  <a:lnTo>
                    <a:pt x="907" y="2255"/>
                  </a:lnTo>
                  <a:lnTo>
                    <a:pt x="908" y="2253"/>
                  </a:lnTo>
                  <a:lnTo>
                    <a:pt x="909" y="2249"/>
                  </a:lnTo>
                  <a:lnTo>
                    <a:pt x="908" y="2247"/>
                  </a:lnTo>
                  <a:lnTo>
                    <a:pt x="907" y="2245"/>
                  </a:lnTo>
                  <a:lnTo>
                    <a:pt x="904" y="2243"/>
                  </a:lnTo>
                  <a:lnTo>
                    <a:pt x="902" y="2243"/>
                  </a:lnTo>
                  <a:close/>
                  <a:moveTo>
                    <a:pt x="942" y="2216"/>
                  </a:moveTo>
                  <a:lnTo>
                    <a:pt x="942" y="2216"/>
                  </a:lnTo>
                  <a:lnTo>
                    <a:pt x="940" y="2217"/>
                  </a:lnTo>
                  <a:lnTo>
                    <a:pt x="938" y="2218"/>
                  </a:lnTo>
                  <a:lnTo>
                    <a:pt x="936" y="2221"/>
                  </a:lnTo>
                  <a:lnTo>
                    <a:pt x="936" y="2224"/>
                  </a:lnTo>
                  <a:lnTo>
                    <a:pt x="936" y="2227"/>
                  </a:lnTo>
                  <a:lnTo>
                    <a:pt x="939" y="2229"/>
                  </a:lnTo>
                  <a:lnTo>
                    <a:pt x="940" y="2230"/>
                  </a:lnTo>
                  <a:lnTo>
                    <a:pt x="944" y="2230"/>
                  </a:lnTo>
                  <a:lnTo>
                    <a:pt x="946" y="2230"/>
                  </a:lnTo>
                  <a:lnTo>
                    <a:pt x="947" y="2228"/>
                  </a:lnTo>
                  <a:lnTo>
                    <a:pt x="950" y="2225"/>
                  </a:lnTo>
                  <a:lnTo>
                    <a:pt x="950" y="2223"/>
                  </a:lnTo>
                  <a:lnTo>
                    <a:pt x="949" y="2221"/>
                  </a:lnTo>
                  <a:lnTo>
                    <a:pt x="947" y="2218"/>
                  </a:lnTo>
                  <a:lnTo>
                    <a:pt x="945" y="2217"/>
                  </a:lnTo>
                  <a:lnTo>
                    <a:pt x="942" y="2216"/>
                  </a:lnTo>
                  <a:close/>
                  <a:moveTo>
                    <a:pt x="981" y="2300"/>
                  </a:moveTo>
                  <a:lnTo>
                    <a:pt x="981" y="2300"/>
                  </a:lnTo>
                  <a:lnTo>
                    <a:pt x="980" y="2302"/>
                  </a:lnTo>
                  <a:lnTo>
                    <a:pt x="980" y="2305"/>
                  </a:lnTo>
                  <a:lnTo>
                    <a:pt x="980" y="2308"/>
                  </a:lnTo>
                  <a:lnTo>
                    <a:pt x="981" y="2310"/>
                  </a:lnTo>
                  <a:lnTo>
                    <a:pt x="983" y="2312"/>
                  </a:lnTo>
                  <a:lnTo>
                    <a:pt x="987" y="2312"/>
                  </a:lnTo>
                  <a:lnTo>
                    <a:pt x="989" y="2311"/>
                  </a:lnTo>
                  <a:lnTo>
                    <a:pt x="991" y="2310"/>
                  </a:lnTo>
                  <a:lnTo>
                    <a:pt x="992" y="2307"/>
                  </a:lnTo>
                  <a:lnTo>
                    <a:pt x="993" y="2305"/>
                  </a:lnTo>
                  <a:lnTo>
                    <a:pt x="992" y="2301"/>
                  </a:lnTo>
                  <a:lnTo>
                    <a:pt x="991" y="2299"/>
                  </a:lnTo>
                  <a:lnTo>
                    <a:pt x="988" y="2298"/>
                  </a:lnTo>
                  <a:lnTo>
                    <a:pt x="986" y="2298"/>
                  </a:lnTo>
                  <a:lnTo>
                    <a:pt x="983" y="2299"/>
                  </a:lnTo>
                  <a:lnTo>
                    <a:pt x="981" y="2300"/>
                  </a:lnTo>
                  <a:close/>
                  <a:moveTo>
                    <a:pt x="959" y="2258"/>
                  </a:moveTo>
                  <a:lnTo>
                    <a:pt x="959" y="2258"/>
                  </a:lnTo>
                  <a:lnTo>
                    <a:pt x="957" y="2260"/>
                  </a:lnTo>
                  <a:lnTo>
                    <a:pt x="957" y="2263"/>
                  </a:lnTo>
                  <a:lnTo>
                    <a:pt x="959" y="2265"/>
                  </a:lnTo>
                  <a:lnTo>
                    <a:pt x="960" y="2268"/>
                  </a:lnTo>
                  <a:lnTo>
                    <a:pt x="962" y="2269"/>
                  </a:lnTo>
                  <a:lnTo>
                    <a:pt x="965" y="2269"/>
                  </a:lnTo>
                  <a:lnTo>
                    <a:pt x="967" y="2269"/>
                  </a:lnTo>
                  <a:lnTo>
                    <a:pt x="970" y="2266"/>
                  </a:lnTo>
                  <a:lnTo>
                    <a:pt x="971" y="2264"/>
                  </a:lnTo>
                  <a:lnTo>
                    <a:pt x="971" y="2261"/>
                  </a:lnTo>
                  <a:lnTo>
                    <a:pt x="971" y="2259"/>
                  </a:lnTo>
                  <a:lnTo>
                    <a:pt x="968" y="2257"/>
                  </a:lnTo>
                  <a:lnTo>
                    <a:pt x="966" y="2255"/>
                  </a:lnTo>
                  <a:lnTo>
                    <a:pt x="963" y="2255"/>
                  </a:lnTo>
                  <a:lnTo>
                    <a:pt x="961" y="2255"/>
                  </a:lnTo>
                  <a:lnTo>
                    <a:pt x="959" y="2258"/>
                  </a:lnTo>
                  <a:close/>
                  <a:moveTo>
                    <a:pt x="996" y="2340"/>
                  </a:moveTo>
                  <a:lnTo>
                    <a:pt x="996" y="2340"/>
                  </a:lnTo>
                  <a:lnTo>
                    <a:pt x="994" y="2342"/>
                  </a:lnTo>
                  <a:lnTo>
                    <a:pt x="994" y="2345"/>
                  </a:lnTo>
                  <a:lnTo>
                    <a:pt x="994" y="2348"/>
                  </a:lnTo>
                  <a:lnTo>
                    <a:pt x="997" y="2351"/>
                  </a:lnTo>
                  <a:lnTo>
                    <a:pt x="999" y="2352"/>
                  </a:lnTo>
                  <a:lnTo>
                    <a:pt x="1002" y="2352"/>
                  </a:lnTo>
                  <a:lnTo>
                    <a:pt x="1004" y="2351"/>
                  </a:lnTo>
                  <a:lnTo>
                    <a:pt x="1007" y="2349"/>
                  </a:lnTo>
                  <a:lnTo>
                    <a:pt x="1008" y="2347"/>
                  </a:lnTo>
                  <a:lnTo>
                    <a:pt x="1008" y="2345"/>
                  </a:lnTo>
                  <a:lnTo>
                    <a:pt x="1008" y="2341"/>
                  </a:lnTo>
                  <a:lnTo>
                    <a:pt x="1006" y="2340"/>
                  </a:lnTo>
                  <a:lnTo>
                    <a:pt x="1003" y="2337"/>
                  </a:lnTo>
                  <a:lnTo>
                    <a:pt x="1001" y="2337"/>
                  </a:lnTo>
                  <a:lnTo>
                    <a:pt x="998" y="2339"/>
                  </a:lnTo>
                  <a:lnTo>
                    <a:pt x="996" y="2340"/>
                  </a:lnTo>
                  <a:close/>
                  <a:moveTo>
                    <a:pt x="1027" y="2298"/>
                  </a:moveTo>
                  <a:lnTo>
                    <a:pt x="1027" y="2298"/>
                  </a:lnTo>
                  <a:lnTo>
                    <a:pt x="1024" y="2299"/>
                  </a:lnTo>
                  <a:lnTo>
                    <a:pt x="1023" y="2300"/>
                  </a:lnTo>
                  <a:lnTo>
                    <a:pt x="1022" y="2302"/>
                  </a:lnTo>
                  <a:lnTo>
                    <a:pt x="1022" y="2306"/>
                  </a:lnTo>
                  <a:lnTo>
                    <a:pt x="1023" y="2308"/>
                  </a:lnTo>
                  <a:lnTo>
                    <a:pt x="1025" y="2310"/>
                  </a:lnTo>
                  <a:lnTo>
                    <a:pt x="1028" y="2311"/>
                  </a:lnTo>
                  <a:lnTo>
                    <a:pt x="1030" y="2311"/>
                  </a:lnTo>
                  <a:lnTo>
                    <a:pt x="1033" y="2310"/>
                  </a:lnTo>
                  <a:lnTo>
                    <a:pt x="1034" y="2307"/>
                  </a:lnTo>
                  <a:lnTo>
                    <a:pt x="1035" y="2305"/>
                  </a:lnTo>
                  <a:lnTo>
                    <a:pt x="1035" y="2302"/>
                  </a:lnTo>
                  <a:lnTo>
                    <a:pt x="1034" y="2300"/>
                  </a:lnTo>
                  <a:lnTo>
                    <a:pt x="1031" y="2298"/>
                  </a:lnTo>
                  <a:lnTo>
                    <a:pt x="1029" y="2296"/>
                  </a:lnTo>
                  <a:lnTo>
                    <a:pt x="1027" y="2298"/>
                  </a:lnTo>
                  <a:close/>
                  <a:moveTo>
                    <a:pt x="1056" y="2269"/>
                  </a:moveTo>
                  <a:lnTo>
                    <a:pt x="1056" y="2269"/>
                  </a:lnTo>
                  <a:lnTo>
                    <a:pt x="1054" y="2270"/>
                  </a:lnTo>
                  <a:lnTo>
                    <a:pt x="1053" y="2271"/>
                  </a:lnTo>
                  <a:lnTo>
                    <a:pt x="1051" y="2275"/>
                  </a:lnTo>
                  <a:lnTo>
                    <a:pt x="1051" y="2277"/>
                  </a:lnTo>
                  <a:lnTo>
                    <a:pt x="1053" y="2280"/>
                  </a:lnTo>
                  <a:lnTo>
                    <a:pt x="1055" y="2282"/>
                  </a:lnTo>
                  <a:lnTo>
                    <a:pt x="1057" y="2282"/>
                  </a:lnTo>
                  <a:lnTo>
                    <a:pt x="1060" y="2282"/>
                  </a:lnTo>
                  <a:lnTo>
                    <a:pt x="1062" y="2281"/>
                  </a:lnTo>
                  <a:lnTo>
                    <a:pt x="1065" y="2278"/>
                  </a:lnTo>
                  <a:lnTo>
                    <a:pt x="1065" y="2276"/>
                  </a:lnTo>
                  <a:lnTo>
                    <a:pt x="1065" y="2274"/>
                  </a:lnTo>
                  <a:lnTo>
                    <a:pt x="1064" y="2271"/>
                  </a:lnTo>
                  <a:lnTo>
                    <a:pt x="1062" y="2269"/>
                  </a:lnTo>
                  <a:lnTo>
                    <a:pt x="1060" y="2268"/>
                  </a:lnTo>
                  <a:lnTo>
                    <a:pt x="1056" y="2269"/>
                  </a:lnTo>
                  <a:close/>
                  <a:moveTo>
                    <a:pt x="1091" y="2233"/>
                  </a:moveTo>
                  <a:lnTo>
                    <a:pt x="1091" y="2233"/>
                  </a:lnTo>
                  <a:lnTo>
                    <a:pt x="1088" y="2234"/>
                  </a:lnTo>
                  <a:lnTo>
                    <a:pt x="1087" y="2236"/>
                  </a:lnTo>
                  <a:lnTo>
                    <a:pt x="1086" y="2239"/>
                  </a:lnTo>
                  <a:lnTo>
                    <a:pt x="1086" y="2241"/>
                  </a:lnTo>
                  <a:lnTo>
                    <a:pt x="1087" y="2243"/>
                  </a:lnTo>
                  <a:lnTo>
                    <a:pt x="1090" y="2246"/>
                  </a:lnTo>
                  <a:lnTo>
                    <a:pt x="1092" y="2247"/>
                  </a:lnTo>
                  <a:lnTo>
                    <a:pt x="1095" y="2247"/>
                  </a:lnTo>
                  <a:lnTo>
                    <a:pt x="1097" y="2246"/>
                  </a:lnTo>
                  <a:lnTo>
                    <a:pt x="1099" y="2243"/>
                  </a:lnTo>
                  <a:lnTo>
                    <a:pt x="1099" y="2241"/>
                  </a:lnTo>
                  <a:lnTo>
                    <a:pt x="1099" y="2237"/>
                  </a:lnTo>
                  <a:lnTo>
                    <a:pt x="1098" y="2235"/>
                  </a:lnTo>
                  <a:lnTo>
                    <a:pt x="1097" y="2234"/>
                  </a:lnTo>
                  <a:lnTo>
                    <a:pt x="1095" y="2233"/>
                  </a:lnTo>
                  <a:lnTo>
                    <a:pt x="1091" y="2233"/>
                  </a:lnTo>
                  <a:close/>
                  <a:moveTo>
                    <a:pt x="1146" y="2306"/>
                  </a:moveTo>
                  <a:lnTo>
                    <a:pt x="1146" y="2306"/>
                  </a:lnTo>
                  <a:lnTo>
                    <a:pt x="1145" y="2308"/>
                  </a:lnTo>
                  <a:lnTo>
                    <a:pt x="1145" y="2311"/>
                  </a:lnTo>
                  <a:lnTo>
                    <a:pt x="1146" y="2313"/>
                  </a:lnTo>
                  <a:lnTo>
                    <a:pt x="1149" y="2316"/>
                  </a:lnTo>
                  <a:lnTo>
                    <a:pt x="1151" y="2316"/>
                  </a:lnTo>
                  <a:lnTo>
                    <a:pt x="1154" y="2316"/>
                  </a:lnTo>
                  <a:lnTo>
                    <a:pt x="1156" y="2315"/>
                  </a:lnTo>
                  <a:lnTo>
                    <a:pt x="1159" y="2312"/>
                  </a:lnTo>
                  <a:lnTo>
                    <a:pt x="1159" y="2310"/>
                  </a:lnTo>
                  <a:lnTo>
                    <a:pt x="1159" y="2307"/>
                  </a:lnTo>
                  <a:lnTo>
                    <a:pt x="1158" y="2305"/>
                  </a:lnTo>
                  <a:lnTo>
                    <a:pt x="1156" y="2302"/>
                  </a:lnTo>
                  <a:lnTo>
                    <a:pt x="1153" y="2302"/>
                  </a:lnTo>
                  <a:lnTo>
                    <a:pt x="1150" y="2302"/>
                  </a:lnTo>
                  <a:lnTo>
                    <a:pt x="1148" y="2304"/>
                  </a:lnTo>
                  <a:lnTo>
                    <a:pt x="1146" y="2306"/>
                  </a:lnTo>
                  <a:close/>
                  <a:moveTo>
                    <a:pt x="1116" y="2269"/>
                  </a:moveTo>
                  <a:lnTo>
                    <a:pt x="1116" y="2269"/>
                  </a:lnTo>
                  <a:lnTo>
                    <a:pt x="1116" y="2271"/>
                  </a:lnTo>
                  <a:lnTo>
                    <a:pt x="1116" y="2275"/>
                  </a:lnTo>
                  <a:lnTo>
                    <a:pt x="1117" y="2277"/>
                  </a:lnTo>
                  <a:lnTo>
                    <a:pt x="1119" y="2278"/>
                  </a:lnTo>
                  <a:lnTo>
                    <a:pt x="1122" y="2280"/>
                  </a:lnTo>
                  <a:lnTo>
                    <a:pt x="1124" y="2280"/>
                  </a:lnTo>
                  <a:lnTo>
                    <a:pt x="1127" y="2278"/>
                  </a:lnTo>
                  <a:lnTo>
                    <a:pt x="1128" y="2276"/>
                  </a:lnTo>
                  <a:lnTo>
                    <a:pt x="1129" y="2274"/>
                  </a:lnTo>
                  <a:lnTo>
                    <a:pt x="1129" y="2270"/>
                  </a:lnTo>
                  <a:lnTo>
                    <a:pt x="1128" y="2268"/>
                  </a:lnTo>
                  <a:lnTo>
                    <a:pt x="1125" y="2266"/>
                  </a:lnTo>
                  <a:lnTo>
                    <a:pt x="1123" y="2265"/>
                  </a:lnTo>
                  <a:lnTo>
                    <a:pt x="1121" y="2265"/>
                  </a:lnTo>
                  <a:lnTo>
                    <a:pt x="1118" y="2266"/>
                  </a:lnTo>
                  <a:lnTo>
                    <a:pt x="1116" y="2269"/>
                  </a:lnTo>
                  <a:close/>
                  <a:moveTo>
                    <a:pt x="1170" y="2341"/>
                  </a:moveTo>
                  <a:lnTo>
                    <a:pt x="1170" y="2341"/>
                  </a:lnTo>
                  <a:lnTo>
                    <a:pt x="1169" y="2343"/>
                  </a:lnTo>
                  <a:lnTo>
                    <a:pt x="1169" y="2347"/>
                  </a:lnTo>
                  <a:lnTo>
                    <a:pt x="1170" y="2349"/>
                  </a:lnTo>
                  <a:lnTo>
                    <a:pt x="1172" y="2351"/>
                  </a:lnTo>
                  <a:lnTo>
                    <a:pt x="1175" y="2352"/>
                  </a:lnTo>
                  <a:lnTo>
                    <a:pt x="1177" y="2352"/>
                  </a:lnTo>
                  <a:lnTo>
                    <a:pt x="1180" y="2351"/>
                  </a:lnTo>
                  <a:lnTo>
                    <a:pt x="1182" y="2348"/>
                  </a:lnTo>
                  <a:lnTo>
                    <a:pt x="1182" y="2345"/>
                  </a:lnTo>
                  <a:lnTo>
                    <a:pt x="1182" y="2342"/>
                  </a:lnTo>
                  <a:lnTo>
                    <a:pt x="1181" y="2340"/>
                  </a:lnTo>
                  <a:lnTo>
                    <a:pt x="1179" y="2339"/>
                  </a:lnTo>
                  <a:lnTo>
                    <a:pt x="1176" y="2337"/>
                  </a:lnTo>
                  <a:lnTo>
                    <a:pt x="1174" y="2337"/>
                  </a:lnTo>
                  <a:lnTo>
                    <a:pt x="1171" y="2339"/>
                  </a:lnTo>
                  <a:lnTo>
                    <a:pt x="1170" y="2341"/>
                  </a:lnTo>
                  <a:close/>
                  <a:moveTo>
                    <a:pt x="1206" y="2305"/>
                  </a:moveTo>
                  <a:lnTo>
                    <a:pt x="1206" y="2305"/>
                  </a:lnTo>
                  <a:lnTo>
                    <a:pt x="1203" y="2306"/>
                  </a:lnTo>
                  <a:lnTo>
                    <a:pt x="1202" y="2307"/>
                  </a:lnTo>
                  <a:lnTo>
                    <a:pt x="1201" y="2310"/>
                  </a:lnTo>
                  <a:lnTo>
                    <a:pt x="1201" y="2313"/>
                  </a:lnTo>
                  <a:lnTo>
                    <a:pt x="1202" y="2316"/>
                  </a:lnTo>
                  <a:lnTo>
                    <a:pt x="1205" y="2317"/>
                  </a:lnTo>
                  <a:lnTo>
                    <a:pt x="1207" y="2318"/>
                  </a:lnTo>
                  <a:lnTo>
                    <a:pt x="1210" y="2318"/>
                  </a:lnTo>
                  <a:lnTo>
                    <a:pt x="1212" y="2317"/>
                  </a:lnTo>
                  <a:lnTo>
                    <a:pt x="1213" y="2315"/>
                  </a:lnTo>
                  <a:lnTo>
                    <a:pt x="1214" y="2312"/>
                  </a:lnTo>
                  <a:lnTo>
                    <a:pt x="1214" y="2310"/>
                  </a:lnTo>
                  <a:lnTo>
                    <a:pt x="1213" y="2307"/>
                  </a:lnTo>
                  <a:lnTo>
                    <a:pt x="1211" y="2305"/>
                  </a:lnTo>
                  <a:lnTo>
                    <a:pt x="1208" y="2304"/>
                  </a:lnTo>
                  <a:lnTo>
                    <a:pt x="1206" y="2305"/>
                  </a:lnTo>
                  <a:close/>
                  <a:moveTo>
                    <a:pt x="1237" y="2276"/>
                  </a:moveTo>
                  <a:lnTo>
                    <a:pt x="1237" y="2276"/>
                  </a:lnTo>
                  <a:lnTo>
                    <a:pt x="1234" y="2277"/>
                  </a:lnTo>
                  <a:lnTo>
                    <a:pt x="1232" y="2278"/>
                  </a:lnTo>
                  <a:lnTo>
                    <a:pt x="1231" y="2282"/>
                  </a:lnTo>
                  <a:lnTo>
                    <a:pt x="1232" y="2284"/>
                  </a:lnTo>
                  <a:lnTo>
                    <a:pt x="1233" y="2287"/>
                  </a:lnTo>
                  <a:lnTo>
                    <a:pt x="1234" y="2289"/>
                  </a:lnTo>
                  <a:lnTo>
                    <a:pt x="1237" y="2289"/>
                  </a:lnTo>
                  <a:lnTo>
                    <a:pt x="1239" y="2289"/>
                  </a:lnTo>
                  <a:lnTo>
                    <a:pt x="1242" y="2288"/>
                  </a:lnTo>
                  <a:lnTo>
                    <a:pt x="1244" y="2286"/>
                  </a:lnTo>
                  <a:lnTo>
                    <a:pt x="1245" y="2283"/>
                  </a:lnTo>
                  <a:lnTo>
                    <a:pt x="1244" y="2281"/>
                  </a:lnTo>
                  <a:lnTo>
                    <a:pt x="1243" y="2278"/>
                  </a:lnTo>
                  <a:lnTo>
                    <a:pt x="1242" y="2276"/>
                  </a:lnTo>
                  <a:lnTo>
                    <a:pt x="1239" y="2275"/>
                  </a:lnTo>
                  <a:lnTo>
                    <a:pt x="1237" y="2276"/>
                  </a:lnTo>
                  <a:close/>
                  <a:moveTo>
                    <a:pt x="1271" y="2240"/>
                  </a:moveTo>
                  <a:lnTo>
                    <a:pt x="1271" y="2240"/>
                  </a:lnTo>
                  <a:lnTo>
                    <a:pt x="1269" y="2241"/>
                  </a:lnTo>
                  <a:lnTo>
                    <a:pt x="1266" y="2243"/>
                  </a:lnTo>
                  <a:lnTo>
                    <a:pt x="1265" y="2246"/>
                  </a:lnTo>
                  <a:lnTo>
                    <a:pt x="1266" y="2248"/>
                  </a:lnTo>
                  <a:lnTo>
                    <a:pt x="1268" y="2251"/>
                  </a:lnTo>
                  <a:lnTo>
                    <a:pt x="1269" y="2253"/>
                  </a:lnTo>
                  <a:lnTo>
                    <a:pt x="1271" y="2254"/>
                  </a:lnTo>
                  <a:lnTo>
                    <a:pt x="1274" y="2254"/>
                  </a:lnTo>
                  <a:lnTo>
                    <a:pt x="1276" y="2253"/>
                  </a:lnTo>
                  <a:lnTo>
                    <a:pt x="1279" y="2251"/>
                  </a:lnTo>
                  <a:lnTo>
                    <a:pt x="1280" y="2248"/>
                  </a:lnTo>
                  <a:lnTo>
                    <a:pt x="1279" y="2245"/>
                  </a:lnTo>
                  <a:lnTo>
                    <a:pt x="1278" y="2242"/>
                  </a:lnTo>
                  <a:lnTo>
                    <a:pt x="1276" y="2241"/>
                  </a:lnTo>
                  <a:lnTo>
                    <a:pt x="1274" y="2240"/>
                  </a:lnTo>
                  <a:lnTo>
                    <a:pt x="1271" y="2240"/>
                  </a:lnTo>
                  <a:close/>
                  <a:moveTo>
                    <a:pt x="1326" y="2313"/>
                  </a:moveTo>
                  <a:lnTo>
                    <a:pt x="1326" y="2313"/>
                  </a:lnTo>
                  <a:lnTo>
                    <a:pt x="1324" y="2316"/>
                  </a:lnTo>
                  <a:lnTo>
                    <a:pt x="1326" y="2318"/>
                  </a:lnTo>
                  <a:lnTo>
                    <a:pt x="1327" y="2321"/>
                  </a:lnTo>
                  <a:lnTo>
                    <a:pt x="1328" y="2323"/>
                  </a:lnTo>
                  <a:lnTo>
                    <a:pt x="1331" y="2323"/>
                  </a:lnTo>
                  <a:lnTo>
                    <a:pt x="1334" y="2323"/>
                  </a:lnTo>
                  <a:lnTo>
                    <a:pt x="1337" y="2322"/>
                  </a:lnTo>
                  <a:lnTo>
                    <a:pt x="1338" y="2319"/>
                  </a:lnTo>
                  <a:lnTo>
                    <a:pt x="1339" y="2317"/>
                  </a:lnTo>
                  <a:lnTo>
                    <a:pt x="1338" y="2315"/>
                  </a:lnTo>
                  <a:lnTo>
                    <a:pt x="1337" y="2312"/>
                  </a:lnTo>
                  <a:lnTo>
                    <a:pt x="1336" y="2310"/>
                  </a:lnTo>
                  <a:lnTo>
                    <a:pt x="1333" y="2310"/>
                  </a:lnTo>
                  <a:lnTo>
                    <a:pt x="1329" y="2310"/>
                  </a:lnTo>
                  <a:lnTo>
                    <a:pt x="1327" y="2311"/>
                  </a:lnTo>
                  <a:lnTo>
                    <a:pt x="1326" y="2313"/>
                  </a:lnTo>
                  <a:close/>
                  <a:moveTo>
                    <a:pt x="1296" y="2276"/>
                  </a:moveTo>
                  <a:lnTo>
                    <a:pt x="1296" y="2276"/>
                  </a:lnTo>
                  <a:lnTo>
                    <a:pt x="1295" y="2280"/>
                  </a:lnTo>
                  <a:lnTo>
                    <a:pt x="1295" y="2282"/>
                  </a:lnTo>
                  <a:lnTo>
                    <a:pt x="1296" y="2284"/>
                  </a:lnTo>
                  <a:lnTo>
                    <a:pt x="1299" y="2286"/>
                  </a:lnTo>
                  <a:lnTo>
                    <a:pt x="1301" y="2287"/>
                  </a:lnTo>
                  <a:lnTo>
                    <a:pt x="1303" y="2287"/>
                  </a:lnTo>
                  <a:lnTo>
                    <a:pt x="1306" y="2286"/>
                  </a:lnTo>
                  <a:lnTo>
                    <a:pt x="1308" y="2283"/>
                  </a:lnTo>
                  <a:lnTo>
                    <a:pt x="1308" y="2281"/>
                  </a:lnTo>
                  <a:lnTo>
                    <a:pt x="1308" y="2277"/>
                  </a:lnTo>
                  <a:lnTo>
                    <a:pt x="1307" y="2275"/>
                  </a:lnTo>
                  <a:lnTo>
                    <a:pt x="1305" y="2274"/>
                  </a:lnTo>
                  <a:lnTo>
                    <a:pt x="1302" y="2272"/>
                  </a:lnTo>
                  <a:lnTo>
                    <a:pt x="1300" y="2272"/>
                  </a:lnTo>
                  <a:lnTo>
                    <a:pt x="1297" y="2274"/>
                  </a:lnTo>
                  <a:lnTo>
                    <a:pt x="1296" y="2276"/>
                  </a:lnTo>
                  <a:close/>
                  <a:moveTo>
                    <a:pt x="1349" y="2348"/>
                  </a:moveTo>
                  <a:lnTo>
                    <a:pt x="1349" y="2348"/>
                  </a:lnTo>
                  <a:lnTo>
                    <a:pt x="1348" y="2351"/>
                  </a:lnTo>
                  <a:lnTo>
                    <a:pt x="1349" y="2354"/>
                  </a:lnTo>
                  <a:lnTo>
                    <a:pt x="1350" y="2357"/>
                  </a:lnTo>
                  <a:lnTo>
                    <a:pt x="1352" y="2358"/>
                  </a:lnTo>
                  <a:lnTo>
                    <a:pt x="1354" y="2359"/>
                  </a:lnTo>
                  <a:lnTo>
                    <a:pt x="1358" y="2359"/>
                  </a:lnTo>
                  <a:lnTo>
                    <a:pt x="1359" y="2358"/>
                  </a:lnTo>
                  <a:lnTo>
                    <a:pt x="1362" y="2355"/>
                  </a:lnTo>
                  <a:lnTo>
                    <a:pt x="1363" y="2352"/>
                  </a:lnTo>
                  <a:lnTo>
                    <a:pt x="1362" y="2349"/>
                  </a:lnTo>
                  <a:lnTo>
                    <a:pt x="1360" y="2347"/>
                  </a:lnTo>
                  <a:lnTo>
                    <a:pt x="1359" y="2346"/>
                  </a:lnTo>
                  <a:lnTo>
                    <a:pt x="1355" y="2345"/>
                  </a:lnTo>
                  <a:lnTo>
                    <a:pt x="1353" y="2345"/>
                  </a:lnTo>
                  <a:lnTo>
                    <a:pt x="1350" y="2346"/>
                  </a:lnTo>
                  <a:lnTo>
                    <a:pt x="1349" y="2348"/>
                  </a:lnTo>
                  <a:close/>
                  <a:moveTo>
                    <a:pt x="1379" y="2304"/>
                  </a:moveTo>
                  <a:lnTo>
                    <a:pt x="1379" y="2304"/>
                  </a:lnTo>
                  <a:lnTo>
                    <a:pt x="1376" y="2305"/>
                  </a:lnTo>
                  <a:lnTo>
                    <a:pt x="1374" y="2307"/>
                  </a:lnTo>
                  <a:lnTo>
                    <a:pt x="1374" y="2310"/>
                  </a:lnTo>
                  <a:lnTo>
                    <a:pt x="1374" y="2313"/>
                  </a:lnTo>
                  <a:lnTo>
                    <a:pt x="1375" y="2316"/>
                  </a:lnTo>
                  <a:lnTo>
                    <a:pt x="1378" y="2317"/>
                  </a:lnTo>
                  <a:lnTo>
                    <a:pt x="1380" y="2318"/>
                  </a:lnTo>
                  <a:lnTo>
                    <a:pt x="1383" y="2318"/>
                  </a:lnTo>
                  <a:lnTo>
                    <a:pt x="1385" y="2317"/>
                  </a:lnTo>
                  <a:lnTo>
                    <a:pt x="1386" y="2315"/>
                  </a:lnTo>
                  <a:lnTo>
                    <a:pt x="1388" y="2312"/>
                  </a:lnTo>
                  <a:lnTo>
                    <a:pt x="1388" y="2310"/>
                  </a:lnTo>
                  <a:lnTo>
                    <a:pt x="1386" y="2306"/>
                  </a:lnTo>
                  <a:lnTo>
                    <a:pt x="1384" y="2305"/>
                  </a:lnTo>
                  <a:lnTo>
                    <a:pt x="1381" y="2304"/>
                  </a:lnTo>
                  <a:lnTo>
                    <a:pt x="1379" y="2304"/>
                  </a:lnTo>
                  <a:close/>
                  <a:moveTo>
                    <a:pt x="1409" y="2275"/>
                  </a:moveTo>
                  <a:lnTo>
                    <a:pt x="1409" y="2275"/>
                  </a:lnTo>
                  <a:lnTo>
                    <a:pt x="1406" y="2276"/>
                  </a:lnTo>
                  <a:lnTo>
                    <a:pt x="1405" y="2278"/>
                  </a:lnTo>
                  <a:lnTo>
                    <a:pt x="1404" y="2281"/>
                  </a:lnTo>
                  <a:lnTo>
                    <a:pt x="1404" y="2284"/>
                  </a:lnTo>
                  <a:lnTo>
                    <a:pt x="1405" y="2287"/>
                  </a:lnTo>
                  <a:lnTo>
                    <a:pt x="1407" y="2288"/>
                  </a:lnTo>
                  <a:lnTo>
                    <a:pt x="1410" y="2289"/>
                  </a:lnTo>
                  <a:lnTo>
                    <a:pt x="1412" y="2289"/>
                  </a:lnTo>
                  <a:lnTo>
                    <a:pt x="1415" y="2288"/>
                  </a:lnTo>
                  <a:lnTo>
                    <a:pt x="1417" y="2286"/>
                  </a:lnTo>
                  <a:lnTo>
                    <a:pt x="1417" y="2283"/>
                  </a:lnTo>
                  <a:lnTo>
                    <a:pt x="1417" y="2281"/>
                  </a:lnTo>
                  <a:lnTo>
                    <a:pt x="1416" y="2278"/>
                  </a:lnTo>
                  <a:lnTo>
                    <a:pt x="1415" y="2276"/>
                  </a:lnTo>
                  <a:lnTo>
                    <a:pt x="1412" y="2275"/>
                  </a:lnTo>
                  <a:lnTo>
                    <a:pt x="1409" y="2275"/>
                  </a:lnTo>
                  <a:close/>
                  <a:moveTo>
                    <a:pt x="1443" y="2240"/>
                  </a:moveTo>
                  <a:lnTo>
                    <a:pt x="1443" y="2240"/>
                  </a:lnTo>
                  <a:lnTo>
                    <a:pt x="1441" y="2241"/>
                  </a:lnTo>
                  <a:lnTo>
                    <a:pt x="1439" y="2243"/>
                  </a:lnTo>
                  <a:lnTo>
                    <a:pt x="1438" y="2246"/>
                  </a:lnTo>
                  <a:lnTo>
                    <a:pt x="1438" y="2248"/>
                  </a:lnTo>
                  <a:lnTo>
                    <a:pt x="1439" y="2251"/>
                  </a:lnTo>
                  <a:lnTo>
                    <a:pt x="1442" y="2253"/>
                  </a:lnTo>
                  <a:lnTo>
                    <a:pt x="1444" y="2254"/>
                  </a:lnTo>
                  <a:lnTo>
                    <a:pt x="1447" y="2253"/>
                  </a:lnTo>
                  <a:lnTo>
                    <a:pt x="1449" y="2252"/>
                  </a:lnTo>
                  <a:lnTo>
                    <a:pt x="1452" y="2251"/>
                  </a:lnTo>
                  <a:lnTo>
                    <a:pt x="1452" y="2247"/>
                  </a:lnTo>
                  <a:lnTo>
                    <a:pt x="1452" y="2245"/>
                  </a:lnTo>
                  <a:lnTo>
                    <a:pt x="1451" y="2242"/>
                  </a:lnTo>
                  <a:lnTo>
                    <a:pt x="1449" y="2240"/>
                  </a:lnTo>
                  <a:lnTo>
                    <a:pt x="1446" y="2240"/>
                  </a:lnTo>
                  <a:lnTo>
                    <a:pt x="1443" y="2240"/>
                  </a:lnTo>
                  <a:close/>
                  <a:moveTo>
                    <a:pt x="1499" y="2312"/>
                  </a:moveTo>
                  <a:lnTo>
                    <a:pt x="1499" y="2312"/>
                  </a:lnTo>
                  <a:lnTo>
                    <a:pt x="1498" y="2316"/>
                  </a:lnTo>
                  <a:lnTo>
                    <a:pt x="1498" y="2318"/>
                  </a:lnTo>
                  <a:lnTo>
                    <a:pt x="1499" y="2321"/>
                  </a:lnTo>
                  <a:lnTo>
                    <a:pt x="1501" y="2323"/>
                  </a:lnTo>
                  <a:lnTo>
                    <a:pt x="1504" y="2323"/>
                  </a:lnTo>
                  <a:lnTo>
                    <a:pt x="1506" y="2323"/>
                  </a:lnTo>
                  <a:lnTo>
                    <a:pt x="1509" y="2322"/>
                  </a:lnTo>
                  <a:lnTo>
                    <a:pt x="1511" y="2319"/>
                  </a:lnTo>
                  <a:lnTo>
                    <a:pt x="1511" y="2317"/>
                  </a:lnTo>
                  <a:lnTo>
                    <a:pt x="1511" y="2315"/>
                  </a:lnTo>
                  <a:lnTo>
                    <a:pt x="1510" y="2312"/>
                  </a:lnTo>
                  <a:lnTo>
                    <a:pt x="1507" y="2310"/>
                  </a:lnTo>
                  <a:lnTo>
                    <a:pt x="1505" y="2308"/>
                  </a:lnTo>
                  <a:lnTo>
                    <a:pt x="1503" y="2310"/>
                  </a:lnTo>
                  <a:lnTo>
                    <a:pt x="1500" y="2311"/>
                  </a:lnTo>
                  <a:lnTo>
                    <a:pt x="1499" y="2312"/>
                  </a:lnTo>
                  <a:close/>
                  <a:moveTo>
                    <a:pt x="1468" y="2276"/>
                  </a:moveTo>
                  <a:lnTo>
                    <a:pt x="1468" y="2276"/>
                  </a:lnTo>
                  <a:lnTo>
                    <a:pt x="1468" y="2278"/>
                  </a:lnTo>
                  <a:lnTo>
                    <a:pt x="1468" y="2282"/>
                  </a:lnTo>
                  <a:lnTo>
                    <a:pt x="1469" y="2284"/>
                  </a:lnTo>
                  <a:lnTo>
                    <a:pt x="1472" y="2286"/>
                  </a:lnTo>
                  <a:lnTo>
                    <a:pt x="1474" y="2287"/>
                  </a:lnTo>
                  <a:lnTo>
                    <a:pt x="1477" y="2287"/>
                  </a:lnTo>
                  <a:lnTo>
                    <a:pt x="1479" y="2286"/>
                  </a:lnTo>
                  <a:lnTo>
                    <a:pt x="1480" y="2283"/>
                  </a:lnTo>
                  <a:lnTo>
                    <a:pt x="1482" y="2280"/>
                  </a:lnTo>
                  <a:lnTo>
                    <a:pt x="1482" y="2277"/>
                  </a:lnTo>
                  <a:lnTo>
                    <a:pt x="1480" y="2275"/>
                  </a:lnTo>
                  <a:lnTo>
                    <a:pt x="1478" y="2274"/>
                  </a:lnTo>
                  <a:lnTo>
                    <a:pt x="1475" y="2272"/>
                  </a:lnTo>
                  <a:lnTo>
                    <a:pt x="1473" y="2272"/>
                  </a:lnTo>
                  <a:lnTo>
                    <a:pt x="1470" y="2274"/>
                  </a:lnTo>
                  <a:lnTo>
                    <a:pt x="1468" y="2276"/>
                  </a:lnTo>
                  <a:close/>
                  <a:moveTo>
                    <a:pt x="1522" y="2348"/>
                  </a:moveTo>
                  <a:lnTo>
                    <a:pt x="1522" y="2348"/>
                  </a:lnTo>
                  <a:lnTo>
                    <a:pt x="1521" y="2351"/>
                  </a:lnTo>
                  <a:lnTo>
                    <a:pt x="1521" y="2353"/>
                  </a:lnTo>
                  <a:lnTo>
                    <a:pt x="1522" y="2355"/>
                  </a:lnTo>
                  <a:lnTo>
                    <a:pt x="1525" y="2358"/>
                  </a:lnTo>
                  <a:lnTo>
                    <a:pt x="1527" y="2359"/>
                  </a:lnTo>
                  <a:lnTo>
                    <a:pt x="1530" y="2358"/>
                  </a:lnTo>
                  <a:lnTo>
                    <a:pt x="1532" y="2357"/>
                  </a:lnTo>
                  <a:lnTo>
                    <a:pt x="1535" y="2355"/>
                  </a:lnTo>
                  <a:lnTo>
                    <a:pt x="1535" y="2352"/>
                  </a:lnTo>
                  <a:lnTo>
                    <a:pt x="1535" y="2349"/>
                  </a:lnTo>
                  <a:lnTo>
                    <a:pt x="1533" y="2347"/>
                  </a:lnTo>
                  <a:lnTo>
                    <a:pt x="1531" y="2345"/>
                  </a:lnTo>
                  <a:lnTo>
                    <a:pt x="1528" y="2345"/>
                  </a:lnTo>
                  <a:lnTo>
                    <a:pt x="1526" y="2345"/>
                  </a:lnTo>
                  <a:lnTo>
                    <a:pt x="1524" y="2346"/>
                  </a:lnTo>
                  <a:lnTo>
                    <a:pt x="1522" y="2348"/>
                  </a:lnTo>
                  <a:close/>
                  <a:moveTo>
                    <a:pt x="1548" y="2304"/>
                  </a:moveTo>
                  <a:lnTo>
                    <a:pt x="1548" y="2304"/>
                  </a:lnTo>
                  <a:lnTo>
                    <a:pt x="1546" y="2306"/>
                  </a:lnTo>
                  <a:lnTo>
                    <a:pt x="1545" y="2307"/>
                  </a:lnTo>
                  <a:lnTo>
                    <a:pt x="1545" y="2311"/>
                  </a:lnTo>
                  <a:lnTo>
                    <a:pt x="1545" y="2313"/>
                  </a:lnTo>
                  <a:lnTo>
                    <a:pt x="1547" y="2316"/>
                  </a:lnTo>
                  <a:lnTo>
                    <a:pt x="1548" y="2317"/>
                  </a:lnTo>
                  <a:lnTo>
                    <a:pt x="1552" y="2318"/>
                  </a:lnTo>
                  <a:lnTo>
                    <a:pt x="1554" y="2317"/>
                  </a:lnTo>
                  <a:lnTo>
                    <a:pt x="1557" y="2316"/>
                  </a:lnTo>
                  <a:lnTo>
                    <a:pt x="1558" y="2313"/>
                  </a:lnTo>
                  <a:lnTo>
                    <a:pt x="1558" y="2311"/>
                  </a:lnTo>
                  <a:lnTo>
                    <a:pt x="1558" y="2307"/>
                  </a:lnTo>
                  <a:lnTo>
                    <a:pt x="1556" y="2305"/>
                  </a:lnTo>
                  <a:lnTo>
                    <a:pt x="1554" y="2304"/>
                  </a:lnTo>
                  <a:lnTo>
                    <a:pt x="1551" y="2304"/>
                  </a:lnTo>
                  <a:lnTo>
                    <a:pt x="1548" y="2304"/>
                  </a:lnTo>
                  <a:close/>
                  <a:moveTo>
                    <a:pt x="1574" y="2270"/>
                  </a:moveTo>
                  <a:lnTo>
                    <a:pt x="1574" y="2270"/>
                  </a:lnTo>
                  <a:lnTo>
                    <a:pt x="1572" y="2272"/>
                  </a:lnTo>
                  <a:lnTo>
                    <a:pt x="1571" y="2275"/>
                  </a:lnTo>
                  <a:lnTo>
                    <a:pt x="1569" y="2277"/>
                  </a:lnTo>
                  <a:lnTo>
                    <a:pt x="1571" y="2280"/>
                  </a:lnTo>
                  <a:lnTo>
                    <a:pt x="1572" y="2282"/>
                  </a:lnTo>
                  <a:lnTo>
                    <a:pt x="1574" y="2283"/>
                  </a:lnTo>
                  <a:lnTo>
                    <a:pt x="1577" y="2284"/>
                  </a:lnTo>
                  <a:lnTo>
                    <a:pt x="1579" y="2283"/>
                  </a:lnTo>
                  <a:lnTo>
                    <a:pt x="1582" y="2282"/>
                  </a:lnTo>
                  <a:lnTo>
                    <a:pt x="1583" y="2280"/>
                  </a:lnTo>
                  <a:lnTo>
                    <a:pt x="1584" y="2277"/>
                  </a:lnTo>
                  <a:lnTo>
                    <a:pt x="1583" y="2274"/>
                  </a:lnTo>
                  <a:lnTo>
                    <a:pt x="1582" y="2271"/>
                  </a:lnTo>
                  <a:lnTo>
                    <a:pt x="1579" y="2270"/>
                  </a:lnTo>
                  <a:lnTo>
                    <a:pt x="1577" y="2270"/>
                  </a:lnTo>
                  <a:lnTo>
                    <a:pt x="1574" y="2270"/>
                  </a:lnTo>
                  <a:close/>
                  <a:moveTo>
                    <a:pt x="1603" y="2229"/>
                  </a:moveTo>
                  <a:lnTo>
                    <a:pt x="1603" y="2229"/>
                  </a:lnTo>
                  <a:lnTo>
                    <a:pt x="1600" y="2231"/>
                  </a:lnTo>
                  <a:lnTo>
                    <a:pt x="1599" y="2234"/>
                  </a:lnTo>
                  <a:lnTo>
                    <a:pt x="1598" y="2236"/>
                  </a:lnTo>
                  <a:lnTo>
                    <a:pt x="1599" y="2239"/>
                  </a:lnTo>
                  <a:lnTo>
                    <a:pt x="1600" y="2241"/>
                  </a:lnTo>
                  <a:lnTo>
                    <a:pt x="1603" y="2242"/>
                  </a:lnTo>
                  <a:lnTo>
                    <a:pt x="1605" y="2243"/>
                  </a:lnTo>
                  <a:lnTo>
                    <a:pt x="1608" y="2242"/>
                  </a:lnTo>
                  <a:lnTo>
                    <a:pt x="1610" y="2241"/>
                  </a:lnTo>
                  <a:lnTo>
                    <a:pt x="1611" y="2239"/>
                  </a:lnTo>
                  <a:lnTo>
                    <a:pt x="1613" y="2236"/>
                  </a:lnTo>
                  <a:lnTo>
                    <a:pt x="1611" y="2233"/>
                  </a:lnTo>
                  <a:lnTo>
                    <a:pt x="1610" y="2230"/>
                  </a:lnTo>
                  <a:lnTo>
                    <a:pt x="1608" y="2229"/>
                  </a:lnTo>
                  <a:lnTo>
                    <a:pt x="1605" y="2229"/>
                  </a:lnTo>
                  <a:lnTo>
                    <a:pt x="1603" y="2229"/>
                  </a:lnTo>
                  <a:close/>
                  <a:moveTo>
                    <a:pt x="1668" y="2293"/>
                  </a:moveTo>
                  <a:lnTo>
                    <a:pt x="1668" y="2293"/>
                  </a:lnTo>
                  <a:lnTo>
                    <a:pt x="1668" y="2295"/>
                  </a:lnTo>
                  <a:lnTo>
                    <a:pt x="1668" y="2298"/>
                  </a:lnTo>
                  <a:lnTo>
                    <a:pt x="1669" y="2300"/>
                  </a:lnTo>
                  <a:lnTo>
                    <a:pt x="1672" y="2301"/>
                  </a:lnTo>
                  <a:lnTo>
                    <a:pt x="1676" y="2301"/>
                  </a:lnTo>
                  <a:lnTo>
                    <a:pt x="1678" y="2301"/>
                  </a:lnTo>
                  <a:lnTo>
                    <a:pt x="1679" y="2300"/>
                  </a:lnTo>
                  <a:lnTo>
                    <a:pt x="1681" y="2298"/>
                  </a:lnTo>
                  <a:lnTo>
                    <a:pt x="1682" y="2294"/>
                  </a:lnTo>
                  <a:lnTo>
                    <a:pt x="1681" y="2292"/>
                  </a:lnTo>
                  <a:lnTo>
                    <a:pt x="1679" y="2289"/>
                  </a:lnTo>
                  <a:lnTo>
                    <a:pt x="1677" y="2288"/>
                  </a:lnTo>
                  <a:lnTo>
                    <a:pt x="1674" y="2288"/>
                  </a:lnTo>
                  <a:lnTo>
                    <a:pt x="1672" y="2288"/>
                  </a:lnTo>
                  <a:lnTo>
                    <a:pt x="1669" y="2290"/>
                  </a:lnTo>
                  <a:lnTo>
                    <a:pt x="1668" y="2293"/>
                  </a:lnTo>
                  <a:close/>
                  <a:moveTo>
                    <a:pt x="1632" y="2261"/>
                  </a:moveTo>
                  <a:lnTo>
                    <a:pt x="1632" y="2261"/>
                  </a:lnTo>
                  <a:lnTo>
                    <a:pt x="1632" y="2264"/>
                  </a:lnTo>
                  <a:lnTo>
                    <a:pt x="1632" y="2266"/>
                  </a:lnTo>
                  <a:lnTo>
                    <a:pt x="1635" y="2269"/>
                  </a:lnTo>
                  <a:lnTo>
                    <a:pt x="1637" y="2270"/>
                  </a:lnTo>
                  <a:lnTo>
                    <a:pt x="1640" y="2271"/>
                  </a:lnTo>
                  <a:lnTo>
                    <a:pt x="1642" y="2270"/>
                  </a:lnTo>
                  <a:lnTo>
                    <a:pt x="1645" y="2269"/>
                  </a:lnTo>
                  <a:lnTo>
                    <a:pt x="1646" y="2266"/>
                  </a:lnTo>
                  <a:lnTo>
                    <a:pt x="1646" y="2263"/>
                  </a:lnTo>
                  <a:lnTo>
                    <a:pt x="1646" y="2260"/>
                  </a:lnTo>
                  <a:lnTo>
                    <a:pt x="1643" y="2258"/>
                  </a:lnTo>
                  <a:lnTo>
                    <a:pt x="1641" y="2257"/>
                  </a:lnTo>
                  <a:lnTo>
                    <a:pt x="1639" y="2257"/>
                  </a:lnTo>
                  <a:lnTo>
                    <a:pt x="1636" y="2257"/>
                  </a:lnTo>
                  <a:lnTo>
                    <a:pt x="1634" y="2259"/>
                  </a:lnTo>
                  <a:lnTo>
                    <a:pt x="1632" y="2261"/>
                  </a:lnTo>
                  <a:close/>
                  <a:moveTo>
                    <a:pt x="1697" y="2323"/>
                  </a:moveTo>
                  <a:lnTo>
                    <a:pt x="1697" y="2323"/>
                  </a:lnTo>
                  <a:lnTo>
                    <a:pt x="1697" y="2327"/>
                  </a:lnTo>
                  <a:lnTo>
                    <a:pt x="1697" y="2329"/>
                  </a:lnTo>
                  <a:lnTo>
                    <a:pt x="1699" y="2331"/>
                  </a:lnTo>
                  <a:lnTo>
                    <a:pt x="1700" y="2333"/>
                  </a:lnTo>
                  <a:lnTo>
                    <a:pt x="1704" y="2333"/>
                  </a:lnTo>
                  <a:lnTo>
                    <a:pt x="1707" y="2333"/>
                  </a:lnTo>
                  <a:lnTo>
                    <a:pt x="1709" y="2330"/>
                  </a:lnTo>
                  <a:lnTo>
                    <a:pt x="1710" y="2328"/>
                  </a:lnTo>
                  <a:lnTo>
                    <a:pt x="1710" y="2325"/>
                  </a:lnTo>
                  <a:lnTo>
                    <a:pt x="1709" y="2323"/>
                  </a:lnTo>
                  <a:lnTo>
                    <a:pt x="1708" y="2321"/>
                  </a:lnTo>
                  <a:lnTo>
                    <a:pt x="1705" y="2319"/>
                  </a:lnTo>
                  <a:lnTo>
                    <a:pt x="1703" y="2318"/>
                  </a:lnTo>
                  <a:lnTo>
                    <a:pt x="1700" y="2319"/>
                  </a:lnTo>
                  <a:lnTo>
                    <a:pt x="1698" y="2321"/>
                  </a:lnTo>
                  <a:lnTo>
                    <a:pt x="1697" y="2323"/>
                  </a:lnTo>
                  <a:close/>
                  <a:moveTo>
                    <a:pt x="1726" y="2281"/>
                  </a:moveTo>
                  <a:lnTo>
                    <a:pt x="1726" y="2281"/>
                  </a:lnTo>
                  <a:lnTo>
                    <a:pt x="1725" y="2283"/>
                  </a:lnTo>
                  <a:lnTo>
                    <a:pt x="1723" y="2286"/>
                  </a:lnTo>
                  <a:lnTo>
                    <a:pt x="1723" y="2288"/>
                  </a:lnTo>
                  <a:lnTo>
                    <a:pt x="1724" y="2290"/>
                  </a:lnTo>
                  <a:lnTo>
                    <a:pt x="1725" y="2293"/>
                  </a:lnTo>
                  <a:lnTo>
                    <a:pt x="1728" y="2294"/>
                  </a:lnTo>
                  <a:lnTo>
                    <a:pt x="1730" y="2295"/>
                  </a:lnTo>
                  <a:lnTo>
                    <a:pt x="1732" y="2294"/>
                  </a:lnTo>
                  <a:lnTo>
                    <a:pt x="1735" y="2293"/>
                  </a:lnTo>
                  <a:lnTo>
                    <a:pt x="1736" y="2290"/>
                  </a:lnTo>
                  <a:lnTo>
                    <a:pt x="1736" y="2288"/>
                  </a:lnTo>
                  <a:lnTo>
                    <a:pt x="1736" y="2284"/>
                  </a:lnTo>
                  <a:lnTo>
                    <a:pt x="1734" y="2282"/>
                  </a:lnTo>
                  <a:lnTo>
                    <a:pt x="1732" y="2281"/>
                  </a:lnTo>
                  <a:lnTo>
                    <a:pt x="1730" y="2281"/>
                  </a:lnTo>
                  <a:lnTo>
                    <a:pt x="1726" y="2281"/>
                  </a:lnTo>
                  <a:close/>
                  <a:moveTo>
                    <a:pt x="1752" y="2247"/>
                  </a:moveTo>
                  <a:lnTo>
                    <a:pt x="1752" y="2247"/>
                  </a:lnTo>
                  <a:lnTo>
                    <a:pt x="1750" y="2249"/>
                  </a:lnTo>
                  <a:lnTo>
                    <a:pt x="1749" y="2252"/>
                  </a:lnTo>
                  <a:lnTo>
                    <a:pt x="1747" y="2254"/>
                  </a:lnTo>
                  <a:lnTo>
                    <a:pt x="1749" y="2257"/>
                  </a:lnTo>
                  <a:lnTo>
                    <a:pt x="1750" y="2259"/>
                  </a:lnTo>
                  <a:lnTo>
                    <a:pt x="1752" y="2260"/>
                  </a:lnTo>
                  <a:lnTo>
                    <a:pt x="1755" y="2261"/>
                  </a:lnTo>
                  <a:lnTo>
                    <a:pt x="1757" y="2260"/>
                  </a:lnTo>
                  <a:lnTo>
                    <a:pt x="1760" y="2259"/>
                  </a:lnTo>
                  <a:lnTo>
                    <a:pt x="1761" y="2257"/>
                  </a:lnTo>
                  <a:lnTo>
                    <a:pt x="1762" y="2254"/>
                  </a:lnTo>
                  <a:lnTo>
                    <a:pt x="1761" y="2251"/>
                  </a:lnTo>
                  <a:lnTo>
                    <a:pt x="1760" y="2249"/>
                  </a:lnTo>
                  <a:lnTo>
                    <a:pt x="1757" y="2247"/>
                  </a:lnTo>
                  <a:lnTo>
                    <a:pt x="1755" y="2247"/>
                  </a:lnTo>
                  <a:lnTo>
                    <a:pt x="1752" y="2247"/>
                  </a:lnTo>
                  <a:close/>
                  <a:moveTo>
                    <a:pt x="1781" y="2206"/>
                  </a:moveTo>
                  <a:lnTo>
                    <a:pt x="1781" y="2206"/>
                  </a:lnTo>
                  <a:lnTo>
                    <a:pt x="1778" y="2208"/>
                  </a:lnTo>
                  <a:lnTo>
                    <a:pt x="1777" y="2211"/>
                  </a:lnTo>
                  <a:lnTo>
                    <a:pt x="1777" y="2213"/>
                  </a:lnTo>
                  <a:lnTo>
                    <a:pt x="1777" y="2216"/>
                  </a:lnTo>
                  <a:lnTo>
                    <a:pt x="1778" y="2218"/>
                  </a:lnTo>
                  <a:lnTo>
                    <a:pt x="1781" y="2219"/>
                  </a:lnTo>
                  <a:lnTo>
                    <a:pt x="1783" y="2221"/>
                  </a:lnTo>
                  <a:lnTo>
                    <a:pt x="1786" y="2219"/>
                  </a:lnTo>
                  <a:lnTo>
                    <a:pt x="1788" y="2218"/>
                  </a:lnTo>
                  <a:lnTo>
                    <a:pt x="1789" y="2216"/>
                  </a:lnTo>
                  <a:lnTo>
                    <a:pt x="1791" y="2213"/>
                  </a:lnTo>
                  <a:lnTo>
                    <a:pt x="1789" y="2210"/>
                  </a:lnTo>
                  <a:lnTo>
                    <a:pt x="1788" y="2208"/>
                  </a:lnTo>
                  <a:lnTo>
                    <a:pt x="1786" y="2206"/>
                  </a:lnTo>
                  <a:lnTo>
                    <a:pt x="1783" y="2206"/>
                  </a:lnTo>
                  <a:lnTo>
                    <a:pt x="1781" y="2206"/>
                  </a:lnTo>
                  <a:close/>
                  <a:moveTo>
                    <a:pt x="1846" y="2270"/>
                  </a:moveTo>
                  <a:lnTo>
                    <a:pt x="1846" y="2270"/>
                  </a:lnTo>
                  <a:lnTo>
                    <a:pt x="1846" y="2272"/>
                  </a:lnTo>
                  <a:lnTo>
                    <a:pt x="1846" y="2275"/>
                  </a:lnTo>
                  <a:lnTo>
                    <a:pt x="1849" y="2277"/>
                  </a:lnTo>
                  <a:lnTo>
                    <a:pt x="1851" y="2278"/>
                  </a:lnTo>
                  <a:lnTo>
                    <a:pt x="1854" y="2280"/>
                  </a:lnTo>
                  <a:lnTo>
                    <a:pt x="1856" y="2278"/>
                  </a:lnTo>
                  <a:lnTo>
                    <a:pt x="1859" y="2277"/>
                  </a:lnTo>
                  <a:lnTo>
                    <a:pt x="1860" y="2275"/>
                  </a:lnTo>
                  <a:lnTo>
                    <a:pt x="1860" y="2271"/>
                  </a:lnTo>
                  <a:lnTo>
                    <a:pt x="1859" y="2269"/>
                  </a:lnTo>
                  <a:lnTo>
                    <a:pt x="1857" y="2266"/>
                  </a:lnTo>
                  <a:lnTo>
                    <a:pt x="1855" y="2265"/>
                  </a:lnTo>
                  <a:lnTo>
                    <a:pt x="1852" y="2265"/>
                  </a:lnTo>
                  <a:lnTo>
                    <a:pt x="1850" y="2265"/>
                  </a:lnTo>
                  <a:lnTo>
                    <a:pt x="1847" y="2268"/>
                  </a:lnTo>
                  <a:lnTo>
                    <a:pt x="1846" y="2270"/>
                  </a:lnTo>
                  <a:close/>
                  <a:moveTo>
                    <a:pt x="1810" y="2239"/>
                  </a:moveTo>
                  <a:lnTo>
                    <a:pt x="1810" y="2239"/>
                  </a:lnTo>
                  <a:lnTo>
                    <a:pt x="1810" y="2241"/>
                  </a:lnTo>
                  <a:lnTo>
                    <a:pt x="1812" y="2243"/>
                  </a:lnTo>
                  <a:lnTo>
                    <a:pt x="1813" y="2246"/>
                  </a:lnTo>
                  <a:lnTo>
                    <a:pt x="1815" y="2247"/>
                  </a:lnTo>
                  <a:lnTo>
                    <a:pt x="1818" y="2248"/>
                  </a:lnTo>
                  <a:lnTo>
                    <a:pt x="1820" y="2247"/>
                  </a:lnTo>
                  <a:lnTo>
                    <a:pt x="1823" y="2246"/>
                  </a:lnTo>
                  <a:lnTo>
                    <a:pt x="1824" y="2243"/>
                  </a:lnTo>
                  <a:lnTo>
                    <a:pt x="1824" y="2240"/>
                  </a:lnTo>
                  <a:lnTo>
                    <a:pt x="1824" y="2237"/>
                  </a:lnTo>
                  <a:lnTo>
                    <a:pt x="1821" y="2235"/>
                  </a:lnTo>
                  <a:lnTo>
                    <a:pt x="1819" y="2234"/>
                  </a:lnTo>
                  <a:lnTo>
                    <a:pt x="1817" y="2234"/>
                  </a:lnTo>
                  <a:lnTo>
                    <a:pt x="1814" y="2234"/>
                  </a:lnTo>
                  <a:lnTo>
                    <a:pt x="1812" y="2236"/>
                  </a:lnTo>
                  <a:lnTo>
                    <a:pt x="1810" y="2239"/>
                  </a:lnTo>
                  <a:close/>
                  <a:moveTo>
                    <a:pt x="1875" y="2300"/>
                  </a:moveTo>
                  <a:lnTo>
                    <a:pt x="1875" y="2300"/>
                  </a:lnTo>
                  <a:lnTo>
                    <a:pt x="1875" y="2304"/>
                  </a:lnTo>
                  <a:lnTo>
                    <a:pt x="1875" y="2306"/>
                  </a:lnTo>
                  <a:lnTo>
                    <a:pt x="1877" y="2308"/>
                  </a:lnTo>
                  <a:lnTo>
                    <a:pt x="1880" y="2310"/>
                  </a:lnTo>
                  <a:lnTo>
                    <a:pt x="1882" y="2310"/>
                  </a:lnTo>
                  <a:lnTo>
                    <a:pt x="1885" y="2310"/>
                  </a:lnTo>
                  <a:lnTo>
                    <a:pt x="1887" y="2307"/>
                  </a:lnTo>
                  <a:lnTo>
                    <a:pt x="1888" y="2305"/>
                  </a:lnTo>
                  <a:lnTo>
                    <a:pt x="1888" y="2302"/>
                  </a:lnTo>
                  <a:lnTo>
                    <a:pt x="1888" y="2300"/>
                  </a:lnTo>
                  <a:lnTo>
                    <a:pt x="1886" y="2298"/>
                  </a:lnTo>
                  <a:lnTo>
                    <a:pt x="1883" y="2296"/>
                  </a:lnTo>
                  <a:lnTo>
                    <a:pt x="1881" y="2295"/>
                  </a:lnTo>
                  <a:lnTo>
                    <a:pt x="1878" y="2296"/>
                  </a:lnTo>
                  <a:lnTo>
                    <a:pt x="1876" y="2298"/>
                  </a:lnTo>
                  <a:lnTo>
                    <a:pt x="1875" y="2300"/>
                  </a:lnTo>
                  <a:close/>
                  <a:moveTo>
                    <a:pt x="1897" y="2252"/>
                  </a:moveTo>
                  <a:lnTo>
                    <a:pt x="1897" y="2252"/>
                  </a:lnTo>
                  <a:lnTo>
                    <a:pt x="1894" y="2253"/>
                  </a:lnTo>
                  <a:lnTo>
                    <a:pt x="1893" y="2255"/>
                  </a:lnTo>
                  <a:lnTo>
                    <a:pt x="1893" y="2259"/>
                  </a:lnTo>
                  <a:lnTo>
                    <a:pt x="1893" y="2261"/>
                  </a:lnTo>
                  <a:lnTo>
                    <a:pt x="1896" y="2264"/>
                  </a:lnTo>
                  <a:lnTo>
                    <a:pt x="1898" y="2265"/>
                  </a:lnTo>
                  <a:lnTo>
                    <a:pt x="1901" y="2265"/>
                  </a:lnTo>
                  <a:lnTo>
                    <a:pt x="1903" y="2265"/>
                  </a:lnTo>
                  <a:lnTo>
                    <a:pt x="1906" y="2264"/>
                  </a:lnTo>
                  <a:lnTo>
                    <a:pt x="1907" y="2261"/>
                  </a:lnTo>
                  <a:lnTo>
                    <a:pt x="1907" y="2258"/>
                  </a:lnTo>
                  <a:lnTo>
                    <a:pt x="1907" y="2255"/>
                  </a:lnTo>
                  <a:lnTo>
                    <a:pt x="1904" y="2253"/>
                  </a:lnTo>
                  <a:lnTo>
                    <a:pt x="1903" y="2252"/>
                  </a:lnTo>
                  <a:lnTo>
                    <a:pt x="1899" y="2252"/>
                  </a:lnTo>
                  <a:lnTo>
                    <a:pt x="1897" y="2252"/>
                  </a:lnTo>
                  <a:close/>
                  <a:moveTo>
                    <a:pt x="1923" y="2218"/>
                  </a:moveTo>
                  <a:lnTo>
                    <a:pt x="1923" y="2218"/>
                  </a:lnTo>
                  <a:lnTo>
                    <a:pt x="1920" y="2221"/>
                  </a:lnTo>
                  <a:lnTo>
                    <a:pt x="1919" y="2223"/>
                  </a:lnTo>
                  <a:lnTo>
                    <a:pt x="1918" y="2225"/>
                  </a:lnTo>
                  <a:lnTo>
                    <a:pt x="1919" y="2228"/>
                  </a:lnTo>
                  <a:lnTo>
                    <a:pt x="1920" y="2230"/>
                  </a:lnTo>
                  <a:lnTo>
                    <a:pt x="1923" y="2231"/>
                  </a:lnTo>
                  <a:lnTo>
                    <a:pt x="1925" y="2233"/>
                  </a:lnTo>
                  <a:lnTo>
                    <a:pt x="1928" y="2231"/>
                  </a:lnTo>
                  <a:lnTo>
                    <a:pt x="1930" y="2230"/>
                  </a:lnTo>
                  <a:lnTo>
                    <a:pt x="1932" y="2228"/>
                  </a:lnTo>
                  <a:lnTo>
                    <a:pt x="1933" y="2225"/>
                  </a:lnTo>
                  <a:lnTo>
                    <a:pt x="1932" y="2222"/>
                  </a:lnTo>
                  <a:lnTo>
                    <a:pt x="1930" y="2219"/>
                  </a:lnTo>
                  <a:lnTo>
                    <a:pt x="1928" y="2218"/>
                  </a:lnTo>
                  <a:lnTo>
                    <a:pt x="1925" y="2218"/>
                  </a:lnTo>
                  <a:lnTo>
                    <a:pt x="1923" y="2218"/>
                  </a:lnTo>
                  <a:close/>
                  <a:moveTo>
                    <a:pt x="1951" y="2177"/>
                  </a:moveTo>
                  <a:lnTo>
                    <a:pt x="1951" y="2177"/>
                  </a:lnTo>
                  <a:lnTo>
                    <a:pt x="1949" y="2180"/>
                  </a:lnTo>
                  <a:lnTo>
                    <a:pt x="1948" y="2182"/>
                  </a:lnTo>
                  <a:lnTo>
                    <a:pt x="1946" y="2184"/>
                  </a:lnTo>
                  <a:lnTo>
                    <a:pt x="1948" y="2187"/>
                  </a:lnTo>
                  <a:lnTo>
                    <a:pt x="1949" y="2189"/>
                  </a:lnTo>
                  <a:lnTo>
                    <a:pt x="1951" y="2190"/>
                  </a:lnTo>
                  <a:lnTo>
                    <a:pt x="1954" y="2192"/>
                  </a:lnTo>
                  <a:lnTo>
                    <a:pt x="1956" y="2190"/>
                  </a:lnTo>
                  <a:lnTo>
                    <a:pt x="1959" y="2189"/>
                  </a:lnTo>
                  <a:lnTo>
                    <a:pt x="1960" y="2187"/>
                  </a:lnTo>
                  <a:lnTo>
                    <a:pt x="1961" y="2184"/>
                  </a:lnTo>
                  <a:lnTo>
                    <a:pt x="1960" y="2181"/>
                  </a:lnTo>
                  <a:lnTo>
                    <a:pt x="1959" y="2178"/>
                  </a:lnTo>
                  <a:lnTo>
                    <a:pt x="1956" y="2177"/>
                  </a:lnTo>
                  <a:lnTo>
                    <a:pt x="1954" y="2177"/>
                  </a:lnTo>
                  <a:lnTo>
                    <a:pt x="1951" y="2177"/>
                  </a:lnTo>
                  <a:close/>
                  <a:moveTo>
                    <a:pt x="2017" y="2240"/>
                  </a:moveTo>
                  <a:lnTo>
                    <a:pt x="2017" y="2240"/>
                  </a:lnTo>
                  <a:lnTo>
                    <a:pt x="2017" y="2243"/>
                  </a:lnTo>
                  <a:lnTo>
                    <a:pt x="2017" y="2246"/>
                  </a:lnTo>
                  <a:lnTo>
                    <a:pt x="2018" y="2248"/>
                  </a:lnTo>
                  <a:lnTo>
                    <a:pt x="2021" y="2249"/>
                  </a:lnTo>
                  <a:lnTo>
                    <a:pt x="2024" y="2249"/>
                  </a:lnTo>
                  <a:lnTo>
                    <a:pt x="2027" y="2249"/>
                  </a:lnTo>
                  <a:lnTo>
                    <a:pt x="2028" y="2247"/>
                  </a:lnTo>
                  <a:lnTo>
                    <a:pt x="2030" y="2245"/>
                  </a:lnTo>
                  <a:lnTo>
                    <a:pt x="2030" y="2242"/>
                  </a:lnTo>
                  <a:lnTo>
                    <a:pt x="2029" y="2240"/>
                  </a:lnTo>
                  <a:lnTo>
                    <a:pt x="2028" y="2237"/>
                  </a:lnTo>
                  <a:lnTo>
                    <a:pt x="2025" y="2236"/>
                  </a:lnTo>
                  <a:lnTo>
                    <a:pt x="2023" y="2235"/>
                  </a:lnTo>
                  <a:lnTo>
                    <a:pt x="2021" y="2236"/>
                  </a:lnTo>
                  <a:lnTo>
                    <a:pt x="2018" y="2237"/>
                  </a:lnTo>
                  <a:lnTo>
                    <a:pt x="2017" y="2240"/>
                  </a:lnTo>
                  <a:close/>
                  <a:moveTo>
                    <a:pt x="1981" y="2210"/>
                  </a:moveTo>
                  <a:lnTo>
                    <a:pt x="1981" y="2210"/>
                  </a:lnTo>
                  <a:lnTo>
                    <a:pt x="1981" y="2212"/>
                  </a:lnTo>
                  <a:lnTo>
                    <a:pt x="1981" y="2215"/>
                  </a:lnTo>
                  <a:lnTo>
                    <a:pt x="1983" y="2217"/>
                  </a:lnTo>
                  <a:lnTo>
                    <a:pt x="1986" y="2218"/>
                  </a:lnTo>
                  <a:lnTo>
                    <a:pt x="1988" y="2219"/>
                  </a:lnTo>
                  <a:lnTo>
                    <a:pt x="1991" y="2218"/>
                  </a:lnTo>
                  <a:lnTo>
                    <a:pt x="1993" y="2217"/>
                  </a:lnTo>
                  <a:lnTo>
                    <a:pt x="1995" y="2215"/>
                  </a:lnTo>
                  <a:lnTo>
                    <a:pt x="1995" y="2211"/>
                  </a:lnTo>
                  <a:lnTo>
                    <a:pt x="1995" y="2208"/>
                  </a:lnTo>
                  <a:lnTo>
                    <a:pt x="1992" y="2206"/>
                  </a:lnTo>
                  <a:lnTo>
                    <a:pt x="1990" y="2205"/>
                  </a:lnTo>
                  <a:lnTo>
                    <a:pt x="1987" y="2205"/>
                  </a:lnTo>
                  <a:lnTo>
                    <a:pt x="1985" y="2205"/>
                  </a:lnTo>
                  <a:lnTo>
                    <a:pt x="1982" y="2207"/>
                  </a:lnTo>
                  <a:lnTo>
                    <a:pt x="1981" y="2210"/>
                  </a:lnTo>
                  <a:close/>
                  <a:moveTo>
                    <a:pt x="2045" y="2271"/>
                  </a:moveTo>
                  <a:lnTo>
                    <a:pt x="2045" y="2271"/>
                  </a:lnTo>
                  <a:lnTo>
                    <a:pt x="2045" y="2275"/>
                  </a:lnTo>
                  <a:lnTo>
                    <a:pt x="2045" y="2277"/>
                  </a:lnTo>
                  <a:lnTo>
                    <a:pt x="2048" y="2280"/>
                  </a:lnTo>
                  <a:lnTo>
                    <a:pt x="2050" y="2281"/>
                  </a:lnTo>
                  <a:lnTo>
                    <a:pt x="2053" y="2281"/>
                  </a:lnTo>
                  <a:lnTo>
                    <a:pt x="2055" y="2281"/>
                  </a:lnTo>
                  <a:lnTo>
                    <a:pt x="2058" y="2278"/>
                  </a:lnTo>
                  <a:lnTo>
                    <a:pt x="2059" y="2276"/>
                  </a:lnTo>
                  <a:lnTo>
                    <a:pt x="2059" y="2274"/>
                  </a:lnTo>
                  <a:lnTo>
                    <a:pt x="2058" y="2271"/>
                  </a:lnTo>
                  <a:lnTo>
                    <a:pt x="2056" y="2269"/>
                  </a:lnTo>
                  <a:lnTo>
                    <a:pt x="2054" y="2268"/>
                  </a:lnTo>
                  <a:lnTo>
                    <a:pt x="2051" y="2266"/>
                  </a:lnTo>
                  <a:lnTo>
                    <a:pt x="2049" y="2268"/>
                  </a:lnTo>
                  <a:lnTo>
                    <a:pt x="2046" y="2269"/>
                  </a:lnTo>
                  <a:lnTo>
                    <a:pt x="2045" y="2271"/>
                  </a:lnTo>
                  <a:close/>
                  <a:moveTo>
                    <a:pt x="2072" y="2225"/>
                  </a:moveTo>
                  <a:lnTo>
                    <a:pt x="2072" y="2225"/>
                  </a:lnTo>
                  <a:lnTo>
                    <a:pt x="2070" y="2227"/>
                  </a:lnTo>
                  <a:lnTo>
                    <a:pt x="2070" y="2230"/>
                  </a:lnTo>
                  <a:lnTo>
                    <a:pt x="2070" y="2233"/>
                  </a:lnTo>
                  <a:lnTo>
                    <a:pt x="2071" y="2235"/>
                  </a:lnTo>
                  <a:lnTo>
                    <a:pt x="2072" y="2237"/>
                  </a:lnTo>
                  <a:lnTo>
                    <a:pt x="2075" y="2239"/>
                  </a:lnTo>
                  <a:lnTo>
                    <a:pt x="2077" y="2237"/>
                  </a:lnTo>
                  <a:lnTo>
                    <a:pt x="2080" y="2236"/>
                  </a:lnTo>
                  <a:lnTo>
                    <a:pt x="2082" y="2235"/>
                  </a:lnTo>
                  <a:lnTo>
                    <a:pt x="2084" y="2233"/>
                  </a:lnTo>
                  <a:lnTo>
                    <a:pt x="2084" y="2229"/>
                  </a:lnTo>
                  <a:lnTo>
                    <a:pt x="2082" y="2227"/>
                  </a:lnTo>
                  <a:lnTo>
                    <a:pt x="2080" y="2225"/>
                  </a:lnTo>
                  <a:lnTo>
                    <a:pt x="2077" y="2224"/>
                  </a:lnTo>
                  <a:lnTo>
                    <a:pt x="2075" y="2224"/>
                  </a:lnTo>
                  <a:lnTo>
                    <a:pt x="2072" y="2225"/>
                  </a:lnTo>
                  <a:close/>
                  <a:moveTo>
                    <a:pt x="2091" y="2187"/>
                  </a:moveTo>
                  <a:lnTo>
                    <a:pt x="2091" y="2187"/>
                  </a:lnTo>
                  <a:lnTo>
                    <a:pt x="2089" y="2189"/>
                  </a:lnTo>
                  <a:lnTo>
                    <a:pt x="2087" y="2192"/>
                  </a:lnTo>
                  <a:lnTo>
                    <a:pt x="2089" y="2194"/>
                  </a:lnTo>
                  <a:lnTo>
                    <a:pt x="2089" y="2198"/>
                  </a:lnTo>
                  <a:lnTo>
                    <a:pt x="2091" y="2199"/>
                  </a:lnTo>
                  <a:lnTo>
                    <a:pt x="2093" y="2200"/>
                  </a:lnTo>
                  <a:lnTo>
                    <a:pt x="2096" y="2200"/>
                  </a:lnTo>
                  <a:lnTo>
                    <a:pt x="2098" y="2199"/>
                  </a:lnTo>
                  <a:lnTo>
                    <a:pt x="2101" y="2196"/>
                  </a:lnTo>
                  <a:lnTo>
                    <a:pt x="2102" y="2194"/>
                  </a:lnTo>
                  <a:lnTo>
                    <a:pt x="2102" y="2192"/>
                  </a:lnTo>
                  <a:lnTo>
                    <a:pt x="2101" y="2189"/>
                  </a:lnTo>
                  <a:lnTo>
                    <a:pt x="2098" y="2187"/>
                  </a:lnTo>
                  <a:lnTo>
                    <a:pt x="2096" y="2186"/>
                  </a:lnTo>
                  <a:lnTo>
                    <a:pt x="2093" y="2186"/>
                  </a:lnTo>
                  <a:lnTo>
                    <a:pt x="2091" y="2187"/>
                  </a:lnTo>
                  <a:close/>
                  <a:moveTo>
                    <a:pt x="2111" y="2141"/>
                  </a:moveTo>
                  <a:lnTo>
                    <a:pt x="2111" y="2141"/>
                  </a:lnTo>
                  <a:lnTo>
                    <a:pt x="2110" y="2143"/>
                  </a:lnTo>
                  <a:lnTo>
                    <a:pt x="2108" y="2146"/>
                  </a:lnTo>
                  <a:lnTo>
                    <a:pt x="2108" y="2148"/>
                  </a:lnTo>
                  <a:lnTo>
                    <a:pt x="2110" y="2151"/>
                  </a:lnTo>
                  <a:lnTo>
                    <a:pt x="2111" y="2153"/>
                  </a:lnTo>
                  <a:lnTo>
                    <a:pt x="2113" y="2154"/>
                  </a:lnTo>
                  <a:lnTo>
                    <a:pt x="2117" y="2154"/>
                  </a:lnTo>
                  <a:lnTo>
                    <a:pt x="2119" y="2153"/>
                  </a:lnTo>
                  <a:lnTo>
                    <a:pt x="2121" y="2151"/>
                  </a:lnTo>
                  <a:lnTo>
                    <a:pt x="2122" y="2148"/>
                  </a:lnTo>
                  <a:lnTo>
                    <a:pt x="2122" y="2146"/>
                  </a:lnTo>
                  <a:lnTo>
                    <a:pt x="2121" y="2142"/>
                  </a:lnTo>
                  <a:lnTo>
                    <a:pt x="2118" y="2141"/>
                  </a:lnTo>
                  <a:lnTo>
                    <a:pt x="2116" y="2140"/>
                  </a:lnTo>
                  <a:lnTo>
                    <a:pt x="2113" y="2140"/>
                  </a:lnTo>
                  <a:lnTo>
                    <a:pt x="2111" y="2141"/>
                  </a:lnTo>
                  <a:close/>
                  <a:moveTo>
                    <a:pt x="2187" y="2189"/>
                  </a:moveTo>
                  <a:lnTo>
                    <a:pt x="2187" y="2189"/>
                  </a:lnTo>
                  <a:lnTo>
                    <a:pt x="2187" y="2192"/>
                  </a:lnTo>
                  <a:lnTo>
                    <a:pt x="2189" y="2195"/>
                  </a:lnTo>
                  <a:lnTo>
                    <a:pt x="2191" y="2196"/>
                  </a:lnTo>
                  <a:lnTo>
                    <a:pt x="2194" y="2198"/>
                  </a:lnTo>
                  <a:lnTo>
                    <a:pt x="2196" y="2198"/>
                  </a:lnTo>
                  <a:lnTo>
                    <a:pt x="2199" y="2196"/>
                  </a:lnTo>
                  <a:lnTo>
                    <a:pt x="2200" y="2194"/>
                  </a:lnTo>
                  <a:lnTo>
                    <a:pt x="2201" y="2192"/>
                  </a:lnTo>
                  <a:lnTo>
                    <a:pt x="2201" y="2188"/>
                  </a:lnTo>
                  <a:lnTo>
                    <a:pt x="2200" y="2186"/>
                  </a:lnTo>
                  <a:lnTo>
                    <a:pt x="2197" y="2184"/>
                  </a:lnTo>
                  <a:lnTo>
                    <a:pt x="2195" y="2183"/>
                  </a:lnTo>
                  <a:lnTo>
                    <a:pt x="2192" y="2183"/>
                  </a:lnTo>
                  <a:lnTo>
                    <a:pt x="2190" y="2184"/>
                  </a:lnTo>
                  <a:lnTo>
                    <a:pt x="2189" y="2187"/>
                  </a:lnTo>
                  <a:lnTo>
                    <a:pt x="2187" y="2189"/>
                  </a:lnTo>
                  <a:close/>
                  <a:moveTo>
                    <a:pt x="2147" y="2166"/>
                  </a:moveTo>
                  <a:lnTo>
                    <a:pt x="2147" y="2166"/>
                  </a:lnTo>
                  <a:lnTo>
                    <a:pt x="2147" y="2169"/>
                  </a:lnTo>
                  <a:lnTo>
                    <a:pt x="2148" y="2171"/>
                  </a:lnTo>
                  <a:lnTo>
                    <a:pt x="2150" y="2174"/>
                  </a:lnTo>
                  <a:lnTo>
                    <a:pt x="2153" y="2175"/>
                  </a:lnTo>
                  <a:lnTo>
                    <a:pt x="2155" y="2174"/>
                  </a:lnTo>
                  <a:lnTo>
                    <a:pt x="2158" y="2172"/>
                  </a:lnTo>
                  <a:lnTo>
                    <a:pt x="2159" y="2171"/>
                  </a:lnTo>
                  <a:lnTo>
                    <a:pt x="2160" y="2168"/>
                  </a:lnTo>
                  <a:lnTo>
                    <a:pt x="2160" y="2165"/>
                  </a:lnTo>
                  <a:lnTo>
                    <a:pt x="2159" y="2163"/>
                  </a:lnTo>
                  <a:lnTo>
                    <a:pt x="2157" y="2160"/>
                  </a:lnTo>
                  <a:lnTo>
                    <a:pt x="2154" y="2160"/>
                  </a:lnTo>
                  <a:lnTo>
                    <a:pt x="2152" y="2160"/>
                  </a:lnTo>
                  <a:lnTo>
                    <a:pt x="2149" y="2162"/>
                  </a:lnTo>
                  <a:lnTo>
                    <a:pt x="2148" y="2164"/>
                  </a:lnTo>
                  <a:lnTo>
                    <a:pt x="2147" y="2166"/>
                  </a:lnTo>
                  <a:close/>
                  <a:moveTo>
                    <a:pt x="2221" y="2215"/>
                  </a:moveTo>
                  <a:lnTo>
                    <a:pt x="2221" y="2215"/>
                  </a:lnTo>
                  <a:lnTo>
                    <a:pt x="2221" y="2217"/>
                  </a:lnTo>
                  <a:lnTo>
                    <a:pt x="2222" y="2219"/>
                  </a:lnTo>
                  <a:lnTo>
                    <a:pt x="2225" y="2221"/>
                  </a:lnTo>
                  <a:lnTo>
                    <a:pt x="2227" y="2222"/>
                  </a:lnTo>
                  <a:lnTo>
                    <a:pt x="2229" y="2222"/>
                  </a:lnTo>
                  <a:lnTo>
                    <a:pt x="2232" y="2221"/>
                  </a:lnTo>
                  <a:lnTo>
                    <a:pt x="2234" y="2218"/>
                  </a:lnTo>
                  <a:lnTo>
                    <a:pt x="2234" y="2216"/>
                  </a:lnTo>
                  <a:lnTo>
                    <a:pt x="2234" y="2213"/>
                  </a:lnTo>
                  <a:lnTo>
                    <a:pt x="2233" y="2211"/>
                  </a:lnTo>
                  <a:lnTo>
                    <a:pt x="2232" y="2208"/>
                  </a:lnTo>
                  <a:lnTo>
                    <a:pt x="2229" y="2207"/>
                  </a:lnTo>
                  <a:lnTo>
                    <a:pt x="2226" y="2208"/>
                  </a:lnTo>
                  <a:lnTo>
                    <a:pt x="2225" y="2210"/>
                  </a:lnTo>
                  <a:lnTo>
                    <a:pt x="2222" y="2211"/>
                  </a:lnTo>
                  <a:lnTo>
                    <a:pt x="2221" y="2215"/>
                  </a:lnTo>
                  <a:close/>
                  <a:moveTo>
                    <a:pt x="2243" y="2166"/>
                  </a:moveTo>
                  <a:lnTo>
                    <a:pt x="2243" y="2166"/>
                  </a:lnTo>
                  <a:lnTo>
                    <a:pt x="2241" y="2169"/>
                  </a:lnTo>
                  <a:lnTo>
                    <a:pt x="2239" y="2171"/>
                  </a:lnTo>
                  <a:lnTo>
                    <a:pt x="2239" y="2174"/>
                  </a:lnTo>
                  <a:lnTo>
                    <a:pt x="2241" y="2176"/>
                  </a:lnTo>
                  <a:lnTo>
                    <a:pt x="2243" y="2178"/>
                  </a:lnTo>
                  <a:lnTo>
                    <a:pt x="2246" y="2180"/>
                  </a:lnTo>
                  <a:lnTo>
                    <a:pt x="2248" y="2180"/>
                  </a:lnTo>
                  <a:lnTo>
                    <a:pt x="2250" y="2178"/>
                  </a:lnTo>
                  <a:lnTo>
                    <a:pt x="2253" y="2176"/>
                  </a:lnTo>
                  <a:lnTo>
                    <a:pt x="2254" y="2174"/>
                  </a:lnTo>
                  <a:lnTo>
                    <a:pt x="2253" y="2171"/>
                  </a:lnTo>
                  <a:lnTo>
                    <a:pt x="2253" y="2168"/>
                  </a:lnTo>
                  <a:lnTo>
                    <a:pt x="2250" y="2166"/>
                  </a:lnTo>
                  <a:lnTo>
                    <a:pt x="2248" y="2165"/>
                  </a:lnTo>
                  <a:lnTo>
                    <a:pt x="2246" y="2165"/>
                  </a:lnTo>
                  <a:lnTo>
                    <a:pt x="2243" y="2166"/>
                  </a:lnTo>
                  <a:close/>
                  <a:moveTo>
                    <a:pt x="2262" y="2128"/>
                  </a:moveTo>
                  <a:lnTo>
                    <a:pt x="2262" y="2128"/>
                  </a:lnTo>
                  <a:lnTo>
                    <a:pt x="2259" y="2130"/>
                  </a:lnTo>
                  <a:lnTo>
                    <a:pt x="2258" y="2133"/>
                  </a:lnTo>
                  <a:lnTo>
                    <a:pt x="2258" y="2136"/>
                  </a:lnTo>
                  <a:lnTo>
                    <a:pt x="2259" y="2139"/>
                  </a:lnTo>
                  <a:lnTo>
                    <a:pt x="2262" y="2140"/>
                  </a:lnTo>
                  <a:lnTo>
                    <a:pt x="2264" y="2141"/>
                  </a:lnTo>
                  <a:lnTo>
                    <a:pt x="2267" y="2141"/>
                  </a:lnTo>
                  <a:lnTo>
                    <a:pt x="2269" y="2140"/>
                  </a:lnTo>
                  <a:lnTo>
                    <a:pt x="2272" y="2137"/>
                  </a:lnTo>
                  <a:lnTo>
                    <a:pt x="2272" y="2135"/>
                  </a:lnTo>
                  <a:lnTo>
                    <a:pt x="2272" y="2133"/>
                  </a:lnTo>
                  <a:lnTo>
                    <a:pt x="2270" y="2130"/>
                  </a:lnTo>
                  <a:lnTo>
                    <a:pt x="2269" y="2128"/>
                  </a:lnTo>
                  <a:lnTo>
                    <a:pt x="2267" y="2127"/>
                  </a:lnTo>
                  <a:lnTo>
                    <a:pt x="2264" y="2128"/>
                  </a:lnTo>
                  <a:lnTo>
                    <a:pt x="2262" y="2128"/>
                  </a:lnTo>
                  <a:close/>
                  <a:moveTo>
                    <a:pt x="2281" y="2082"/>
                  </a:moveTo>
                  <a:lnTo>
                    <a:pt x="2281" y="2082"/>
                  </a:lnTo>
                  <a:lnTo>
                    <a:pt x="2279" y="2084"/>
                  </a:lnTo>
                  <a:lnTo>
                    <a:pt x="2279" y="2087"/>
                  </a:lnTo>
                  <a:lnTo>
                    <a:pt x="2279" y="2089"/>
                  </a:lnTo>
                  <a:lnTo>
                    <a:pt x="2280" y="2093"/>
                  </a:lnTo>
                  <a:lnTo>
                    <a:pt x="2281" y="2094"/>
                  </a:lnTo>
                  <a:lnTo>
                    <a:pt x="2284" y="2095"/>
                  </a:lnTo>
                  <a:lnTo>
                    <a:pt x="2286" y="2095"/>
                  </a:lnTo>
                  <a:lnTo>
                    <a:pt x="2289" y="2094"/>
                  </a:lnTo>
                  <a:lnTo>
                    <a:pt x="2291" y="2092"/>
                  </a:lnTo>
                  <a:lnTo>
                    <a:pt x="2293" y="2089"/>
                  </a:lnTo>
                  <a:lnTo>
                    <a:pt x="2293" y="2087"/>
                  </a:lnTo>
                  <a:lnTo>
                    <a:pt x="2291" y="2084"/>
                  </a:lnTo>
                  <a:lnTo>
                    <a:pt x="2289" y="2082"/>
                  </a:lnTo>
                  <a:lnTo>
                    <a:pt x="2286" y="2081"/>
                  </a:lnTo>
                  <a:lnTo>
                    <a:pt x="2284" y="2081"/>
                  </a:lnTo>
                  <a:lnTo>
                    <a:pt x="2281" y="2082"/>
                  </a:lnTo>
                  <a:close/>
                  <a:moveTo>
                    <a:pt x="2358" y="2130"/>
                  </a:moveTo>
                  <a:lnTo>
                    <a:pt x="2358" y="2130"/>
                  </a:lnTo>
                  <a:lnTo>
                    <a:pt x="2358" y="2134"/>
                  </a:lnTo>
                  <a:lnTo>
                    <a:pt x="2359" y="2136"/>
                  </a:lnTo>
                  <a:lnTo>
                    <a:pt x="2361" y="2137"/>
                  </a:lnTo>
                  <a:lnTo>
                    <a:pt x="2364" y="2139"/>
                  </a:lnTo>
                  <a:lnTo>
                    <a:pt x="2367" y="2139"/>
                  </a:lnTo>
                  <a:lnTo>
                    <a:pt x="2369" y="2137"/>
                  </a:lnTo>
                  <a:lnTo>
                    <a:pt x="2370" y="2135"/>
                  </a:lnTo>
                  <a:lnTo>
                    <a:pt x="2372" y="2133"/>
                  </a:lnTo>
                  <a:lnTo>
                    <a:pt x="2372" y="2130"/>
                  </a:lnTo>
                  <a:lnTo>
                    <a:pt x="2370" y="2128"/>
                  </a:lnTo>
                  <a:lnTo>
                    <a:pt x="2368" y="2125"/>
                  </a:lnTo>
                  <a:lnTo>
                    <a:pt x="2365" y="2124"/>
                  </a:lnTo>
                  <a:lnTo>
                    <a:pt x="2363" y="2124"/>
                  </a:lnTo>
                  <a:lnTo>
                    <a:pt x="2361" y="2125"/>
                  </a:lnTo>
                  <a:lnTo>
                    <a:pt x="2358" y="2128"/>
                  </a:lnTo>
                  <a:lnTo>
                    <a:pt x="2358" y="2130"/>
                  </a:lnTo>
                  <a:close/>
                  <a:moveTo>
                    <a:pt x="2317" y="2107"/>
                  </a:moveTo>
                  <a:lnTo>
                    <a:pt x="2317" y="2107"/>
                  </a:lnTo>
                  <a:lnTo>
                    <a:pt x="2317" y="2110"/>
                  </a:lnTo>
                  <a:lnTo>
                    <a:pt x="2318" y="2112"/>
                  </a:lnTo>
                  <a:lnTo>
                    <a:pt x="2320" y="2115"/>
                  </a:lnTo>
                  <a:lnTo>
                    <a:pt x="2323" y="2116"/>
                  </a:lnTo>
                  <a:lnTo>
                    <a:pt x="2326" y="2116"/>
                  </a:lnTo>
                  <a:lnTo>
                    <a:pt x="2328" y="2115"/>
                  </a:lnTo>
                  <a:lnTo>
                    <a:pt x="2330" y="2112"/>
                  </a:lnTo>
                  <a:lnTo>
                    <a:pt x="2331" y="2110"/>
                  </a:lnTo>
                  <a:lnTo>
                    <a:pt x="2331" y="2106"/>
                  </a:lnTo>
                  <a:lnTo>
                    <a:pt x="2330" y="2104"/>
                  </a:lnTo>
                  <a:lnTo>
                    <a:pt x="2327" y="2102"/>
                  </a:lnTo>
                  <a:lnTo>
                    <a:pt x="2325" y="2101"/>
                  </a:lnTo>
                  <a:lnTo>
                    <a:pt x="2322" y="2101"/>
                  </a:lnTo>
                  <a:lnTo>
                    <a:pt x="2320" y="2102"/>
                  </a:lnTo>
                  <a:lnTo>
                    <a:pt x="2317" y="2105"/>
                  </a:lnTo>
                  <a:lnTo>
                    <a:pt x="2317" y="2107"/>
                  </a:lnTo>
                  <a:close/>
                  <a:moveTo>
                    <a:pt x="2391" y="2155"/>
                  </a:moveTo>
                  <a:lnTo>
                    <a:pt x="2391" y="2155"/>
                  </a:lnTo>
                  <a:lnTo>
                    <a:pt x="2391" y="2158"/>
                  </a:lnTo>
                  <a:lnTo>
                    <a:pt x="2393" y="2160"/>
                  </a:lnTo>
                  <a:lnTo>
                    <a:pt x="2395" y="2163"/>
                  </a:lnTo>
                  <a:lnTo>
                    <a:pt x="2398" y="2163"/>
                  </a:lnTo>
                  <a:lnTo>
                    <a:pt x="2400" y="2163"/>
                  </a:lnTo>
                  <a:lnTo>
                    <a:pt x="2403" y="2162"/>
                  </a:lnTo>
                  <a:lnTo>
                    <a:pt x="2405" y="2160"/>
                  </a:lnTo>
                  <a:lnTo>
                    <a:pt x="2405" y="2157"/>
                  </a:lnTo>
                  <a:lnTo>
                    <a:pt x="2405" y="2154"/>
                  </a:lnTo>
                  <a:lnTo>
                    <a:pt x="2404" y="2152"/>
                  </a:lnTo>
                  <a:lnTo>
                    <a:pt x="2403" y="2149"/>
                  </a:lnTo>
                  <a:lnTo>
                    <a:pt x="2400" y="2149"/>
                  </a:lnTo>
                  <a:lnTo>
                    <a:pt x="2396" y="2149"/>
                  </a:lnTo>
                  <a:lnTo>
                    <a:pt x="2394" y="2151"/>
                  </a:lnTo>
                  <a:lnTo>
                    <a:pt x="2393" y="2153"/>
                  </a:lnTo>
                  <a:lnTo>
                    <a:pt x="2391" y="2155"/>
                  </a:lnTo>
                  <a:close/>
                  <a:moveTo>
                    <a:pt x="2404" y="2102"/>
                  </a:moveTo>
                  <a:lnTo>
                    <a:pt x="2404" y="2102"/>
                  </a:lnTo>
                  <a:lnTo>
                    <a:pt x="2403" y="2105"/>
                  </a:lnTo>
                  <a:lnTo>
                    <a:pt x="2401" y="2107"/>
                  </a:lnTo>
                  <a:lnTo>
                    <a:pt x="2401" y="2111"/>
                  </a:lnTo>
                  <a:lnTo>
                    <a:pt x="2403" y="2113"/>
                  </a:lnTo>
                  <a:lnTo>
                    <a:pt x="2405" y="2115"/>
                  </a:lnTo>
                  <a:lnTo>
                    <a:pt x="2407" y="2116"/>
                  </a:lnTo>
                  <a:lnTo>
                    <a:pt x="2410" y="2116"/>
                  </a:lnTo>
                  <a:lnTo>
                    <a:pt x="2412" y="2115"/>
                  </a:lnTo>
                  <a:lnTo>
                    <a:pt x="2414" y="2112"/>
                  </a:lnTo>
                  <a:lnTo>
                    <a:pt x="2415" y="2110"/>
                  </a:lnTo>
                  <a:lnTo>
                    <a:pt x="2415" y="2107"/>
                  </a:lnTo>
                  <a:lnTo>
                    <a:pt x="2414" y="2105"/>
                  </a:lnTo>
                  <a:lnTo>
                    <a:pt x="2412" y="2102"/>
                  </a:lnTo>
                  <a:lnTo>
                    <a:pt x="2410" y="2101"/>
                  </a:lnTo>
                  <a:lnTo>
                    <a:pt x="2406" y="2101"/>
                  </a:lnTo>
                  <a:lnTo>
                    <a:pt x="2404" y="2102"/>
                  </a:lnTo>
                  <a:close/>
                  <a:moveTo>
                    <a:pt x="2422" y="2065"/>
                  </a:moveTo>
                  <a:lnTo>
                    <a:pt x="2422" y="2065"/>
                  </a:lnTo>
                  <a:lnTo>
                    <a:pt x="2421" y="2068"/>
                  </a:lnTo>
                  <a:lnTo>
                    <a:pt x="2420" y="2070"/>
                  </a:lnTo>
                  <a:lnTo>
                    <a:pt x="2420" y="2072"/>
                  </a:lnTo>
                  <a:lnTo>
                    <a:pt x="2421" y="2075"/>
                  </a:lnTo>
                  <a:lnTo>
                    <a:pt x="2424" y="2077"/>
                  </a:lnTo>
                  <a:lnTo>
                    <a:pt x="2426" y="2078"/>
                  </a:lnTo>
                  <a:lnTo>
                    <a:pt x="2429" y="2078"/>
                  </a:lnTo>
                  <a:lnTo>
                    <a:pt x="2431" y="2077"/>
                  </a:lnTo>
                  <a:lnTo>
                    <a:pt x="2432" y="2075"/>
                  </a:lnTo>
                  <a:lnTo>
                    <a:pt x="2433" y="2072"/>
                  </a:lnTo>
                  <a:lnTo>
                    <a:pt x="2433" y="2069"/>
                  </a:lnTo>
                  <a:lnTo>
                    <a:pt x="2432" y="2066"/>
                  </a:lnTo>
                  <a:lnTo>
                    <a:pt x="2430" y="2065"/>
                  </a:lnTo>
                  <a:lnTo>
                    <a:pt x="2427" y="2064"/>
                  </a:lnTo>
                  <a:lnTo>
                    <a:pt x="2425" y="2064"/>
                  </a:lnTo>
                  <a:lnTo>
                    <a:pt x="2422" y="2065"/>
                  </a:lnTo>
                  <a:close/>
                  <a:moveTo>
                    <a:pt x="2443" y="2019"/>
                  </a:moveTo>
                  <a:lnTo>
                    <a:pt x="2443" y="2019"/>
                  </a:lnTo>
                  <a:lnTo>
                    <a:pt x="2441" y="2021"/>
                  </a:lnTo>
                  <a:lnTo>
                    <a:pt x="2440" y="2024"/>
                  </a:lnTo>
                  <a:lnTo>
                    <a:pt x="2440" y="2027"/>
                  </a:lnTo>
                  <a:lnTo>
                    <a:pt x="2441" y="2029"/>
                  </a:lnTo>
                  <a:lnTo>
                    <a:pt x="2443" y="2031"/>
                  </a:lnTo>
                  <a:lnTo>
                    <a:pt x="2446" y="2033"/>
                  </a:lnTo>
                  <a:lnTo>
                    <a:pt x="2448" y="2031"/>
                  </a:lnTo>
                  <a:lnTo>
                    <a:pt x="2451" y="2030"/>
                  </a:lnTo>
                  <a:lnTo>
                    <a:pt x="2453" y="2029"/>
                  </a:lnTo>
                  <a:lnTo>
                    <a:pt x="2453" y="2027"/>
                  </a:lnTo>
                  <a:lnTo>
                    <a:pt x="2453" y="2023"/>
                  </a:lnTo>
                  <a:lnTo>
                    <a:pt x="2452" y="2021"/>
                  </a:lnTo>
                  <a:lnTo>
                    <a:pt x="2451" y="2019"/>
                  </a:lnTo>
                  <a:lnTo>
                    <a:pt x="2448" y="2018"/>
                  </a:lnTo>
                  <a:lnTo>
                    <a:pt x="2446" y="2018"/>
                  </a:lnTo>
                  <a:lnTo>
                    <a:pt x="2443" y="2019"/>
                  </a:lnTo>
                  <a:close/>
                  <a:moveTo>
                    <a:pt x="2519" y="2068"/>
                  </a:moveTo>
                  <a:lnTo>
                    <a:pt x="2519" y="2068"/>
                  </a:lnTo>
                  <a:lnTo>
                    <a:pt x="2520" y="2070"/>
                  </a:lnTo>
                  <a:lnTo>
                    <a:pt x="2520" y="2072"/>
                  </a:lnTo>
                  <a:lnTo>
                    <a:pt x="2522" y="2075"/>
                  </a:lnTo>
                  <a:lnTo>
                    <a:pt x="2525" y="2075"/>
                  </a:lnTo>
                  <a:lnTo>
                    <a:pt x="2527" y="2075"/>
                  </a:lnTo>
                  <a:lnTo>
                    <a:pt x="2530" y="2074"/>
                  </a:lnTo>
                  <a:lnTo>
                    <a:pt x="2532" y="2072"/>
                  </a:lnTo>
                  <a:lnTo>
                    <a:pt x="2534" y="2069"/>
                  </a:lnTo>
                  <a:lnTo>
                    <a:pt x="2532" y="2066"/>
                  </a:lnTo>
                  <a:lnTo>
                    <a:pt x="2531" y="2064"/>
                  </a:lnTo>
                  <a:lnTo>
                    <a:pt x="2530" y="2062"/>
                  </a:lnTo>
                  <a:lnTo>
                    <a:pt x="2527" y="2062"/>
                  </a:lnTo>
                  <a:lnTo>
                    <a:pt x="2525" y="2062"/>
                  </a:lnTo>
                  <a:lnTo>
                    <a:pt x="2522" y="2063"/>
                  </a:lnTo>
                  <a:lnTo>
                    <a:pt x="2520" y="2065"/>
                  </a:lnTo>
                  <a:lnTo>
                    <a:pt x="2519" y="2068"/>
                  </a:lnTo>
                  <a:close/>
                  <a:moveTo>
                    <a:pt x="2478" y="2043"/>
                  </a:moveTo>
                  <a:lnTo>
                    <a:pt x="2478" y="2043"/>
                  </a:lnTo>
                  <a:lnTo>
                    <a:pt x="2479" y="2047"/>
                  </a:lnTo>
                  <a:lnTo>
                    <a:pt x="2480" y="2049"/>
                  </a:lnTo>
                  <a:lnTo>
                    <a:pt x="2482" y="2051"/>
                  </a:lnTo>
                  <a:lnTo>
                    <a:pt x="2484" y="2052"/>
                  </a:lnTo>
                  <a:lnTo>
                    <a:pt x="2487" y="2052"/>
                  </a:lnTo>
                  <a:lnTo>
                    <a:pt x="2489" y="2051"/>
                  </a:lnTo>
                  <a:lnTo>
                    <a:pt x="2492" y="2048"/>
                  </a:lnTo>
                  <a:lnTo>
                    <a:pt x="2493" y="2046"/>
                  </a:lnTo>
                  <a:lnTo>
                    <a:pt x="2492" y="2043"/>
                  </a:lnTo>
                  <a:lnTo>
                    <a:pt x="2490" y="2041"/>
                  </a:lnTo>
                  <a:lnTo>
                    <a:pt x="2489" y="2039"/>
                  </a:lnTo>
                  <a:lnTo>
                    <a:pt x="2487" y="2037"/>
                  </a:lnTo>
                  <a:lnTo>
                    <a:pt x="2484" y="2039"/>
                  </a:lnTo>
                  <a:lnTo>
                    <a:pt x="2482" y="2040"/>
                  </a:lnTo>
                  <a:lnTo>
                    <a:pt x="2479" y="2041"/>
                  </a:lnTo>
                  <a:lnTo>
                    <a:pt x="2478" y="2043"/>
                  </a:lnTo>
                  <a:close/>
                  <a:moveTo>
                    <a:pt x="2553" y="2092"/>
                  </a:moveTo>
                  <a:lnTo>
                    <a:pt x="2553" y="2092"/>
                  </a:lnTo>
                  <a:lnTo>
                    <a:pt x="2553" y="2095"/>
                  </a:lnTo>
                  <a:lnTo>
                    <a:pt x="2555" y="2098"/>
                  </a:lnTo>
                  <a:lnTo>
                    <a:pt x="2557" y="2099"/>
                  </a:lnTo>
                  <a:lnTo>
                    <a:pt x="2560" y="2100"/>
                  </a:lnTo>
                  <a:lnTo>
                    <a:pt x="2562" y="2100"/>
                  </a:lnTo>
                  <a:lnTo>
                    <a:pt x="2565" y="2099"/>
                  </a:lnTo>
                  <a:lnTo>
                    <a:pt x="2566" y="2096"/>
                  </a:lnTo>
                  <a:lnTo>
                    <a:pt x="2567" y="2094"/>
                  </a:lnTo>
                  <a:lnTo>
                    <a:pt x="2567" y="2090"/>
                  </a:lnTo>
                  <a:lnTo>
                    <a:pt x="2566" y="2088"/>
                  </a:lnTo>
                  <a:lnTo>
                    <a:pt x="2563" y="2087"/>
                  </a:lnTo>
                  <a:lnTo>
                    <a:pt x="2561" y="2086"/>
                  </a:lnTo>
                  <a:lnTo>
                    <a:pt x="2558" y="2086"/>
                  </a:lnTo>
                  <a:lnTo>
                    <a:pt x="2556" y="2087"/>
                  </a:lnTo>
                  <a:lnTo>
                    <a:pt x="2555" y="2089"/>
                  </a:lnTo>
                  <a:lnTo>
                    <a:pt x="2553" y="2092"/>
                  </a:lnTo>
                  <a:close/>
                  <a:moveTo>
                    <a:pt x="2563" y="2041"/>
                  </a:moveTo>
                  <a:lnTo>
                    <a:pt x="2563" y="2041"/>
                  </a:lnTo>
                  <a:lnTo>
                    <a:pt x="2562" y="2043"/>
                  </a:lnTo>
                  <a:lnTo>
                    <a:pt x="2561" y="2046"/>
                  </a:lnTo>
                  <a:lnTo>
                    <a:pt x="2562" y="2048"/>
                  </a:lnTo>
                  <a:lnTo>
                    <a:pt x="2563" y="2051"/>
                  </a:lnTo>
                  <a:lnTo>
                    <a:pt x="2566" y="2053"/>
                  </a:lnTo>
                  <a:lnTo>
                    <a:pt x="2568" y="2053"/>
                  </a:lnTo>
                  <a:lnTo>
                    <a:pt x="2571" y="2053"/>
                  </a:lnTo>
                  <a:lnTo>
                    <a:pt x="2573" y="2051"/>
                  </a:lnTo>
                  <a:lnTo>
                    <a:pt x="2574" y="2048"/>
                  </a:lnTo>
                  <a:lnTo>
                    <a:pt x="2574" y="2046"/>
                  </a:lnTo>
                  <a:lnTo>
                    <a:pt x="2574" y="2043"/>
                  </a:lnTo>
                  <a:lnTo>
                    <a:pt x="2573" y="2041"/>
                  </a:lnTo>
                  <a:lnTo>
                    <a:pt x="2571" y="2040"/>
                  </a:lnTo>
                  <a:lnTo>
                    <a:pt x="2568" y="2039"/>
                  </a:lnTo>
                  <a:lnTo>
                    <a:pt x="2566" y="2039"/>
                  </a:lnTo>
                  <a:lnTo>
                    <a:pt x="2563" y="2041"/>
                  </a:lnTo>
                  <a:close/>
                  <a:moveTo>
                    <a:pt x="2576" y="2000"/>
                  </a:moveTo>
                  <a:lnTo>
                    <a:pt x="2576" y="2000"/>
                  </a:lnTo>
                  <a:lnTo>
                    <a:pt x="2573" y="2002"/>
                  </a:lnTo>
                  <a:lnTo>
                    <a:pt x="2573" y="2005"/>
                  </a:lnTo>
                  <a:lnTo>
                    <a:pt x="2573" y="2009"/>
                  </a:lnTo>
                  <a:lnTo>
                    <a:pt x="2576" y="2011"/>
                  </a:lnTo>
                  <a:lnTo>
                    <a:pt x="2578" y="2012"/>
                  </a:lnTo>
                  <a:lnTo>
                    <a:pt x="2581" y="2012"/>
                  </a:lnTo>
                  <a:lnTo>
                    <a:pt x="2583" y="2012"/>
                  </a:lnTo>
                  <a:lnTo>
                    <a:pt x="2586" y="2011"/>
                  </a:lnTo>
                  <a:lnTo>
                    <a:pt x="2587" y="2009"/>
                  </a:lnTo>
                  <a:lnTo>
                    <a:pt x="2587" y="2005"/>
                  </a:lnTo>
                  <a:lnTo>
                    <a:pt x="2587" y="2002"/>
                  </a:lnTo>
                  <a:lnTo>
                    <a:pt x="2586" y="2000"/>
                  </a:lnTo>
                  <a:lnTo>
                    <a:pt x="2583" y="1999"/>
                  </a:lnTo>
                  <a:lnTo>
                    <a:pt x="2581" y="1998"/>
                  </a:lnTo>
                  <a:lnTo>
                    <a:pt x="2578" y="1999"/>
                  </a:lnTo>
                  <a:lnTo>
                    <a:pt x="2576" y="2000"/>
                  </a:lnTo>
                  <a:close/>
                  <a:moveTo>
                    <a:pt x="2588" y="1952"/>
                  </a:moveTo>
                  <a:lnTo>
                    <a:pt x="2588" y="1952"/>
                  </a:lnTo>
                  <a:lnTo>
                    <a:pt x="2587" y="1954"/>
                  </a:lnTo>
                  <a:lnTo>
                    <a:pt x="2586" y="1957"/>
                  </a:lnTo>
                  <a:lnTo>
                    <a:pt x="2587" y="1959"/>
                  </a:lnTo>
                  <a:lnTo>
                    <a:pt x="2588" y="1962"/>
                  </a:lnTo>
                  <a:lnTo>
                    <a:pt x="2590" y="1963"/>
                  </a:lnTo>
                  <a:lnTo>
                    <a:pt x="2593" y="1964"/>
                  </a:lnTo>
                  <a:lnTo>
                    <a:pt x="2595" y="1963"/>
                  </a:lnTo>
                  <a:lnTo>
                    <a:pt x="2598" y="1962"/>
                  </a:lnTo>
                  <a:lnTo>
                    <a:pt x="2599" y="1959"/>
                  </a:lnTo>
                  <a:lnTo>
                    <a:pt x="2600" y="1957"/>
                  </a:lnTo>
                  <a:lnTo>
                    <a:pt x="2599" y="1954"/>
                  </a:lnTo>
                  <a:lnTo>
                    <a:pt x="2598" y="1952"/>
                  </a:lnTo>
                  <a:lnTo>
                    <a:pt x="2595" y="1949"/>
                  </a:lnTo>
                  <a:lnTo>
                    <a:pt x="2593" y="1949"/>
                  </a:lnTo>
                  <a:lnTo>
                    <a:pt x="2590" y="1949"/>
                  </a:lnTo>
                  <a:lnTo>
                    <a:pt x="2588" y="1952"/>
                  </a:lnTo>
                  <a:close/>
                  <a:moveTo>
                    <a:pt x="2671" y="1987"/>
                  </a:moveTo>
                  <a:lnTo>
                    <a:pt x="2671" y="1987"/>
                  </a:lnTo>
                  <a:lnTo>
                    <a:pt x="2672" y="1989"/>
                  </a:lnTo>
                  <a:lnTo>
                    <a:pt x="2673" y="1992"/>
                  </a:lnTo>
                  <a:lnTo>
                    <a:pt x="2676" y="1993"/>
                  </a:lnTo>
                  <a:lnTo>
                    <a:pt x="2678" y="1993"/>
                  </a:lnTo>
                  <a:lnTo>
                    <a:pt x="2681" y="1993"/>
                  </a:lnTo>
                  <a:lnTo>
                    <a:pt x="2683" y="1992"/>
                  </a:lnTo>
                  <a:lnTo>
                    <a:pt x="2684" y="1989"/>
                  </a:lnTo>
                  <a:lnTo>
                    <a:pt x="2684" y="1986"/>
                  </a:lnTo>
                  <a:lnTo>
                    <a:pt x="2684" y="1983"/>
                  </a:lnTo>
                  <a:lnTo>
                    <a:pt x="2683" y="1981"/>
                  </a:lnTo>
                  <a:lnTo>
                    <a:pt x="2681" y="1980"/>
                  </a:lnTo>
                  <a:lnTo>
                    <a:pt x="2678" y="1978"/>
                  </a:lnTo>
                  <a:lnTo>
                    <a:pt x="2675" y="1980"/>
                  </a:lnTo>
                  <a:lnTo>
                    <a:pt x="2673" y="1981"/>
                  </a:lnTo>
                  <a:lnTo>
                    <a:pt x="2671" y="1983"/>
                  </a:lnTo>
                  <a:lnTo>
                    <a:pt x="2671" y="1987"/>
                  </a:lnTo>
                  <a:close/>
                  <a:moveTo>
                    <a:pt x="2628" y="1970"/>
                  </a:moveTo>
                  <a:lnTo>
                    <a:pt x="2628" y="1970"/>
                  </a:lnTo>
                  <a:lnTo>
                    <a:pt x="2628" y="1972"/>
                  </a:lnTo>
                  <a:lnTo>
                    <a:pt x="2629" y="1975"/>
                  </a:lnTo>
                  <a:lnTo>
                    <a:pt x="2631" y="1977"/>
                  </a:lnTo>
                  <a:lnTo>
                    <a:pt x="2634" y="1977"/>
                  </a:lnTo>
                  <a:lnTo>
                    <a:pt x="2637" y="1976"/>
                  </a:lnTo>
                  <a:lnTo>
                    <a:pt x="2639" y="1975"/>
                  </a:lnTo>
                  <a:lnTo>
                    <a:pt x="2640" y="1972"/>
                  </a:lnTo>
                  <a:lnTo>
                    <a:pt x="2641" y="1970"/>
                  </a:lnTo>
                  <a:lnTo>
                    <a:pt x="2640" y="1968"/>
                  </a:lnTo>
                  <a:lnTo>
                    <a:pt x="2639" y="1965"/>
                  </a:lnTo>
                  <a:lnTo>
                    <a:pt x="2636" y="1963"/>
                  </a:lnTo>
                  <a:lnTo>
                    <a:pt x="2634" y="1963"/>
                  </a:lnTo>
                  <a:lnTo>
                    <a:pt x="2631" y="1964"/>
                  </a:lnTo>
                  <a:lnTo>
                    <a:pt x="2629" y="1965"/>
                  </a:lnTo>
                  <a:lnTo>
                    <a:pt x="2628" y="1968"/>
                  </a:lnTo>
                  <a:lnTo>
                    <a:pt x="2628" y="1970"/>
                  </a:lnTo>
                  <a:close/>
                  <a:moveTo>
                    <a:pt x="2708" y="2005"/>
                  </a:moveTo>
                  <a:lnTo>
                    <a:pt x="2708" y="2005"/>
                  </a:lnTo>
                  <a:lnTo>
                    <a:pt x="2709" y="2007"/>
                  </a:lnTo>
                  <a:lnTo>
                    <a:pt x="2710" y="2010"/>
                  </a:lnTo>
                  <a:lnTo>
                    <a:pt x="2713" y="2011"/>
                  </a:lnTo>
                  <a:lnTo>
                    <a:pt x="2715" y="2012"/>
                  </a:lnTo>
                  <a:lnTo>
                    <a:pt x="2718" y="2011"/>
                  </a:lnTo>
                  <a:lnTo>
                    <a:pt x="2720" y="2010"/>
                  </a:lnTo>
                  <a:lnTo>
                    <a:pt x="2722" y="2007"/>
                  </a:lnTo>
                  <a:lnTo>
                    <a:pt x="2723" y="2005"/>
                  </a:lnTo>
                  <a:lnTo>
                    <a:pt x="2722" y="2001"/>
                  </a:lnTo>
                  <a:lnTo>
                    <a:pt x="2720" y="2000"/>
                  </a:lnTo>
                  <a:lnTo>
                    <a:pt x="2718" y="1998"/>
                  </a:lnTo>
                  <a:lnTo>
                    <a:pt x="2715" y="1998"/>
                  </a:lnTo>
                  <a:lnTo>
                    <a:pt x="2713" y="1998"/>
                  </a:lnTo>
                  <a:lnTo>
                    <a:pt x="2710" y="2000"/>
                  </a:lnTo>
                  <a:lnTo>
                    <a:pt x="2709" y="2002"/>
                  </a:lnTo>
                  <a:lnTo>
                    <a:pt x="2708" y="2005"/>
                  </a:lnTo>
                  <a:close/>
                  <a:moveTo>
                    <a:pt x="2722" y="1954"/>
                  </a:moveTo>
                  <a:lnTo>
                    <a:pt x="2722" y="1954"/>
                  </a:lnTo>
                  <a:lnTo>
                    <a:pt x="2720" y="1957"/>
                  </a:lnTo>
                  <a:lnTo>
                    <a:pt x="2720" y="1959"/>
                  </a:lnTo>
                  <a:lnTo>
                    <a:pt x="2720" y="1962"/>
                  </a:lnTo>
                  <a:lnTo>
                    <a:pt x="2722" y="1964"/>
                  </a:lnTo>
                  <a:lnTo>
                    <a:pt x="2724" y="1966"/>
                  </a:lnTo>
                  <a:lnTo>
                    <a:pt x="2726" y="1966"/>
                  </a:lnTo>
                  <a:lnTo>
                    <a:pt x="2729" y="1966"/>
                  </a:lnTo>
                  <a:lnTo>
                    <a:pt x="2731" y="1964"/>
                  </a:lnTo>
                  <a:lnTo>
                    <a:pt x="2734" y="1962"/>
                  </a:lnTo>
                  <a:lnTo>
                    <a:pt x="2734" y="1959"/>
                  </a:lnTo>
                  <a:lnTo>
                    <a:pt x="2734" y="1957"/>
                  </a:lnTo>
                  <a:lnTo>
                    <a:pt x="2731" y="1954"/>
                  </a:lnTo>
                  <a:lnTo>
                    <a:pt x="2730" y="1953"/>
                  </a:lnTo>
                  <a:lnTo>
                    <a:pt x="2726" y="1952"/>
                  </a:lnTo>
                  <a:lnTo>
                    <a:pt x="2724" y="1953"/>
                  </a:lnTo>
                  <a:lnTo>
                    <a:pt x="2722" y="1954"/>
                  </a:lnTo>
                  <a:close/>
                  <a:moveTo>
                    <a:pt x="2734" y="1913"/>
                  </a:moveTo>
                  <a:lnTo>
                    <a:pt x="2734" y="1913"/>
                  </a:lnTo>
                  <a:lnTo>
                    <a:pt x="2733" y="1916"/>
                  </a:lnTo>
                  <a:lnTo>
                    <a:pt x="2733" y="1919"/>
                  </a:lnTo>
                  <a:lnTo>
                    <a:pt x="2733" y="1922"/>
                  </a:lnTo>
                  <a:lnTo>
                    <a:pt x="2734" y="1924"/>
                  </a:lnTo>
                  <a:lnTo>
                    <a:pt x="2736" y="1925"/>
                  </a:lnTo>
                  <a:lnTo>
                    <a:pt x="2739" y="1927"/>
                  </a:lnTo>
                  <a:lnTo>
                    <a:pt x="2741" y="1925"/>
                  </a:lnTo>
                  <a:lnTo>
                    <a:pt x="2744" y="1924"/>
                  </a:lnTo>
                  <a:lnTo>
                    <a:pt x="2745" y="1922"/>
                  </a:lnTo>
                  <a:lnTo>
                    <a:pt x="2746" y="1919"/>
                  </a:lnTo>
                  <a:lnTo>
                    <a:pt x="2746" y="1916"/>
                  </a:lnTo>
                  <a:lnTo>
                    <a:pt x="2744" y="1913"/>
                  </a:lnTo>
                  <a:lnTo>
                    <a:pt x="2741" y="1912"/>
                  </a:lnTo>
                  <a:lnTo>
                    <a:pt x="2739" y="1912"/>
                  </a:lnTo>
                  <a:lnTo>
                    <a:pt x="2736" y="1912"/>
                  </a:lnTo>
                  <a:lnTo>
                    <a:pt x="2734" y="1913"/>
                  </a:lnTo>
                  <a:close/>
                  <a:moveTo>
                    <a:pt x="2747" y="1865"/>
                  </a:moveTo>
                  <a:lnTo>
                    <a:pt x="2747" y="1865"/>
                  </a:lnTo>
                  <a:lnTo>
                    <a:pt x="2745" y="1868"/>
                  </a:lnTo>
                  <a:lnTo>
                    <a:pt x="2745" y="1870"/>
                  </a:lnTo>
                  <a:lnTo>
                    <a:pt x="2745" y="1872"/>
                  </a:lnTo>
                  <a:lnTo>
                    <a:pt x="2747" y="1875"/>
                  </a:lnTo>
                  <a:lnTo>
                    <a:pt x="2749" y="1877"/>
                  </a:lnTo>
                  <a:lnTo>
                    <a:pt x="2752" y="1877"/>
                  </a:lnTo>
                  <a:lnTo>
                    <a:pt x="2755" y="1877"/>
                  </a:lnTo>
                  <a:lnTo>
                    <a:pt x="2757" y="1875"/>
                  </a:lnTo>
                  <a:lnTo>
                    <a:pt x="2759" y="1872"/>
                  </a:lnTo>
                  <a:lnTo>
                    <a:pt x="2759" y="1870"/>
                  </a:lnTo>
                  <a:lnTo>
                    <a:pt x="2759" y="1868"/>
                  </a:lnTo>
                  <a:lnTo>
                    <a:pt x="2757" y="1865"/>
                  </a:lnTo>
                  <a:lnTo>
                    <a:pt x="2755" y="1864"/>
                  </a:lnTo>
                  <a:lnTo>
                    <a:pt x="2752" y="1863"/>
                  </a:lnTo>
                  <a:lnTo>
                    <a:pt x="2750" y="1864"/>
                  </a:lnTo>
                  <a:lnTo>
                    <a:pt x="2747" y="1865"/>
                  </a:lnTo>
                  <a:close/>
                  <a:moveTo>
                    <a:pt x="9" y="2174"/>
                  </a:moveTo>
                  <a:lnTo>
                    <a:pt x="9" y="2174"/>
                  </a:lnTo>
                  <a:lnTo>
                    <a:pt x="7" y="2174"/>
                  </a:lnTo>
                  <a:lnTo>
                    <a:pt x="4" y="2175"/>
                  </a:lnTo>
                  <a:lnTo>
                    <a:pt x="3" y="2177"/>
                  </a:lnTo>
                  <a:lnTo>
                    <a:pt x="2" y="2180"/>
                  </a:lnTo>
                  <a:lnTo>
                    <a:pt x="2" y="2182"/>
                  </a:lnTo>
                  <a:lnTo>
                    <a:pt x="3" y="2184"/>
                  </a:lnTo>
                  <a:lnTo>
                    <a:pt x="5" y="2187"/>
                  </a:lnTo>
                  <a:lnTo>
                    <a:pt x="8" y="2188"/>
                  </a:lnTo>
                  <a:lnTo>
                    <a:pt x="10" y="2187"/>
                  </a:lnTo>
                  <a:lnTo>
                    <a:pt x="13" y="2186"/>
                  </a:lnTo>
                  <a:lnTo>
                    <a:pt x="14" y="2184"/>
                  </a:lnTo>
                  <a:lnTo>
                    <a:pt x="15" y="2182"/>
                  </a:lnTo>
                  <a:lnTo>
                    <a:pt x="15" y="2178"/>
                  </a:lnTo>
                  <a:lnTo>
                    <a:pt x="14" y="2176"/>
                  </a:lnTo>
                  <a:lnTo>
                    <a:pt x="13" y="2175"/>
                  </a:lnTo>
                  <a:lnTo>
                    <a:pt x="9" y="2174"/>
                  </a:lnTo>
                  <a:close/>
                  <a:moveTo>
                    <a:pt x="55" y="2155"/>
                  </a:moveTo>
                  <a:lnTo>
                    <a:pt x="55" y="2155"/>
                  </a:lnTo>
                  <a:lnTo>
                    <a:pt x="52" y="2155"/>
                  </a:lnTo>
                  <a:lnTo>
                    <a:pt x="50" y="2157"/>
                  </a:lnTo>
                  <a:lnTo>
                    <a:pt x="49" y="2158"/>
                  </a:lnTo>
                  <a:lnTo>
                    <a:pt x="47" y="2162"/>
                  </a:lnTo>
                  <a:lnTo>
                    <a:pt x="47" y="2164"/>
                  </a:lnTo>
                  <a:lnTo>
                    <a:pt x="49" y="2166"/>
                  </a:lnTo>
                  <a:lnTo>
                    <a:pt x="50" y="2169"/>
                  </a:lnTo>
                  <a:lnTo>
                    <a:pt x="52" y="2169"/>
                  </a:lnTo>
                  <a:lnTo>
                    <a:pt x="56" y="2169"/>
                  </a:lnTo>
                  <a:lnTo>
                    <a:pt x="59" y="2168"/>
                  </a:lnTo>
                  <a:lnTo>
                    <a:pt x="60" y="2166"/>
                  </a:lnTo>
                  <a:lnTo>
                    <a:pt x="61" y="2163"/>
                  </a:lnTo>
                  <a:lnTo>
                    <a:pt x="61" y="2160"/>
                  </a:lnTo>
                  <a:lnTo>
                    <a:pt x="60" y="2158"/>
                  </a:lnTo>
                  <a:lnTo>
                    <a:pt x="57" y="2155"/>
                  </a:lnTo>
                  <a:lnTo>
                    <a:pt x="55" y="2155"/>
                  </a:lnTo>
                  <a:close/>
                  <a:moveTo>
                    <a:pt x="77" y="2245"/>
                  </a:moveTo>
                  <a:lnTo>
                    <a:pt x="77" y="2245"/>
                  </a:lnTo>
                  <a:lnTo>
                    <a:pt x="76" y="2247"/>
                  </a:lnTo>
                  <a:lnTo>
                    <a:pt x="75" y="2249"/>
                  </a:lnTo>
                  <a:lnTo>
                    <a:pt x="75" y="2252"/>
                  </a:lnTo>
                  <a:lnTo>
                    <a:pt x="76" y="2254"/>
                  </a:lnTo>
                  <a:lnTo>
                    <a:pt x="78" y="2257"/>
                  </a:lnTo>
                  <a:lnTo>
                    <a:pt x="81" y="2258"/>
                  </a:lnTo>
                  <a:lnTo>
                    <a:pt x="83" y="2258"/>
                  </a:lnTo>
                  <a:lnTo>
                    <a:pt x="86" y="2255"/>
                  </a:lnTo>
                  <a:lnTo>
                    <a:pt x="88" y="2254"/>
                  </a:lnTo>
                  <a:lnTo>
                    <a:pt x="88" y="2251"/>
                  </a:lnTo>
                  <a:lnTo>
                    <a:pt x="88" y="2248"/>
                  </a:lnTo>
                  <a:lnTo>
                    <a:pt x="87" y="2246"/>
                  </a:lnTo>
                  <a:lnTo>
                    <a:pt x="84" y="2245"/>
                  </a:lnTo>
                  <a:lnTo>
                    <a:pt x="82" y="2243"/>
                  </a:lnTo>
                  <a:lnTo>
                    <a:pt x="80" y="2243"/>
                  </a:lnTo>
                  <a:lnTo>
                    <a:pt x="77" y="2245"/>
                  </a:lnTo>
                  <a:close/>
                  <a:moveTo>
                    <a:pt x="63" y="2199"/>
                  </a:moveTo>
                  <a:lnTo>
                    <a:pt x="63" y="2199"/>
                  </a:lnTo>
                  <a:lnTo>
                    <a:pt x="62" y="2201"/>
                  </a:lnTo>
                  <a:lnTo>
                    <a:pt x="61" y="2204"/>
                  </a:lnTo>
                  <a:lnTo>
                    <a:pt x="61" y="2206"/>
                  </a:lnTo>
                  <a:lnTo>
                    <a:pt x="62" y="2208"/>
                  </a:lnTo>
                  <a:lnTo>
                    <a:pt x="65" y="2211"/>
                  </a:lnTo>
                  <a:lnTo>
                    <a:pt x="67" y="2211"/>
                  </a:lnTo>
                  <a:lnTo>
                    <a:pt x="70" y="2211"/>
                  </a:lnTo>
                  <a:lnTo>
                    <a:pt x="72" y="2210"/>
                  </a:lnTo>
                  <a:lnTo>
                    <a:pt x="75" y="2207"/>
                  </a:lnTo>
                  <a:lnTo>
                    <a:pt x="75" y="2205"/>
                  </a:lnTo>
                  <a:lnTo>
                    <a:pt x="75" y="2202"/>
                  </a:lnTo>
                  <a:lnTo>
                    <a:pt x="73" y="2200"/>
                  </a:lnTo>
                  <a:lnTo>
                    <a:pt x="71" y="2198"/>
                  </a:lnTo>
                  <a:lnTo>
                    <a:pt x="68" y="2198"/>
                  </a:lnTo>
                  <a:lnTo>
                    <a:pt x="66" y="2198"/>
                  </a:lnTo>
                  <a:lnTo>
                    <a:pt x="63" y="2199"/>
                  </a:lnTo>
                  <a:close/>
                  <a:moveTo>
                    <a:pt x="84" y="2287"/>
                  </a:moveTo>
                  <a:lnTo>
                    <a:pt x="84" y="2287"/>
                  </a:lnTo>
                  <a:lnTo>
                    <a:pt x="83" y="2289"/>
                  </a:lnTo>
                  <a:lnTo>
                    <a:pt x="82" y="2292"/>
                  </a:lnTo>
                  <a:lnTo>
                    <a:pt x="82" y="2294"/>
                  </a:lnTo>
                  <a:lnTo>
                    <a:pt x="83" y="2296"/>
                  </a:lnTo>
                  <a:lnTo>
                    <a:pt x="86" y="2299"/>
                  </a:lnTo>
                  <a:lnTo>
                    <a:pt x="88" y="2300"/>
                  </a:lnTo>
                  <a:lnTo>
                    <a:pt x="91" y="2300"/>
                  </a:lnTo>
                  <a:lnTo>
                    <a:pt x="93" y="2298"/>
                  </a:lnTo>
                  <a:lnTo>
                    <a:pt x="96" y="2296"/>
                  </a:lnTo>
                  <a:lnTo>
                    <a:pt x="96" y="2294"/>
                  </a:lnTo>
                  <a:lnTo>
                    <a:pt x="96" y="2290"/>
                  </a:lnTo>
                  <a:lnTo>
                    <a:pt x="94" y="2288"/>
                  </a:lnTo>
                  <a:lnTo>
                    <a:pt x="93" y="2287"/>
                  </a:lnTo>
                  <a:lnTo>
                    <a:pt x="91" y="2286"/>
                  </a:lnTo>
                  <a:lnTo>
                    <a:pt x="87" y="2286"/>
                  </a:lnTo>
                  <a:lnTo>
                    <a:pt x="84" y="2287"/>
                  </a:lnTo>
                  <a:close/>
                  <a:moveTo>
                    <a:pt x="133" y="2269"/>
                  </a:moveTo>
                  <a:lnTo>
                    <a:pt x="133" y="2269"/>
                  </a:lnTo>
                  <a:lnTo>
                    <a:pt x="130" y="2269"/>
                  </a:lnTo>
                  <a:lnTo>
                    <a:pt x="128" y="2270"/>
                  </a:lnTo>
                  <a:lnTo>
                    <a:pt x="125" y="2271"/>
                  </a:lnTo>
                  <a:lnTo>
                    <a:pt x="124" y="2275"/>
                  </a:lnTo>
                  <a:lnTo>
                    <a:pt x="125" y="2277"/>
                  </a:lnTo>
                  <a:lnTo>
                    <a:pt x="125" y="2280"/>
                  </a:lnTo>
                  <a:lnTo>
                    <a:pt x="128" y="2282"/>
                  </a:lnTo>
                  <a:lnTo>
                    <a:pt x="130" y="2282"/>
                  </a:lnTo>
                  <a:lnTo>
                    <a:pt x="133" y="2282"/>
                  </a:lnTo>
                  <a:lnTo>
                    <a:pt x="135" y="2281"/>
                  </a:lnTo>
                  <a:lnTo>
                    <a:pt x="138" y="2280"/>
                  </a:lnTo>
                  <a:lnTo>
                    <a:pt x="139" y="2276"/>
                  </a:lnTo>
                  <a:lnTo>
                    <a:pt x="138" y="2274"/>
                  </a:lnTo>
                  <a:lnTo>
                    <a:pt x="136" y="2271"/>
                  </a:lnTo>
                  <a:lnTo>
                    <a:pt x="135" y="2269"/>
                  </a:lnTo>
                  <a:lnTo>
                    <a:pt x="133" y="2269"/>
                  </a:lnTo>
                  <a:close/>
                  <a:moveTo>
                    <a:pt x="171" y="2254"/>
                  </a:moveTo>
                  <a:lnTo>
                    <a:pt x="171" y="2254"/>
                  </a:lnTo>
                  <a:lnTo>
                    <a:pt x="169" y="2254"/>
                  </a:lnTo>
                  <a:lnTo>
                    <a:pt x="166" y="2255"/>
                  </a:lnTo>
                  <a:lnTo>
                    <a:pt x="165" y="2258"/>
                  </a:lnTo>
                  <a:lnTo>
                    <a:pt x="164" y="2260"/>
                  </a:lnTo>
                  <a:lnTo>
                    <a:pt x="164" y="2263"/>
                  </a:lnTo>
                  <a:lnTo>
                    <a:pt x="165" y="2266"/>
                  </a:lnTo>
                  <a:lnTo>
                    <a:pt x="166" y="2268"/>
                  </a:lnTo>
                  <a:lnTo>
                    <a:pt x="169" y="2269"/>
                  </a:lnTo>
                  <a:lnTo>
                    <a:pt x="172" y="2269"/>
                  </a:lnTo>
                  <a:lnTo>
                    <a:pt x="175" y="2268"/>
                  </a:lnTo>
                  <a:lnTo>
                    <a:pt x="176" y="2265"/>
                  </a:lnTo>
                  <a:lnTo>
                    <a:pt x="177" y="2263"/>
                  </a:lnTo>
                  <a:lnTo>
                    <a:pt x="177" y="2260"/>
                  </a:lnTo>
                  <a:lnTo>
                    <a:pt x="176" y="2257"/>
                  </a:lnTo>
                  <a:lnTo>
                    <a:pt x="173" y="2255"/>
                  </a:lnTo>
                  <a:lnTo>
                    <a:pt x="171" y="2254"/>
                  </a:lnTo>
                  <a:close/>
                  <a:moveTo>
                    <a:pt x="217" y="2236"/>
                  </a:moveTo>
                  <a:lnTo>
                    <a:pt x="217" y="2236"/>
                  </a:lnTo>
                  <a:lnTo>
                    <a:pt x="214" y="2236"/>
                  </a:lnTo>
                  <a:lnTo>
                    <a:pt x="212" y="2237"/>
                  </a:lnTo>
                  <a:lnTo>
                    <a:pt x="209" y="2240"/>
                  </a:lnTo>
                  <a:lnTo>
                    <a:pt x="209" y="2242"/>
                  </a:lnTo>
                  <a:lnTo>
                    <a:pt x="209" y="2245"/>
                  </a:lnTo>
                  <a:lnTo>
                    <a:pt x="211" y="2247"/>
                  </a:lnTo>
                  <a:lnTo>
                    <a:pt x="212" y="2249"/>
                  </a:lnTo>
                  <a:lnTo>
                    <a:pt x="214" y="2251"/>
                  </a:lnTo>
                  <a:lnTo>
                    <a:pt x="217" y="2251"/>
                  </a:lnTo>
                  <a:lnTo>
                    <a:pt x="219" y="2249"/>
                  </a:lnTo>
                  <a:lnTo>
                    <a:pt x="222" y="2247"/>
                  </a:lnTo>
                  <a:lnTo>
                    <a:pt x="223" y="2245"/>
                  </a:lnTo>
                  <a:lnTo>
                    <a:pt x="223" y="2241"/>
                  </a:lnTo>
                  <a:lnTo>
                    <a:pt x="222" y="2239"/>
                  </a:lnTo>
                  <a:lnTo>
                    <a:pt x="219" y="2237"/>
                  </a:lnTo>
                  <a:lnTo>
                    <a:pt x="217" y="2236"/>
                  </a:lnTo>
                  <a:close/>
                  <a:moveTo>
                    <a:pt x="239" y="2325"/>
                  </a:moveTo>
                  <a:lnTo>
                    <a:pt x="239" y="2325"/>
                  </a:lnTo>
                  <a:lnTo>
                    <a:pt x="237" y="2328"/>
                  </a:lnTo>
                  <a:lnTo>
                    <a:pt x="237" y="2330"/>
                  </a:lnTo>
                  <a:lnTo>
                    <a:pt x="237" y="2334"/>
                  </a:lnTo>
                  <a:lnTo>
                    <a:pt x="238" y="2336"/>
                  </a:lnTo>
                  <a:lnTo>
                    <a:pt x="240" y="2337"/>
                  </a:lnTo>
                  <a:lnTo>
                    <a:pt x="243" y="2339"/>
                  </a:lnTo>
                  <a:lnTo>
                    <a:pt x="245" y="2339"/>
                  </a:lnTo>
                  <a:lnTo>
                    <a:pt x="248" y="2337"/>
                  </a:lnTo>
                  <a:lnTo>
                    <a:pt x="249" y="2335"/>
                  </a:lnTo>
                  <a:lnTo>
                    <a:pt x="250" y="2333"/>
                  </a:lnTo>
                  <a:lnTo>
                    <a:pt x="250" y="2330"/>
                  </a:lnTo>
                  <a:lnTo>
                    <a:pt x="249" y="2327"/>
                  </a:lnTo>
                  <a:lnTo>
                    <a:pt x="246" y="2325"/>
                  </a:lnTo>
                  <a:lnTo>
                    <a:pt x="244" y="2324"/>
                  </a:lnTo>
                  <a:lnTo>
                    <a:pt x="241" y="2324"/>
                  </a:lnTo>
                  <a:lnTo>
                    <a:pt x="239" y="2325"/>
                  </a:lnTo>
                  <a:close/>
                  <a:moveTo>
                    <a:pt x="225" y="2280"/>
                  </a:moveTo>
                  <a:lnTo>
                    <a:pt x="225" y="2280"/>
                  </a:lnTo>
                  <a:lnTo>
                    <a:pt x="223" y="2282"/>
                  </a:lnTo>
                  <a:lnTo>
                    <a:pt x="223" y="2284"/>
                  </a:lnTo>
                  <a:lnTo>
                    <a:pt x="223" y="2287"/>
                  </a:lnTo>
                  <a:lnTo>
                    <a:pt x="224" y="2289"/>
                  </a:lnTo>
                  <a:lnTo>
                    <a:pt x="227" y="2292"/>
                  </a:lnTo>
                  <a:lnTo>
                    <a:pt x="229" y="2293"/>
                  </a:lnTo>
                  <a:lnTo>
                    <a:pt x="232" y="2293"/>
                  </a:lnTo>
                  <a:lnTo>
                    <a:pt x="234" y="2292"/>
                  </a:lnTo>
                  <a:lnTo>
                    <a:pt x="235" y="2289"/>
                  </a:lnTo>
                  <a:lnTo>
                    <a:pt x="237" y="2287"/>
                  </a:lnTo>
                  <a:lnTo>
                    <a:pt x="237" y="2283"/>
                  </a:lnTo>
                  <a:lnTo>
                    <a:pt x="235" y="2281"/>
                  </a:lnTo>
                  <a:lnTo>
                    <a:pt x="233" y="2280"/>
                  </a:lnTo>
                  <a:lnTo>
                    <a:pt x="230" y="2278"/>
                  </a:lnTo>
                  <a:lnTo>
                    <a:pt x="228" y="2278"/>
                  </a:lnTo>
                  <a:lnTo>
                    <a:pt x="225" y="2280"/>
                  </a:lnTo>
                  <a:close/>
                  <a:moveTo>
                    <a:pt x="246" y="2368"/>
                  </a:moveTo>
                  <a:lnTo>
                    <a:pt x="246" y="2368"/>
                  </a:lnTo>
                  <a:lnTo>
                    <a:pt x="245" y="2370"/>
                  </a:lnTo>
                  <a:lnTo>
                    <a:pt x="244" y="2372"/>
                  </a:lnTo>
                  <a:lnTo>
                    <a:pt x="244" y="2376"/>
                  </a:lnTo>
                  <a:lnTo>
                    <a:pt x="245" y="2378"/>
                  </a:lnTo>
                  <a:lnTo>
                    <a:pt x="248" y="2380"/>
                  </a:lnTo>
                  <a:lnTo>
                    <a:pt x="250" y="2381"/>
                  </a:lnTo>
                  <a:lnTo>
                    <a:pt x="253" y="2381"/>
                  </a:lnTo>
                  <a:lnTo>
                    <a:pt x="255" y="2380"/>
                  </a:lnTo>
                  <a:lnTo>
                    <a:pt x="258" y="2377"/>
                  </a:lnTo>
                  <a:lnTo>
                    <a:pt x="258" y="2375"/>
                  </a:lnTo>
                  <a:lnTo>
                    <a:pt x="258" y="2372"/>
                  </a:lnTo>
                  <a:lnTo>
                    <a:pt x="256" y="2369"/>
                  </a:lnTo>
                  <a:lnTo>
                    <a:pt x="254" y="2368"/>
                  </a:lnTo>
                  <a:lnTo>
                    <a:pt x="251" y="2366"/>
                  </a:lnTo>
                  <a:lnTo>
                    <a:pt x="249" y="2366"/>
                  </a:lnTo>
                  <a:lnTo>
                    <a:pt x="246" y="2368"/>
                  </a:lnTo>
                  <a:close/>
                  <a:moveTo>
                    <a:pt x="291" y="2340"/>
                  </a:moveTo>
                  <a:lnTo>
                    <a:pt x="291" y="2340"/>
                  </a:lnTo>
                  <a:lnTo>
                    <a:pt x="288" y="2340"/>
                  </a:lnTo>
                  <a:lnTo>
                    <a:pt x="286" y="2341"/>
                  </a:lnTo>
                  <a:lnTo>
                    <a:pt x="284" y="2343"/>
                  </a:lnTo>
                  <a:lnTo>
                    <a:pt x="282" y="2346"/>
                  </a:lnTo>
                  <a:lnTo>
                    <a:pt x="284" y="2348"/>
                  </a:lnTo>
                  <a:lnTo>
                    <a:pt x="285" y="2351"/>
                  </a:lnTo>
                  <a:lnTo>
                    <a:pt x="286" y="2353"/>
                  </a:lnTo>
                  <a:lnTo>
                    <a:pt x="288" y="2354"/>
                  </a:lnTo>
                  <a:lnTo>
                    <a:pt x="291" y="2354"/>
                  </a:lnTo>
                  <a:lnTo>
                    <a:pt x="293" y="2353"/>
                  </a:lnTo>
                  <a:lnTo>
                    <a:pt x="296" y="2351"/>
                  </a:lnTo>
                  <a:lnTo>
                    <a:pt x="297" y="2348"/>
                  </a:lnTo>
                  <a:lnTo>
                    <a:pt x="296" y="2345"/>
                  </a:lnTo>
                  <a:lnTo>
                    <a:pt x="296" y="2342"/>
                  </a:lnTo>
                  <a:lnTo>
                    <a:pt x="293" y="2341"/>
                  </a:lnTo>
                  <a:lnTo>
                    <a:pt x="291" y="2340"/>
                  </a:lnTo>
                  <a:close/>
                  <a:moveTo>
                    <a:pt x="329" y="2325"/>
                  </a:moveTo>
                  <a:lnTo>
                    <a:pt x="329" y="2325"/>
                  </a:lnTo>
                  <a:lnTo>
                    <a:pt x="327" y="2327"/>
                  </a:lnTo>
                  <a:lnTo>
                    <a:pt x="324" y="2328"/>
                  </a:lnTo>
                  <a:lnTo>
                    <a:pt x="323" y="2329"/>
                  </a:lnTo>
                  <a:lnTo>
                    <a:pt x="322" y="2331"/>
                  </a:lnTo>
                  <a:lnTo>
                    <a:pt x="322" y="2335"/>
                  </a:lnTo>
                  <a:lnTo>
                    <a:pt x="323" y="2337"/>
                  </a:lnTo>
                  <a:lnTo>
                    <a:pt x="324" y="2339"/>
                  </a:lnTo>
                  <a:lnTo>
                    <a:pt x="328" y="2340"/>
                  </a:lnTo>
                  <a:lnTo>
                    <a:pt x="331" y="2340"/>
                  </a:lnTo>
                  <a:lnTo>
                    <a:pt x="333" y="2339"/>
                  </a:lnTo>
                  <a:lnTo>
                    <a:pt x="334" y="2336"/>
                  </a:lnTo>
                  <a:lnTo>
                    <a:pt x="335" y="2334"/>
                  </a:lnTo>
                  <a:lnTo>
                    <a:pt x="335" y="2331"/>
                  </a:lnTo>
                  <a:lnTo>
                    <a:pt x="334" y="2329"/>
                  </a:lnTo>
                  <a:lnTo>
                    <a:pt x="332" y="2327"/>
                  </a:lnTo>
                  <a:lnTo>
                    <a:pt x="329" y="2325"/>
                  </a:lnTo>
                  <a:close/>
                  <a:moveTo>
                    <a:pt x="375" y="2307"/>
                  </a:moveTo>
                  <a:lnTo>
                    <a:pt x="375" y="2307"/>
                  </a:lnTo>
                  <a:lnTo>
                    <a:pt x="373" y="2307"/>
                  </a:lnTo>
                  <a:lnTo>
                    <a:pt x="370" y="2308"/>
                  </a:lnTo>
                  <a:lnTo>
                    <a:pt x="368" y="2311"/>
                  </a:lnTo>
                  <a:lnTo>
                    <a:pt x="368" y="2313"/>
                  </a:lnTo>
                  <a:lnTo>
                    <a:pt x="368" y="2317"/>
                  </a:lnTo>
                  <a:lnTo>
                    <a:pt x="369" y="2319"/>
                  </a:lnTo>
                  <a:lnTo>
                    <a:pt x="370" y="2321"/>
                  </a:lnTo>
                  <a:lnTo>
                    <a:pt x="373" y="2322"/>
                  </a:lnTo>
                  <a:lnTo>
                    <a:pt x="376" y="2322"/>
                  </a:lnTo>
                  <a:lnTo>
                    <a:pt x="377" y="2321"/>
                  </a:lnTo>
                  <a:lnTo>
                    <a:pt x="380" y="2318"/>
                  </a:lnTo>
                  <a:lnTo>
                    <a:pt x="381" y="2316"/>
                  </a:lnTo>
                  <a:lnTo>
                    <a:pt x="381" y="2313"/>
                  </a:lnTo>
                  <a:lnTo>
                    <a:pt x="380" y="2311"/>
                  </a:lnTo>
                  <a:lnTo>
                    <a:pt x="377" y="2308"/>
                  </a:lnTo>
                  <a:lnTo>
                    <a:pt x="375" y="2307"/>
                  </a:lnTo>
                  <a:close/>
                  <a:moveTo>
                    <a:pt x="397" y="2398"/>
                  </a:moveTo>
                  <a:lnTo>
                    <a:pt x="397" y="2398"/>
                  </a:lnTo>
                  <a:lnTo>
                    <a:pt x="396" y="2400"/>
                  </a:lnTo>
                  <a:lnTo>
                    <a:pt x="395" y="2402"/>
                  </a:lnTo>
                  <a:lnTo>
                    <a:pt x="395" y="2405"/>
                  </a:lnTo>
                  <a:lnTo>
                    <a:pt x="396" y="2407"/>
                  </a:lnTo>
                  <a:lnTo>
                    <a:pt x="399" y="2410"/>
                  </a:lnTo>
                  <a:lnTo>
                    <a:pt x="401" y="2410"/>
                  </a:lnTo>
                  <a:lnTo>
                    <a:pt x="403" y="2410"/>
                  </a:lnTo>
                  <a:lnTo>
                    <a:pt x="406" y="2408"/>
                  </a:lnTo>
                  <a:lnTo>
                    <a:pt x="407" y="2406"/>
                  </a:lnTo>
                  <a:lnTo>
                    <a:pt x="408" y="2404"/>
                  </a:lnTo>
                  <a:lnTo>
                    <a:pt x="408" y="2401"/>
                  </a:lnTo>
                  <a:lnTo>
                    <a:pt x="407" y="2399"/>
                  </a:lnTo>
                  <a:lnTo>
                    <a:pt x="405" y="2396"/>
                  </a:lnTo>
                  <a:lnTo>
                    <a:pt x="402" y="2396"/>
                  </a:lnTo>
                  <a:lnTo>
                    <a:pt x="400" y="2396"/>
                  </a:lnTo>
                  <a:lnTo>
                    <a:pt x="397" y="2398"/>
                  </a:lnTo>
                  <a:close/>
                  <a:moveTo>
                    <a:pt x="384" y="2351"/>
                  </a:moveTo>
                  <a:lnTo>
                    <a:pt x="384" y="2351"/>
                  </a:lnTo>
                  <a:lnTo>
                    <a:pt x="382" y="2353"/>
                  </a:lnTo>
                  <a:lnTo>
                    <a:pt x="381" y="2355"/>
                  </a:lnTo>
                  <a:lnTo>
                    <a:pt x="381" y="2359"/>
                  </a:lnTo>
                  <a:lnTo>
                    <a:pt x="382" y="2361"/>
                  </a:lnTo>
                  <a:lnTo>
                    <a:pt x="385" y="2363"/>
                  </a:lnTo>
                  <a:lnTo>
                    <a:pt x="387" y="2364"/>
                  </a:lnTo>
                  <a:lnTo>
                    <a:pt x="390" y="2364"/>
                  </a:lnTo>
                  <a:lnTo>
                    <a:pt x="392" y="2363"/>
                  </a:lnTo>
                  <a:lnTo>
                    <a:pt x="394" y="2360"/>
                  </a:lnTo>
                  <a:lnTo>
                    <a:pt x="395" y="2358"/>
                  </a:lnTo>
                  <a:lnTo>
                    <a:pt x="395" y="2355"/>
                  </a:lnTo>
                  <a:lnTo>
                    <a:pt x="394" y="2352"/>
                  </a:lnTo>
                  <a:lnTo>
                    <a:pt x="391" y="2351"/>
                  </a:lnTo>
                  <a:lnTo>
                    <a:pt x="389" y="2349"/>
                  </a:lnTo>
                  <a:lnTo>
                    <a:pt x="386" y="2349"/>
                  </a:lnTo>
                  <a:lnTo>
                    <a:pt x="384" y="2351"/>
                  </a:lnTo>
                  <a:close/>
                  <a:moveTo>
                    <a:pt x="405" y="2440"/>
                  </a:moveTo>
                  <a:lnTo>
                    <a:pt x="405" y="2440"/>
                  </a:lnTo>
                  <a:lnTo>
                    <a:pt x="403" y="2442"/>
                  </a:lnTo>
                  <a:lnTo>
                    <a:pt x="402" y="2445"/>
                  </a:lnTo>
                  <a:lnTo>
                    <a:pt x="402" y="2447"/>
                  </a:lnTo>
                  <a:lnTo>
                    <a:pt x="403" y="2449"/>
                  </a:lnTo>
                  <a:lnTo>
                    <a:pt x="406" y="2452"/>
                  </a:lnTo>
                  <a:lnTo>
                    <a:pt x="408" y="2452"/>
                  </a:lnTo>
                  <a:lnTo>
                    <a:pt x="411" y="2452"/>
                  </a:lnTo>
                  <a:lnTo>
                    <a:pt x="413" y="2451"/>
                  </a:lnTo>
                  <a:lnTo>
                    <a:pt x="416" y="2448"/>
                  </a:lnTo>
                  <a:lnTo>
                    <a:pt x="416" y="2446"/>
                  </a:lnTo>
                  <a:lnTo>
                    <a:pt x="416" y="2443"/>
                  </a:lnTo>
                  <a:lnTo>
                    <a:pt x="415" y="2441"/>
                  </a:lnTo>
                  <a:lnTo>
                    <a:pt x="412" y="2439"/>
                  </a:lnTo>
                  <a:lnTo>
                    <a:pt x="410" y="2439"/>
                  </a:lnTo>
                  <a:lnTo>
                    <a:pt x="407" y="2439"/>
                  </a:lnTo>
                  <a:lnTo>
                    <a:pt x="405" y="2440"/>
                  </a:lnTo>
                  <a:close/>
                  <a:moveTo>
                    <a:pt x="447" y="2410"/>
                  </a:moveTo>
                  <a:lnTo>
                    <a:pt x="447" y="2410"/>
                  </a:lnTo>
                  <a:lnTo>
                    <a:pt x="444" y="2411"/>
                  </a:lnTo>
                  <a:lnTo>
                    <a:pt x="442" y="2412"/>
                  </a:lnTo>
                  <a:lnTo>
                    <a:pt x="441" y="2414"/>
                  </a:lnTo>
                  <a:lnTo>
                    <a:pt x="439" y="2417"/>
                  </a:lnTo>
                  <a:lnTo>
                    <a:pt x="441" y="2421"/>
                  </a:lnTo>
                  <a:lnTo>
                    <a:pt x="442" y="2422"/>
                  </a:lnTo>
                  <a:lnTo>
                    <a:pt x="444" y="2424"/>
                  </a:lnTo>
                  <a:lnTo>
                    <a:pt x="447" y="2424"/>
                  </a:lnTo>
                  <a:lnTo>
                    <a:pt x="449" y="2424"/>
                  </a:lnTo>
                  <a:lnTo>
                    <a:pt x="452" y="2422"/>
                  </a:lnTo>
                  <a:lnTo>
                    <a:pt x="453" y="2421"/>
                  </a:lnTo>
                  <a:lnTo>
                    <a:pt x="453" y="2417"/>
                  </a:lnTo>
                  <a:lnTo>
                    <a:pt x="453" y="2414"/>
                  </a:lnTo>
                  <a:lnTo>
                    <a:pt x="452" y="2412"/>
                  </a:lnTo>
                  <a:lnTo>
                    <a:pt x="449" y="2411"/>
                  </a:lnTo>
                  <a:lnTo>
                    <a:pt x="447" y="2410"/>
                  </a:lnTo>
                  <a:close/>
                  <a:moveTo>
                    <a:pt x="483" y="2390"/>
                  </a:moveTo>
                  <a:lnTo>
                    <a:pt x="483" y="2390"/>
                  </a:lnTo>
                  <a:lnTo>
                    <a:pt x="480" y="2390"/>
                  </a:lnTo>
                  <a:lnTo>
                    <a:pt x="478" y="2392"/>
                  </a:lnTo>
                  <a:lnTo>
                    <a:pt x="476" y="2394"/>
                  </a:lnTo>
                  <a:lnTo>
                    <a:pt x="475" y="2398"/>
                  </a:lnTo>
                  <a:lnTo>
                    <a:pt x="476" y="2400"/>
                  </a:lnTo>
                  <a:lnTo>
                    <a:pt x="478" y="2402"/>
                  </a:lnTo>
                  <a:lnTo>
                    <a:pt x="480" y="2404"/>
                  </a:lnTo>
                  <a:lnTo>
                    <a:pt x="483" y="2404"/>
                  </a:lnTo>
                  <a:lnTo>
                    <a:pt x="485" y="2404"/>
                  </a:lnTo>
                  <a:lnTo>
                    <a:pt x="488" y="2402"/>
                  </a:lnTo>
                  <a:lnTo>
                    <a:pt x="489" y="2400"/>
                  </a:lnTo>
                  <a:lnTo>
                    <a:pt x="490" y="2396"/>
                  </a:lnTo>
                  <a:lnTo>
                    <a:pt x="489" y="2394"/>
                  </a:lnTo>
                  <a:lnTo>
                    <a:pt x="488" y="2392"/>
                  </a:lnTo>
                  <a:lnTo>
                    <a:pt x="485" y="2390"/>
                  </a:lnTo>
                  <a:lnTo>
                    <a:pt x="483" y="2390"/>
                  </a:lnTo>
                  <a:close/>
                  <a:moveTo>
                    <a:pt x="525" y="2364"/>
                  </a:moveTo>
                  <a:lnTo>
                    <a:pt x="525" y="2364"/>
                  </a:lnTo>
                  <a:lnTo>
                    <a:pt x="522" y="2365"/>
                  </a:lnTo>
                  <a:lnTo>
                    <a:pt x="520" y="2366"/>
                  </a:lnTo>
                  <a:lnTo>
                    <a:pt x="518" y="2369"/>
                  </a:lnTo>
                  <a:lnTo>
                    <a:pt x="517" y="2371"/>
                  </a:lnTo>
                  <a:lnTo>
                    <a:pt x="518" y="2375"/>
                  </a:lnTo>
                  <a:lnTo>
                    <a:pt x="520" y="2376"/>
                  </a:lnTo>
                  <a:lnTo>
                    <a:pt x="522" y="2378"/>
                  </a:lnTo>
                  <a:lnTo>
                    <a:pt x="525" y="2378"/>
                  </a:lnTo>
                  <a:lnTo>
                    <a:pt x="527" y="2378"/>
                  </a:lnTo>
                  <a:lnTo>
                    <a:pt x="530" y="2376"/>
                  </a:lnTo>
                  <a:lnTo>
                    <a:pt x="531" y="2374"/>
                  </a:lnTo>
                  <a:lnTo>
                    <a:pt x="532" y="2371"/>
                  </a:lnTo>
                  <a:lnTo>
                    <a:pt x="531" y="2369"/>
                  </a:lnTo>
                  <a:lnTo>
                    <a:pt x="530" y="2366"/>
                  </a:lnTo>
                  <a:lnTo>
                    <a:pt x="527" y="2365"/>
                  </a:lnTo>
                  <a:lnTo>
                    <a:pt x="525" y="2364"/>
                  </a:lnTo>
                  <a:close/>
                  <a:moveTo>
                    <a:pt x="560" y="2449"/>
                  </a:moveTo>
                  <a:lnTo>
                    <a:pt x="560" y="2449"/>
                  </a:lnTo>
                  <a:lnTo>
                    <a:pt x="559" y="2452"/>
                  </a:lnTo>
                  <a:lnTo>
                    <a:pt x="558" y="2454"/>
                  </a:lnTo>
                  <a:lnTo>
                    <a:pt x="559" y="2457"/>
                  </a:lnTo>
                  <a:lnTo>
                    <a:pt x="560" y="2459"/>
                  </a:lnTo>
                  <a:lnTo>
                    <a:pt x="563" y="2460"/>
                  </a:lnTo>
                  <a:lnTo>
                    <a:pt x="565" y="2461"/>
                  </a:lnTo>
                  <a:lnTo>
                    <a:pt x="568" y="2460"/>
                  </a:lnTo>
                  <a:lnTo>
                    <a:pt x="570" y="2459"/>
                  </a:lnTo>
                  <a:lnTo>
                    <a:pt x="572" y="2457"/>
                  </a:lnTo>
                  <a:lnTo>
                    <a:pt x="573" y="2453"/>
                  </a:lnTo>
                  <a:lnTo>
                    <a:pt x="572" y="2451"/>
                  </a:lnTo>
                  <a:lnTo>
                    <a:pt x="570" y="2448"/>
                  </a:lnTo>
                  <a:lnTo>
                    <a:pt x="568" y="2447"/>
                  </a:lnTo>
                  <a:lnTo>
                    <a:pt x="565" y="2447"/>
                  </a:lnTo>
                  <a:lnTo>
                    <a:pt x="563" y="2447"/>
                  </a:lnTo>
                  <a:lnTo>
                    <a:pt x="560" y="2449"/>
                  </a:lnTo>
                  <a:close/>
                  <a:moveTo>
                    <a:pt x="539" y="2406"/>
                  </a:moveTo>
                  <a:lnTo>
                    <a:pt x="539" y="2406"/>
                  </a:lnTo>
                  <a:lnTo>
                    <a:pt x="538" y="2408"/>
                  </a:lnTo>
                  <a:lnTo>
                    <a:pt x="538" y="2411"/>
                  </a:lnTo>
                  <a:lnTo>
                    <a:pt x="538" y="2413"/>
                  </a:lnTo>
                  <a:lnTo>
                    <a:pt x="541" y="2416"/>
                  </a:lnTo>
                  <a:lnTo>
                    <a:pt x="543" y="2417"/>
                  </a:lnTo>
                  <a:lnTo>
                    <a:pt x="546" y="2418"/>
                  </a:lnTo>
                  <a:lnTo>
                    <a:pt x="548" y="2417"/>
                  </a:lnTo>
                  <a:lnTo>
                    <a:pt x="551" y="2416"/>
                  </a:lnTo>
                  <a:lnTo>
                    <a:pt x="552" y="2413"/>
                  </a:lnTo>
                  <a:lnTo>
                    <a:pt x="552" y="2411"/>
                  </a:lnTo>
                  <a:lnTo>
                    <a:pt x="552" y="2407"/>
                  </a:lnTo>
                  <a:lnTo>
                    <a:pt x="549" y="2405"/>
                  </a:lnTo>
                  <a:lnTo>
                    <a:pt x="547" y="2404"/>
                  </a:lnTo>
                  <a:lnTo>
                    <a:pt x="544" y="2404"/>
                  </a:lnTo>
                  <a:lnTo>
                    <a:pt x="542" y="2404"/>
                  </a:lnTo>
                  <a:lnTo>
                    <a:pt x="539" y="2406"/>
                  </a:lnTo>
                  <a:close/>
                  <a:moveTo>
                    <a:pt x="574" y="2489"/>
                  </a:moveTo>
                  <a:lnTo>
                    <a:pt x="574" y="2489"/>
                  </a:lnTo>
                  <a:lnTo>
                    <a:pt x="573" y="2492"/>
                  </a:lnTo>
                  <a:lnTo>
                    <a:pt x="573" y="2494"/>
                  </a:lnTo>
                  <a:lnTo>
                    <a:pt x="573" y="2498"/>
                  </a:lnTo>
                  <a:lnTo>
                    <a:pt x="575" y="2500"/>
                  </a:lnTo>
                  <a:lnTo>
                    <a:pt x="578" y="2501"/>
                  </a:lnTo>
                  <a:lnTo>
                    <a:pt x="580" y="2501"/>
                  </a:lnTo>
                  <a:lnTo>
                    <a:pt x="583" y="2501"/>
                  </a:lnTo>
                  <a:lnTo>
                    <a:pt x="585" y="2499"/>
                  </a:lnTo>
                  <a:lnTo>
                    <a:pt x="586" y="2496"/>
                  </a:lnTo>
                  <a:lnTo>
                    <a:pt x="586" y="2494"/>
                  </a:lnTo>
                  <a:lnTo>
                    <a:pt x="586" y="2492"/>
                  </a:lnTo>
                  <a:lnTo>
                    <a:pt x="584" y="2489"/>
                  </a:lnTo>
                  <a:lnTo>
                    <a:pt x="581" y="2488"/>
                  </a:lnTo>
                  <a:lnTo>
                    <a:pt x="579" y="2487"/>
                  </a:lnTo>
                  <a:lnTo>
                    <a:pt x="577" y="2488"/>
                  </a:lnTo>
                  <a:lnTo>
                    <a:pt x="574" y="2489"/>
                  </a:lnTo>
                  <a:close/>
                  <a:moveTo>
                    <a:pt x="619" y="2463"/>
                  </a:moveTo>
                  <a:lnTo>
                    <a:pt x="619" y="2463"/>
                  </a:lnTo>
                  <a:lnTo>
                    <a:pt x="616" y="2464"/>
                  </a:lnTo>
                  <a:lnTo>
                    <a:pt x="614" y="2465"/>
                  </a:lnTo>
                  <a:lnTo>
                    <a:pt x="612" y="2468"/>
                  </a:lnTo>
                  <a:lnTo>
                    <a:pt x="611" y="2470"/>
                  </a:lnTo>
                  <a:lnTo>
                    <a:pt x="612" y="2474"/>
                  </a:lnTo>
                  <a:lnTo>
                    <a:pt x="614" y="2476"/>
                  </a:lnTo>
                  <a:lnTo>
                    <a:pt x="616" y="2477"/>
                  </a:lnTo>
                  <a:lnTo>
                    <a:pt x="619" y="2477"/>
                  </a:lnTo>
                  <a:lnTo>
                    <a:pt x="621" y="2477"/>
                  </a:lnTo>
                  <a:lnTo>
                    <a:pt x="624" y="2475"/>
                  </a:lnTo>
                  <a:lnTo>
                    <a:pt x="625" y="2474"/>
                  </a:lnTo>
                  <a:lnTo>
                    <a:pt x="626" y="2470"/>
                  </a:lnTo>
                  <a:lnTo>
                    <a:pt x="625" y="2468"/>
                  </a:lnTo>
                  <a:lnTo>
                    <a:pt x="624" y="2465"/>
                  </a:lnTo>
                  <a:lnTo>
                    <a:pt x="621" y="2464"/>
                  </a:lnTo>
                  <a:lnTo>
                    <a:pt x="619" y="2463"/>
                  </a:lnTo>
                  <a:close/>
                  <a:moveTo>
                    <a:pt x="654" y="2443"/>
                  </a:moveTo>
                  <a:lnTo>
                    <a:pt x="654" y="2443"/>
                  </a:lnTo>
                  <a:lnTo>
                    <a:pt x="652" y="2443"/>
                  </a:lnTo>
                  <a:lnTo>
                    <a:pt x="649" y="2445"/>
                  </a:lnTo>
                  <a:lnTo>
                    <a:pt x="648" y="2447"/>
                  </a:lnTo>
                  <a:lnTo>
                    <a:pt x="648" y="2451"/>
                  </a:lnTo>
                  <a:lnTo>
                    <a:pt x="648" y="2453"/>
                  </a:lnTo>
                  <a:lnTo>
                    <a:pt x="649" y="2455"/>
                  </a:lnTo>
                  <a:lnTo>
                    <a:pt x="652" y="2457"/>
                  </a:lnTo>
                  <a:lnTo>
                    <a:pt x="654" y="2457"/>
                  </a:lnTo>
                  <a:lnTo>
                    <a:pt x="657" y="2457"/>
                  </a:lnTo>
                  <a:lnTo>
                    <a:pt x="659" y="2455"/>
                  </a:lnTo>
                  <a:lnTo>
                    <a:pt x="661" y="2453"/>
                  </a:lnTo>
                  <a:lnTo>
                    <a:pt x="662" y="2449"/>
                  </a:lnTo>
                  <a:lnTo>
                    <a:pt x="661" y="2447"/>
                  </a:lnTo>
                  <a:lnTo>
                    <a:pt x="659" y="2445"/>
                  </a:lnTo>
                  <a:lnTo>
                    <a:pt x="657" y="2443"/>
                  </a:lnTo>
                  <a:lnTo>
                    <a:pt x="654" y="2443"/>
                  </a:lnTo>
                  <a:close/>
                  <a:moveTo>
                    <a:pt x="696" y="2417"/>
                  </a:moveTo>
                  <a:lnTo>
                    <a:pt x="696" y="2417"/>
                  </a:lnTo>
                  <a:lnTo>
                    <a:pt x="694" y="2418"/>
                  </a:lnTo>
                  <a:lnTo>
                    <a:pt x="692" y="2419"/>
                  </a:lnTo>
                  <a:lnTo>
                    <a:pt x="690" y="2422"/>
                  </a:lnTo>
                  <a:lnTo>
                    <a:pt x="690" y="2424"/>
                  </a:lnTo>
                  <a:lnTo>
                    <a:pt x="690" y="2428"/>
                  </a:lnTo>
                  <a:lnTo>
                    <a:pt x="692" y="2429"/>
                  </a:lnTo>
                  <a:lnTo>
                    <a:pt x="694" y="2431"/>
                  </a:lnTo>
                  <a:lnTo>
                    <a:pt x="696" y="2431"/>
                  </a:lnTo>
                  <a:lnTo>
                    <a:pt x="699" y="2431"/>
                  </a:lnTo>
                  <a:lnTo>
                    <a:pt x="701" y="2429"/>
                  </a:lnTo>
                  <a:lnTo>
                    <a:pt x="703" y="2427"/>
                  </a:lnTo>
                  <a:lnTo>
                    <a:pt x="704" y="2424"/>
                  </a:lnTo>
                  <a:lnTo>
                    <a:pt x="703" y="2422"/>
                  </a:lnTo>
                  <a:lnTo>
                    <a:pt x="701" y="2419"/>
                  </a:lnTo>
                  <a:lnTo>
                    <a:pt x="699" y="2418"/>
                  </a:lnTo>
                  <a:lnTo>
                    <a:pt x="696" y="2417"/>
                  </a:lnTo>
                  <a:close/>
                  <a:moveTo>
                    <a:pt x="732" y="2502"/>
                  </a:moveTo>
                  <a:lnTo>
                    <a:pt x="732" y="2502"/>
                  </a:lnTo>
                  <a:lnTo>
                    <a:pt x="731" y="2505"/>
                  </a:lnTo>
                  <a:lnTo>
                    <a:pt x="731" y="2507"/>
                  </a:lnTo>
                  <a:lnTo>
                    <a:pt x="731" y="2510"/>
                  </a:lnTo>
                  <a:lnTo>
                    <a:pt x="734" y="2512"/>
                  </a:lnTo>
                  <a:lnTo>
                    <a:pt x="735" y="2513"/>
                  </a:lnTo>
                  <a:lnTo>
                    <a:pt x="738" y="2514"/>
                  </a:lnTo>
                  <a:lnTo>
                    <a:pt x="741" y="2513"/>
                  </a:lnTo>
                  <a:lnTo>
                    <a:pt x="742" y="2512"/>
                  </a:lnTo>
                  <a:lnTo>
                    <a:pt x="745" y="2510"/>
                  </a:lnTo>
                  <a:lnTo>
                    <a:pt x="745" y="2507"/>
                  </a:lnTo>
                  <a:lnTo>
                    <a:pt x="743" y="2504"/>
                  </a:lnTo>
                  <a:lnTo>
                    <a:pt x="742" y="2501"/>
                  </a:lnTo>
                  <a:lnTo>
                    <a:pt x="740" y="2500"/>
                  </a:lnTo>
                  <a:lnTo>
                    <a:pt x="737" y="2500"/>
                  </a:lnTo>
                  <a:lnTo>
                    <a:pt x="735" y="2500"/>
                  </a:lnTo>
                  <a:lnTo>
                    <a:pt x="732" y="2502"/>
                  </a:lnTo>
                  <a:close/>
                  <a:moveTo>
                    <a:pt x="713" y="2459"/>
                  </a:moveTo>
                  <a:lnTo>
                    <a:pt x="713" y="2459"/>
                  </a:lnTo>
                  <a:lnTo>
                    <a:pt x="710" y="2461"/>
                  </a:lnTo>
                  <a:lnTo>
                    <a:pt x="710" y="2464"/>
                  </a:lnTo>
                  <a:lnTo>
                    <a:pt x="711" y="2466"/>
                  </a:lnTo>
                  <a:lnTo>
                    <a:pt x="713" y="2469"/>
                  </a:lnTo>
                  <a:lnTo>
                    <a:pt x="715" y="2470"/>
                  </a:lnTo>
                  <a:lnTo>
                    <a:pt x="717" y="2471"/>
                  </a:lnTo>
                  <a:lnTo>
                    <a:pt x="720" y="2470"/>
                  </a:lnTo>
                  <a:lnTo>
                    <a:pt x="722" y="2469"/>
                  </a:lnTo>
                  <a:lnTo>
                    <a:pt x="724" y="2466"/>
                  </a:lnTo>
                  <a:lnTo>
                    <a:pt x="724" y="2464"/>
                  </a:lnTo>
                  <a:lnTo>
                    <a:pt x="724" y="2460"/>
                  </a:lnTo>
                  <a:lnTo>
                    <a:pt x="722" y="2458"/>
                  </a:lnTo>
                  <a:lnTo>
                    <a:pt x="720" y="2457"/>
                  </a:lnTo>
                  <a:lnTo>
                    <a:pt x="717" y="2457"/>
                  </a:lnTo>
                  <a:lnTo>
                    <a:pt x="714" y="2457"/>
                  </a:lnTo>
                  <a:lnTo>
                    <a:pt x="713" y="2459"/>
                  </a:lnTo>
                  <a:close/>
                  <a:moveTo>
                    <a:pt x="747" y="2542"/>
                  </a:moveTo>
                  <a:lnTo>
                    <a:pt x="747" y="2542"/>
                  </a:lnTo>
                  <a:lnTo>
                    <a:pt x="746" y="2545"/>
                  </a:lnTo>
                  <a:lnTo>
                    <a:pt x="745" y="2547"/>
                  </a:lnTo>
                  <a:lnTo>
                    <a:pt x="746" y="2551"/>
                  </a:lnTo>
                  <a:lnTo>
                    <a:pt x="747" y="2553"/>
                  </a:lnTo>
                  <a:lnTo>
                    <a:pt x="750" y="2554"/>
                  </a:lnTo>
                  <a:lnTo>
                    <a:pt x="752" y="2554"/>
                  </a:lnTo>
                  <a:lnTo>
                    <a:pt x="755" y="2554"/>
                  </a:lnTo>
                  <a:lnTo>
                    <a:pt x="757" y="2552"/>
                  </a:lnTo>
                  <a:lnTo>
                    <a:pt x="758" y="2549"/>
                  </a:lnTo>
                  <a:lnTo>
                    <a:pt x="758" y="2547"/>
                  </a:lnTo>
                  <a:lnTo>
                    <a:pt x="758" y="2545"/>
                  </a:lnTo>
                  <a:lnTo>
                    <a:pt x="757" y="2542"/>
                  </a:lnTo>
                  <a:lnTo>
                    <a:pt x="755" y="2541"/>
                  </a:lnTo>
                  <a:lnTo>
                    <a:pt x="752" y="2540"/>
                  </a:lnTo>
                  <a:lnTo>
                    <a:pt x="750" y="2541"/>
                  </a:lnTo>
                  <a:lnTo>
                    <a:pt x="747" y="2542"/>
                  </a:lnTo>
                  <a:close/>
                  <a:moveTo>
                    <a:pt x="785" y="2507"/>
                  </a:moveTo>
                  <a:lnTo>
                    <a:pt x="785" y="2507"/>
                  </a:lnTo>
                  <a:lnTo>
                    <a:pt x="783" y="2507"/>
                  </a:lnTo>
                  <a:lnTo>
                    <a:pt x="781" y="2510"/>
                  </a:lnTo>
                  <a:lnTo>
                    <a:pt x="779" y="2512"/>
                  </a:lnTo>
                  <a:lnTo>
                    <a:pt x="779" y="2514"/>
                  </a:lnTo>
                  <a:lnTo>
                    <a:pt x="779" y="2517"/>
                  </a:lnTo>
                  <a:lnTo>
                    <a:pt x="782" y="2519"/>
                  </a:lnTo>
                  <a:lnTo>
                    <a:pt x="783" y="2521"/>
                  </a:lnTo>
                  <a:lnTo>
                    <a:pt x="787" y="2522"/>
                  </a:lnTo>
                  <a:lnTo>
                    <a:pt x="789" y="2521"/>
                  </a:lnTo>
                  <a:lnTo>
                    <a:pt x="790" y="2519"/>
                  </a:lnTo>
                  <a:lnTo>
                    <a:pt x="793" y="2517"/>
                  </a:lnTo>
                  <a:lnTo>
                    <a:pt x="793" y="2514"/>
                  </a:lnTo>
                  <a:lnTo>
                    <a:pt x="793" y="2511"/>
                  </a:lnTo>
                  <a:lnTo>
                    <a:pt x="790" y="2510"/>
                  </a:lnTo>
                  <a:lnTo>
                    <a:pt x="789" y="2507"/>
                  </a:lnTo>
                  <a:lnTo>
                    <a:pt x="785" y="2507"/>
                  </a:lnTo>
                  <a:close/>
                  <a:moveTo>
                    <a:pt x="823" y="2487"/>
                  </a:moveTo>
                  <a:lnTo>
                    <a:pt x="823" y="2487"/>
                  </a:lnTo>
                  <a:lnTo>
                    <a:pt x="819" y="2488"/>
                  </a:lnTo>
                  <a:lnTo>
                    <a:pt x="818" y="2489"/>
                  </a:lnTo>
                  <a:lnTo>
                    <a:pt x="815" y="2492"/>
                  </a:lnTo>
                  <a:lnTo>
                    <a:pt x="815" y="2494"/>
                  </a:lnTo>
                  <a:lnTo>
                    <a:pt x="815" y="2496"/>
                  </a:lnTo>
                  <a:lnTo>
                    <a:pt x="818" y="2499"/>
                  </a:lnTo>
                  <a:lnTo>
                    <a:pt x="819" y="2501"/>
                  </a:lnTo>
                  <a:lnTo>
                    <a:pt x="823" y="2501"/>
                  </a:lnTo>
                  <a:lnTo>
                    <a:pt x="825" y="2501"/>
                  </a:lnTo>
                  <a:lnTo>
                    <a:pt x="828" y="2499"/>
                  </a:lnTo>
                  <a:lnTo>
                    <a:pt x="829" y="2496"/>
                  </a:lnTo>
                  <a:lnTo>
                    <a:pt x="829" y="2494"/>
                  </a:lnTo>
                  <a:lnTo>
                    <a:pt x="829" y="2492"/>
                  </a:lnTo>
                  <a:lnTo>
                    <a:pt x="828" y="2489"/>
                  </a:lnTo>
                  <a:lnTo>
                    <a:pt x="825" y="2488"/>
                  </a:lnTo>
                  <a:lnTo>
                    <a:pt x="823" y="2487"/>
                  </a:lnTo>
                  <a:close/>
                  <a:moveTo>
                    <a:pt x="865" y="2461"/>
                  </a:moveTo>
                  <a:lnTo>
                    <a:pt x="865" y="2461"/>
                  </a:lnTo>
                  <a:lnTo>
                    <a:pt x="861" y="2461"/>
                  </a:lnTo>
                  <a:lnTo>
                    <a:pt x="860" y="2464"/>
                  </a:lnTo>
                  <a:lnTo>
                    <a:pt x="857" y="2465"/>
                  </a:lnTo>
                  <a:lnTo>
                    <a:pt x="857" y="2469"/>
                  </a:lnTo>
                  <a:lnTo>
                    <a:pt x="857" y="2471"/>
                  </a:lnTo>
                  <a:lnTo>
                    <a:pt x="860" y="2474"/>
                  </a:lnTo>
                  <a:lnTo>
                    <a:pt x="861" y="2475"/>
                  </a:lnTo>
                  <a:lnTo>
                    <a:pt x="865" y="2476"/>
                  </a:lnTo>
                  <a:lnTo>
                    <a:pt x="867" y="2475"/>
                  </a:lnTo>
                  <a:lnTo>
                    <a:pt x="870" y="2474"/>
                  </a:lnTo>
                  <a:lnTo>
                    <a:pt x="871" y="2471"/>
                  </a:lnTo>
                  <a:lnTo>
                    <a:pt x="871" y="2469"/>
                  </a:lnTo>
                  <a:lnTo>
                    <a:pt x="871" y="2465"/>
                  </a:lnTo>
                  <a:lnTo>
                    <a:pt x="870" y="2464"/>
                  </a:lnTo>
                  <a:lnTo>
                    <a:pt x="867" y="2461"/>
                  </a:lnTo>
                  <a:lnTo>
                    <a:pt x="865" y="2461"/>
                  </a:lnTo>
                  <a:close/>
                  <a:moveTo>
                    <a:pt x="900" y="2546"/>
                  </a:moveTo>
                  <a:lnTo>
                    <a:pt x="900" y="2546"/>
                  </a:lnTo>
                  <a:lnTo>
                    <a:pt x="898" y="2548"/>
                  </a:lnTo>
                  <a:lnTo>
                    <a:pt x="898" y="2552"/>
                  </a:lnTo>
                  <a:lnTo>
                    <a:pt x="899" y="2554"/>
                  </a:lnTo>
                  <a:lnTo>
                    <a:pt x="900" y="2557"/>
                  </a:lnTo>
                  <a:lnTo>
                    <a:pt x="903" y="2558"/>
                  </a:lnTo>
                  <a:lnTo>
                    <a:pt x="905" y="2558"/>
                  </a:lnTo>
                  <a:lnTo>
                    <a:pt x="908" y="2558"/>
                  </a:lnTo>
                  <a:lnTo>
                    <a:pt x="910" y="2555"/>
                  </a:lnTo>
                  <a:lnTo>
                    <a:pt x="912" y="2553"/>
                  </a:lnTo>
                  <a:lnTo>
                    <a:pt x="912" y="2551"/>
                  </a:lnTo>
                  <a:lnTo>
                    <a:pt x="912" y="2548"/>
                  </a:lnTo>
                  <a:lnTo>
                    <a:pt x="910" y="2546"/>
                  </a:lnTo>
                  <a:lnTo>
                    <a:pt x="908" y="2545"/>
                  </a:lnTo>
                  <a:lnTo>
                    <a:pt x="905" y="2543"/>
                  </a:lnTo>
                  <a:lnTo>
                    <a:pt x="902" y="2545"/>
                  </a:lnTo>
                  <a:lnTo>
                    <a:pt x="900" y="2546"/>
                  </a:lnTo>
                  <a:close/>
                  <a:moveTo>
                    <a:pt x="879" y="2502"/>
                  </a:moveTo>
                  <a:lnTo>
                    <a:pt x="879" y="2502"/>
                  </a:lnTo>
                  <a:lnTo>
                    <a:pt x="878" y="2505"/>
                  </a:lnTo>
                  <a:lnTo>
                    <a:pt x="878" y="2508"/>
                  </a:lnTo>
                  <a:lnTo>
                    <a:pt x="878" y="2511"/>
                  </a:lnTo>
                  <a:lnTo>
                    <a:pt x="879" y="2513"/>
                  </a:lnTo>
                  <a:lnTo>
                    <a:pt x="882" y="2514"/>
                  </a:lnTo>
                  <a:lnTo>
                    <a:pt x="884" y="2514"/>
                  </a:lnTo>
                  <a:lnTo>
                    <a:pt x="887" y="2514"/>
                  </a:lnTo>
                  <a:lnTo>
                    <a:pt x="889" y="2512"/>
                  </a:lnTo>
                  <a:lnTo>
                    <a:pt x="891" y="2510"/>
                  </a:lnTo>
                  <a:lnTo>
                    <a:pt x="892" y="2507"/>
                  </a:lnTo>
                  <a:lnTo>
                    <a:pt x="891" y="2505"/>
                  </a:lnTo>
                  <a:lnTo>
                    <a:pt x="889" y="2502"/>
                  </a:lnTo>
                  <a:lnTo>
                    <a:pt x="887" y="2501"/>
                  </a:lnTo>
                  <a:lnTo>
                    <a:pt x="884" y="2500"/>
                  </a:lnTo>
                  <a:lnTo>
                    <a:pt x="882" y="2501"/>
                  </a:lnTo>
                  <a:lnTo>
                    <a:pt x="879" y="2502"/>
                  </a:lnTo>
                  <a:close/>
                  <a:moveTo>
                    <a:pt x="914" y="2587"/>
                  </a:moveTo>
                  <a:lnTo>
                    <a:pt x="914" y="2587"/>
                  </a:lnTo>
                  <a:lnTo>
                    <a:pt x="913" y="2589"/>
                  </a:lnTo>
                  <a:lnTo>
                    <a:pt x="913" y="2592"/>
                  </a:lnTo>
                  <a:lnTo>
                    <a:pt x="913" y="2594"/>
                  </a:lnTo>
                  <a:lnTo>
                    <a:pt x="914" y="2596"/>
                  </a:lnTo>
                  <a:lnTo>
                    <a:pt x="917" y="2598"/>
                  </a:lnTo>
                  <a:lnTo>
                    <a:pt x="919" y="2599"/>
                  </a:lnTo>
                  <a:lnTo>
                    <a:pt x="923" y="2598"/>
                  </a:lnTo>
                  <a:lnTo>
                    <a:pt x="924" y="2596"/>
                  </a:lnTo>
                  <a:lnTo>
                    <a:pt x="926" y="2594"/>
                  </a:lnTo>
                  <a:lnTo>
                    <a:pt x="926" y="2592"/>
                  </a:lnTo>
                  <a:lnTo>
                    <a:pt x="925" y="2588"/>
                  </a:lnTo>
                  <a:lnTo>
                    <a:pt x="924" y="2586"/>
                  </a:lnTo>
                  <a:lnTo>
                    <a:pt x="921" y="2584"/>
                  </a:lnTo>
                  <a:lnTo>
                    <a:pt x="919" y="2584"/>
                  </a:lnTo>
                  <a:lnTo>
                    <a:pt x="917" y="2584"/>
                  </a:lnTo>
                  <a:lnTo>
                    <a:pt x="914" y="2587"/>
                  </a:lnTo>
                  <a:close/>
                  <a:moveTo>
                    <a:pt x="946" y="2545"/>
                  </a:moveTo>
                  <a:lnTo>
                    <a:pt x="946" y="2545"/>
                  </a:lnTo>
                  <a:lnTo>
                    <a:pt x="944" y="2546"/>
                  </a:lnTo>
                  <a:lnTo>
                    <a:pt x="941" y="2547"/>
                  </a:lnTo>
                  <a:lnTo>
                    <a:pt x="941" y="2551"/>
                  </a:lnTo>
                  <a:lnTo>
                    <a:pt x="941" y="2553"/>
                  </a:lnTo>
                  <a:lnTo>
                    <a:pt x="942" y="2555"/>
                  </a:lnTo>
                  <a:lnTo>
                    <a:pt x="944" y="2558"/>
                  </a:lnTo>
                  <a:lnTo>
                    <a:pt x="946" y="2559"/>
                  </a:lnTo>
                  <a:lnTo>
                    <a:pt x="949" y="2558"/>
                  </a:lnTo>
                  <a:lnTo>
                    <a:pt x="951" y="2557"/>
                  </a:lnTo>
                  <a:lnTo>
                    <a:pt x="954" y="2555"/>
                  </a:lnTo>
                  <a:lnTo>
                    <a:pt x="955" y="2553"/>
                  </a:lnTo>
                  <a:lnTo>
                    <a:pt x="955" y="2549"/>
                  </a:lnTo>
                  <a:lnTo>
                    <a:pt x="954" y="2547"/>
                  </a:lnTo>
                  <a:lnTo>
                    <a:pt x="951" y="2546"/>
                  </a:lnTo>
                  <a:lnTo>
                    <a:pt x="949" y="2545"/>
                  </a:lnTo>
                  <a:lnTo>
                    <a:pt x="946" y="2545"/>
                  </a:lnTo>
                  <a:close/>
                  <a:moveTo>
                    <a:pt x="977" y="2517"/>
                  </a:moveTo>
                  <a:lnTo>
                    <a:pt x="977" y="2517"/>
                  </a:lnTo>
                  <a:lnTo>
                    <a:pt x="975" y="2518"/>
                  </a:lnTo>
                  <a:lnTo>
                    <a:pt x="972" y="2519"/>
                  </a:lnTo>
                  <a:lnTo>
                    <a:pt x="971" y="2522"/>
                  </a:lnTo>
                  <a:lnTo>
                    <a:pt x="972" y="2525"/>
                  </a:lnTo>
                  <a:lnTo>
                    <a:pt x="972" y="2528"/>
                  </a:lnTo>
                  <a:lnTo>
                    <a:pt x="975" y="2529"/>
                  </a:lnTo>
                  <a:lnTo>
                    <a:pt x="977" y="2530"/>
                  </a:lnTo>
                  <a:lnTo>
                    <a:pt x="980" y="2530"/>
                  </a:lnTo>
                  <a:lnTo>
                    <a:pt x="982" y="2529"/>
                  </a:lnTo>
                  <a:lnTo>
                    <a:pt x="985" y="2528"/>
                  </a:lnTo>
                  <a:lnTo>
                    <a:pt x="986" y="2524"/>
                  </a:lnTo>
                  <a:lnTo>
                    <a:pt x="985" y="2522"/>
                  </a:lnTo>
                  <a:lnTo>
                    <a:pt x="985" y="2519"/>
                  </a:lnTo>
                  <a:lnTo>
                    <a:pt x="982" y="2517"/>
                  </a:lnTo>
                  <a:lnTo>
                    <a:pt x="980" y="2517"/>
                  </a:lnTo>
                  <a:lnTo>
                    <a:pt x="977" y="2517"/>
                  </a:lnTo>
                  <a:close/>
                  <a:moveTo>
                    <a:pt x="1012" y="2482"/>
                  </a:moveTo>
                  <a:lnTo>
                    <a:pt x="1012" y="2482"/>
                  </a:lnTo>
                  <a:lnTo>
                    <a:pt x="1009" y="2483"/>
                  </a:lnTo>
                  <a:lnTo>
                    <a:pt x="1008" y="2484"/>
                  </a:lnTo>
                  <a:lnTo>
                    <a:pt x="1007" y="2488"/>
                  </a:lnTo>
                  <a:lnTo>
                    <a:pt x="1007" y="2490"/>
                  </a:lnTo>
                  <a:lnTo>
                    <a:pt x="1008" y="2493"/>
                  </a:lnTo>
                  <a:lnTo>
                    <a:pt x="1010" y="2495"/>
                  </a:lnTo>
                  <a:lnTo>
                    <a:pt x="1013" y="2495"/>
                  </a:lnTo>
                  <a:lnTo>
                    <a:pt x="1015" y="2495"/>
                  </a:lnTo>
                  <a:lnTo>
                    <a:pt x="1018" y="2494"/>
                  </a:lnTo>
                  <a:lnTo>
                    <a:pt x="1019" y="2493"/>
                  </a:lnTo>
                  <a:lnTo>
                    <a:pt x="1020" y="2490"/>
                  </a:lnTo>
                  <a:lnTo>
                    <a:pt x="1020" y="2487"/>
                  </a:lnTo>
                  <a:lnTo>
                    <a:pt x="1019" y="2484"/>
                  </a:lnTo>
                  <a:lnTo>
                    <a:pt x="1018" y="2483"/>
                  </a:lnTo>
                  <a:lnTo>
                    <a:pt x="1015" y="2482"/>
                  </a:lnTo>
                  <a:lnTo>
                    <a:pt x="1012" y="2482"/>
                  </a:lnTo>
                  <a:close/>
                  <a:moveTo>
                    <a:pt x="1065" y="2557"/>
                  </a:moveTo>
                  <a:lnTo>
                    <a:pt x="1065" y="2557"/>
                  </a:lnTo>
                  <a:lnTo>
                    <a:pt x="1065" y="2559"/>
                  </a:lnTo>
                  <a:lnTo>
                    <a:pt x="1065" y="2561"/>
                  </a:lnTo>
                  <a:lnTo>
                    <a:pt x="1066" y="2564"/>
                  </a:lnTo>
                  <a:lnTo>
                    <a:pt x="1069" y="2566"/>
                  </a:lnTo>
                  <a:lnTo>
                    <a:pt x="1071" y="2566"/>
                  </a:lnTo>
                  <a:lnTo>
                    <a:pt x="1074" y="2566"/>
                  </a:lnTo>
                  <a:lnTo>
                    <a:pt x="1076" y="2565"/>
                  </a:lnTo>
                  <a:lnTo>
                    <a:pt x="1077" y="2564"/>
                  </a:lnTo>
                  <a:lnTo>
                    <a:pt x="1078" y="2560"/>
                  </a:lnTo>
                  <a:lnTo>
                    <a:pt x="1078" y="2558"/>
                  </a:lnTo>
                  <a:lnTo>
                    <a:pt x="1077" y="2555"/>
                  </a:lnTo>
                  <a:lnTo>
                    <a:pt x="1075" y="2553"/>
                  </a:lnTo>
                  <a:lnTo>
                    <a:pt x="1072" y="2553"/>
                  </a:lnTo>
                  <a:lnTo>
                    <a:pt x="1070" y="2553"/>
                  </a:lnTo>
                  <a:lnTo>
                    <a:pt x="1067" y="2554"/>
                  </a:lnTo>
                  <a:lnTo>
                    <a:pt x="1065" y="2557"/>
                  </a:lnTo>
                  <a:close/>
                  <a:moveTo>
                    <a:pt x="1036" y="2519"/>
                  </a:moveTo>
                  <a:lnTo>
                    <a:pt x="1036" y="2519"/>
                  </a:lnTo>
                  <a:lnTo>
                    <a:pt x="1035" y="2522"/>
                  </a:lnTo>
                  <a:lnTo>
                    <a:pt x="1035" y="2524"/>
                  </a:lnTo>
                  <a:lnTo>
                    <a:pt x="1036" y="2527"/>
                  </a:lnTo>
                  <a:lnTo>
                    <a:pt x="1039" y="2529"/>
                  </a:lnTo>
                  <a:lnTo>
                    <a:pt x="1041" y="2529"/>
                  </a:lnTo>
                  <a:lnTo>
                    <a:pt x="1044" y="2529"/>
                  </a:lnTo>
                  <a:lnTo>
                    <a:pt x="1046" y="2528"/>
                  </a:lnTo>
                  <a:lnTo>
                    <a:pt x="1048" y="2525"/>
                  </a:lnTo>
                  <a:lnTo>
                    <a:pt x="1049" y="2523"/>
                  </a:lnTo>
                  <a:lnTo>
                    <a:pt x="1049" y="2521"/>
                  </a:lnTo>
                  <a:lnTo>
                    <a:pt x="1048" y="2518"/>
                  </a:lnTo>
                  <a:lnTo>
                    <a:pt x="1045" y="2516"/>
                  </a:lnTo>
                  <a:lnTo>
                    <a:pt x="1043" y="2516"/>
                  </a:lnTo>
                  <a:lnTo>
                    <a:pt x="1040" y="2516"/>
                  </a:lnTo>
                  <a:lnTo>
                    <a:pt x="1038" y="2517"/>
                  </a:lnTo>
                  <a:lnTo>
                    <a:pt x="1036" y="2519"/>
                  </a:lnTo>
                  <a:close/>
                  <a:moveTo>
                    <a:pt x="1088" y="2592"/>
                  </a:moveTo>
                  <a:lnTo>
                    <a:pt x="1088" y="2592"/>
                  </a:lnTo>
                  <a:lnTo>
                    <a:pt x="1087" y="2595"/>
                  </a:lnTo>
                  <a:lnTo>
                    <a:pt x="1087" y="2598"/>
                  </a:lnTo>
                  <a:lnTo>
                    <a:pt x="1088" y="2600"/>
                  </a:lnTo>
                  <a:lnTo>
                    <a:pt x="1091" y="2602"/>
                  </a:lnTo>
                  <a:lnTo>
                    <a:pt x="1093" y="2602"/>
                  </a:lnTo>
                  <a:lnTo>
                    <a:pt x="1096" y="2602"/>
                  </a:lnTo>
                  <a:lnTo>
                    <a:pt x="1098" y="2601"/>
                  </a:lnTo>
                  <a:lnTo>
                    <a:pt x="1099" y="2599"/>
                  </a:lnTo>
                  <a:lnTo>
                    <a:pt x="1101" y="2596"/>
                  </a:lnTo>
                  <a:lnTo>
                    <a:pt x="1101" y="2594"/>
                  </a:lnTo>
                  <a:lnTo>
                    <a:pt x="1099" y="2592"/>
                  </a:lnTo>
                  <a:lnTo>
                    <a:pt x="1097" y="2589"/>
                  </a:lnTo>
                  <a:lnTo>
                    <a:pt x="1095" y="2589"/>
                  </a:lnTo>
                  <a:lnTo>
                    <a:pt x="1092" y="2589"/>
                  </a:lnTo>
                  <a:lnTo>
                    <a:pt x="1090" y="2590"/>
                  </a:lnTo>
                  <a:lnTo>
                    <a:pt x="1088" y="2592"/>
                  </a:lnTo>
                  <a:close/>
                  <a:moveTo>
                    <a:pt x="1125" y="2557"/>
                  </a:moveTo>
                  <a:lnTo>
                    <a:pt x="1125" y="2557"/>
                  </a:lnTo>
                  <a:lnTo>
                    <a:pt x="1123" y="2558"/>
                  </a:lnTo>
                  <a:lnTo>
                    <a:pt x="1121" y="2559"/>
                  </a:lnTo>
                  <a:lnTo>
                    <a:pt x="1121" y="2563"/>
                  </a:lnTo>
                  <a:lnTo>
                    <a:pt x="1121" y="2565"/>
                  </a:lnTo>
                  <a:lnTo>
                    <a:pt x="1122" y="2567"/>
                  </a:lnTo>
                  <a:lnTo>
                    <a:pt x="1123" y="2570"/>
                  </a:lnTo>
                  <a:lnTo>
                    <a:pt x="1125" y="2570"/>
                  </a:lnTo>
                  <a:lnTo>
                    <a:pt x="1128" y="2570"/>
                  </a:lnTo>
                  <a:lnTo>
                    <a:pt x="1130" y="2569"/>
                  </a:lnTo>
                  <a:lnTo>
                    <a:pt x="1133" y="2567"/>
                  </a:lnTo>
                  <a:lnTo>
                    <a:pt x="1134" y="2565"/>
                  </a:lnTo>
                  <a:lnTo>
                    <a:pt x="1134" y="2561"/>
                  </a:lnTo>
                  <a:lnTo>
                    <a:pt x="1133" y="2559"/>
                  </a:lnTo>
                  <a:lnTo>
                    <a:pt x="1130" y="2558"/>
                  </a:lnTo>
                  <a:lnTo>
                    <a:pt x="1128" y="2557"/>
                  </a:lnTo>
                  <a:lnTo>
                    <a:pt x="1125" y="2557"/>
                  </a:lnTo>
                  <a:close/>
                  <a:moveTo>
                    <a:pt x="1156" y="2529"/>
                  </a:moveTo>
                  <a:lnTo>
                    <a:pt x="1156" y="2529"/>
                  </a:lnTo>
                  <a:lnTo>
                    <a:pt x="1154" y="2530"/>
                  </a:lnTo>
                  <a:lnTo>
                    <a:pt x="1151" y="2531"/>
                  </a:lnTo>
                  <a:lnTo>
                    <a:pt x="1150" y="2534"/>
                  </a:lnTo>
                  <a:lnTo>
                    <a:pt x="1151" y="2537"/>
                  </a:lnTo>
                  <a:lnTo>
                    <a:pt x="1151" y="2540"/>
                  </a:lnTo>
                  <a:lnTo>
                    <a:pt x="1154" y="2541"/>
                  </a:lnTo>
                  <a:lnTo>
                    <a:pt x="1156" y="2542"/>
                  </a:lnTo>
                  <a:lnTo>
                    <a:pt x="1159" y="2542"/>
                  </a:lnTo>
                  <a:lnTo>
                    <a:pt x="1161" y="2541"/>
                  </a:lnTo>
                  <a:lnTo>
                    <a:pt x="1164" y="2540"/>
                  </a:lnTo>
                  <a:lnTo>
                    <a:pt x="1165" y="2536"/>
                  </a:lnTo>
                  <a:lnTo>
                    <a:pt x="1164" y="2534"/>
                  </a:lnTo>
                  <a:lnTo>
                    <a:pt x="1164" y="2531"/>
                  </a:lnTo>
                  <a:lnTo>
                    <a:pt x="1161" y="2529"/>
                  </a:lnTo>
                  <a:lnTo>
                    <a:pt x="1159" y="2528"/>
                  </a:lnTo>
                  <a:lnTo>
                    <a:pt x="1156" y="2529"/>
                  </a:lnTo>
                  <a:close/>
                  <a:moveTo>
                    <a:pt x="1191" y="2494"/>
                  </a:moveTo>
                  <a:lnTo>
                    <a:pt x="1191" y="2494"/>
                  </a:lnTo>
                  <a:lnTo>
                    <a:pt x="1189" y="2495"/>
                  </a:lnTo>
                  <a:lnTo>
                    <a:pt x="1187" y="2496"/>
                  </a:lnTo>
                  <a:lnTo>
                    <a:pt x="1186" y="2500"/>
                  </a:lnTo>
                  <a:lnTo>
                    <a:pt x="1186" y="2502"/>
                  </a:lnTo>
                  <a:lnTo>
                    <a:pt x="1187" y="2505"/>
                  </a:lnTo>
                  <a:lnTo>
                    <a:pt x="1190" y="2507"/>
                  </a:lnTo>
                  <a:lnTo>
                    <a:pt x="1192" y="2507"/>
                  </a:lnTo>
                  <a:lnTo>
                    <a:pt x="1195" y="2507"/>
                  </a:lnTo>
                  <a:lnTo>
                    <a:pt x="1197" y="2506"/>
                  </a:lnTo>
                  <a:lnTo>
                    <a:pt x="1198" y="2505"/>
                  </a:lnTo>
                  <a:lnTo>
                    <a:pt x="1200" y="2502"/>
                  </a:lnTo>
                  <a:lnTo>
                    <a:pt x="1200" y="2499"/>
                  </a:lnTo>
                  <a:lnTo>
                    <a:pt x="1198" y="2496"/>
                  </a:lnTo>
                  <a:lnTo>
                    <a:pt x="1197" y="2494"/>
                  </a:lnTo>
                  <a:lnTo>
                    <a:pt x="1195" y="2494"/>
                  </a:lnTo>
                  <a:lnTo>
                    <a:pt x="1191" y="2494"/>
                  </a:lnTo>
                  <a:close/>
                  <a:moveTo>
                    <a:pt x="1244" y="2569"/>
                  </a:moveTo>
                  <a:lnTo>
                    <a:pt x="1244" y="2569"/>
                  </a:lnTo>
                  <a:lnTo>
                    <a:pt x="1244" y="2571"/>
                  </a:lnTo>
                  <a:lnTo>
                    <a:pt x="1244" y="2574"/>
                  </a:lnTo>
                  <a:lnTo>
                    <a:pt x="1245" y="2576"/>
                  </a:lnTo>
                  <a:lnTo>
                    <a:pt x="1247" y="2578"/>
                  </a:lnTo>
                  <a:lnTo>
                    <a:pt x="1250" y="2578"/>
                  </a:lnTo>
                  <a:lnTo>
                    <a:pt x="1253" y="2578"/>
                  </a:lnTo>
                  <a:lnTo>
                    <a:pt x="1255" y="2577"/>
                  </a:lnTo>
                  <a:lnTo>
                    <a:pt x="1256" y="2576"/>
                  </a:lnTo>
                  <a:lnTo>
                    <a:pt x="1258" y="2572"/>
                  </a:lnTo>
                  <a:lnTo>
                    <a:pt x="1258" y="2570"/>
                  </a:lnTo>
                  <a:lnTo>
                    <a:pt x="1256" y="2567"/>
                  </a:lnTo>
                  <a:lnTo>
                    <a:pt x="1254" y="2565"/>
                  </a:lnTo>
                  <a:lnTo>
                    <a:pt x="1252" y="2565"/>
                  </a:lnTo>
                  <a:lnTo>
                    <a:pt x="1249" y="2565"/>
                  </a:lnTo>
                  <a:lnTo>
                    <a:pt x="1247" y="2566"/>
                  </a:lnTo>
                  <a:lnTo>
                    <a:pt x="1244" y="2569"/>
                  </a:lnTo>
                  <a:close/>
                  <a:moveTo>
                    <a:pt x="1216" y="2530"/>
                  </a:moveTo>
                  <a:lnTo>
                    <a:pt x="1216" y="2530"/>
                  </a:lnTo>
                  <a:lnTo>
                    <a:pt x="1214" y="2534"/>
                  </a:lnTo>
                  <a:lnTo>
                    <a:pt x="1214" y="2536"/>
                  </a:lnTo>
                  <a:lnTo>
                    <a:pt x="1216" y="2539"/>
                  </a:lnTo>
                  <a:lnTo>
                    <a:pt x="1218" y="2541"/>
                  </a:lnTo>
                  <a:lnTo>
                    <a:pt x="1221" y="2541"/>
                  </a:lnTo>
                  <a:lnTo>
                    <a:pt x="1223" y="2541"/>
                  </a:lnTo>
                  <a:lnTo>
                    <a:pt x="1226" y="2540"/>
                  </a:lnTo>
                  <a:lnTo>
                    <a:pt x="1227" y="2537"/>
                  </a:lnTo>
                  <a:lnTo>
                    <a:pt x="1228" y="2535"/>
                  </a:lnTo>
                  <a:lnTo>
                    <a:pt x="1228" y="2533"/>
                  </a:lnTo>
                  <a:lnTo>
                    <a:pt x="1227" y="2530"/>
                  </a:lnTo>
                  <a:lnTo>
                    <a:pt x="1224" y="2528"/>
                  </a:lnTo>
                  <a:lnTo>
                    <a:pt x="1222" y="2528"/>
                  </a:lnTo>
                  <a:lnTo>
                    <a:pt x="1219" y="2528"/>
                  </a:lnTo>
                  <a:lnTo>
                    <a:pt x="1217" y="2529"/>
                  </a:lnTo>
                  <a:lnTo>
                    <a:pt x="1216" y="2530"/>
                  </a:lnTo>
                  <a:close/>
                  <a:moveTo>
                    <a:pt x="1268" y="2604"/>
                  </a:moveTo>
                  <a:lnTo>
                    <a:pt x="1268" y="2604"/>
                  </a:lnTo>
                  <a:lnTo>
                    <a:pt x="1266" y="2607"/>
                  </a:lnTo>
                  <a:lnTo>
                    <a:pt x="1266" y="2610"/>
                  </a:lnTo>
                  <a:lnTo>
                    <a:pt x="1268" y="2612"/>
                  </a:lnTo>
                  <a:lnTo>
                    <a:pt x="1270" y="2614"/>
                  </a:lnTo>
                  <a:lnTo>
                    <a:pt x="1273" y="2614"/>
                  </a:lnTo>
                  <a:lnTo>
                    <a:pt x="1275" y="2614"/>
                  </a:lnTo>
                  <a:lnTo>
                    <a:pt x="1278" y="2613"/>
                  </a:lnTo>
                  <a:lnTo>
                    <a:pt x="1279" y="2611"/>
                  </a:lnTo>
                  <a:lnTo>
                    <a:pt x="1280" y="2608"/>
                  </a:lnTo>
                  <a:lnTo>
                    <a:pt x="1280" y="2606"/>
                  </a:lnTo>
                  <a:lnTo>
                    <a:pt x="1279" y="2604"/>
                  </a:lnTo>
                  <a:lnTo>
                    <a:pt x="1276" y="2601"/>
                  </a:lnTo>
                  <a:lnTo>
                    <a:pt x="1274" y="2601"/>
                  </a:lnTo>
                  <a:lnTo>
                    <a:pt x="1271" y="2601"/>
                  </a:lnTo>
                  <a:lnTo>
                    <a:pt x="1269" y="2602"/>
                  </a:lnTo>
                  <a:lnTo>
                    <a:pt x="1268" y="2604"/>
                  </a:lnTo>
                  <a:close/>
                  <a:moveTo>
                    <a:pt x="1297" y="2560"/>
                  </a:moveTo>
                  <a:lnTo>
                    <a:pt x="1297" y="2560"/>
                  </a:lnTo>
                  <a:lnTo>
                    <a:pt x="1295" y="2561"/>
                  </a:lnTo>
                  <a:lnTo>
                    <a:pt x="1294" y="2564"/>
                  </a:lnTo>
                  <a:lnTo>
                    <a:pt x="1292" y="2566"/>
                  </a:lnTo>
                  <a:lnTo>
                    <a:pt x="1292" y="2570"/>
                  </a:lnTo>
                  <a:lnTo>
                    <a:pt x="1294" y="2572"/>
                  </a:lnTo>
                  <a:lnTo>
                    <a:pt x="1296" y="2574"/>
                  </a:lnTo>
                  <a:lnTo>
                    <a:pt x="1299" y="2575"/>
                  </a:lnTo>
                  <a:lnTo>
                    <a:pt x="1301" y="2575"/>
                  </a:lnTo>
                  <a:lnTo>
                    <a:pt x="1303" y="2574"/>
                  </a:lnTo>
                  <a:lnTo>
                    <a:pt x="1306" y="2571"/>
                  </a:lnTo>
                  <a:lnTo>
                    <a:pt x="1306" y="2569"/>
                  </a:lnTo>
                  <a:lnTo>
                    <a:pt x="1306" y="2566"/>
                  </a:lnTo>
                  <a:lnTo>
                    <a:pt x="1305" y="2564"/>
                  </a:lnTo>
                  <a:lnTo>
                    <a:pt x="1303" y="2561"/>
                  </a:lnTo>
                  <a:lnTo>
                    <a:pt x="1301" y="2560"/>
                  </a:lnTo>
                  <a:lnTo>
                    <a:pt x="1297" y="2560"/>
                  </a:lnTo>
                  <a:close/>
                  <a:moveTo>
                    <a:pt x="1328" y="2533"/>
                  </a:moveTo>
                  <a:lnTo>
                    <a:pt x="1328" y="2533"/>
                  </a:lnTo>
                  <a:lnTo>
                    <a:pt x="1326" y="2534"/>
                  </a:lnTo>
                  <a:lnTo>
                    <a:pt x="1324" y="2536"/>
                  </a:lnTo>
                  <a:lnTo>
                    <a:pt x="1323" y="2539"/>
                  </a:lnTo>
                  <a:lnTo>
                    <a:pt x="1323" y="2541"/>
                  </a:lnTo>
                  <a:lnTo>
                    <a:pt x="1324" y="2545"/>
                  </a:lnTo>
                  <a:lnTo>
                    <a:pt x="1327" y="2546"/>
                  </a:lnTo>
                  <a:lnTo>
                    <a:pt x="1329" y="2547"/>
                  </a:lnTo>
                  <a:lnTo>
                    <a:pt x="1332" y="2547"/>
                  </a:lnTo>
                  <a:lnTo>
                    <a:pt x="1334" y="2546"/>
                  </a:lnTo>
                  <a:lnTo>
                    <a:pt x="1336" y="2543"/>
                  </a:lnTo>
                  <a:lnTo>
                    <a:pt x="1337" y="2541"/>
                  </a:lnTo>
                  <a:lnTo>
                    <a:pt x="1337" y="2539"/>
                  </a:lnTo>
                  <a:lnTo>
                    <a:pt x="1336" y="2535"/>
                  </a:lnTo>
                  <a:lnTo>
                    <a:pt x="1334" y="2534"/>
                  </a:lnTo>
                  <a:lnTo>
                    <a:pt x="1332" y="2533"/>
                  </a:lnTo>
                  <a:lnTo>
                    <a:pt x="1328" y="2533"/>
                  </a:lnTo>
                  <a:close/>
                  <a:moveTo>
                    <a:pt x="1364" y="2498"/>
                  </a:moveTo>
                  <a:lnTo>
                    <a:pt x="1364" y="2498"/>
                  </a:lnTo>
                  <a:lnTo>
                    <a:pt x="1362" y="2499"/>
                  </a:lnTo>
                  <a:lnTo>
                    <a:pt x="1360" y="2501"/>
                  </a:lnTo>
                  <a:lnTo>
                    <a:pt x="1359" y="2504"/>
                  </a:lnTo>
                  <a:lnTo>
                    <a:pt x="1359" y="2507"/>
                  </a:lnTo>
                  <a:lnTo>
                    <a:pt x="1360" y="2510"/>
                  </a:lnTo>
                  <a:lnTo>
                    <a:pt x="1362" y="2511"/>
                  </a:lnTo>
                  <a:lnTo>
                    <a:pt x="1364" y="2512"/>
                  </a:lnTo>
                  <a:lnTo>
                    <a:pt x="1368" y="2512"/>
                  </a:lnTo>
                  <a:lnTo>
                    <a:pt x="1370" y="2511"/>
                  </a:lnTo>
                  <a:lnTo>
                    <a:pt x="1371" y="2508"/>
                  </a:lnTo>
                  <a:lnTo>
                    <a:pt x="1373" y="2506"/>
                  </a:lnTo>
                  <a:lnTo>
                    <a:pt x="1373" y="2504"/>
                  </a:lnTo>
                  <a:lnTo>
                    <a:pt x="1371" y="2501"/>
                  </a:lnTo>
                  <a:lnTo>
                    <a:pt x="1369" y="2499"/>
                  </a:lnTo>
                  <a:lnTo>
                    <a:pt x="1367" y="2498"/>
                  </a:lnTo>
                  <a:lnTo>
                    <a:pt x="1364" y="2498"/>
                  </a:lnTo>
                  <a:close/>
                  <a:moveTo>
                    <a:pt x="1417" y="2572"/>
                  </a:moveTo>
                  <a:lnTo>
                    <a:pt x="1417" y="2572"/>
                  </a:lnTo>
                  <a:lnTo>
                    <a:pt x="1416" y="2575"/>
                  </a:lnTo>
                  <a:lnTo>
                    <a:pt x="1417" y="2578"/>
                  </a:lnTo>
                  <a:lnTo>
                    <a:pt x="1417" y="2581"/>
                  </a:lnTo>
                  <a:lnTo>
                    <a:pt x="1420" y="2582"/>
                  </a:lnTo>
                  <a:lnTo>
                    <a:pt x="1422" y="2583"/>
                  </a:lnTo>
                  <a:lnTo>
                    <a:pt x="1425" y="2583"/>
                  </a:lnTo>
                  <a:lnTo>
                    <a:pt x="1427" y="2582"/>
                  </a:lnTo>
                  <a:lnTo>
                    <a:pt x="1430" y="2580"/>
                  </a:lnTo>
                  <a:lnTo>
                    <a:pt x="1431" y="2577"/>
                  </a:lnTo>
                  <a:lnTo>
                    <a:pt x="1430" y="2575"/>
                  </a:lnTo>
                  <a:lnTo>
                    <a:pt x="1428" y="2572"/>
                  </a:lnTo>
                  <a:lnTo>
                    <a:pt x="1427" y="2570"/>
                  </a:lnTo>
                  <a:lnTo>
                    <a:pt x="1425" y="2569"/>
                  </a:lnTo>
                  <a:lnTo>
                    <a:pt x="1422" y="2569"/>
                  </a:lnTo>
                  <a:lnTo>
                    <a:pt x="1420" y="2570"/>
                  </a:lnTo>
                  <a:lnTo>
                    <a:pt x="1417" y="2572"/>
                  </a:lnTo>
                  <a:close/>
                  <a:moveTo>
                    <a:pt x="1388" y="2535"/>
                  </a:moveTo>
                  <a:lnTo>
                    <a:pt x="1388" y="2535"/>
                  </a:lnTo>
                  <a:lnTo>
                    <a:pt x="1388" y="2537"/>
                  </a:lnTo>
                  <a:lnTo>
                    <a:pt x="1388" y="2541"/>
                  </a:lnTo>
                  <a:lnTo>
                    <a:pt x="1389" y="2543"/>
                  </a:lnTo>
                  <a:lnTo>
                    <a:pt x="1390" y="2545"/>
                  </a:lnTo>
                  <a:lnTo>
                    <a:pt x="1394" y="2546"/>
                  </a:lnTo>
                  <a:lnTo>
                    <a:pt x="1396" y="2546"/>
                  </a:lnTo>
                  <a:lnTo>
                    <a:pt x="1399" y="2545"/>
                  </a:lnTo>
                  <a:lnTo>
                    <a:pt x="1400" y="2542"/>
                  </a:lnTo>
                  <a:lnTo>
                    <a:pt x="1401" y="2540"/>
                  </a:lnTo>
                  <a:lnTo>
                    <a:pt x="1401" y="2537"/>
                  </a:lnTo>
                  <a:lnTo>
                    <a:pt x="1400" y="2534"/>
                  </a:lnTo>
                  <a:lnTo>
                    <a:pt x="1397" y="2533"/>
                  </a:lnTo>
                  <a:lnTo>
                    <a:pt x="1395" y="2531"/>
                  </a:lnTo>
                  <a:lnTo>
                    <a:pt x="1392" y="2531"/>
                  </a:lnTo>
                  <a:lnTo>
                    <a:pt x="1390" y="2533"/>
                  </a:lnTo>
                  <a:lnTo>
                    <a:pt x="1388" y="2535"/>
                  </a:lnTo>
                  <a:close/>
                  <a:moveTo>
                    <a:pt x="1439" y="2608"/>
                  </a:moveTo>
                  <a:lnTo>
                    <a:pt x="1439" y="2608"/>
                  </a:lnTo>
                  <a:lnTo>
                    <a:pt x="1439" y="2611"/>
                  </a:lnTo>
                  <a:lnTo>
                    <a:pt x="1439" y="2614"/>
                  </a:lnTo>
                  <a:lnTo>
                    <a:pt x="1441" y="2617"/>
                  </a:lnTo>
                  <a:lnTo>
                    <a:pt x="1442" y="2618"/>
                  </a:lnTo>
                  <a:lnTo>
                    <a:pt x="1444" y="2619"/>
                  </a:lnTo>
                  <a:lnTo>
                    <a:pt x="1448" y="2619"/>
                  </a:lnTo>
                  <a:lnTo>
                    <a:pt x="1451" y="2618"/>
                  </a:lnTo>
                  <a:lnTo>
                    <a:pt x="1452" y="2616"/>
                  </a:lnTo>
                  <a:lnTo>
                    <a:pt x="1453" y="2613"/>
                  </a:lnTo>
                  <a:lnTo>
                    <a:pt x="1453" y="2611"/>
                  </a:lnTo>
                  <a:lnTo>
                    <a:pt x="1452" y="2607"/>
                  </a:lnTo>
                  <a:lnTo>
                    <a:pt x="1449" y="2606"/>
                  </a:lnTo>
                  <a:lnTo>
                    <a:pt x="1447" y="2605"/>
                  </a:lnTo>
                  <a:lnTo>
                    <a:pt x="1444" y="2605"/>
                  </a:lnTo>
                  <a:lnTo>
                    <a:pt x="1442" y="2606"/>
                  </a:lnTo>
                  <a:lnTo>
                    <a:pt x="1439" y="2608"/>
                  </a:lnTo>
                  <a:close/>
                  <a:moveTo>
                    <a:pt x="1468" y="2565"/>
                  </a:moveTo>
                  <a:lnTo>
                    <a:pt x="1468" y="2565"/>
                  </a:lnTo>
                  <a:lnTo>
                    <a:pt x="1465" y="2566"/>
                  </a:lnTo>
                  <a:lnTo>
                    <a:pt x="1464" y="2569"/>
                  </a:lnTo>
                  <a:lnTo>
                    <a:pt x="1463" y="2571"/>
                  </a:lnTo>
                  <a:lnTo>
                    <a:pt x="1464" y="2575"/>
                  </a:lnTo>
                  <a:lnTo>
                    <a:pt x="1465" y="2577"/>
                  </a:lnTo>
                  <a:lnTo>
                    <a:pt x="1468" y="2578"/>
                  </a:lnTo>
                  <a:lnTo>
                    <a:pt x="1470" y="2578"/>
                  </a:lnTo>
                  <a:lnTo>
                    <a:pt x="1473" y="2578"/>
                  </a:lnTo>
                  <a:lnTo>
                    <a:pt x="1475" y="2577"/>
                  </a:lnTo>
                  <a:lnTo>
                    <a:pt x="1477" y="2575"/>
                  </a:lnTo>
                  <a:lnTo>
                    <a:pt x="1477" y="2572"/>
                  </a:lnTo>
                  <a:lnTo>
                    <a:pt x="1477" y="2569"/>
                  </a:lnTo>
                  <a:lnTo>
                    <a:pt x="1475" y="2566"/>
                  </a:lnTo>
                  <a:lnTo>
                    <a:pt x="1473" y="2565"/>
                  </a:lnTo>
                  <a:lnTo>
                    <a:pt x="1470" y="2565"/>
                  </a:lnTo>
                  <a:lnTo>
                    <a:pt x="1468" y="2565"/>
                  </a:lnTo>
                  <a:close/>
                  <a:moveTo>
                    <a:pt x="1494" y="2533"/>
                  </a:moveTo>
                  <a:lnTo>
                    <a:pt x="1494" y="2533"/>
                  </a:lnTo>
                  <a:lnTo>
                    <a:pt x="1491" y="2534"/>
                  </a:lnTo>
                  <a:lnTo>
                    <a:pt x="1490" y="2536"/>
                  </a:lnTo>
                  <a:lnTo>
                    <a:pt x="1489" y="2539"/>
                  </a:lnTo>
                  <a:lnTo>
                    <a:pt x="1490" y="2542"/>
                  </a:lnTo>
                  <a:lnTo>
                    <a:pt x="1491" y="2545"/>
                  </a:lnTo>
                  <a:lnTo>
                    <a:pt x="1494" y="2546"/>
                  </a:lnTo>
                  <a:lnTo>
                    <a:pt x="1496" y="2546"/>
                  </a:lnTo>
                  <a:lnTo>
                    <a:pt x="1499" y="2546"/>
                  </a:lnTo>
                  <a:lnTo>
                    <a:pt x="1501" y="2543"/>
                  </a:lnTo>
                  <a:lnTo>
                    <a:pt x="1503" y="2542"/>
                  </a:lnTo>
                  <a:lnTo>
                    <a:pt x="1504" y="2539"/>
                  </a:lnTo>
                  <a:lnTo>
                    <a:pt x="1503" y="2536"/>
                  </a:lnTo>
                  <a:lnTo>
                    <a:pt x="1501" y="2534"/>
                  </a:lnTo>
                  <a:lnTo>
                    <a:pt x="1499" y="2533"/>
                  </a:lnTo>
                  <a:lnTo>
                    <a:pt x="1496" y="2531"/>
                  </a:lnTo>
                  <a:lnTo>
                    <a:pt x="1494" y="2533"/>
                  </a:lnTo>
                  <a:close/>
                  <a:moveTo>
                    <a:pt x="1524" y="2492"/>
                  </a:moveTo>
                  <a:lnTo>
                    <a:pt x="1524" y="2492"/>
                  </a:lnTo>
                  <a:lnTo>
                    <a:pt x="1521" y="2494"/>
                  </a:lnTo>
                  <a:lnTo>
                    <a:pt x="1520" y="2496"/>
                  </a:lnTo>
                  <a:lnTo>
                    <a:pt x="1519" y="2499"/>
                  </a:lnTo>
                  <a:lnTo>
                    <a:pt x="1520" y="2501"/>
                  </a:lnTo>
                  <a:lnTo>
                    <a:pt x="1521" y="2504"/>
                  </a:lnTo>
                  <a:lnTo>
                    <a:pt x="1524" y="2505"/>
                  </a:lnTo>
                  <a:lnTo>
                    <a:pt x="1526" y="2506"/>
                  </a:lnTo>
                  <a:lnTo>
                    <a:pt x="1528" y="2505"/>
                  </a:lnTo>
                  <a:lnTo>
                    <a:pt x="1531" y="2504"/>
                  </a:lnTo>
                  <a:lnTo>
                    <a:pt x="1532" y="2501"/>
                  </a:lnTo>
                  <a:lnTo>
                    <a:pt x="1532" y="2499"/>
                  </a:lnTo>
                  <a:lnTo>
                    <a:pt x="1532" y="2496"/>
                  </a:lnTo>
                  <a:lnTo>
                    <a:pt x="1531" y="2494"/>
                  </a:lnTo>
                  <a:lnTo>
                    <a:pt x="1528" y="2492"/>
                  </a:lnTo>
                  <a:lnTo>
                    <a:pt x="1526" y="2492"/>
                  </a:lnTo>
                  <a:lnTo>
                    <a:pt x="1524" y="2492"/>
                  </a:lnTo>
                  <a:close/>
                  <a:moveTo>
                    <a:pt x="1588" y="2557"/>
                  </a:moveTo>
                  <a:lnTo>
                    <a:pt x="1588" y="2557"/>
                  </a:lnTo>
                  <a:lnTo>
                    <a:pt x="1587" y="2559"/>
                  </a:lnTo>
                  <a:lnTo>
                    <a:pt x="1588" y="2563"/>
                  </a:lnTo>
                  <a:lnTo>
                    <a:pt x="1589" y="2564"/>
                  </a:lnTo>
                  <a:lnTo>
                    <a:pt x="1592" y="2566"/>
                  </a:lnTo>
                  <a:lnTo>
                    <a:pt x="1594" y="2566"/>
                  </a:lnTo>
                  <a:lnTo>
                    <a:pt x="1596" y="2566"/>
                  </a:lnTo>
                  <a:lnTo>
                    <a:pt x="1599" y="2564"/>
                  </a:lnTo>
                  <a:lnTo>
                    <a:pt x="1600" y="2561"/>
                  </a:lnTo>
                  <a:lnTo>
                    <a:pt x="1600" y="2559"/>
                  </a:lnTo>
                  <a:lnTo>
                    <a:pt x="1600" y="2557"/>
                  </a:lnTo>
                  <a:lnTo>
                    <a:pt x="1599" y="2554"/>
                  </a:lnTo>
                  <a:lnTo>
                    <a:pt x="1596" y="2553"/>
                  </a:lnTo>
                  <a:lnTo>
                    <a:pt x="1594" y="2552"/>
                  </a:lnTo>
                  <a:lnTo>
                    <a:pt x="1590" y="2553"/>
                  </a:lnTo>
                  <a:lnTo>
                    <a:pt x="1589" y="2554"/>
                  </a:lnTo>
                  <a:lnTo>
                    <a:pt x="1588" y="2557"/>
                  </a:lnTo>
                  <a:close/>
                  <a:moveTo>
                    <a:pt x="1552" y="2524"/>
                  </a:moveTo>
                  <a:lnTo>
                    <a:pt x="1552" y="2524"/>
                  </a:lnTo>
                  <a:lnTo>
                    <a:pt x="1552" y="2528"/>
                  </a:lnTo>
                  <a:lnTo>
                    <a:pt x="1553" y="2530"/>
                  </a:lnTo>
                  <a:lnTo>
                    <a:pt x="1554" y="2533"/>
                  </a:lnTo>
                  <a:lnTo>
                    <a:pt x="1557" y="2534"/>
                  </a:lnTo>
                  <a:lnTo>
                    <a:pt x="1559" y="2535"/>
                  </a:lnTo>
                  <a:lnTo>
                    <a:pt x="1562" y="2534"/>
                  </a:lnTo>
                  <a:lnTo>
                    <a:pt x="1564" y="2533"/>
                  </a:lnTo>
                  <a:lnTo>
                    <a:pt x="1566" y="2530"/>
                  </a:lnTo>
                  <a:lnTo>
                    <a:pt x="1566" y="2527"/>
                  </a:lnTo>
                  <a:lnTo>
                    <a:pt x="1566" y="2524"/>
                  </a:lnTo>
                  <a:lnTo>
                    <a:pt x="1564" y="2522"/>
                  </a:lnTo>
                  <a:lnTo>
                    <a:pt x="1562" y="2521"/>
                  </a:lnTo>
                  <a:lnTo>
                    <a:pt x="1558" y="2521"/>
                  </a:lnTo>
                  <a:lnTo>
                    <a:pt x="1556" y="2521"/>
                  </a:lnTo>
                  <a:lnTo>
                    <a:pt x="1554" y="2522"/>
                  </a:lnTo>
                  <a:lnTo>
                    <a:pt x="1552" y="2524"/>
                  </a:lnTo>
                  <a:close/>
                  <a:moveTo>
                    <a:pt x="1615" y="2588"/>
                  </a:moveTo>
                  <a:lnTo>
                    <a:pt x="1615" y="2588"/>
                  </a:lnTo>
                  <a:lnTo>
                    <a:pt x="1615" y="2592"/>
                  </a:lnTo>
                  <a:lnTo>
                    <a:pt x="1615" y="2594"/>
                  </a:lnTo>
                  <a:lnTo>
                    <a:pt x="1616" y="2596"/>
                  </a:lnTo>
                  <a:lnTo>
                    <a:pt x="1619" y="2598"/>
                  </a:lnTo>
                  <a:lnTo>
                    <a:pt x="1622" y="2599"/>
                  </a:lnTo>
                  <a:lnTo>
                    <a:pt x="1625" y="2598"/>
                  </a:lnTo>
                  <a:lnTo>
                    <a:pt x="1626" y="2596"/>
                  </a:lnTo>
                  <a:lnTo>
                    <a:pt x="1629" y="2594"/>
                  </a:lnTo>
                  <a:lnTo>
                    <a:pt x="1629" y="2590"/>
                  </a:lnTo>
                  <a:lnTo>
                    <a:pt x="1627" y="2588"/>
                  </a:lnTo>
                  <a:lnTo>
                    <a:pt x="1626" y="2586"/>
                  </a:lnTo>
                  <a:lnTo>
                    <a:pt x="1624" y="2584"/>
                  </a:lnTo>
                  <a:lnTo>
                    <a:pt x="1621" y="2584"/>
                  </a:lnTo>
                  <a:lnTo>
                    <a:pt x="1619" y="2584"/>
                  </a:lnTo>
                  <a:lnTo>
                    <a:pt x="1616" y="2586"/>
                  </a:lnTo>
                  <a:lnTo>
                    <a:pt x="1615" y="2588"/>
                  </a:lnTo>
                  <a:close/>
                  <a:moveTo>
                    <a:pt x="1646" y="2547"/>
                  </a:moveTo>
                  <a:lnTo>
                    <a:pt x="1646" y="2547"/>
                  </a:lnTo>
                  <a:lnTo>
                    <a:pt x="1643" y="2548"/>
                  </a:lnTo>
                  <a:lnTo>
                    <a:pt x="1642" y="2551"/>
                  </a:lnTo>
                  <a:lnTo>
                    <a:pt x="1642" y="2553"/>
                  </a:lnTo>
                  <a:lnTo>
                    <a:pt x="1642" y="2557"/>
                  </a:lnTo>
                  <a:lnTo>
                    <a:pt x="1643" y="2559"/>
                  </a:lnTo>
                  <a:lnTo>
                    <a:pt x="1646" y="2560"/>
                  </a:lnTo>
                  <a:lnTo>
                    <a:pt x="1648" y="2560"/>
                  </a:lnTo>
                  <a:lnTo>
                    <a:pt x="1652" y="2560"/>
                  </a:lnTo>
                  <a:lnTo>
                    <a:pt x="1653" y="2559"/>
                  </a:lnTo>
                  <a:lnTo>
                    <a:pt x="1656" y="2557"/>
                  </a:lnTo>
                  <a:lnTo>
                    <a:pt x="1656" y="2553"/>
                  </a:lnTo>
                  <a:lnTo>
                    <a:pt x="1656" y="2551"/>
                  </a:lnTo>
                  <a:lnTo>
                    <a:pt x="1653" y="2548"/>
                  </a:lnTo>
                  <a:lnTo>
                    <a:pt x="1652" y="2547"/>
                  </a:lnTo>
                  <a:lnTo>
                    <a:pt x="1648" y="2546"/>
                  </a:lnTo>
                  <a:lnTo>
                    <a:pt x="1646" y="2547"/>
                  </a:lnTo>
                  <a:close/>
                  <a:moveTo>
                    <a:pt x="1672" y="2514"/>
                  </a:moveTo>
                  <a:lnTo>
                    <a:pt x="1672" y="2514"/>
                  </a:lnTo>
                  <a:lnTo>
                    <a:pt x="1669" y="2516"/>
                  </a:lnTo>
                  <a:lnTo>
                    <a:pt x="1668" y="2518"/>
                  </a:lnTo>
                  <a:lnTo>
                    <a:pt x="1668" y="2521"/>
                  </a:lnTo>
                  <a:lnTo>
                    <a:pt x="1668" y="2524"/>
                  </a:lnTo>
                  <a:lnTo>
                    <a:pt x="1671" y="2527"/>
                  </a:lnTo>
                  <a:lnTo>
                    <a:pt x="1672" y="2528"/>
                  </a:lnTo>
                  <a:lnTo>
                    <a:pt x="1674" y="2528"/>
                  </a:lnTo>
                  <a:lnTo>
                    <a:pt x="1678" y="2528"/>
                  </a:lnTo>
                  <a:lnTo>
                    <a:pt x="1681" y="2525"/>
                  </a:lnTo>
                  <a:lnTo>
                    <a:pt x="1682" y="2524"/>
                  </a:lnTo>
                  <a:lnTo>
                    <a:pt x="1682" y="2521"/>
                  </a:lnTo>
                  <a:lnTo>
                    <a:pt x="1682" y="2518"/>
                  </a:lnTo>
                  <a:lnTo>
                    <a:pt x="1679" y="2516"/>
                  </a:lnTo>
                  <a:lnTo>
                    <a:pt x="1678" y="2514"/>
                  </a:lnTo>
                  <a:lnTo>
                    <a:pt x="1676" y="2513"/>
                  </a:lnTo>
                  <a:lnTo>
                    <a:pt x="1672" y="2514"/>
                  </a:lnTo>
                  <a:close/>
                  <a:moveTo>
                    <a:pt x="1702" y="2474"/>
                  </a:moveTo>
                  <a:lnTo>
                    <a:pt x="1702" y="2474"/>
                  </a:lnTo>
                  <a:lnTo>
                    <a:pt x="1699" y="2476"/>
                  </a:lnTo>
                  <a:lnTo>
                    <a:pt x="1698" y="2478"/>
                  </a:lnTo>
                  <a:lnTo>
                    <a:pt x="1698" y="2481"/>
                  </a:lnTo>
                  <a:lnTo>
                    <a:pt x="1698" y="2483"/>
                  </a:lnTo>
                  <a:lnTo>
                    <a:pt x="1699" y="2486"/>
                  </a:lnTo>
                  <a:lnTo>
                    <a:pt x="1702" y="2487"/>
                  </a:lnTo>
                  <a:lnTo>
                    <a:pt x="1704" y="2488"/>
                  </a:lnTo>
                  <a:lnTo>
                    <a:pt x="1708" y="2487"/>
                  </a:lnTo>
                  <a:lnTo>
                    <a:pt x="1709" y="2486"/>
                  </a:lnTo>
                  <a:lnTo>
                    <a:pt x="1711" y="2483"/>
                  </a:lnTo>
                  <a:lnTo>
                    <a:pt x="1711" y="2481"/>
                  </a:lnTo>
                  <a:lnTo>
                    <a:pt x="1711" y="2478"/>
                  </a:lnTo>
                  <a:lnTo>
                    <a:pt x="1709" y="2476"/>
                  </a:lnTo>
                  <a:lnTo>
                    <a:pt x="1708" y="2474"/>
                  </a:lnTo>
                  <a:lnTo>
                    <a:pt x="1704" y="2474"/>
                  </a:lnTo>
                  <a:lnTo>
                    <a:pt x="1702" y="2474"/>
                  </a:lnTo>
                  <a:close/>
                  <a:moveTo>
                    <a:pt x="1766" y="2539"/>
                  </a:moveTo>
                  <a:lnTo>
                    <a:pt x="1766" y="2539"/>
                  </a:lnTo>
                  <a:lnTo>
                    <a:pt x="1766" y="2541"/>
                  </a:lnTo>
                  <a:lnTo>
                    <a:pt x="1766" y="2545"/>
                  </a:lnTo>
                  <a:lnTo>
                    <a:pt x="1768" y="2546"/>
                  </a:lnTo>
                  <a:lnTo>
                    <a:pt x="1770" y="2548"/>
                  </a:lnTo>
                  <a:lnTo>
                    <a:pt x="1773" y="2548"/>
                  </a:lnTo>
                  <a:lnTo>
                    <a:pt x="1776" y="2548"/>
                  </a:lnTo>
                  <a:lnTo>
                    <a:pt x="1777" y="2546"/>
                  </a:lnTo>
                  <a:lnTo>
                    <a:pt x="1779" y="2543"/>
                  </a:lnTo>
                  <a:lnTo>
                    <a:pt x="1779" y="2541"/>
                  </a:lnTo>
                  <a:lnTo>
                    <a:pt x="1779" y="2539"/>
                  </a:lnTo>
                  <a:lnTo>
                    <a:pt x="1777" y="2536"/>
                  </a:lnTo>
                  <a:lnTo>
                    <a:pt x="1775" y="2535"/>
                  </a:lnTo>
                  <a:lnTo>
                    <a:pt x="1772" y="2534"/>
                  </a:lnTo>
                  <a:lnTo>
                    <a:pt x="1770" y="2535"/>
                  </a:lnTo>
                  <a:lnTo>
                    <a:pt x="1767" y="2536"/>
                  </a:lnTo>
                  <a:lnTo>
                    <a:pt x="1766" y="2539"/>
                  </a:lnTo>
                  <a:close/>
                  <a:moveTo>
                    <a:pt x="1731" y="2506"/>
                  </a:moveTo>
                  <a:lnTo>
                    <a:pt x="1731" y="2506"/>
                  </a:lnTo>
                  <a:lnTo>
                    <a:pt x="1731" y="2510"/>
                  </a:lnTo>
                  <a:lnTo>
                    <a:pt x="1731" y="2512"/>
                  </a:lnTo>
                  <a:lnTo>
                    <a:pt x="1732" y="2514"/>
                  </a:lnTo>
                  <a:lnTo>
                    <a:pt x="1735" y="2516"/>
                  </a:lnTo>
                  <a:lnTo>
                    <a:pt x="1737" y="2516"/>
                  </a:lnTo>
                  <a:lnTo>
                    <a:pt x="1741" y="2516"/>
                  </a:lnTo>
                  <a:lnTo>
                    <a:pt x="1742" y="2514"/>
                  </a:lnTo>
                  <a:lnTo>
                    <a:pt x="1745" y="2512"/>
                  </a:lnTo>
                  <a:lnTo>
                    <a:pt x="1745" y="2508"/>
                  </a:lnTo>
                  <a:lnTo>
                    <a:pt x="1744" y="2506"/>
                  </a:lnTo>
                  <a:lnTo>
                    <a:pt x="1742" y="2504"/>
                  </a:lnTo>
                  <a:lnTo>
                    <a:pt x="1740" y="2502"/>
                  </a:lnTo>
                  <a:lnTo>
                    <a:pt x="1737" y="2502"/>
                  </a:lnTo>
                  <a:lnTo>
                    <a:pt x="1735" y="2502"/>
                  </a:lnTo>
                  <a:lnTo>
                    <a:pt x="1732" y="2504"/>
                  </a:lnTo>
                  <a:lnTo>
                    <a:pt x="1731" y="2506"/>
                  </a:lnTo>
                  <a:close/>
                  <a:moveTo>
                    <a:pt x="1794" y="2570"/>
                  </a:moveTo>
                  <a:lnTo>
                    <a:pt x="1794" y="2570"/>
                  </a:lnTo>
                  <a:lnTo>
                    <a:pt x="1793" y="2574"/>
                  </a:lnTo>
                  <a:lnTo>
                    <a:pt x="1794" y="2576"/>
                  </a:lnTo>
                  <a:lnTo>
                    <a:pt x="1796" y="2578"/>
                  </a:lnTo>
                  <a:lnTo>
                    <a:pt x="1798" y="2580"/>
                  </a:lnTo>
                  <a:lnTo>
                    <a:pt x="1800" y="2580"/>
                  </a:lnTo>
                  <a:lnTo>
                    <a:pt x="1803" y="2580"/>
                  </a:lnTo>
                  <a:lnTo>
                    <a:pt x="1805" y="2578"/>
                  </a:lnTo>
                  <a:lnTo>
                    <a:pt x="1807" y="2576"/>
                  </a:lnTo>
                  <a:lnTo>
                    <a:pt x="1808" y="2572"/>
                  </a:lnTo>
                  <a:lnTo>
                    <a:pt x="1807" y="2570"/>
                  </a:lnTo>
                  <a:lnTo>
                    <a:pt x="1805" y="2567"/>
                  </a:lnTo>
                  <a:lnTo>
                    <a:pt x="1803" y="2566"/>
                  </a:lnTo>
                  <a:lnTo>
                    <a:pt x="1800" y="2566"/>
                  </a:lnTo>
                  <a:lnTo>
                    <a:pt x="1798" y="2566"/>
                  </a:lnTo>
                  <a:lnTo>
                    <a:pt x="1796" y="2567"/>
                  </a:lnTo>
                  <a:lnTo>
                    <a:pt x="1794" y="2570"/>
                  </a:lnTo>
                  <a:close/>
                  <a:moveTo>
                    <a:pt x="1818" y="2523"/>
                  </a:moveTo>
                  <a:lnTo>
                    <a:pt x="1818" y="2523"/>
                  </a:lnTo>
                  <a:lnTo>
                    <a:pt x="1815" y="2524"/>
                  </a:lnTo>
                  <a:lnTo>
                    <a:pt x="1814" y="2527"/>
                  </a:lnTo>
                  <a:lnTo>
                    <a:pt x="1813" y="2529"/>
                  </a:lnTo>
                  <a:lnTo>
                    <a:pt x="1814" y="2531"/>
                  </a:lnTo>
                  <a:lnTo>
                    <a:pt x="1815" y="2534"/>
                  </a:lnTo>
                  <a:lnTo>
                    <a:pt x="1818" y="2536"/>
                  </a:lnTo>
                  <a:lnTo>
                    <a:pt x="1820" y="2536"/>
                  </a:lnTo>
                  <a:lnTo>
                    <a:pt x="1823" y="2536"/>
                  </a:lnTo>
                  <a:lnTo>
                    <a:pt x="1825" y="2534"/>
                  </a:lnTo>
                  <a:lnTo>
                    <a:pt x="1826" y="2531"/>
                  </a:lnTo>
                  <a:lnTo>
                    <a:pt x="1826" y="2529"/>
                  </a:lnTo>
                  <a:lnTo>
                    <a:pt x="1826" y="2527"/>
                  </a:lnTo>
                  <a:lnTo>
                    <a:pt x="1825" y="2524"/>
                  </a:lnTo>
                  <a:lnTo>
                    <a:pt x="1823" y="2523"/>
                  </a:lnTo>
                  <a:lnTo>
                    <a:pt x="1820" y="2522"/>
                  </a:lnTo>
                  <a:lnTo>
                    <a:pt x="1818" y="2523"/>
                  </a:lnTo>
                  <a:close/>
                  <a:moveTo>
                    <a:pt x="1844" y="2489"/>
                  </a:moveTo>
                  <a:lnTo>
                    <a:pt x="1844" y="2489"/>
                  </a:lnTo>
                  <a:lnTo>
                    <a:pt x="1841" y="2492"/>
                  </a:lnTo>
                  <a:lnTo>
                    <a:pt x="1840" y="2494"/>
                  </a:lnTo>
                  <a:lnTo>
                    <a:pt x="1839" y="2496"/>
                  </a:lnTo>
                  <a:lnTo>
                    <a:pt x="1840" y="2499"/>
                  </a:lnTo>
                  <a:lnTo>
                    <a:pt x="1841" y="2501"/>
                  </a:lnTo>
                  <a:lnTo>
                    <a:pt x="1844" y="2502"/>
                  </a:lnTo>
                  <a:lnTo>
                    <a:pt x="1846" y="2504"/>
                  </a:lnTo>
                  <a:lnTo>
                    <a:pt x="1849" y="2502"/>
                  </a:lnTo>
                  <a:lnTo>
                    <a:pt x="1851" y="2501"/>
                  </a:lnTo>
                  <a:lnTo>
                    <a:pt x="1852" y="2499"/>
                  </a:lnTo>
                  <a:lnTo>
                    <a:pt x="1854" y="2496"/>
                  </a:lnTo>
                  <a:lnTo>
                    <a:pt x="1852" y="2494"/>
                  </a:lnTo>
                  <a:lnTo>
                    <a:pt x="1851" y="2492"/>
                  </a:lnTo>
                  <a:lnTo>
                    <a:pt x="1849" y="2489"/>
                  </a:lnTo>
                  <a:lnTo>
                    <a:pt x="1846" y="2489"/>
                  </a:lnTo>
                  <a:lnTo>
                    <a:pt x="1844" y="2489"/>
                  </a:lnTo>
                  <a:close/>
                  <a:moveTo>
                    <a:pt x="1873" y="2449"/>
                  </a:moveTo>
                  <a:lnTo>
                    <a:pt x="1873" y="2449"/>
                  </a:lnTo>
                  <a:lnTo>
                    <a:pt x="1871" y="2451"/>
                  </a:lnTo>
                  <a:lnTo>
                    <a:pt x="1870" y="2453"/>
                  </a:lnTo>
                  <a:lnTo>
                    <a:pt x="1868" y="2455"/>
                  </a:lnTo>
                  <a:lnTo>
                    <a:pt x="1870" y="2459"/>
                  </a:lnTo>
                  <a:lnTo>
                    <a:pt x="1871" y="2461"/>
                  </a:lnTo>
                  <a:lnTo>
                    <a:pt x="1873" y="2463"/>
                  </a:lnTo>
                  <a:lnTo>
                    <a:pt x="1876" y="2463"/>
                  </a:lnTo>
                  <a:lnTo>
                    <a:pt x="1878" y="2463"/>
                  </a:lnTo>
                  <a:lnTo>
                    <a:pt x="1881" y="2461"/>
                  </a:lnTo>
                  <a:lnTo>
                    <a:pt x="1882" y="2459"/>
                  </a:lnTo>
                  <a:lnTo>
                    <a:pt x="1882" y="2457"/>
                  </a:lnTo>
                  <a:lnTo>
                    <a:pt x="1882" y="2453"/>
                  </a:lnTo>
                  <a:lnTo>
                    <a:pt x="1881" y="2451"/>
                  </a:lnTo>
                  <a:lnTo>
                    <a:pt x="1878" y="2449"/>
                  </a:lnTo>
                  <a:lnTo>
                    <a:pt x="1876" y="2449"/>
                  </a:lnTo>
                  <a:lnTo>
                    <a:pt x="1873" y="2449"/>
                  </a:lnTo>
                  <a:close/>
                  <a:moveTo>
                    <a:pt x="1938" y="2514"/>
                  </a:moveTo>
                  <a:lnTo>
                    <a:pt x="1938" y="2514"/>
                  </a:lnTo>
                  <a:lnTo>
                    <a:pt x="1936" y="2517"/>
                  </a:lnTo>
                  <a:lnTo>
                    <a:pt x="1938" y="2519"/>
                  </a:lnTo>
                  <a:lnTo>
                    <a:pt x="1939" y="2522"/>
                  </a:lnTo>
                  <a:lnTo>
                    <a:pt x="1941" y="2523"/>
                  </a:lnTo>
                  <a:lnTo>
                    <a:pt x="1944" y="2524"/>
                  </a:lnTo>
                  <a:lnTo>
                    <a:pt x="1946" y="2523"/>
                  </a:lnTo>
                  <a:lnTo>
                    <a:pt x="1949" y="2522"/>
                  </a:lnTo>
                  <a:lnTo>
                    <a:pt x="1950" y="2519"/>
                  </a:lnTo>
                  <a:lnTo>
                    <a:pt x="1950" y="2516"/>
                  </a:lnTo>
                  <a:lnTo>
                    <a:pt x="1950" y="2513"/>
                  </a:lnTo>
                  <a:lnTo>
                    <a:pt x="1949" y="2511"/>
                  </a:lnTo>
                  <a:lnTo>
                    <a:pt x="1946" y="2510"/>
                  </a:lnTo>
                  <a:lnTo>
                    <a:pt x="1944" y="2510"/>
                  </a:lnTo>
                  <a:lnTo>
                    <a:pt x="1940" y="2510"/>
                  </a:lnTo>
                  <a:lnTo>
                    <a:pt x="1939" y="2512"/>
                  </a:lnTo>
                  <a:lnTo>
                    <a:pt x="1938" y="2514"/>
                  </a:lnTo>
                  <a:close/>
                  <a:moveTo>
                    <a:pt x="1902" y="2482"/>
                  </a:moveTo>
                  <a:lnTo>
                    <a:pt x="1902" y="2482"/>
                  </a:lnTo>
                  <a:lnTo>
                    <a:pt x="1902" y="2484"/>
                  </a:lnTo>
                  <a:lnTo>
                    <a:pt x="1903" y="2488"/>
                  </a:lnTo>
                  <a:lnTo>
                    <a:pt x="1904" y="2489"/>
                  </a:lnTo>
                  <a:lnTo>
                    <a:pt x="1907" y="2492"/>
                  </a:lnTo>
                  <a:lnTo>
                    <a:pt x="1909" y="2492"/>
                  </a:lnTo>
                  <a:lnTo>
                    <a:pt x="1912" y="2492"/>
                  </a:lnTo>
                  <a:lnTo>
                    <a:pt x="1914" y="2489"/>
                  </a:lnTo>
                  <a:lnTo>
                    <a:pt x="1915" y="2487"/>
                  </a:lnTo>
                  <a:lnTo>
                    <a:pt x="1915" y="2484"/>
                  </a:lnTo>
                  <a:lnTo>
                    <a:pt x="1915" y="2482"/>
                  </a:lnTo>
                  <a:lnTo>
                    <a:pt x="1914" y="2480"/>
                  </a:lnTo>
                  <a:lnTo>
                    <a:pt x="1912" y="2478"/>
                  </a:lnTo>
                  <a:lnTo>
                    <a:pt x="1908" y="2477"/>
                  </a:lnTo>
                  <a:lnTo>
                    <a:pt x="1906" y="2478"/>
                  </a:lnTo>
                  <a:lnTo>
                    <a:pt x="1904" y="2480"/>
                  </a:lnTo>
                  <a:lnTo>
                    <a:pt x="1902" y="2482"/>
                  </a:lnTo>
                  <a:close/>
                  <a:moveTo>
                    <a:pt x="1965" y="2546"/>
                  </a:moveTo>
                  <a:lnTo>
                    <a:pt x="1965" y="2546"/>
                  </a:lnTo>
                  <a:lnTo>
                    <a:pt x="1965" y="2548"/>
                  </a:lnTo>
                  <a:lnTo>
                    <a:pt x="1965" y="2552"/>
                  </a:lnTo>
                  <a:lnTo>
                    <a:pt x="1966" y="2553"/>
                  </a:lnTo>
                  <a:lnTo>
                    <a:pt x="1969" y="2555"/>
                  </a:lnTo>
                  <a:lnTo>
                    <a:pt x="1972" y="2555"/>
                  </a:lnTo>
                  <a:lnTo>
                    <a:pt x="1975" y="2555"/>
                  </a:lnTo>
                  <a:lnTo>
                    <a:pt x="1976" y="2553"/>
                  </a:lnTo>
                  <a:lnTo>
                    <a:pt x="1978" y="2551"/>
                  </a:lnTo>
                  <a:lnTo>
                    <a:pt x="1978" y="2548"/>
                  </a:lnTo>
                  <a:lnTo>
                    <a:pt x="1977" y="2546"/>
                  </a:lnTo>
                  <a:lnTo>
                    <a:pt x="1976" y="2543"/>
                  </a:lnTo>
                  <a:lnTo>
                    <a:pt x="1974" y="2542"/>
                  </a:lnTo>
                  <a:lnTo>
                    <a:pt x="1971" y="2541"/>
                  </a:lnTo>
                  <a:lnTo>
                    <a:pt x="1969" y="2542"/>
                  </a:lnTo>
                  <a:lnTo>
                    <a:pt x="1966" y="2543"/>
                  </a:lnTo>
                  <a:lnTo>
                    <a:pt x="1965" y="2546"/>
                  </a:lnTo>
                  <a:close/>
                  <a:moveTo>
                    <a:pt x="1993" y="2500"/>
                  </a:moveTo>
                  <a:lnTo>
                    <a:pt x="1993" y="2500"/>
                  </a:lnTo>
                  <a:lnTo>
                    <a:pt x="1991" y="2502"/>
                  </a:lnTo>
                  <a:lnTo>
                    <a:pt x="1990" y="2505"/>
                  </a:lnTo>
                  <a:lnTo>
                    <a:pt x="1990" y="2507"/>
                  </a:lnTo>
                  <a:lnTo>
                    <a:pt x="1991" y="2510"/>
                  </a:lnTo>
                  <a:lnTo>
                    <a:pt x="1993" y="2512"/>
                  </a:lnTo>
                  <a:lnTo>
                    <a:pt x="1996" y="2513"/>
                  </a:lnTo>
                  <a:lnTo>
                    <a:pt x="1998" y="2513"/>
                  </a:lnTo>
                  <a:lnTo>
                    <a:pt x="2001" y="2512"/>
                  </a:lnTo>
                  <a:lnTo>
                    <a:pt x="2003" y="2510"/>
                  </a:lnTo>
                  <a:lnTo>
                    <a:pt x="2003" y="2507"/>
                  </a:lnTo>
                  <a:lnTo>
                    <a:pt x="2003" y="2505"/>
                  </a:lnTo>
                  <a:lnTo>
                    <a:pt x="2003" y="2502"/>
                  </a:lnTo>
                  <a:lnTo>
                    <a:pt x="2001" y="2500"/>
                  </a:lnTo>
                  <a:lnTo>
                    <a:pt x="1998" y="2499"/>
                  </a:lnTo>
                  <a:lnTo>
                    <a:pt x="1996" y="2499"/>
                  </a:lnTo>
                  <a:lnTo>
                    <a:pt x="1993" y="2500"/>
                  </a:lnTo>
                  <a:close/>
                  <a:moveTo>
                    <a:pt x="2012" y="2463"/>
                  </a:moveTo>
                  <a:lnTo>
                    <a:pt x="2012" y="2463"/>
                  </a:lnTo>
                  <a:lnTo>
                    <a:pt x="2011" y="2465"/>
                  </a:lnTo>
                  <a:lnTo>
                    <a:pt x="2009" y="2468"/>
                  </a:lnTo>
                  <a:lnTo>
                    <a:pt x="2009" y="2470"/>
                  </a:lnTo>
                  <a:lnTo>
                    <a:pt x="2011" y="2472"/>
                  </a:lnTo>
                  <a:lnTo>
                    <a:pt x="2012" y="2475"/>
                  </a:lnTo>
                  <a:lnTo>
                    <a:pt x="2014" y="2476"/>
                  </a:lnTo>
                  <a:lnTo>
                    <a:pt x="2018" y="2476"/>
                  </a:lnTo>
                  <a:lnTo>
                    <a:pt x="2021" y="2475"/>
                  </a:lnTo>
                  <a:lnTo>
                    <a:pt x="2022" y="2472"/>
                  </a:lnTo>
                  <a:lnTo>
                    <a:pt x="2023" y="2470"/>
                  </a:lnTo>
                  <a:lnTo>
                    <a:pt x="2023" y="2468"/>
                  </a:lnTo>
                  <a:lnTo>
                    <a:pt x="2022" y="2465"/>
                  </a:lnTo>
                  <a:lnTo>
                    <a:pt x="2021" y="2463"/>
                  </a:lnTo>
                  <a:lnTo>
                    <a:pt x="2018" y="2461"/>
                  </a:lnTo>
                  <a:lnTo>
                    <a:pt x="2014" y="2461"/>
                  </a:lnTo>
                  <a:lnTo>
                    <a:pt x="2012" y="2463"/>
                  </a:lnTo>
                  <a:close/>
                  <a:moveTo>
                    <a:pt x="2034" y="2417"/>
                  </a:moveTo>
                  <a:lnTo>
                    <a:pt x="2034" y="2417"/>
                  </a:lnTo>
                  <a:lnTo>
                    <a:pt x="2032" y="2419"/>
                  </a:lnTo>
                  <a:lnTo>
                    <a:pt x="2030" y="2422"/>
                  </a:lnTo>
                  <a:lnTo>
                    <a:pt x="2030" y="2424"/>
                  </a:lnTo>
                  <a:lnTo>
                    <a:pt x="2032" y="2428"/>
                  </a:lnTo>
                  <a:lnTo>
                    <a:pt x="2034" y="2429"/>
                  </a:lnTo>
                  <a:lnTo>
                    <a:pt x="2037" y="2430"/>
                  </a:lnTo>
                  <a:lnTo>
                    <a:pt x="2039" y="2430"/>
                  </a:lnTo>
                  <a:lnTo>
                    <a:pt x="2042" y="2429"/>
                  </a:lnTo>
                  <a:lnTo>
                    <a:pt x="2044" y="2428"/>
                  </a:lnTo>
                  <a:lnTo>
                    <a:pt x="2044" y="2424"/>
                  </a:lnTo>
                  <a:lnTo>
                    <a:pt x="2044" y="2422"/>
                  </a:lnTo>
                  <a:lnTo>
                    <a:pt x="2043" y="2419"/>
                  </a:lnTo>
                  <a:lnTo>
                    <a:pt x="2042" y="2417"/>
                  </a:lnTo>
                  <a:lnTo>
                    <a:pt x="2039" y="2416"/>
                  </a:lnTo>
                  <a:lnTo>
                    <a:pt x="2037" y="2416"/>
                  </a:lnTo>
                  <a:lnTo>
                    <a:pt x="2034" y="2417"/>
                  </a:lnTo>
                  <a:close/>
                  <a:moveTo>
                    <a:pt x="2108" y="2468"/>
                  </a:moveTo>
                  <a:lnTo>
                    <a:pt x="2108" y="2468"/>
                  </a:lnTo>
                  <a:lnTo>
                    <a:pt x="2110" y="2470"/>
                  </a:lnTo>
                  <a:lnTo>
                    <a:pt x="2110" y="2474"/>
                  </a:lnTo>
                  <a:lnTo>
                    <a:pt x="2112" y="2475"/>
                  </a:lnTo>
                  <a:lnTo>
                    <a:pt x="2114" y="2476"/>
                  </a:lnTo>
                  <a:lnTo>
                    <a:pt x="2117" y="2476"/>
                  </a:lnTo>
                  <a:lnTo>
                    <a:pt x="2119" y="2475"/>
                  </a:lnTo>
                  <a:lnTo>
                    <a:pt x="2122" y="2472"/>
                  </a:lnTo>
                  <a:lnTo>
                    <a:pt x="2123" y="2470"/>
                  </a:lnTo>
                  <a:lnTo>
                    <a:pt x="2122" y="2468"/>
                  </a:lnTo>
                  <a:lnTo>
                    <a:pt x="2122" y="2465"/>
                  </a:lnTo>
                  <a:lnTo>
                    <a:pt x="2119" y="2463"/>
                  </a:lnTo>
                  <a:lnTo>
                    <a:pt x="2117" y="2461"/>
                  </a:lnTo>
                  <a:lnTo>
                    <a:pt x="2114" y="2461"/>
                  </a:lnTo>
                  <a:lnTo>
                    <a:pt x="2112" y="2463"/>
                  </a:lnTo>
                  <a:lnTo>
                    <a:pt x="2110" y="2465"/>
                  </a:lnTo>
                  <a:lnTo>
                    <a:pt x="2108" y="2468"/>
                  </a:lnTo>
                  <a:close/>
                  <a:moveTo>
                    <a:pt x="2069" y="2443"/>
                  </a:moveTo>
                  <a:lnTo>
                    <a:pt x="2069" y="2443"/>
                  </a:lnTo>
                  <a:lnTo>
                    <a:pt x="2069" y="2446"/>
                  </a:lnTo>
                  <a:lnTo>
                    <a:pt x="2070" y="2448"/>
                  </a:lnTo>
                  <a:lnTo>
                    <a:pt x="2072" y="2451"/>
                  </a:lnTo>
                  <a:lnTo>
                    <a:pt x="2075" y="2452"/>
                  </a:lnTo>
                  <a:lnTo>
                    <a:pt x="2077" y="2452"/>
                  </a:lnTo>
                  <a:lnTo>
                    <a:pt x="2080" y="2451"/>
                  </a:lnTo>
                  <a:lnTo>
                    <a:pt x="2081" y="2448"/>
                  </a:lnTo>
                  <a:lnTo>
                    <a:pt x="2082" y="2446"/>
                  </a:lnTo>
                  <a:lnTo>
                    <a:pt x="2082" y="2442"/>
                  </a:lnTo>
                  <a:lnTo>
                    <a:pt x="2081" y="2440"/>
                  </a:lnTo>
                  <a:lnTo>
                    <a:pt x="2080" y="2439"/>
                  </a:lnTo>
                  <a:lnTo>
                    <a:pt x="2076" y="2437"/>
                  </a:lnTo>
                  <a:lnTo>
                    <a:pt x="2074" y="2437"/>
                  </a:lnTo>
                  <a:lnTo>
                    <a:pt x="2071" y="2439"/>
                  </a:lnTo>
                  <a:lnTo>
                    <a:pt x="2070" y="2441"/>
                  </a:lnTo>
                  <a:lnTo>
                    <a:pt x="2069" y="2443"/>
                  </a:lnTo>
                  <a:close/>
                  <a:moveTo>
                    <a:pt x="2142" y="2493"/>
                  </a:moveTo>
                  <a:lnTo>
                    <a:pt x="2142" y="2493"/>
                  </a:lnTo>
                  <a:lnTo>
                    <a:pt x="2143" y="2496"/>
                  </a:lnTo>
                  <a:lnTo>
                    <a:pt x="2143" y="2499"/>
                  </a:lnTo>
                  <a:lnTo>
                    <a:pt x="2145" y="2500"/>
                  </a:lnTo>
                  <a:lnTo>
                    <a:pt x="2148" y="2501"/>
                  </a:lnTo>
                  <a:lnTo>
                    <a:pt x="2150" y="2501"/>
                  </a:lnTo>
                  <a:lnTo>
                    <a:pt x="2153" y="2500"/>
                  </a:lnTo>
                  <a:lnTo>
                    <a:pt x="2155" y="2498"/>
                  </a:lnTo>
                  <a:lnTo>
                    <a:pt x="2157" y="2495"/>
                  </a:lnTo>
                  <a:lnTo>
                    <a:pt x="2155" y="2493"/>
                  </a:lnTo>
                  <a:lnTo>
                    <a:pt x="2155" y="2490"/>
                  </a:lnTo>
                  <a:lnTo>
                    <a:pt x="2153" y="2488"/>
                  </a:lnTo>
                  <a:lnTo>
                    <a:pt x="2150" y="2487"/>
                  </a:lnTo>
                  <a:lnTo>
                    <a:pt x="2148" y="2487"/>
                  </a:lnTo>
                  <a:lnTo>
                    <a:pt x="2145" y="2488"/>
                  </a:lnTo>
                  <a:lnTo>
                    <a:pt x="2143" y="2490"/>
                  </a:lnTo>
                  <a:lnTo>
                    <a:pt x="2142" y="2493"/>
                  </a:lnTo>
                  <a:close/>
                  <a:moveTo>
                    <a:pt x="2165" y="2446"/>
                  </a:moveTo>
                  <a:lnTo>
                    <a:pt x="2165" y="2446"/>
                  </a:lnTo>
                  <a:lnTo>
                    <a:pt x="2163" y="2448"/>
                  </a:lnTo>
                  <a:lnTo>
                    <a:pt x="2161" y="2451"/>
                  </a:lnTo>
                  <a:lnTo>
                    <a:pt x="2161" y="2453"/>
                  </a:lnTo>
                  <a:lnTo>
                    <a:pt x="2163" y="2455"/>
                  </a:lnTo>
                  <a:lnTo>
                    <a:pt x="2165" y="2458"/>
                  </a:lnTo>
                  <a:lnTo>
                    <a:pt x="2168" y="2459"/>
                  </a:lnTo>
                  <a:lnTo>
                    <a:pt x="2170" y="2459"/>
                  </a:lnTo>
                  <a:lnTo>
                    <a:pt x="2173" y="2458"/>
                  </a:lnTo>
                  <a:lnTo>
                    <a:pt x="2175" y="2455"/>
                  </a:lnTo>
                  <a:lnTo>
                    <a:pt x="2175" y="2453"/>
                  </a:lnTo>
                  <a:lnTo>
                    <a:pt x="2175" y="2451"/>
                  </a:lnTo>
                  <a:lnTo>
                    <a:pt x="2175" y="2448"/>
                  </a:lnTo>
                  <a:lnTo>
                    <a:pt x="2173" y="2446"/>
                  </a:lnTo>
                  <a:lnTo>
                    <a:pt x="2170" y="2445"/>
                  </a:lnTo>
                  <a:lnTo>
                    <a:pt x="2168" y="2445"/>
                  </a:lnTo>
                  <a:lnTo>
                    <a:pt x="2165" y="2446"/>
                  </a:lnTo>
                  <a:close/>
                  <a:moveTo>
                    <a:pt x="2184" y="2408"/>
                  </a:moveTo>
                  <a:lnTo>
                    <a:pt x="2184" y="2408"/>
                  </a:lnTo>
                  <a:lnTo>
                    <a:pt x="2182" y="2411"/>
                  </a:lnTo>
                  <a:lnTo>
                    <a:pt x="2181" y="2413"/>
                  </a:lnTo>
                  <a:lnTo>
                    <a:pt x="2181" y="2416"/>
                  </a:lnTo>
                  <a:lnTo>
                    <a:pt x="2182" y="2418"/>
                  </a:lnTo>
                  <a:lnTo>
                    <a:pt x="2184" y="2421"/>
                  </a:lnTo>
                  <a:lnTo>
                    <a:pt x="2186" y="2422"/>
                  </a:lnTo>
                  <a:lnTo>
                    <a:pt x="2190" y="2422"/>
                  </a:lnTo>
                  <a:lnTo>
                    <a:pt x="2192" y="2421"/>
                  </a:lnTo>
                  <a:lnTo>
                    <a:pt x="2194" y="2418"/>
                  </a:lnTo>
                  <a:lnTo>
                    <a:pt x="2195" y="2416"/>
                  </a:lnTo>
                  <a:lnTo>
                    <a:pt x="2195" y="2413"/>
                  </a:lnTo>
                  <a:lnTo>
                    <a:pt x="2194" y="2411"/>
                  </a:lnTo>
                  <a:lnTo>
                    <a:pt x="2192" y="2408"/>
                  </a:lnTo>
                  <a:lnTo>
                    <a:pt x="2190" y="2407"/>
                  </a:lnTo>
                  <a:lnTo>
                    <a:pt x="2186" y="2407"/>
                  </a:lnTo>
                  <a:lnTo>
                    <a:pt x="2184" y="2408"/>
                  </a:lnTo>
                  <a:close/>
                  <a:moveTo>
                    <a:pt x="2206" y="2363"/>
                  </a:moveTo>
                  <a:lnTo>
                    <a:pt x="2206" y="2363"/>
                  </a:lnTo>
                  <a:lnTo>
                    <a:pt x="2204" y="2365"/>
                  </a:lnTo>
                  <a:lnTo>
                    <a:pt x="2202" y="2368"/>
                  </a:lnTo>
                  <a:lnTo>
                    <a:pt x="2202" y="2370"/>
                  </a:lnTo>
                  <a:lnTo>
                    <a:pt x="2204" y="2374"/>
                  </a:lnTo>
                  <a:lnTo>
                    <a:pt x="2206" y="2375"/>
                  </a:lnTo>
                  <a:lnTo>
                    <a:pt x="2208" y="2376"/>
                  </a:lnTo>
                  <a:lnTo>
                    <a:pt x="2211" y="2376"/>
                  </a:lnTo>
                  <a:lnTo>
                    <a:pt x="2213" y="2375"/>
                  </a:lnTo>
                  <a:lnTo>
                    <a:pt x="2215" y="2374"/>
                  </a:lnTo>
                  <a:lnTo>
                    <a:pt x="2216" y="2370"/>
                  </a:lnTo>
                  <a:lnTo>
                    <a:pt x="2216" y="2368"/>
                  </a:lnTo>
                  <a:lnTo>
                    <a:pt x="2215" y="2365"/>
                  </a:lnTo>
                  <a:lnTo>
                    <a:pt x="2213" y="2363"/>
                  </a:lnTo>
                  <a:lnTo>
                    <a:pt x="2211" y="2361"/>
                  </a:lnTo>
                  <a:lnTo>
                    <a:pt x="2208" y="2361"/>
                  </a:lnTo>
                  <a:lnTo>
                    <a:pt x="2206" y="2363"/>
                  </a:lnTo>
                  <a:close/>
                  <a:moveTo>
                    <a:pt x="2280" y="2413"/>
                  </a:moveTo>
                  <a:lnTo>
                    <a:pt x="2280" y="2413"/>
                  </a:lnTo>
                  <a:lnTo>
                    <a:pt x="2281" y="2416"/>
                  </a:lnTo>
                  <a:lnTo>
                    <a:pt x="2281" y="2419"/>
                  </a:lnTo>
                  <a:lnTo>
                    <a:pt x="2284" y="2421"/>
                  </a:lnTo>
                  <a:lnTo>
                    <a:pt x="2286" y="2422"/>
                  </a:lnTo>
                  <a:lnTo>
                    <a:pt x="2289" y="2422"/>
                  </a:lnTo>
                  <a:lnTo>
                    <a:pt x="2291" y="2421"/>
                  </a:lnTo>
                  <a:lnTo>
                    <a:pt x="2294" y="2418"/>
                  </a:lnTo>
                  <a:lnTo>
                    <a:pt x="2295" y="2416"/>
                  </a:lnTo>
                  <a:lnTo>
                    <a:pt x="2294" y="2413"/>
                  </a:lnTo>
                  <a:lnTo>
                    <a:pt x="2294" y="2411"/>
                  </a:lnTo>
                  <a:lnTo>
                    <a:pt x="2291" y="2408"/>
                  </a:lnTo>
                  <a:lnTo>
                    <a:pt x="2289" y="2407"/>
                  </a:lnTo>
                  <a:lnTo>
                    <a:pt x="2286" y="2407"/>
                  </a:lnTo>
                  <a:lnTo>
                    <a:pt x="2284" y="2408"/>
                  </a:lnTo>
                  <a:lnTo>
                    <a:pt x="2281" y="2411"/>
                  </a:lnTo>
                  <a:lnTo>
                    <a:pt x="2280" y="2413"/>
                  </a:lnTo>
                  <a:close/>
                  <a:moveTo>
                    <a:pt x="2241" y="2389"/>
                  </a:moveTo>
                  <a:lnTo>
                    <a:pt x="2241" y="2389"/>
                  </a:lnTo>
                  <a:lnTo>
                    <a:pt x="2241" y="2392"/>
                  </a:lnTo>
                  <a:lnTo>
                    <a:pt x="2242" y="2394"/>
                  </a:lnTo>
                  <a:lnTo>
                    <a:pt x="2244" y="2396"/>
                  </a:lnTo>
                  <a:lnTo>
                    <a:pt x="2247" y="2398"/>
                  </a:lnTo>
                  <a:lnTo>
                    <a:pt x="2249" y="2398"/>
                  </a:lnTo>
                  <a:lnTo>
                    <a:pt x="2252" y="2396"/>
                  </a:lnTo>
                  <a:lnTo>
                    <a:pt x="2253" y="2394"/>
                  </a:lnTo>
                  <a:lnTo>
                    <a:pt x="2254" y="2392"/>
                  </a:lnTo>
                  <a:lnTo>
                    <a:pt x="2254" y="2388"/>
                  </a:lnTo>
                  <a:lnTo>
                    <a:pt x="2253" y="2386"/>
                  </a:lnTo>
                  <a:lnTo>
                    <a:pt x="2250" y="2384"/>
                  </a:lnTo>
                  <a:lnTo>
                    <a:pt x="2248" y="2383"/>
                  </a:lnTo>
                  <a:lnTo>
                    <a:pt x="2246" y="2383"/>
                  </a:lnTo>
                  <a:lnTo>
                    <a:pt x="2243" y="2384"/>
                  </a:lnTo>
                  <a:lnTo>
                    <a:pt x="2242" y="2387"/>
                  </a:lnTo>
                  <a:lnTo>
                    <a:pt x="2241" y="2389"/>
                  </a:lnTo>
                  <a:close/>
                  <a:moveTo>
                    <a:pt x="2314" y="2439"/>
                  </a:moveTo>
                  <a:lnTo>
                    <a:pt x="2314" y="2439"/>
                  </a:lnTo>
                  <a:lnTo>
                    <a:pt x="2314" y="2442"/>
                  </a:lnTo>
                  <a:lnTo>
                    <a:pt x="2315" y="2445"/>
                  </a:lnTo>
                  <a:lnTo>
                    <a:pt x="2317" y="2446"/>
                  </a:lnTo>
                  <a:lnTo>
                    <a:pt x="2320" y="2447"/>
                  </a:lnTo>
                  <a:lnTo>
                    <a:pt x="2322" y="2447"/>
                  </a:lnTo>
                  <a:lnTo>
                    <a:pt x="2325" y="2446"/>
                  </a:lnTo>
                  <a:lnTo>
                    <a:pt x="2327" y="2443"/>
                  </a:lnTo>
                  <a:lnTo>
                    <a:pt x="2327" y="2441"/>
                  </a:lnTo>
                  <a:lnTo>
                    <a:pt x="2327" y="2439"/>
                  </a:lnTo>
                  <a:lnTo>
                    <a:pt x="2327" y="2436"/>
                  </a:lnTo>
                  <a:lnTo>
                    <a:pt x="2325" y="2434"/>
                  </a:lnTo>
                  <a:lnTo>
                    <a:pt x="2322" y="2433"/>
                  </a:lnTo>
                  <a:lnTo>
                    <a:pt x="2320" y="2433"/>
                  </a:lnTo>
                  <a:lnTo>
                    <a:pt x="2317" y="2434"/>
                  </a:lnTo>
                  <a:lnTo>
                    <a:pt x="2315" y="2436"/>
                  </a:lnTo>
                  <a:lnTo>
                    <a:pt x="2314" y="2439"/>
                  </a:lnTo>
                  <a:close/>
                  <a:moveTo>
                    <a:pt x="2328" y="2387"/>
                  </a:moveTo>
                  <a:lnTo>
                    <a:pt x="2328" y="2387"/>
                  </a:lnTo>
                  <a:lnTo>
                    <a:pt x="2326" y="2389"/>
                  </a:lnTo>
                  <a:lnTo>
                    <a:pt x="2325" y="2392"/>
                  </a:lnTo>
                  <a:lnTo>
                    <a:pt x="2325" y="2394"/>
                  </a:lnTo>
                  <a:lnTo>
                    <a:pt x="2326" y="2396"/>
                  </a:lnTo>
                  <a:lnTo>
                    <a:pt x="2328" y="2399"/>
                  </a:lnTo>
                  <a:lnTo>
                    <a:pt x="2331" y="2400"/>
                  </a:lnTo>
                  <a:lnTo>
                    <a:pt x="2333" y="2400"/>
                  </a:lnTo>
                  <a:lnTo>
                    <a:pt x="2336" y="2399"/>
                  </a:lnTo>
                  <a:lnTo>
                    <a:pt x="2337" y="2396"/>
                  </a:lnTo>
                  <a:lnTo>
                    <a:pt x="2338" y="2394"/>
                  </a:lnTo>
                  <a:lnTo>
                    <a:pt x="2338" y="2392"/>
                  </a:lnTo>
                  <a:lnTo>
                    <a:pt x="2337" y="2389"/>
                  </a:lnTo>
                  <a:lnTo>
                    <a:pt x="2336" y="2387"/>
                  </a:lnTo>
                  <a:lnTo>
                    <a:pt x="2333" y="2386"/>
                  </a:lnTo>
                  <a:lnTo>
                    <a:pt x="2331" y="2386"/>
                  </a:lnTo>
                  <a:lnTo>
                    <a:pt x="2328" y="2387"/>
                  </a:lnTo>
                  <a:close/>
                  <a:moveTo>
                    <a:pt x="2347" y="2349"/>
                  </a:moveTo>
                  <a:lnTo>
                    <a:pt x="2347" y="2349"/>
                  </a:lnTo>
                  <a:lnTo>
                    <a:pt x="2346" y="2352"/>
                  </a:lnTo>
                  <a:lnTo>
                    <a:pt x="2344" y="2354"/>
                  </a:lnTo>
                  <a:lnTo>
                    <a:pt x="2344" y="2357"/>
                  </a:lnTo>
                  <a:lnTo>
                    <a:pt x="2346" y="2359"/>
                  </a:lnTo>
                  <a:lnTo>
                    <a:pt x="2347" y="2361"/>
                  </a:lnTo>
                  <a:lnTo>
                    <a:pt x="2349" y="2363"/>
                  </a:lnTo>
                  <a:lnTo>
                    <a:pt x="2353" y="2363"/>
                  </a:lnTo>
                  <a:lnTo>
                    <a:pt x="2356" y="2361"/>
                  </a:lnTo>
                  <a:lnTo>
                    <a:pt x="2357" y="2359"/>
                  </a:lnTo>
                  <a:lnTo>
                    <a:pt x="2358" y="2357"/>
                  </a:lnTo>
                  <a:lnTo>
                    <a:pt x="2358" y="2354"/>
                  </a:lnTo>
                  <a:lnTo>
                    <a:pt x="2357" y="2352"/>
                  </a:lnTo>
                  <a:lnTo>
                    <a:pt x="2356" y="2349"/>
                  </a:lnTo>
                  <a:lnTo>
                    <a:pt x="2353" y="2348"/>
                  </a:lnTo>
                  <a:lnTo>
                    <a:pt x="2349" y="2348"/>
                  </a:lnTo>
                  <a:lnTo>
                    <a:pt x="2347" y="2349"/>
                  </a:lnTo>
                  <a:close/>
                  <a:moveTo>
                    <a:pt x="2369" y="2304"/>
                  </a:moveTo>
                  <a:lnTo>
                    <a:pt x="2369" y="2304"/>
                  </a:lnTo>
                  <a:lnTo>
                    <a:pt x="2367" y="2306"/>
                  </a:lnTo>
                  <a:lnTo>
                    <a:pt x="2365" y="2308"/>
                  </a:lnTo>
                  <a:lnTo>
                    <a:pt x="2365" y="2311"/>
                  </a:lnTo>
                  <a:lnTo>
                    <a:pt x="2367" y="2315"/>
                  </a:lnTo>
                  <a:lnTo>
                    <a:pt x="2369" y="2316"/>
                  </a:lnTo>
                  <a:lnTo>
                    <a:pt x="2372" y="2317"/>
                  </a:lnTo>
                  <a:lnTo>
                    <a:pt x="2374" y="2317"/>
                  </a:lnTo>
                  <a:lnTo>
                    <a:pt x="2377" y="2316"/>
                  </a:lnTo>
                  <a:lnTo>
                    <a:pt x="2378" y="2315"/>
                  </a:lnTo>
                  <a:lnTo>
                    <a:pt x="2379" y="2311"/>
                  </a:lnTo>
                  <a:lnTo>
                    <a:pt x="2379" y="2308"/>
                  </a:lnTo>
                  <a:lnTo>
                    <a:pt x="2378" y="2306"/>
                  </a:lnTo>
                  <a:lnTo>
                    <a:pt x="2377" y="2304"/>
                  </a:lnTo>
                  <a:lnTo>
                    <a:pt x="2374" y="2302"/>
                  </a:lnTo>
                  <a:lnTo>
                    <a:pt x="2372" y="2302"/>
                  </a:lnTo>
                  <a:lnTo>
                    <a:pt x="2369" y="2304"/>
                  </a:lnTo>
                  <a:close/>
                  <a:moveTo>
                    <a:pt x="2443" y="2354"/>
                  </a:moveTo>
                  <a:lnTo>
                    <a:pt x="2443" y="2354"/>
                  </a:lnTo>
                  <a:lnTo>
                    <a:pt x="2443" y="2357"/>
                  </a:lnTo>
                  <a:lnTo>
                    <a:pt x="2445" y="2360"/>
                  </a:lnTo>
                  <a:lnTo>
                    <a:pt x="2447" y="2361"/>
                  </a:lnTo>
                  <a:lnTo>
                    <a:pt x="2450" y="2363"/>
                  </a:lnTo>
                  <a:lnTo>
                    <a:pt x="2452" y="2363"/>
                  </a:lnTo>
                  <a:lnTo>
                    <a:pt x="2454" y="2361"/>
                  </a:lnTo>
                  <a:lnTo>
                    <a:pt x="2457" y="2359"/>
                  </a:lnTo>
                  <a:lnTo>
                    <a:pt x="2457" y="2357"/>
                  </a:lnTo>
                  <a:lnTo>
                    <a:pt x="2457" y="2354"/>
                  </a:lnTo>
                  <a:lnTo>
                    <a:pt x="2456" y="2352"/>
                  </a:lnTo>
                  <a:lnTo>
                    <a:pt x="2454" y="2349"/>
                  </a:lnTo>
                  <a:lnTo>
                    <a:pt x="2452" y="2348"/>
                  </a:lnTo>
                  <a:lnTo>
                    <a:pt x="2450" y="2348"/>
                  </a:lnTo>
                  <a:lnTo>
                    <a:pt x="2447" y="2349"/>
                  </a:lnTo>
                  <a:lnTo>
                    <a:pt x="2445" y="2352"/>
                  </a:lnTo>
                  <a:lnTo>
                    <a:pt x="2443" y="2354"/>
                  </a:lnTo>
                  <a:close/>
                  <a:moveTo>
                    <a:pt x="2404" y="2330"/>
                  </a:moveTo>
                  <a:lnTo>
                    <a:pt x="2404" y="2330"/>
                  </a:lnTo>
                  <a:lnTo>
                    <a:pt x="2404" y="2333"/>
                  </a:lnTo>
                  <a:lnTo>
                    <a:pt x="2405" y="2335"/>
                  </a:lnTo>
                  <a:lnTo>
                    <a:pt x="2406" y="2337"/>
                  </a:lnTo>
                  <a:lnTo>
                    <a:pt x="2410" y="2339"/>
                  </a:lnTo>
                  <a:lnTo>
                    <a:pt x="2412" y="2339"/>
                  </a:lnTo>
                  <a:lnTo>
                    <a:pt x="2415" y="2337"/>
                  </a:lnTo>
                  <a:lnTo>
                    <a:pt x="2416" y="2335"/>
                  </a:lnTo>
                  <a:lnTo>
                    <a:pt x="2417" y="2333"/>
                  </a:lnTo>
                  <a:lnTo>
                    <a:pt x="2417" y="2329"/>
                  </a:lnTo>
                  <a:lnTo>
                    <a:pt x="2416" y="2327"/>
                  </a:lnTo>
                  <a:lnTo>
                    <a:pt x="2414" y="2325"/>
                  </a:lnTo>
                  <a:lnTo>
                    <a:pt x="2411" y="2324"/>
                  </a:lnTo>
                  <a:lnTo>
                    <a:pt x="2409" y="2324"/>
                  </a:lnTo>
                  <a:lnTo>
                    <a:pt x="2406" y="2325"/>
                  </a:lnTo>
                  <a:lnTo>
                    <a:pt x="2405" y="2328"/>
                  </a:lnTo>
                  <a:lnTo>
                    <a:pt x="2404" y="2330"/>
                  </a:lnTo>
                  <a:close/>
                  <a:moveTo>
                    <a:pt x="2477" y="2380"/>
                  </a:moveTo>
                  <a:lnTo>
                    <a:pt x="2477" y="2380"/>
                  </a:lnTo>
                  <a:lnTo>
                    <a:pt x="2477" y="2383"/>
                  </a:lnTo>
                  <a:lnTo>
                    <a:pt x="2478" y="2386"/>
                  </a:lnTo>
                  <a:lnTo>
                    <a:pt x="2480" y="2387"/>
                  </a:lnTo>
                  <a:lnTo>
                    <a:pt x="2483" y="2388"/>
                  </a:lnTo>
                  <a:lnTo>
                    <a:pt x="2485" y="2388"/>
                  </a:lnTo>
                  <a:lnTo>
                    <a:pt x="2488" y="2387"/>
                  </a:lnTo>
                  <a:lnTo>
                    <a:pt x="2490" y="2384"/>
                  </a:lnTo>
                  <a:lnTo>
                    <a:pt x="2490" y="2382"/>
                  </a:lnTo>
                  <a:lnTo>
                    <a:pt x="2490" y="2380"/>
                  </a:lnTo>
                  <a:lnTo>
                    <a:pt x="2489" y="2377"/>
                  </a:lnTo>
                  <a:lnTo>
                    <a:pt x="2488" y="2375"/>
                  </a:lnTo>
                  <a:lnTo>
                    <a:pt x="2485" y="2374"/>
                  </a:lnTo>
                  <a:lnTo>
                    <a:pt x="2483" y="2374"/>
                  </a:lnTo>
                  <a:lnTo>
                    <a:pt x="2480" y="2375"/>
                  </a:lnTo>
                  <a:lnTo>
                    <a:pt x="2478" y="2377"/>
                  </a:lnTo>
                  <a:lnTo>
                    <a:pt x="2477" y="2380"/>
                  </a:lnTo>
                  <a:close/>
                  <a:moveTo>
                    <a:pt x="2488" y="2329"/>
                  </a:moveTo>
                  <a:lnTo>
                    <a:pt x="2488" y="2329"/>
                  </a:lnTo>
                  <a:lnTo>
                    <a:pt x="2487" y="2331"/>
                  </a:lnTo>
                  <a:lnTo>
                    <a:pt x="2487" y="2334"/>
                  </a:lnTo>
                  <a:lnTo>
                    <a:pt x="2487" y="2337"/>
                  </a:lnTo>
                  <a:lnTo>
                    <a:pt x="2488" y="2340"/>
                  </a:lnTo>
                  <a:lnTo>
                    <a:pt x="2490" y="2341"/>
                  </a:lnTo>
                  <a:lnTo>
                    <a:pt x="2493" y="2341"/>
                  </a:lnTo>
                  <a:lnTo>
                    <a:pt x="2495" y="2341"/>
                  </a:lnTo>
                  <a:lnTo>
                    <a:pt x="2498" y="2340"/>
                  </a:lnTo>
                  <a:lnTo>
                    <a:pt x="2499" y="2337"/>
                  </a:lnTo>
                  <a:lnTo>
                    <a:pt x="2500" y="2335"/>
                  </a:lnTo>
                  <a:lnTo>
                    <a:pt x="2499" y="2331"/>
                  </a:lnTo>
                  <a:lnTo>
                    <a:pt x="2498" y="2329"/>
                  </a:lnTo>
                  <a:lnTo>
                    <a:pt x="2495" y="2328"/>
                  </a:lnTo>
                  <a:lnTo>
                    <a:pt x="2493" y="2327"/>
                  </a:lnTo>
                  <a:lnTo>
                    <a:pt x="2490" y="2328"/>
                  </a:lnTo>
                  <a:lnTo>
                    <a:pt x="2488" y="2329"/>
                  </a:lnTo>
                  <a:close/>
                  <a:moveTo>
                    <a:pt x="2501" y="2289"/>
                  </a:moveTo>
                  <a:lnTo>
                    <a:pt x="2501" y="2289"/>
                  </a:lnTo>
                  <a:lnTo>
                    <a:pt x="2500" y="2292"/>
                  </a:lnTo>
                  <a:lnTo>
                    <a:pt x="2499" y="2294"/>
                  </a:lnTo>
                  <a:lnTo>
                    <a:pt x="2500" y="2296"/>
                  </a:lnTo>
                  <a:lnTo>
                    <a:pt x="2501" y="2299"/>
                  </a:lnTo>
                  <a:lnTo>
                    <a:pt x="2504" y="2301"/>
                  </a:lnTo>
                  <a:lnTo>
                    <a:pt x="2506" y="2301"/>
                  </a:lnTo>
                  <a:lnTo>
                    <a:pt x="2509" y="2301"/>
                  </a:lnTo>
                  <a:lnTo>
                    <a:pt x="2511" y="2299"/>
                  </a:lnTo>
                  <a:lnTo>
                    <a:pt x="2513" y="2296"/>
                  </a:lnTo>
                  <a:lnTo>
                    <a:pt x="2513" y="2294"/>
                  </a:lnTo>
                  <a:lnTo>
                    <a:pt x="2513" y="2292"/>
                  </a:lnTo>
                  <a:lnTo>
                    <a:pt x="2511" y="2289"/>
                  </a:lnTo>
                  <a:lnTo>
                    <a:pt x="2509" y="2288"/>
                  </a:lnTo>
                  <a:lnTo>
                    <a:pt x="2506" y="2287"/>
                  </a:lnTo>
                  <a:lnTo>
                    <a:pt x="2504" y="2287"/>
                  </a:lnTo>
                  <a:lnTo>
                    <a:pt x="2501" y="2289"/>
                  </a:lnTo>
                  <a:close/>
                  <a:moveTo>
                    <a:pt x="2515" y="2241"/>
                  </a:moveTo>
                  <a:lnTo>
                    <a:pt x="2515" y="2241"/>
                  </a:lnTo>
                  <a:lnTo>
                    <a:pt x="2514" y="2242"/>
                  </a:lnTo>
                  <a:lnTo>
                    <a:pt x="2514" y="2246"/>
                  </a:lnTo>
                  <a:lnTo>
                    <a:pt x="2514" y="2248"/>
                  </a:lnTo>
                  <a:lnTo>
                    <a:pt x="2515" y="2251"/>
                  </a:lnTo>
                  <a:lnTo>
                    <a:pt x="2518" y="2252"/>
                  </a:lnTo>
                  <a:lnTo>
                    <a:pt x="2520" y="2253"/>
                  </a:lnTo>
                  <a:lnTo>
                    <a:pt x="2522" y="2252"/>
                  </a:lnTo>
                  <a:lnTo>
                    <a:pt x="2525" y="2251"/>
                  </a:lnTo>
                  <a:lnTo>
                    <a:pt x="2526" y="2248"/>
                  </a:lnTo>
                  <a:lnTo>
                    <a:pt x="2527" y="2246"/>
                  </a:lnTo>
                  <a:lnTo>
                    <a:pt x="2526" y="2243"/>
                  </a:lnTo>
                  <a:lnTo>
                    <a:pt x="2525" y="2241"/>
                  </a:lnTo>
                  <a:lnTo>
                    <a:pt x="2522" y="2239"/>
                  </a:lnTo>
                  <a:lnTo>
                    <a:pt x="2520" y="2239"/>
                  </a:lnTo>
                  <a:lnTo>
                    <a:pt x="2518" y="2239"/>
                  </a:lnTo>
                  <a:lnTo>
                    <a:pt x="2515" y="2241"/>
                  </a:lnTo>
                  <a:close/>
                  <a:moveTo>
                    <a:pt x="2598" y="2277"/>
                  </a:moveTo>
                  <a:lnTo>
                    <a:pt x="2598" y="2277"/>
                  </a:lnTo>
                  <a:lnTo>
                    <a:pt x="2598" y="2281"/>
                  </a:lnTo>
                  <a:lnTo>
                    <a:pt x="2599" y="2282"/>
                  </a:lnTo>
                  <a:lnTo>
                    <a:pt x="2602" y="2284"/>
                  </a:lnTo>
                  <a:lnTo>
                    <a:pt x="2604" y="2284"/>
                  </a:lnTo>
                  <a:lnTo>
                    <a:pt x="2607" y="2284"/>
                  </a:lnTo>
                  <a:lnTo>
                    <a:pt x="2609" y="2282"/>
                  </a:lnTo>
                  <a:lnTo>
                    <a:pt x="2610" y="2281"/>
                  </a:lnTo>
                  <a:lnTo>
                    <a:pt x="2611" y="2277"/>
                  </a:lnTo>
                  <a:lnTo>
                    <a:pt x="2610" y="2275"/>
                  </a:lnTo>
                  <a:lnTo>
                    <a:pt x="2609" y="2272"/>
                  </a:lnTo>
                  <a:lnTo>
                    <a:pt x="2607" y="2271"/>
                  </a:lnTo>
                  <a:lnTo>
                    <a:pt x="2604" y="2270"/>
                  </a:lnTo>
                  <a:lnTo>
                    <a:pt x="2602" y="2271"/>
                  </a:lnTo>
                  <a:lnTo>
                    <a:pt x="2599" y="2272"/>
                  </a:lnTo>
                  <a:lnTo>
                    <a:pt x="2598" y="2275"/>
                  </a:lnTo>
                  <a:lnTo>
                    <a:pt x="2598" y="2277"/>
                  </a:lnTo>
                  <a:close/>
                  <a:moveTo>
                    <a:pt x="2555" y="2260"/>
                  </a:moveTo>
                  <a:lnTo>
                    <a:pt x="2555" y="2260"/>
                  </a:lnTo>
                  <a:lnTo>
                    <a:pt x="2555" y="2263"/>
                  </a:lnTo>
                  <a:lnTo>
                    <a:pt x="2556" y="2265"/>
                  </a:lnTo>
                  <a:lnTo>
                    <a:pt x="2558" y="2266"/>
                  </a:lnTo>
                  <a:lnTo>
                    <a:pt x="2561" y="2268"/>
                  </a:lnTo>
                  <a:lnTo>
                    <a:pt x="2563" y="2266"/>
                  </a:lnTo>
                  <a:lnTo>
                    <a:pt x="2566" y="2265"/>
                  </a:lnTo>
                  <a:lnTo>
                    <a:pt x="2567" y="2263"/>
                  </a:lnTo>
                  <a:lnTo>
                    <a:pt x="2568" y="2260"/>
                  </a:lnTo>
                  <a:lnTo>
                    <a:pt x="2567" y="2258"/>
                  </a:lnTo>
                  <a:lnTo>
                    <a:pt x="2566" y="2255"/>
                  </a:lnTo>
                  <a:lnTo>
                    <a:pt x="2563" y="2253"/>
                  </a:lnTo>
                  <a:lnTo>
                    <a:pt x="2561" y="2253"/>
                  </a:lnTo>
                  <a:lnTo>
                    <a:pt x="2558" y="2253"/>
                  </a:lnTo>
                  <a:lnTo>
                    <a:pt x="2556" y="2255"/>
                  </a:lnTo>
                  <a:lnTo>
                    <a:pt x="2555" y="2258"/>
                  </a:lnTo>
                  <a:lnTo>
                    <a:pt x="2555" y="2260"/>
                  </a:lnTo>
                  <a:close/>
                  <a:moveTo>
                    <a:pt x="2634" y="2298"/>
                  </a:moveTo>
                  <a:lnTo>
                    <a:pt x="2634" y="2298"/>
                  </a:lnTo>
                  <a:lnTo>
                    <a:pt x="2635" y="2300"/>
                  </a:lnTo>
                  <a:lnTo>
                    <a:pt x="2636" y="2302"/>
                  </a:lnTo>
                  <a:lnTo>
                    <a:pt x="2639" y="2304"/>
                  </a:lnTo>
                  <a:lnTo>
                    <a:pt x="2641" y="2305"/>
                  </a:lnTo>
                  <a:lnTo>
                    <a:pt x="2644" y="2304"/>
                  </a:lnTo>
                  <a:lnTo>
                    <a:pt x="2646" y="2302"/>
                  </a:lnTo>
                  <a:lnTo>
                    <a:pt x="2647" y="2300"/>
                  </a:lnTo>
                  <a:lnTo>
                    <a:pt x="2649" y="2298"/>
                  </a:lnTo>
                  <a:lnTo>
                    <a:pt x="2647" y="2294"/>
                  </a:lnTo>
                  <a:lnTo>
                    <a:pt x="2646" y="2292"/>
                  </a:lnTo>
                  <a:lnTo>
                    <a:pt x="2644" y="2290"/>
                  </a:lnTo>
                  <a:lnTo>
                    <a:pt x="2641" y="2290"/>
                  </a:lnTo>
                  <a:lnTo>
                    <a:pt x="2639" y="2290"/>
                  </a:lnTo>
                  <a:lnTo>
                    <a:pt x="2636" y="2292"/>
                  </a:lnTo>
                  <a:lnTo>
                    <a:pt x="2635" y="2294"/>
                  </a:lnTo>
                  <a:lnTo>
                    <a:pt x="2634" y="2298"/>
                  </a:lnTo>
                  <a:close/>
                  <a:moveTo>
                    <a:pt x="2650" y="2247"/>
                  </a:moveTo>
                  <a:lnTo>
                    <a:pt x="2650" y="2247"/>
                  </a:lnTo>
                  <a:lnTo>
                    <a:pt x="2647" y="2249"/>
                  </a:lnTo>
                  <a:lnTo>
                    <a:pt x="2647" y="2252"/>
                  </a:lnTo>
                  <a:lnTo>
                    <a:pt x="2647" y="2254"/>
                  </a:lnTo>
                  <a:lnTo>
                    <a:pt x="2649" y="2257"/>
                  </a:lnTo>
                  <a:lnTo>
                    <a:pt x="2651" y="2259"/>
                  </a:lnTo>
                  <a:lnTo>
                    <a:pt x="2654" y="2259"/>
                  </a:lnTo>
                  <a:lnTo>
                    <a:pt x="2656" y="2259"/>
                  </a:lnTo>
                  <a:lnTo>
                    <a:pt x="2658" y="2258"/>
                  </a:lnTo>
                  <a:lnTo>
                    <a:pt x="2661" y="2255"/>
                  </a:lnTo>
                  <a:lnTo>
                    <a:pt x="2661" y="2252"/>
                  </a:lnTo>
                  <a:lnTo>
                    <a:pt x="2661" y="2249"/>
                  </a:lnTo>
                  <a:lnTo>
                    <a:pt x="2660" y="2247"/>
                  </a:lnTo>
                  <a:lnTo>
                    <a:pt x="2657" y="2246"/>
                  </a:lnTo>
                  <a:lnTo>
                    <a:pt x="2655" y="2245"/>
                  </a:lnTo>
                  <a:lnTo>
                    <a:pt x="2651" y="2246"/>
                  </a:lnTo>
                  <a:lnTo>
                    <a:pt x="2650" y="2247"/>
                  </a:lnTo>
                  <a:close/>
                  <a:moveTo>
                    <a:pt x="2662" y="2206"/>
                  </a:moveTo>
                  <a:lnTo>
                    <a:pt x="2662" y="2206"/>
                  </a:lnTo>
                  <a:lnTo>
                    <a:pt x="2661" y="2208"/>
                  </a:lnTo>
                  <a:lnTo>
                    <a:pt x="2661" y="2212"/>
                  </a:lnTo>
                  <a:lnTo>
                    <a:pt x="2661" y="2215"/>
                  </a:lnTo>
                  <a:lnTo>
                    <a:pt x="2662" y="2217"/>
                  </a:lnTo>
                  <a:lnTo>
                    <a:pt x="2665" y="2218"/>
                  </a:lnTo>
                  <a:lnTo>
                    <a:pt x="2667" y="2219"/>
                  </a:lnTo>
                  <a:lnTo>
                    <a:pt x="2670" y="2218"/>
                  </a:lnTo>
                  <a:lnTo>
                    <a:pt x="2672" y="2217"/>
                  </a:lnTo>
                  <a:lnTo>
                    <a:pt x="2673" y="2215"/>
                  </a:lnTo>
                  <a:lnTo>
                    <a:pt x="2675" y="2212"/>
                  </a:lnTo>
                  <a:lnTo>
                    <a:pt x="2673" y="2210"/>
                  </a:lnTo>
                  <a:lnTo>
                    <a:pt x="2672" y="2207"/>
                  </a:lnTo>
                  <a:lnTo>
                    <a:pt x="2670" y="2205"/>
                  </a:lnTo>
                  <a:lnTo>
                    <a:pt x="2667" y="2205"/>
                  </a:lnTo>
                  <a:lnTo>
                    <a:pt x="2665" y="2205"/>
                  </a:lnTo>
                  <a:lnTo>
                    <a:pt x="2662" y="2206"/>
                  </a:lnTo>
                  <a:close/>
                  <a:moveTo>
                    <a:pt x="2677" y="2158"/>
                  </a:moveTo>
                  <a:lnTo>
                    <a:pt x="2677" y="2158"/>
                  </a:lnTo>
                  <a:lnTo>
                    <a:pt x="2675" y="2160"/>
                  </a:lnTo>
                  <a:lnTo>
                    <a:pt x="2675" y="2163"/>
                  </a:lnTo>
                  <a:lnTo>
                    <a:pt x="2675" y="2166"/>
                  </a:lnTo>
                  <a:lnTo>
                    <a:pt x="2676" y="2169"/>
                  </a:lnTo>
                  <a:lnTo>
                    <a:pt x="2678" y="2170"/>
                  </a:lnTo>
                  <a:lnTo>
                    <a:pt x="2681" y="2171"/>
                  </a:lnTo>
                  <a:lnTo>
                    <a:pt x="2683" y="2170"/>
                  </a:lnTo>
                  <a:lnTo>
                    <a:pt x="2686" y="2169"/>
                  </a:lnTo>
                  <a:lnTo>
                    <a:pt x="2688" y="2166"/>
                  </a:lnTo>
                  <a:lnTo>
                    <a:pt x="2688" y="2164"/>
                  </a:lnTo>
                  <a:lnTo>
                    <a:pt x="2688" y="2162"/>
                  </a:lnTo>
                  <a:lnTo>
                    <a:pt x="2687" y="2159"/>
                  </a:lnTo>
                  <a:lnTo>
                    <a:pt x="2684" y="2157"/>
                  </a:lnTo>
                  <a:lnTo>
                    <a:pt x="2682" y="2157"/>
                  </a:lnTo>
                  <a:lnTo>
                    <a:pt x="2679" y="2157"/>
                  </a:lnTo>
                  <a:lnTo>
                    <a:pt x="2677" y="2158"/>
                  </a:lnTo>
                  <a:close/>
                  <a:moveTo>
                    <a:pt x="2752" y="2183"/>
                  </a:moveTo>
                  <a:lnTo>
                    <a:pt x="2752" y="2183"/>
                  </a:lnTo>
                  <a:lnTo>
                    <a:pt x="2752" y="2186"/>
                  </a:lnTo>
                  <a:lnTo>
                    <a:pt x="2755" y="2188"/>
                  </a:lnTo>
                  <a:lnTo>
                    <a:pt x="2756" y="2189"/>
                  </a:lnTo>
                  <a:lnTo>
                    <a:pt x="2760" y="2190"/>
                  </a:lnTo>
                  <a:lnTo>
                    <a:pt x="2762" y="2189"/>
                  </a:lnTo>
                  <a:lnTo>
                    <a:pt x="2764" y="2188"/>
                  </a:lnTo>
                  <a:lnTo>
                    <a:pt x="2766" y="2186"/>
                  </a:lnTo>
                  <a:lnTo>
                    <a:pt x="2766" y="2183"/>
                  </a:lnTo>
                  <a:lnTo>
                    <a:pt x="2765" y="2180"/>
                  </a:lnTo>
                  <a:lnTo>
                    <a:pt x="2764" y="2177"/>
                  </a:lnTo>
                  <a:lnTo>
                    <a:pt x="2761" y="2176"/>
                  </a:lnTo>
                  <a:lnTo>
                    <a:pt x="2759" y="2176"/>
                  </a:lnTo>
                  <a:lnTo>
                    <a:pt x="2756" y="2176"/>
                  </a:lnTo>
                  <a:lnTo>
                    <a:pt x="2754" y="2178"/>
                  </a:lnTo>
                  <a:lnTo>
                    <a:pt x="2752" y="2181"/>
                  </a:lnTo>
                  <a:lnTo>
                    <a:pt x="2752" y="2183"/>
                  </a:lnTo>
                  <a:close/>
                  <a:moveTo>
                    <a:pt x="2708" y="2168"/>
                  </a:moveTo>
                  <a:lnTo>
                    <a:pt x="2708" y="2168"/>
                  </a:lnTo>
                  <a:lnTo>
                    <a:pt x="2709" y="2170"/>
                  </a:lnTo>
                  <a:lnTo>
                    <a:pt x="2710" y="2172"/>
                  </a:lnTo>
                  <a:lnTo>
                    <a:pt x="2713" y="2174"/>
                  </a:lnTo>
                  <a:lnTo>
                    <a:pt x="2715" y="2174"/>
                  </a:lnTo>
                  <a:lnTo>
                    <a:pt x="2718" y="2174"/>
                  </a:lnTo>
                  <a:lnTo>
                    <a:pt x="2720" y="2171"/>
                  </a:lnTo>
                  <a:lnTo>
                    <a:pt x="2722" y="2170"/>
                  </a:lnTo>
                  <a:lnTo>
                    <a:pt x="2723" y="2166"/>
                  </a:lnTo>
                  <a:lnTo>
                    <a:pt x="2722" y="2164"/>
                  </a:lnTo>
                  <a:lnTo>
                    <a:pt x="2720" y="2162"/>
                  </a:lnTo>
                  <a:lnTo>
                    <a:pt x="2718" y="2160"/>
                  </a:lnTo>
                  <a:lnTo>
                    <a:pt x="2715" y="2159"/>
                  </a:lnTo>
                  <a:lnTo>
                    <a:pt x="2713" y="2160"/>
                  </a:lnTo>
                  <a:lnTo>
                    <a:pt x="2710" y="2162"/>
                  </a:lnTo>
                  <a:lnTo>
                    <a:pt x="2709" y="2164"/>
                  </a:lnTo>
                  <a:lnTo>
                    <a:pt x="2708" y="2168"/>
                  </a:lnTo>
                  <a:close/>
                  <a:moveTo>
                    <a:pt x="2790" y="2201"/>
                  </a:moveTo>
                  <a:lnTo>
                    <a:pt x="2790" y="2201"/>
                  </a:lnTo>
                  <a:lnTo>
                    <a:pt x="2790" y="2205"/>
                  </a:lnTo>
                  <a:lnTo>
                    <a:pt x="2792" y="2207"/>
                  </a:lnTo>
                  <a:lnTo>
                    <a:pt x="2794" y="2208"/>
                  </a:lnTo>
                  <a:lnTo>
                    <a:pt x="2797" y="2208"/>
                  </a:lnTo>
                  <a:lnTo>
                    <a:pt x="2799" y="2208"/>
                  </a:lnTo>
                  <a:lnTo>
                    <a:pt x="2802" y="2206"/>
                  </a:lnTo>
                  <a:lnTo>
                    <a:pt x="2803" y="2204"/>
                  </a:lnTo>
                  <a:lnTo>
                    <a:pt x="2803" y="2201"/>
                  </a:lnTo>
                  <a:lnTo>
                    <a:pt x="2803" y="2199"/>
                  </a:lnTo>
                  <a:lnTo>
                    <a:pt x="2801" y="2196"/>
                  </a:lnTo>
                  <a:lnTo>
                    <a:pt x="2799" y="2195"/>
                  </a:lnTo>
                  <a:lnTo>
                    <a:pt x="2796" y="2194"/>
                  </a:lnTo>
                  <a:lnTo>
                    <a:pt x="2793" y="2195"/>
                  </a:lnTo>
                  <a:lnTo>
                    <a:pt x="2792" y="2196"/>
                  </a:lnTo>
                  <a:lnTo>
                    <a:pt x="2790" y="2199"/>
                  </a:lnTo>
                  <a:lnTo>
                    <a:pt x="2790" y="2201"/>
                  </a:lnTo>
                  <a:close/>
                  <a:moveTo>
                    <a:pt x="2131" y="2202"/>
                  </a:moveTo>
                  <a:lnTo>
                    <a:pt x="2092" y="2287"/>
                  </a:lnTo>
                  <a:lnTo>
                    <a:pt x="2199" y="2261"/>
                  </a:lnTo>
                  <a:lnTo>
                    <a:pt x="2131" y="2202"/>
                  </a:lnTo>
                  <a:close/>
                  <a:moveTo>
                    <a:pt x="2302" y="2148"/>
                  </a:moveTo>
                  <a:lnTo>
                    <a:pt x="2270" y="2236"/>
                  </a:lnTo>
                  <a:lnTo>
                    <a:pt x="2374" y="2202"/>
                  </a:lnTo>
                  <a:lnTo>
                    <a:pt x="2302" y="2148"/>
                  </a:lnTo>
                  <a:close/>
                  <a:moveTo>
                    <a:pt x="2461" y="2082"/>
                  </a:moveTo>
                  <a:lnTo>
                    <a:pt x="2437" y="2171"/>
                  </a:lnTo>
                  <a:lnTo>
                    <a:pt x="2537" y="2129"/>
                  </a:lnTo>
                  <a:lnTo>
                    <a:pt x="2461" y="2082"/>
                  </a:lnTo>
                  <a:close/>
                  <a:moveTo>
                    <a:pt x="2614" y="2000"/>
                  </a:moveTo>
                  <a:lnTo>
                    <a:pt x="2595" y="2092"/>
                  </a:lnTo>
                  <a:lnTo>
                    <a:pt x="2693" y="2042"/>
                  </a:lnTo>
                  <a:lnTo>
                    <a:pt x="2614" y="2000"/>
                  </a:lnTo>
                  <a:close/>
                  <a:moveTo>
                    <a:pt x="2775" y="1919"/>
                  </a:moveTo>
                  <a:lnTo>
                    <a:pt x="2756" y="2011"/>
                  </a:lnTo>
                  <a:lnTo>
                    <a:pt x="2773" y="2000"/>
                  </a:lnTo>
                  <a:lnTo>
                    <a:pt x="2775" y="1919"/>
                  </a:lnTo>
                  <a:close/>
                  <a:moveTo>
                    <a:pt x="1959" y="2239"/>
                  </a:moveTo>
                  <a:lnTo>
                    <a:pt x="1913" y="2318"/>
                  </a:lnTo>
                  <a:lnTo>
                    <a:pt x="2021" y="2305"/>
                  </a:lnTo>
                  <a:lnTo>
                    <a:pt x="1959" y="2239"/>
                  </a:lnTo>
                  <a:close/>
                  <a:moveTo>
                    <a:pt x="1786" y="2264"/>
                  </a:moveTo>
                  <a:lnTo>
                    <a:pt x="1740" y="2343"/>
                  </a:lnTo>
                  <a:lnTo>
                    <a:pt x="1847" y="2330"/>
                  </a:lnTo>
                  <a:lnTo>
                    <a:pt x="1786" y="2264"/>
                  </a:lnTo>
                  <a:close/>
                  <a:moveTo>
                    <a:pt x="1609" y="2288"/>
                  </a:moveTo>
                  <a:lnTo>
                    <a:pt x="1559" y="2365"/>
                  </a:lnTo>
                  <a:lnTo>
                    <a:pt x="1667" y="2355"/>
                  </a:lnTo>
                  <a:lnTo>
                    <a:pt x="1609" y="2288"/>
                  </a:lnTo>
                  <a:close/>
                  <a:moveTo>
                    <a:pt x="1442" y="2293"/>
                  </a:moveTo>
                  <a:lnTo>
                    <a:pt x="1386" y="2364"/>
                  </a:lnTo>
                  <a:lnTo>
                    <a:pt x="1494" y="2366"/>
                  </a:lnTo>
                  <a:lnTo>
                    <a:pt x="1442" y="2293"/>
                  </a:lnTo>
                  <a:close/>
                  <a:moveTo>
                    <a:pt x="1269" y="2287"/>
                  </a:moveTo>
                  <a:lnTo>
                    <a:pt x="1216" y="2361"/>
                  </a:lnTo>
                  <a:lnTo>
                    <a:pt x="1324" y="2358"/>
                  </a:lnTo>
                  <a:lnTo>
                    <a:pt x="1269" y="2287"/>
                  </a:lnTo>
                  <a:close/>
                  <a:moveTo>
                    <a:pt x="1091" y="2284"/>
                  </a:moveTo>
                  <a:lnTo>
                    <a:pt x="1030" y="2353"/>
                  </a:lnTo>
                  <a:lnTo>
                    <a:pt x="1139" y="2361"/>
                  </a:lnTo>
                  <a:lnTo>
                    <a:pt x="1091" y="2284"/>
                  </a:lnTo>
                  <a:close/>
                  <a:moveTo>
                    <a:pt x="926" y="2261"/>
                  </a:moveTo>
                  <a:lnTo>
                    <a:pt x="862" y="2327"/>
                  </a:lnTo>
                  <a:lnTo>
                    <a:pt x="970" y="2341"/>
                  </a:lnTo>
                  <a:lnTo>
                    <a:pt x="926" y="2261"/>
                  </a:lnTo>
                  <a:close/>
                  <a:moveTo>
                    <a:pt x="764" y="2223"/>
                  </a:moveTo>
                  <a:lnTo>
                    <a:pt x="696" y="2283"/>
                  </a:lnTo>
                  <a:lnTo>
                    <a:pt x="804" y="2305"/>
                  </a:lnTo>
                  <a:lnTo>
                    <a:pt x="764" y="2223"/>
                  </a:lnTo>
                  <a:close/>
                  <a:moveTo>
                    <a:pt x="589" y="2178"/>
                  </a:moveTo>
                  <a:lnTo>
                    <a:pt x="517" y="2235"/>
                  </a:lnTo>
                  <a:lnTo>
                    <a:pt x="622" y="2263"/>
                  </a:lnTo>
                  <a:lnTo>
                    <a:pt x="589" y="2178"/>
                  </a:lnTo>
                  <a:close/>
                  <a:moveTo>
                    <a:pt x="433" y="2125"/>
                  </a:moveTo>
                  <a:lnTo>
                    <a:pt x="353" y="2166"/>
                  </a:lnTo>
                  <a:lnTo>
                    <a:pt x="450" y="2215"/>
                  </a:lnTo>
                  <a:lnTo>
                    <a:pt x="433" y="2125"/>
                  </a:lnTo>
                  <a:close/>
                  <a:moveTo>
                    <a:pt x="265" y="2057"/>
                  </a:moveTo>
                  <a:lnTo>
                    <a:pt x="188" y="2105"/>
                  </a:lnTo>
                  <a:lnTo>
                    <a:pt x="290" y="2145"/>
                  </a:lnTo>
                  <a:lnTo>
                    <a:pt x="265" y="2057"/>
                  </a:lnTo>
                  <a:close/>
                  <a:moveTo>
                    <a:pt x="106" y="1983"/>
                  </a:moveTo>
                  <a:lnTo>
                    <a:pt x="25" y="2024"/>
                  </a:lnTo>
                  <a:lnTo>
                    <a:pt x="123" y="2072"/>
                  </a:lnTo>
                  <a:lnTo>
                    <a:pt x="106" y="1983"/>
                  </a:lnTo>
                  <a:close/>
                  <a:moveTo>
                    <a:pt x="2009" y="2419"/>
                  </a:moveTo>
                  <a:lnTo>
                    <a:pt x="1903" y="2440"/>
                  </a:lnTo>
                  <a:lnTo>
                    <a:pt x="1970" y="2501"/>
                  </a:lnTo>
                  <a:lnTo>
                    <a:pt x="2009" y="2419"/>
                  </a:lnTo>
                  <a:close/>
                  <a:moveTo>
                    <a:pt x="2173" y="2374"/>
                  </a:moveTo>
                  <a:lnTo>
                    <a:pt x="2068" y="2398"/>
                  </a:lnTo>
                  <a:lnTo>
                    <a:pt x="2136" y="2457"/>
                  </a:lnTo>
                  <a:lnTo>
                    <a:pt x="2173" y="2374"/>
                  </a:lnTo>
                  <a:close/>
                  <a:moveTo>
                    <a:pt x="2332" y="2307"/>
                  </a:moveTo>
                  <a:lnTo>
                    <a:pt x="2232" y="2348"/>
                  </a:lnTo>
                  <a:lnTo>
                    <a:pt x="2309" y="2395"/>
                  </a:lnTo>
                  <a:lnTo>
                    <a:pt x="2332" y="2307"/>
                  </a:lnTo>
                  <a:close/>
                  <a:moveTo>
                    <a:pt x="2490" y="2245"/>
                  </a:moveTo>
                  <a:lnTo>
                    <a:pt x="2389" y="2284"/>
                  </a:lnTo>
                  <a:lnTo>
                    <a:pt x="2464" y="2333"/>
                  </a:lnTo>
                  <a:lnTo>
                    <a:pt x="2490" y="2245"/>
                  </a:lnTo>
                  <a:close/>
                  <a:moveTo>
                    <a:pt x="1834" y="2448"/>
                  </a:moveTo>
                  <a:lnTo>
                    <a:pt x="1728" y="2468"/>
                  </a:lnTo>
                  <a:lnTo>
                    <a:pt x="1794" y="2530"/>
                  </a:lnTo>
                  <a:lnTo>
                    <a:pt x="1834" y="2448"/>
                  </a:lnTo>
                  <a:close/>
                  <a:moveTo>
                    <a:pt x="1672" y="2470"/>
                  </a:moveTo>
                  <a:lnTo>
                    <a:pt x="1563" y="2478"/>
                  </a:lnTo>
                  <a:lnTo>
                    <a:pt x="1624" y="2547"/>
                  </a:lnTo>
                  <a:lnTo>
                    <a:pt x="1672" y="2470"/>
                  </a:lnTo>
                  <a:close/>
                  <a:moveTo>
                    <a:pt x="1498" y="2483"/>
                  </a:moveTo>
                  <a:lnTo>
                    <a:pt x="1389" y="2484"/>
                  </a:lnTo>
                  <a:lnTo>
                    <a:pt x="1444" y="2558"/>
                  </a:lnTo>
                  <a:lnTo>
                    <a:pt x="1498" y="2483"/>
                  </a:lnTo>
                  <a:close/>
                  <a:moveTo>
                    <a:pt x="1331" y="2482"/>
                  </a:moveTo>
                  <a:lnTo>
                    <a:pt x="1222" y="2483"/>
                  </a:lnTo>
                  <a:lnTo>
                    <a:pt x="1278" y="2555"/>
                  </a:lnTo>
                  <a:lnTo>
                    <a:pt x="1331" y="2482"/>
                  </a:lnTo>
                  <a:close/>
                  <a:moveTo>
                    <a:pt x="1163" y="2486"/>
                  </a:moveTo>
                  <a:lnTo>
                    <a:pt x="1054" y="2476"/>
                  </a:lnTo>
                  <a:lnTo>
                    <a:pt x="1103" y="2553"/>
                  </a:lnTo>
                  <a:lnTo>
                    <a:pt x="1163" y="2486"/>
                  </a:lnTo>
                  <a:close/>
                  <a:moveTo>
                    <a:pt x="992" y="2465"/>
                  </a:moveTo>
                  <a:lnTo>
                    <a:pt x="884" y="2447"/>
                  </a:lnTo>
                  <a:lnTo>
                    <a:pt x="928" y="2529"/>
                  </a:lnTo>
                  <a:lnTo>
                    <a:pt x="992" y="2465"/>
                  </a:lnTo>
                  <a:close/>
                  <a:moveTo>
                    <a:pt x="834" y="2440"/>
                  </a:moveTo>
                  <a:lnTo>
                    <a:pt x="730" y="2408"/>
                  </a:lnTo>
                  <a:lnTo>
                    <a:pt x="763" y="2495"/>
                  </a:lnTo>
                  <a:lnTo>
                    <a:pt x="834" y="2440"/>
                  </a:lnTo>
                  <a:close/>
                  <a:moveTo>
                    <a:pt x="663" y="2395"/>
                  </a:moveTo>
                  <a:lnTo>
                    <a:pt x="560" y="2360"/>
                  </a:lnTo>
                  <a:lnTo>
                    <a:pt x="590" y="2448"/>
                  </a:lnTo>
                  <a:lnTo>
                    <a:pt x="663" y="2395"/>
                  </a:lnTo>
                  <a:close/>
                  <a:moveTo>
                    <a:pt x="507" y="2347"/>
                  </a:moveTo>
                  <a:lnTo>
                    <a:pt x="408" y="2302"/>
                  </a:lnTo>
                  <a:lnTo>
                    <a:pt x="431" y="2393"/>
                  </a:lnTo>
                  <a:lnTo>
                    <a:pt x="507" y="2347"/>
                  </a:lnTo>
                  <a:close/>
                  <a:moveTo>
                    <a:pt x="347" y="2276"/>
                  </a:moveTo>
                  <a:lnTo>
                    <a:pt x="246" y="2235"/>
                  </a:lnTo>
                  <a:lnTo>
                    <a:pt x="271" y="2324"/>
                  </a:lnTo>
                  <a:lnTo>
                    <a:pt x="347" y="2276"/>
                  </a:lnTo>
                  <a:close/>
                  <a:moveTo>
                    <a:pt x="190" y="2206"/>
                  </a:moveTo>
                  <a:lnTo>
                    <a:pt x="89" y="2163"/>
                  </a:lnTo>
                  <a:lnTo>
                    <a:pt x="113" y="2252"/>
                  </a:lnTo>
                  <a:lnTo>
                    <a:pt x="190" y="2206"/>
                  </a:lnTo>
                  <a:close/>
                  <a:moveTo>
                    <a:pt x="15" y="2147"/>
                  </a:moveTo>
                  <a:lnTo>
                    <a:pt x="42" y="2137"/>
                  </a:lnTo>
                  <a:lnTo>
                    <a:pt x="15" y="2108"/>
                  </a:lnTo>
                  <a:lnTo>
                    <a:pt x="15" y="2147"/>
                  </a:lnTo>
                  <a:close/>
                  <a:moveTo>
                    <a:pt x="2641" y="2168"/>
                  </a:moveTo>
                  <a:lnTo>
                    <a:pt x="2545" y="2218"/>
                  </a:lnTo>
                  <a:lnTo>
                    <a:pt x="2625" y="2258"/>
                  </a:lnTo>
                  <a:lnTo>
                    <a:pt x="2641" y="2168"/>
                  </a:lnTo>
                  <a:close/>
                  <a:moveTo>
                    <a:pt x="2790" y="2100"/>
                  </a:moveTo>
                  <a:lnTo>
                    <a:pt x="2708" y="2130"/>
                  </a:lnTo>
                  <a:lnTo>
                    <a:pt x="2788" y="2170"/>
                  </a:lnTo>
                  <a:lnTo>
                    <a:pt x="2790" y="2100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67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Rectangle 6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B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7172" name="Group 208"/>
          <p:cNvGrpSpPr>
            <a:grpSpLocks/>
          </p:cNvGrpSpPr>
          <p:nvPr/>
        </p:nvGrpSpPr>
        <p:grpSpPr bwMode="auto">
          <a:xfrm>
            <a:off x="5032375" y="2138363"/>
            <a:ext cx="1693863" cy="2151062"/>
            <a:chOff x="3170" y="1347"/>
            <a:chExt cx="1067" cy="1355"/>
          </a:xfrm>
        </p:grpSpPr>
        <p:sp>
          <p:nvSpPr>
            <p:cNvPr id="7258" name="Freeform 72"/>
            <p:cNvSpPr>
              <a:spLocks/>
            </p:cNvSpPr>
            <p:nvPr/>
          </p:nvSpPr>
          <p:spPr bwMode="auto">
            <a:xfrm>
              <a:off x="3170" y="1347"/>
              <a:ext cx="1067" cy="1355"/>
            </a:xfrm>
            <a:custGeom>
              <a:avLst/>
              <a:gdLst>
                <a:gd name="T0" fmla="*/ 7 w 1067"/>
                <a:gd name="T1" fmla="*/ 913 h 1448"/>
                <a:gd name="T2" fmla="*/ 24 w 1067"/>
                <a:gd name="T3" fmla="*/ 996 h 1448"/>
                <a:gd name="T4" fmla="*/ 46 w 1067"/>
                <a:gd name="T5" fmla="*/ 1068 h 1448"/>
                <a:gd name="T6" fmla="*/ 70 w 1067"/>
                <a:gd name="T7" fmla="*/ 1129 h 1448"/>
                <a:gd name="T8" fmla="*/ 99 w 1067"/>
                <a:gd name="T9" fmla="*/ 1184 h 1448"/>
                <a:gd name="T10" fmla="*/ 129 w 1067"/>
                <a:gd name="T11" fmla="*/ 1229 h 1448"/>
                <a:gd name="T12" fmla="*/ 162 w 1067"/>
                <a:gd name="T13" fmla="*/ 1266 h 1448"/>
                <a:gd name="T14" fmla="*/ 196 w 1067"/>
                <a:gd name="T15" fmla="*/ 1295 h 1448"/>
                <a:gd name="T16" fmla="*/ 232 w 1067"/>
                <a:gd name="T17" fmla="*/ 1319 h 1448"/>
                <a:gd name="T18" fmla="*/ 291 w 1067"/>
                <a:gd name="T19" fmla="*/ 1344 h 1448"/>
                <a:gd name="T20" fmla="*/ 321 w 1067"/>
                <a:gd name="T21" fmla="*/ 1350 h 1448"/>
                <a:gd name="T22" fmla="*/ 373 w 1067"/>
                <a:gd name="T23" fmla="*/ 1355 h 1448"/>
                <a:gd name="T24" fmla="*/ 455 w 1067"/>
                <a:gd name="T25" fmla="*/ 1346 h 1448"/>
                <a:gd name="T26" fmla="*/ 546 w 1067"/>
                <a:gd name="T27" fmla="*/ 1316 h 1448"/>
                <a:gd name="T28" fmla="*/ 644 w 1067"/>
                <a:gd name="T29" fmla="*/ 1259 h 1448"/>
                <a:gd name="T30" fmla="*/ 749 w 1067"/>
                <a:gd name="T31" fmla="*/ 1173 h 1448"/>
                <a:gd name="T32" fmla="*/ 822 w 1067"/>
                <a:gd name="T33" fmla="*/ 1096 h 1448"/>
                <a:gd name="T34" fmla="*/ 877 w 1067"/>
                <a:gd name="T35" fmla="*/ 1020 h 1448"/>
                <a:gd name="T36" fmla="*/ 942 w 1067"/>
                <a:gd name="T37" fmla="*/ 910 h 1448"/>
                <a:gd name="T38" fmla="*/ 984 w 1067"/>
                <a:gd name="T39" fmla="*/ 824 h 1448"/>
                <a:gd name="T40" fmla="*/ 1021 w 1067"/>
                <a:gd name="T41" fmla="*/ 731 h 1448"/>
                <a:gd name="T42" fmla="*/ 1049 w 1067"/>
                <a:gd name="T43" fmla="*/ 630 h 1448"/>
                <a:gd name="T44" fmla="*/ 1065 w 1067"/>
                <a:gd name="T45" fmla="*/ 523 h 1448"/>
                <a:gd name="T46" fmla="*/ 1064 w 1067"/>
                <a:gd name="T47" fmla="*/ 415 h 1448"/>
                <a:gd name="T48" fmla="*/ 1046 w 1067"/>
                <a:gd name="T49" fmla="*/ 325 h 1448"/>
                <a:gd name="T50" fmla="*/ 1027 w 1067"/>
                <a:gd name="T51" fmla="*/ 271 h 1448"/>
                <a:gd name="T52" fmla="*/ 996 w 1067"/>
                <a:gd name="T53" fmla="*/ 211 h 1448"/>
                <a:gd name="T54" fmla="*/ 941 w 1067"/>
                <a:gd name="T55" fmla="*/ 139 h 1448"/>
                <a:gd name="T56" fmla="*/ 877 w 1067"/>
                <a:gd name="T57" fmla="*/ 88 h 1448"/>
                <a:gd name="T58" fmla="*/ 806 w 1067"/>
                <a:gd name="T59" fmla="*/ 52 h 1448"/>
                <a:gd name="T60" fmla="*/ 731 w 1067"/>
                <a:gd name="T61" fmla="*/ 26 h 1448"/>
                <a:gd name="T62" fmla="*/ 681 w 1067"/>
                <a:gd name="T63" fmla="*/ 13 h 1448"/>
                <a:gd name="T64" fmla="*/ 656 w 1067"/>
                <a:gd name="T65" fmla="*/ 8 h 1448"/>
                <a:gd name="T66" fmla="*/ 586 w 1067"/>
                <a:gd name="T67" fmla="*/ 2 h 1448"/>
                <a:gd name="T68" fmla="*/ 514 w 1067"/>
                <a:gd name="T69" fmla="*/ 4 h 1448"/>
                <a:gd name="T70" fmla="*/ 438 w 1067"/>
                <a:gd name="T71" fmla="*/ 19 h 1448"/>
                <a:gd name="T72" fmla="*/ 362 w 1067"/>
                <a:gd name="T73" fmla="*/ 49 h 1448"/>
                <a:gd name="T74" fmla="*/ 284 w 1067"/>
                <a:gd name="T75" fmla="*/ 96 h 1448"/>
                <a:gd name="T76" fmla="*/ 254 w 1067"/>
                <a:gd name="T77" fmla="*/ 120 h 1448"/>
                <a:gd name="T78" fmla="*/ 200 w 1067"/>
                <a:gd name="T79" fmla="*/ 171 h 1448"/>
                <a:gd name="T80" fmla="*/ 134 w 1067"/>
                <a:gd name="T81" fmla="*/ 259 h 1448"/>
                <a:gd name="T82" fmla="*/ 84 w 1067"/>
                <a:gd name="T83" fmla="*/ 354 h 1448"/>
                <a:gd name="T84" fmla="*/ 49 w 1067"/>
                <a:gd name="T85" fmla="*/ 452 h 1448"/>
                <a:gd name="T86" fmla="*/ 24 w 1067"/>
                <a:gd name="T87" fmla="*/ 549 h 1448"/>
                <a:gd name="T88" fmla="*/ 9 w 1067"/>
                <a:gd name="T89" fmla="*/ 642 h 1448"/>
                <a:gd name="T90" fmla="*/ 0 w 1067"/>
                <a:gd name="T91" fmla="*/ 795 h 1448"/>
                <a:gd name="T92" fmla="*/ 3 w 1067"/>
                <a:gd name="T93" fmla="*/ 884 h 144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67"/>
                <a:gd name="T142" fmla="*/ 0 h 1448"/>
                <a:gd name="T143" fmla="*/ 1067 w 1067"/>
                <a:gd name="T144" fmla="*/ 1448 h 144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67" h="1448">
                  <a:moveTo>
                    <a:pt x="3" y="945"/>
                  </a:moveTo>
                  <a:lnTo>
                    <a:pt x="3" y="945"/>
                  </a:lnTo>
                  <a:lnTo>
                    <a:pt x="7" y="976"/>
                  </a:lnTo>
                  <a:lnTo>
                    <a:pt x="13" y="1007"/>
                  </a:lnTo>
                  <a:lnTo>
                    <a:pt x="18" y="1036"/>
                  </a:lnTo>
                  <a:lnTo>
                    <a:pt x="24" y="1064"/>
                  </a:lnTo>
                  <a:lnTo>
                    <a:pt x="31" y="1090"/>
                  </a:lnTo>
                  <a:lnTo>
                    <a:pt x="38" y="1116"/>
                  </a:lnTo>
                  <a:lnTo>
                    <a:pt x="46" y="1141"/>
                  </a:lnTo>
                  <a:lnTo>
                    <a:pt x="53" y="1165"/>
                  </a:lnTo>
                  <a:lnTo>
                    <a:pt x="61" y="1186"/>
                  </a:lnTo>
                  <a:lnTo>
                    <a:pt x="70" y="1207"/>
                  </a:lnTo>
                  <a:lnTo>
                    <a:pt x="79" y="1228"/>
                  </a:lnTo>
                  <a:lnTo>
                    <a:pt x="88" y="1247"/>
                  </a:lnTo>
                  <a:lnTo>
                    <a:pt x="99" y="1265"/>
                  </a:lnTo>
                  <a:lnTo>
                    <a:pt x="108" y="1282"/>
                  </a:lnTo>
                  <a:lnTo>
                    <a:pt x="118" y="1298"/>
                  </a:lnTo>
                  <a:lnTo>
                    <a:pt x="129" y="1313"/>
                  </a:lnTo>
                  <a:lnTo>
                    <a:pt x="139" y="1327"/>
                  </a:lnTo>
                  <a:lnTo>
                    <a:pt x="150" y="1341"/>
                  </a:lnTo>
                  <a:lnTo>
                    <a:pt x="162" y="1353"/>
                  </a:lnTo>
                  <a:lnTo>
                    <a:pt x="173" y="1364"/>
                  </a:lnTo>
                  <a:lnTo>
                    <a:pt x="184" y="1375"/>
                  </a:lnTo>
                  <a:lnTo>
                    <a:pt x="196" y="1384"/>
                  </a:lnTo>
                  <a:lnTo>
                    <a:pt x="208" y="1394"/>
                  </a:lnTo>
                  <a:lnTo>
                    <a:pt x="219" y="1403"/>
                  </a:lnTo>
                  <a:lnTo>
                    <a:pt x="232" y="1409"/>
                  </a:lnTo>
                  <a:lnTo>
                    <a:pt x="243" y="1416"/>
                  </a:lnTo>
                  <a:lnTo>
                    <a:pt x="268" y="1427"/>
                  </a:lnTo>
                  <a:lnTo>
                    <a:pt x="291" y="1436"/>
                  </a:lnTo>
                  <a:lnTo>
                    <a:pt x="315" y="1442"/>
                  </a:lnTo>
                  <a:lnTo>
                    <a:pt x="321" y="1443"/>
                  </a:lnTo>
                  <a:lnTo>
                    <a:pt x="347" y="1447"/>
                  </a:lnTo>
                  <a:lnTo>
                    <a:pt x="373" y="1448"/>
                  </a:lnTo>
                  <a:lnTo>
                    <a:pt x="399" y="1447"/>
                  </a:lnTo>
                  <a:lnTo>
                    <a:pt x="427" y="1443"/>
                  </a:lnTo>
                  <a:lnTo>
                    <a:pt x="455" y="1438"/>
                  </a:lnTo>
                  <a:lnTo>
                    <a:pt x="485" y="1430"/>
                  </a:lnTo>
                  <a:lnTo>
                    <a:pt x="515" y="1419"/>
                  </a:lnTo>
                  <a:lnTo>
                    <a:pt x="546" y="1406"/>
                  </a:lnTo>
                  <a:lnTo>
                    <a:pt x="578" y="1389"/>
                  </a:lnTo>
                  <a:lnTo>
                    <a:pt x="611" y="1369"/>
                  </a:lnTo>
                  <a:lnTo>
                    <a:pt x="644" y="1345"/>
                  </a:lnTo>
                  <a:lnTo>
                    <a:pt x="678" y="1319"/>
                  </a:lnTo>
                  <a:lnTo>
                    <a:pt x="713" y="1287"/>
                  </a:lnTo>
                  <a:lnTo>
                    <a:pt x="749" y="1254"/>
                  </a:lnTo>
                  <a:lnTo>
                    <a:pt x="785" y="1214"/>
                  </a:lnTo>
                  <a:lnTo>
                    <a:pt x="822" y="1171"/>
                  </a:lnTo>
                  <a:lnTo>
                    <a:pt x="837" y="1150"/>
                  </a:lnTo>
                  <a:lnTo>
                    <a:pt x="854" y="1125"/>
                  </a:lnTo>
                  <a:lnTo>
                    <a:pt x="877" y="1090"/>
                  </a:lnTo>
                  <a:lnTo>
                    <a:pt x="902" y="1048"/>
                  </a:lnTo>
                  <a:lnTo>
                    <a:pt x="929" y="999"/>
                  </a:lnTo>
                  <a:lnTo>
                    <a:pt x="942" y="972"/>
                  </a:lnTo>
                  <a:lnTo>
                    <a:pt x="957" y="942"/>
                  </a:lnTo>
                  <a:lnTo>
                    <a:pt x="970" y="913"/>
                  </a:lnTo>
                  <a:lnTo>
                    <a:pt x="984" y="881"/>
                  </a:lnTo>
                  <a:lnTo>
                    <a:pt x="997" y="849"/>
                  </a:lnTo>
                  <a:lnTo>
                    <a:pt x="1010" y="816"/>
                  </a:lnTo>
                  <a:lnTo>
                    <a:pt x="1021" y="781"/>
                  </a:lnTo>
                  <a:lnTo>
                    <a:pt x="1031" y="746"/>
                  </a:lnTo>
                  <a:lnTo>
                    <a:pt x="1041" y="710"/>
                  </a:lnTo>
                  <a:lnTo>
                    <a:pt x="1049" y="673"/>
                  </a:lnTo>
                  <a:lnTo>
                    <a:pt x="1056" y="636"/>
                  </a:lnTo>
                  <a:lnTo>
                    <a:pt x="1062" y="597"/>
                  </a:lnTo>
                  <a:lnTo>
                    <a:pt x="1065" y="559"/>
                  </a:lnTo>
                  <a:lnTo>
                    <a:pt x="1067" y="520"/>
                  </a:lnTo>
                  <a:lnTo>
                    <a:pt x="1066" y="482"/>
                  </a:lnTo>
                  <a:lnTo>
                    <a:pt x="1064" y="444"/>
                  </a:lnTo>
                  <a:lnTo>
                    <a:pt x="1058" y="404"/>
                  </a:lnTo>
                  <a:lnTo>
                    <a:pt x="1050" y="366"/>
                  </a:lnTo>
                  <a:lnTo>
                    <a:pt x="1046" y="347"/>
                  </a:lnTo>
                  <a:lnTo>
                    <a:pt x="1040" y="328"/>
                  </a:lnTo>
                  <a:lnTo>
                    <a:pt x="1035" y="308"/>
                  </a:lnTo>
                  <a:lnTo>
                    <a:pt x="1027" y="290"/>
                  </a:lnTo>
                  <a:lnTo>
                    <a:pt x="1013" y="257"/>
                  </a:lnTo>
                  <a:lnTo>
                    <a:pt x="996" y="226"/>
                  </a:lnTo>
                  <a:lnTo>
                    <a:pt x="979" y="198"/>
                  </a:lnTo>
                  <a:lnTo>
                    <a:pt x="961" y="173"/>
                  </a:lnTo>
                  <a:lnTo>
                    <a:pt x="941" y="149"/>
                  </a:lnTo>
                  <a:lnTo>
                    <a:pt x="921" y="129"/>
                  </a:lnTo>
                  <a:lnTo>
                    <a:pt x="899" y="111"/>
                  </a:lnTo>
                  <a:lnTo>
                    <a:pt x="877" y="94"/>
                  </a:lnTo>
                  <a:lnTo>
                    <a:pt x="854" y="79"/>
                  </a:lnTo>
                  <a:lnTo>
                    <a:pt x="831" y="67"/>
                  </a:lnTo>
                  <a:lnTo>
                    <a:pt x="806" y="56"/>
                  </a:lnTo>
                  <a:lnTo>
                    <a:pt x="781" y="46"/>
                  </a:lnTo>
                  <a:lnTo>
                    <a:pt x="756" y="37"/>
                  </a:lnTo>
                  <a:lnTo>
                    <a:pt x="731" y="28"/>
                  </a:lnTo>
                  <a:lnTo>
                    <a:pt x="705" y="21"/>
                  </a:lnTo>
                  <a:lnTo>
                    <a:pt x="681" y="14"/>
                  </a:lnTo>
                  <a:lnTo>
                    <a:pt x="678" y="14"/>
                  </a:lnTo>
                  <a:lnTo>
                    <a:pt x="656" y="9"/>
                  </a:lnTo>
                  <a:lnTo>
                    <a:pt x="632" y="6"/>
                  </a:lnTo>
                  <a:lnTo>
                    <a:pt x="609" y="3"/>
                  </a:lnTo>
                  <a:lnTo>
                    <a:pt x="586" y="2"/>
                  </a:lnTo>
                  <a:lnTo>
                    <a:pt x="562" y="0"/>
                  </a:lnTo>
                  <a:lnTo>
                    <a:pt x="537" y="2"/>
                  </a:lnTo>
                  <a:lnTo>
                    <a:pt x="514" y="4"/>
                  </a:lnTo>
                  <a:lnTo>
                    <a:pt x="489" y="7"/>
                  </a:lnTo>
                  <a:lnTo>
                    <a:pt x="464" y="13"/>
                  </a:lnTo>
                  <a:lnTo>
                    <a:pt x="438" y="20"/>
                  </a:lnTo>
                  <a:lnTo>
                    <a:pt x="413" y="29"/>
                  </a:lnTo>
                  <a:lnTo>
                    <a:pt x="387" y="40"/>
                  </a:lnTo>
                  <a:lnTo>
                    <a:pt x="362" y="52"/>
                  </a:lnTo>
                  <a:lnTo>
                    <a:pt x="337" y="67"/>
                  </a:lnTo>
                  <a:lnTo>
                    <a:pt x="311" y="84"/>
                  </a:lnTo>
                  <a:lnTo>
                    <a:pt x="284" y="103"/>
                  </a:lnTo>
                  <a:lnTo>
                    <a:pt x="269" y="116"/>
                  </a:lnTo>
                  <a:lnTo>
                    <a:pt x="254" y="128"/>
                  </a:lnTo>
                  <a:lnTo>
                    <a:pt x="240" y="141"/>
                  </a:lnTo>
                  <a:lnTo>
                    <a:pt x="226" y="155"/>
                  </a:lnTo>
                  <a:lnTo>
                    <a:pt x="200" y="183"/>
                  </a:lnTo>
                  <a:lnTo>
                    <a:pt x="176" y="214"/>
                  </a:lnTo>
                  <a:lnTo>
                    <a:pt x="154" y="244"/>
                  </a:lnTo>
                  <a:lnTo>
                    <a:pt x="134" y="277"/>
                  </a:lnTo>
                  <a:lnTo>
                    <a:pt x="115" y="310"/>
                  </a:lnTo>
                  <a:lnTo>
                    <a:pt x="100" y="343"/>
                  </a:lnTo>
                  <a:lnTo>
                    <a:pt x="84" y="378"/>
                  </a:lnTo>
                  <a:lnTo>
                    <a:pt x="70" y="412"/>
                  </a:lnTo>
                  <a:lnTo>
                    <a:pt x="59" y="447"/>
                  </a:lnTo>
                  <a:lnTo>
                    <a:pt x="49" y="483"/>
                  </a:lnTo>
                  <a:lnTo>
                    <a:pt x="39" y="518"/>
                  </a:lnTo>
                  <a:lnTo>
                    <a:pt x="31" y="552"/>
                  </a:lnTo>
                  <a:lnTo>
                    <a:pt x="24" y="587"/>
                  </a:lnTo>
                  <a:lnTo>
                    <a:pt x="18" y="621"/>
                  </a:lnTo>
                  <a:lnTo>
                    <a:pt x="14" y="654"/>
                  </a:lnTo>
                  <a:lnTo>
                    <a:pt x="9" y="686"/>
                  </a:lnTo>
                  <a:lnTo>
                    <a:pt x="4" y="746"/>
                  </a:lnTo>
                  <a:lnTo>
                    <a:pt x="2" y="801"/>
                  </a:lnTo>
                  <a:lnTo>
                    <a:pt x="0" y="850"/>
                  </a:lnTo>
                  <a:lnTo>
                    <a:pt x="0" y="889"/>
                  </a:lnTo>
                  <a:lnTo>
                    <a:pt x="2" y="920"/>
                  </a:lnTo>
                  <a:lnTo>
                    <a:pt x="3" y="945"/>
                  </a:lnTo>
                  <a:close/>
                </a:path>
              </a:pathLst>
            </a:custGeom>
            <a:solidFill>
              <a:srgbClr val="EC008C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259" name="Group 204"/>
            <p:cNvGrpSpPr>
              <a:grpSpLocks/>
            </p:cNvGrpSpPr>
            <p:nvPr/>
          </p:nvGrpSpPr>
          <p:grpSpPr bwMode="auto">
            <a:xfrm>
              <a:off x="3203" y="1364"/>
              <a:ext cx="1004" cy="1313"/>
              <a:chOff x="3203" y="1364"/>
              <a:chExt cx="1004" cy="1313"/>
            </a:xfrm>
          </p:grpSpPr>
          <p:sp>
            <p:nvSpPr>
              <p:cNvPr id="7260" name="Freeform 73"/>
              <p:cNvSpPr>
                <a:spLocks/>
              </p:cNvSpPr>
              <p:nvPr/>
            </p:nvSpPr>
            <p:spPr bwMode="auto">
              <a:xfrm>
                <a:off x="3757" y="2102"/>
                <a:ext cx="141" cy="123"/>
              </a:xfrm>
              <a:custGeom>
                <a:avLst/>
                <a:gdLst>
                  <a:gd name="T0" fmla="*/ 7 w 141"/>
                  <a:gd name="T1" fmla="*/ 107 h 131"/>
                  <a:gd name="T2" fmla="*/ 7 w 141"/>
                  <a:gd name="T3" fmla="*/ 107 h 131"/>
                  <a:gd name="T4" fmla="*/ 9 w 141"/>
                  <a:gd name="T5" fmla="*/ 109 h 131"/>
                  <a:gd name="T6" fmla="*/ 16 w 141"/>
                  <a:gd name="T7" fmla="*/ 114 h 131"/>
                  <a:gd name="T8" fmla="*/ 27 w 141"/>
                  <a:gd name="T9" fmla="*/ 118 h 131"/>
                  <a:gd name="T10" fmla="*/ 34 w 141"/>
                  <a:gd name="T11" fmla="*/ 121 h 131"/>
                  <a:gd name="T12" fmla="*/ 42 w 141"/>
                  <a:gd name="T13" fmla="*/ 123 h 131"/>
                  <a:gd name="T14" fmla="*/ 50 w 141"/>
                  <a:gd name="T15" fmla="*/ 123 h 131"/>
                  <a:gd name="T16" fmla="*/ 59 w 141"/>
                  <a:gd name="T17" fmla="*/ 123 h 131"/>
                  <a:gd name="T18" fmla="*/ 68 w 141"/>
                  <a:gd name="T19" fmla="*/ 121 h 131"/>
                  <a:gd name="T20" fmla="*/ 78 w 141"/>
                  <a:gd name="T21" fmla="*/ 117 h 131"/>
                  <a:gd name="T22" fmla="*/ 87 w 141"/>
                  <a:gd name="T23" fmla="*/ 113 h 131"/>
                  <a:gd name="T24" fmla="*/ 98 w 141"/>
                  <a:gd name="T25" fmla="*/ 105 h 131"/>
                  <a:gd name="T26" fmla="*/ 108 w 141"/>
                  <a:gd name="T27" fmla="*/ 94 h 131"/>
                  <a:gd name="T28" fmla="*/ 118 w 141"/>
                  <a:gd name="T29" fmla="*/ 82 h 131"/>
                  <a:gd name="T30" fmla="*/ 118 w 141"/>
                  <a:gd name="T31" fmla="*/ 82 h 131"/>
                  <a:gd name="T32" fmla="*/ 122 w 141"/>
                  <a:gd name="T33" fmla="*/ 76 h 131"/>
                  <a:gd name="T34" fmla="*/ 128 w 141"/>
                  <a:gd name="T35" fmla="*/ 64 h 131"/>
                  <a:gd name="T36" fmla="*/ 133 w 141"/>
                  <a:gd name="T37" fmla="*/ 55 h 131"/>
                  <a:gd name="T38" fmla="*/ 136 w 141"/>
                  <a:gd name="T39" fmla="*/ 45 h 131"/>
                  <a:gd name="T40" fmla="*/ 139 w 141"/>
                  <a:gd name="T41" fmla="*/ 36 h 131"/>
                  <a:gd name="T42" fmla="*/ 141 w 141"/>
                  <a:gd name="T43" fmla="*/ 26 h 131"/>
                  <a:gd name="T44" fmla="*/ 140 w 141"/>
                  <a:gd name="T45" fmla="*/ 18 h 131"/>
                  <a:gd name="T46" fmla="*/ 139 w 141"/>
                  <a:gd name="T47" fmla="*/ 14 h 131"/>
                  <a:gd name="T48" fmla="*/ 138 w 141"/>
                  <a:gd name="T49" fmla="*/ 10 h 131"/>
                  <a:gd name="T50" fmla="*/ 135 w 141"/>
                  <a:gd name="T51" fmla="*/ 8 h 131"/>
                  <a:gd name="T52" fmla="*/ 132 w 141"/>
                  <a:gd name="T53" fmla="*/ 4 h 131"/>
                  <a:gd name="T54" fmla="*/ 128 w 141"/>
                  <a:gd name="T55" fmla="*/ 2 h 131"/>
                  <a:gd name="T56" fmla="*/ 123 w 141"/>
                  <a:gd name="T57" fmla="*/ 1 h 131"/>
                  <a:gd name="T58" fmla="*/ 117 w 141"/>
                  <a:gd name="T59" fmla="*/ 0 h 131"/>
                  <a:gd name="T60" fmla="*/ 112 w 141"/>
                  <a:gd name="T61" fmla="*/ 0 h 131"/>
                  <a:gd name="T62" fmla="*/ 104 w 141"/>
                  <a:gd name="T63" fmla="*/ 0 h 131"/>
                  <a:gd name="T64" fmla="*/ 95 w 141"/>
                  <a:gd name="T65" fmla="*/ 1 h 131"/>
                  <a:gd name="T66" fmla="*/ 73 w 141"/>
                  <a:gd name="T67" fmla="*/ 7 h 131"/>
                  <a:gd name="T68" fmla="*/ 47 w 141"/>
                  <a:gd name="T69" fmla="*/ 16 h 131"/>
                  <a:gd name="T70" fmla="*/ 47 w 141"/>
                  <a:gd name="T71" fmla="*/ 16 h 131"/>
                  <a:gd name="T72" fmla="*/ 37 w 141"/>
                  <a:gd name="T73" fmla="*/ 23 h 131"/>
                  <a:gd name="T74" fmla="*/ 27 w 141"/>
                  <a:gd name="T75" fmla="*/ 32 h 131"/>
                  <a:gd name="T76" fmla="*/ 17 w 141"/>
                  <a:gd name="T77" fmla="*/ 42 h 131"/>
                  <a:gd name="T78" fmla="*/ 11 w 141"/>
                  <a:gd name="T79" fmla="*/ 49 h 131"/>
                  <a:gd name="T80" fmla="*/ 8 w 141"/>
                  <a:gd name="T81" fmla="*/ 56 h 131"/>
                  <a:gd name="T82" fmla="*/ 3 w 141"/>
                  <a:gd name="T83" fmla="*/ 64 h 131"/>
                  <a:gd name="T84" fmla="*/ 1 w 141"/>
                  <a:gd name="T85" fmla="*/ 71 h 131"/>
                  <a:gd name="T86" fmla="*/ 0 w 141"/>
                  <a:gd name="T87" fmla="*/ 80 h 131"/>
                  <a:gd name="T88" fmla="*/ 0 w 141"/>
                  <a:gd name="T89" fmla="*/ 89 h 131"/>
                  <a:gd name="T90" fmla="*/ 2 w 141"/>
                  <a:gd name="T91" fmla="*/ 98 h 131"/>
                  <a:gd name="T92" fmla="*/ 7 w 141"/>
                  <a:gd name="T93" fmla="*/ 107 h 131"/>
                  <a:gd name="T94" fmla="*/ 7 w 141"/>
                  <a:gd name="T95" fmla="*/ 107 h 13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41"/>
                  <a:gd name="T145" fmla="*/ 0 h 131"/>
                  <a:gd name="T146" fmla="*/ 141 w 141"/>
                  <a:gd name="T147" fmla="*/ 131 h 131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41" h="131">
                    <a:moveTo>
                      <a:pt x="7" y="114"/>
                    </a:moveTo>
                    <a:lnTo>
                      <a:pt x="7" y="114"/>
                    </a:lnTo>
                    <a:lnTo>
                      <a:pt x="9" y="116"/>
                    </a:lnTo>
                    <a:lnTo>
                      <a:pt x="16" y="121"/>
                    </a:lnTo>
                    <a:lnTo>
                      <a:pt x="27" y="126"/>
                    </a:lnTo>
                    <a:lnTo>
                      <a:pt x="34" y="129"/>
                    </a:lnTo>
                    <a:lnTo>
                      <a:pt x="42" y="131"/>
                    </a:lnTo>
                    <a:lnTo>
                      <a:pt x="50" y="131"/>
                    </a:lnTo>
                    <a:lnTo>
                      <a:pt x="59" y="131"/>
                    </a:lnTo>
                    <a:lnTo>
                      <a:pt x="68" y="129"/>
                    </a:lnTo>
                    <a:lnTo>
                      <a:pt x="78" y="125"/>
                    </a:lnTo>
                    <a:lnTo>
                      <a:pt x="87" y="120"/>
                    </a:lnTo>
                    <a:lnTo>
                      <a:pt x="98" y="112"/>
                    </a:lnTo>
                    <a:lnTo>
                      <a:pt x="108" y="100"/>
                    </a:lnTo>
                    <a:lnTo>
                      <a:pt x="118" y="87"/>
                    </a:lnTo>
                    <a:lnTo>
                      <a:pt x="122" y="81"/>
                    </a:lnTo>
                    <a:lnTo>
                      <a:pt x="128" y="68"/>
                    </a:lnTo>
                    <a:lnTo>
                      <a:pt x="133" y="59"/>
                    </a:lnTo>
                    <a:lnTo>
                      <a:pt x="136" y="48"/>
                    </a:lnTo>
                    <a:lnTo>
                      <a:pt x="139" y="38"/>
                    </a:lnTo>
                    <a:lnTo>
                      <a:pt x="141" y="28"/>
                    </a:lnTo>
                    <a:lnTo>
                      <a:pt x="140" y="19"/>
                    </a:lnTo>
                    <a:lnTo>
                      <a:pt x="139" y="15"/>
                    </a:lnTo>
                    <a:lnTo>
                      <a:pt x="138" y="11"/>
                    </a:lnTo>
                    <a:lnTo>
                      <a:pt x="135" y="8"/>
                    </a:lnTo>
                    <a:lnTo>
                      <a:pt x="132" y="4"/>
                    </a:lnTo>
                    <a:lnTo>
                      <a:pt x="128" y="2"/>
                    </a:lnTo>
                    <a:lnTo>
                      <a:pt x="123" y="1"/>
                    </a:lnTo>
                    <a:lnTo>
                      <a:pt x="117" y="0"/>
                    </a:lnTo>
                    <a:lnTo>
                      <a:pt x="112" y="0"/>
                    </a:lnTo>
                    <a:lnTo>
                      <a:pt x="104" y="0"/>
                    </a:lnTo>
                    <a:lnTo>
                      <a:pt x="95" y="1"/>
                    </a:lnTo>
                    <a:lnTo>
                      <a:pt x="73" y="7"/>
                    </a:lnTo>
                    <a:lnTo>
                      <a:pt x="47" y="17"/>
                    </a:lnTo>
                    <a:lnTo>
                      <a:pt x="37" y="25"/>
                    </a:lnTo>
                    <a:lnTo>
                      <a:pt x="27" y="34"/>
                    </a:lnTo>
                    <a:lnTo>
                      <a:pt x="17" y="45"/>
                    </a:lnTo>
                    <a:lnTo>
                      <a:pt x="11" y="52"/>
                    </a:lnTo>
                    <a:lnTo>
                      <a:pt x="8" y="60"/>
                    </a:lnTo>
                    <a:lnTo>
                      <a:pt x="3" y="68"/>
                    </a:lnTo>
                    <a:lnTo>
                      <a:pt x="1" y="76"/>
                    </a:lnTo>
                    <a:lnTo>
                      <a:pt x="0" y="85"/>
                    </a:lnTo>
                    <a:lnTo>
                      <a:pt x="0" y="95"/>
                    </a:lnTo>
                    <a:lnTo>
                      <a:pt x="2" y="104"/>
                    </a:lnTo>
                    <a:lnTo>
                      <a:pt x="7" y="114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1" name="Freeform 74"/>
              <p:cNvSpPr>
                <a:spLocks/>
              </p:cNvSpPr>
              <p:nvPr/>
            </p:nvSpPr>
            <p:spPr bwMode="auto">
              <a:xfrm>
                <a:off x="3337" y="2306"/>
                <a:ext cx="380" cy="219"/>
              </a:xfrm>
              <a:custGeom>
                <a:avLst/>
                <a:gdLst>
                  <a:gd name="T0" fmla="*/ 376 w 380"/>
                  <a:gd name="T1" fmla="*/ 178 h 234"/>
                  <a:gd name="T2" fmla="*/ 379 w 380"/>
                  <a:gd name="T3" fmla="*/ 159 h 234"/>
                  <a:gd name="T4" fmla="*/ 380 w 380"/>
                  <a:gd name="T5" fmla="*/ 131 h 234"/>
                  <a:gd name="T6" fmla="*/ 375 w 380"/>
                  <a:gd name="T7" fmla="*/ 95 h 234"/>
                  <a:gd name="T8" fmla="*/ 368 w 380"/>
                  <a:gd name="T9" fmla="*/ 78 h 234"/>
                  <a:gd name="T10" fmla="*/ 357 w 380"/>
                  <a:gd name="T11" fmla="*/ 61 h 234"/>
                  <a:gd name="T12" fmla="*/ 342 w 380"/>
                  <a:gd name="T13" fmla="*/ 44 h 234"/>
                  <a:gd name="T14" fmla="*/ 323 w 380"/>
                  <a:gd name="T15" fmla="*/ 29 h 234"/>
                  <a:gd name="T16" fmla="*/ 298 w 380"/>
                  <a:gd name="T17" fmla="*/ 17 h 234"/>
                  <a:gd name="T18" fmla="*/ 267 w 380"/>
                  <a:gd name="T19" fmla="*/ 7 h 234"/>
                  <a:gd name="T20" fmla="*/ 229 w 380"/>
                  <a:gd name="T21" fmla="*/ 2 h 234"/>
                  <a:gd name="T22" fmla="*/ 184 w 380"/>
                  <a:gd name="T23" fmla="*/ 0 h 234"/>
                  <a:gd name="T24" fmla="*/ 131 w 380"/>
                  <a:gd name="T25" fmla="*/ 4 h 234"/>
                  <a:gd name="T26" fmla="*/ 120 w 380"/>
                  <a:gd name="T27" fmla="*/ 4 h 234"/>
                  <a:gd name="T28" fmla="*/ 77 w 380"/>
                  <a:gd name="T29" fmla="*/ 10 h 234"/>
                  <a:gd name="T30" fmla="*/ 43 w 380"/>
                  <a:gd name="T31" fmla="*/ 18 h 234"/>
                  <a:gd name="T32" fmla="*/ 21 w 380"/>
                  <a:gd name="T33" fmla="*/ 27 h 234"/>
                  <a:gd name="T34" fmla="*/ 9 w 380"/>
                  <a:gd name="T35" fmla="*/ 36 h 234"/>
                  <a:gd name="T36" fmla="*/ 3 w 380"/>
                  <a:gd name="T37" fmla="*/ 44 h 234"/>
                  <a:gd name="T38" fmla="*/ 0 w 380"/>
                  <a:gd name="T39" fmla="*/ 55 h 234"/>
                  <a:gd name="T40" fmla="*/ 4 w 380"/>
                  <a:gd name="T41" fmla="*/ 68 h 234"/>
                  <a:gd name="T42" fmla="*/ 15 w 380"/>
                  <a:gd name="T43" fmla="*/ 83 h 234"/>
                  <a:gd name="T44" fmla="*/ 34 w 380"/>
                  <a:gd name="T45" fmla="*/ 99 h 234"/>
                  <a:gd name="T46" fmla="*/ 64 w 380"/>
                  <a:gd name="T47" fmla="*/ 118 h 234"/>
                  <a:gd name="T48" fmla="*/ 82 w 380"/>
                  <a:gd name="T49" fmla="*/ 128 h 234"/>
                  <a:gd name="T50" fmla="*/ 132 w 380"/>
                  <a:gd name="T51" fmla="*/ 153 h 234"/>
                  <a:gd name="T52" fmla="*/ 202 w 380"/>
                  <a:gd name="T53" fmla="*/ 185 h 234"/>
                  <a:gd name="T54" fmla="*/ 242 w 380"/>
                  <a:gd name="T55" fmla="*/ 200 h 234"/>
                  <a:gd name="T56" fmla="*/ 280 w 380"/>
                  <a:gd name="T57" fmla="*/ 211 h 234"/>
                  <a:gd name="T58" fmla="*/ 317 w 380"/>
                  <a:gd name="T59" fmla="*/ 216 h 234"/>
                  <a:gd name="T60" fmla="*/ 325 w 380"/>
                  <a:gd name="T61" fmla="*/ 218 h 234"/>
                  <a:gd name="T62" fmla="*/ 344 w 380"/>
                  <a:gd name="T63" fmla="*/ 219 h 234"/>
                  <a:gd name="T64" fmla="*/ 356 w 380"/>
                  <a:gd name="T65" fmla="*/ 215 h 234"/>
                  <a:gd name="T66" fmla="*/ 365 w 380"/>
                  <a:gd name="T67" fmla="*/ 209 h 234"/>
                  <a:gd name="T68" fmla="*/ 371 w 380"/>
                  <a:gd name="T69" fmla="*/ 196 h 234"/>
                  <a:gd name="T70" fmla="*/ 376 w 380"/>
                  <a:gd name="T71" fmla="*/ 178 h 23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80"/>
                  <a:gd name="T109" fmla="*/ 0 h 234"/>
                  <a:gd name="T110" fmla="*/ 380 w 380"/>
                  <a:gd name="T111" fmla="*/ 234 h 23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80" h="234">
                    <a:moveTo>
                      <a:pt x="376" y="190"/>
                    </a:moveTo>
                    <a:lnTo>
                      <a:pt x="376" y="190"/>
                    </a:lnTo>
                    <a:lnTo>
                      <a:pt x="377" y="180"/>
                    </a:lnTo>
                    <a:lnTo>
                      <a:pt x="379" y="170"/>
                    </a:lnTo>
                    <a:lnTo>
                      <a:pt x="380" y="155"/>
                    </a:lnTo>
                    <a:lnTo>
                      <a:pt x="380" y="140"/>
                    </a:lnTo>
                    <a:lnTo>
                      <a:pt x="378" y="121"/>
                    </a:lnTo>
                    <a:lnTo>
                      <a:pt x="375" y="102"/>
                    </a:lnTo>
                    <a:lnTo>
                      <a:pt x="371" y="93"/>
                    </a:lnTo>
                    <a:lnTo>
                      <a:pt x="368" y="83"/>
                    </a:lnTo>
                    <a:lnTo>
                      <a:pt x="362" y="74"/>
                    </a:lnTo>
                    <a:lnTo>
                      <a:pt x="357" y="65"/>
                    </a:lnTo>
                    <a:lnTo>
                      <a:pt x="350" y="56"/>
                    </a:lnTo>
                    <a:lnTo>
                      <a:pt x="342" y="47"/>
                    </a:lnTo>
                    <a:lnTo>
                      <a:pt x="333" y="39"/>
                    </a:lnTo>
                    <a:lnTo>
                      <a:pt x="323" y="31"/>
                    </a:lnTo>
                    <a:lnTo>
                      <a:pt x="312" y="24"/>
                    </a:lnTo>
                    <a:lnTo>
                      <a:pt x="298" y="18"/>
                    </a:lnTo>
                    <a:lnTo>
                      <a:pt x="283" y="12"/>
                    </a:lnTo>
                    <a:lnTo>
                      <a:pt x="267" y="8"/>
                    </a:lnTo>
                    <a:lnTo>
                      <a:pt x="248" y="4"/>
                    </a:lnTo>
                    <a:lnTo>
                      <a:pt x="229" y="2"/>
                    </a:lnTo>
                    <a:lnTo>
                      <a:pt x="208" y="0"/>
                    </a:lnTo>
                    <a:lnTo>
                      <a:pt x="184" y="0"/>
                    </a:lnTo>
                    <a:lnTo>
                      <a:pt x="158" y="1"/>
                    </a:lnTo>
                    <a:lnTo>
                      <a:pt x="131" y="4"/>
                    </a:lnTo>
                    <a:lnTo>
                      <a:pt x="120" y="4"/>
                    </a:lnTo>
                    <a:lnTo>
                      <a:pt x="94" y="8"/>
                    </a:lnTo>
                    <a:lnTo>
                      <a:pt x="77" y="11"/>
                    </a:lnTo>
                    <a:lnTo>
                      <a:pt x="60" y="14"/>
                    </a:lnTo>
                    <a:lnTo>
                      <a:pt x="43" y="19"/>
                    </a:lnTo>
                    <a:lnTo>
                      <a:pt x="27" y="26"/>
                    </a:lnTo>
                    <a:lnTo>
                      <a:pt x="21" y="29"/>
                    </a:lnTo>
                    <a:lnTo>
                      <a:pt x="15" y="34"/>
                    </a:lnTo>
                    <a:lnTo>
                      <a:pt x="9" y="38"/>
                    </a:lnTo>
                    <a:lnTo>
                      <a:pt x="5" y="43"/>
                    </a:lnTo>
                    <a:lnTo>
                      <a:pt x="3" y="47"/>
                    </a:lnTo>
                    <a:lnTo>
                      <a:pt x="0" y="53"/>
                    </a:lnTo>
                    <a:lnTo>
                      <a:pt x="0" y="59"/>
                    </a:lnTo>
                    <a:lnTo>
                      <a:pt x="1" y="66"/>
                    </a:lnTo>
                    <a:lnTo>
                      <a:pt x="4" y="73"/>
                    </a:lnTo>
                    <a:lnTo>
                      <a:pt x="8" y="81"/>
                    </a:lnTo>
                    <a:lnTo>
                      <a:pt x="15" y="89"/>
                    </a:lnTo>
                    <a:lnTo>
                      <a:pt x="24" y="97"/>
                    </a:lnTo>
                    <a:lnTo>
                      <a:pt x="34" y="106"/>
                    </a:lnTo>
                    <a:lnTo>
                      <a:pt x="48" y="116"/>
                    </a:lnTo>
                    <a:lnTo>
                      <a:pt x="64" y="126"/>
                    </a:lnTo>
                    <a:lnTo>
                      <a:pt x="82" y="137"/>
                    </a:lnTo>
                    <a:lnTo>
                      <a:pt x="105" y="151"/>
                    </a:lnTo>
                    <a:lnTo>
                      <a:pt x="132" y="164"/>
                    </a:lnTo>
                    <a:lnTo>
                      <a:pt x="165" y="181"/>
                    </a:lnTo>
                    <a:lnTo>
                      <a:pt x="202" y="198"/>
                    </a:lnTo>
                    <a:lnTo>
                      <a:pt x="221" y="206"/>
                    </a:lnTo>
                    <a:lnTo>
                      <a:pt x="242" y="214"/>
                    </a:lnTo>
                    <a:lnTo>
                      <a:pt x="261" y="220"/>
                    </a:lnTo>
                    <a:lnTo>
                      <a:pt x="280" y="225"/>
                    </a:lnTo>
                    <a:lnTo>
                      <a:pt x="299" y="229"/>
                    </a:lnTo>
                    <a:lnTo>
                      <a:pt x="317" y="231"/>
                    </a:lnTo>
                    <a:lnTo>
                      <a:pt x="325" y="233"/>
                    </a:lnTo>
                    <a:lnTo>
                      <a:pt x="334" y="234"/>
                    </a:lnTo>
                    <a:lnTo>
                      <a:pt x="344" y="234"/>
                    </a:lnTo>
                    <a:lnTo>
                      <a:pt x="350" y="232"/>
                    </a:lnTo>
                    <a:lnTo>
                      <a:pt x="356" y="230"/>
                    </a:lnTo>
                    <a:lnTo>
                      <a:pt x="360" y="226"/>
                    </a:lnTo>
                    <a:lnTo>
                      <a:pt x="365" y="223"/>
                    </a:lnTo>
                    <a:lnTo>
                      <a:pt x="368" y="216"/>
                    </a:lnTo>
                    <a:lnTo>
                      <a:pt x="371" y="209"/>
                    </a:lnTo>
                    <a:lnTo>
                      <a:pt x="374" y="200"/>
                    </a:lnTo>
                    <a:lnTo>
                      <a:pt x="376" y="190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2" name="Freeform 75"/>
              <p:cNvSpPr>
                <a:spLocks/>
              </p:cNvSpPr>
              <p:nvPr/>
            </p:nvSpPr>
            <p:spPr bwMode="auto">
              <a:xfrm>
                <a:off x="3776" y="2359"/>
                <a:ext cx="191" cy="149"/>
              </a:xfrm>
              <a:custGeom>
                <a:avLst/>
                <a:gdLst>
                  <a:gd name="T0" fmla="*/ 52 w 191"/>
                  <a:gd name="T1" fmla="*/ 146 h 159"/>
                  <a:gd name="T2" fmla="*/ 52 w 191"/>
                  <a:gd name="T3" fmla="*/ 146 h 159"/>
                  <a:gd name="T4" fmla="*/ 41 w 191"/>
                  <a:gd name="T5" fmla="*/ 148 h 159"/>
                  <a:gd name="T6" fmla="*/ 29 w 191"/>
                  <a:gd name="T7" fmla="*/ 149 h 159"/>
                  <a:gd name="T8" fmla="*/ 24 w 191"/>
                  <a:gd name="T9" fmla="*/ 149 h 159"/>
                  <a:gd name="T10" fmla="*/ 18 w 191"/>
                  <a:gd name="T11" fmla="*/ 148 h 159"/>
                  <a:gd name="T12" fmla="*/ 12 w 191"/>
                  <a:gd name="T13" fmla="*/ 146 h 159"/>
                  <a:gd name="T14" fmla="*/ 8 w 191"/>
                  <a:gd name="T15" fmla="*/ 144 h 159"/>
                  <a:gd name="T16" fmla="*/ 5 w 191"/>
                  <a:gd name="T17" fmla="*/ 140 h 159"/>
                  <a:gd name="T18" fmla="*/ 1 w 191"/>
                  <a:gd name="T19" fmla="*/ 134 h 159"/>
                  <a:gd name="T20" fmla="*/ 0 w 191"/>
                  <a:gd name="T21" fmla="*/ 127 h 159"/>
                  <a:gd name="T22" fmla="*/ 0 w 191"/>
                  <a:gd name="T23" fmla="*/ 119 h 159"/>
                  <a:gd name="T24" fmla="*/ 2 w 191"/>
                  <a:gd name="T25" fmla="*/ 109 h 159"/>
                  <a:gd name="T26" fmla="*/ 6 w 191"/>
                  <a:gd name="T27" fmla="*/ 97 h 159"/>
                  <a:gd name="T28" fmla="*/ 6 w 191"/>
                  <a:gd name="T29" fmla="*/ 97 h 159"/>
                  <a:gd name="T30" fmla="*/ 9 w 191"/>
                  <a:gd name="T31" fmla="*/ 91 h 159"/>
                  <a:gd name="T32" fmla="*/ 14 w 191"/>
                  <a:gd name="T33" fmla="*/ 86 h 159"/>
                  <a:gd name="T34" fmla="*/ 20 w 191"/>
                  <a:gd name="T35" fmla="*/ 79 h 159"/>
                  <a:gd name="T36" fmla="*/ 29 w 191"/>
                  <a:gd name="T37" fmla="*/ 70 h 159"/>
                  <a:gd name="T38" fmla="*/ 42 w 191"/>
                  <a:gd name="T39" fmla="*/ 59 h 159"/>
                  <a:gd name="T40" fmla="*/ 59 w 191"/>
                  <a:gd name="T41" fmla="*/ 49 h 159"/>
                  <a:gd name="T42" fmla="*/ 79 w 191"/>
                  <a:gd name="T43" fmla="*/ 37 h 159"/>
                  <a:gd name="T44" fmla="*/ 79 w 191"/>
                  <a:gd name="T45" fmla="*/ 37 h 159"/>
                  <a:gd name="T46" fmla="*/ 80 w 191"/>
                  <a:gd name="T47" fmla="*/ 37 h 159"/>
                  <a:gd name="T48" fmla="*/ 80 w 191"/>
                  <a:gd name="T49" fmla="*/ 37 h 159"/>
                  <a:gd name="T50" fmla="*/ 104 w 191"/>
                  <a:gd name="T51" fmla="*/ 24 h 159"/>
                  <a:gd name="T52" fmla="*/ 126 w 191"/>
                  <a:gd name="T53" fmla="*/ 15 h 159"/>
                  <a:gd name="T54" fmla="*/ 147 w 191"/>
                  <a:gd name="T55" fmla="*/ 7 h 159"/>
                  <a:gd name="T56" fmla="*/ 157 w 191"/>
                  <a:gd name="T57" fmla="*/ 4 h 159"/>
                  <a:gd name="T58" fmla="*/ 166 w 191"/>
                  <a:gd name="T59" fmla="*/ 1 h 159"/>
                  <a:gd name="T60" fmla="*/ 173 w 191"/>
                  <a:gd name="T61" fmla="*/ 0 h 159"/>
                  <a:gd name="T62" fmla="*/ 179 w 191"/>
                  <a:gd name="T63" fmla="*/ 0 h 159"/>
                  <a:gd name="T64" fmla="*/ 185 w 191"/>
                  <a:gd name="T65" fmla="*/ 2 h 159"/>
                  <a:gd name="T66" fmla="*/ 188 w 191"/>
                  <a:gd name="T67" fmla="*/ 5 h 159"/>
                  <a:gd name="T68" fmla="*/ 190 w 191"/>
                  <a:gd name="T69" fmla="*/ 8 h 159"/>
                  <a:gd name="T70" fmla="*/ 191 w 191"/>
                  <a:gd name="T71" fmla="*/ 14 h 159"/>
                  <a:gd name="T72" fmla="*/ 188 w 191"/>
                  <a:gd name="T73" fmla="*/ 22 h 159"/>
                  <a:gd name="T74" fmla="*/ 185 w 191"/>
                  <a:gd name="T75" fmla="*/ 31 h 159"/>
                  <a:gd name="T76" fmla="*/ 185 w 191"/>
                  <a:gd name="T77" fmla="*/ 31 h 159"/>
                  <a:gd name="T78" fmla="*/ 178 w 191"/>
                  <a:gd name="T79" fmla="*/ 42 h 159"/>
                  <a:gd name="T80" fmla="*/ 172 w 191"/>
                  <a:gd name="T81" fmla="*/ 56 h 159"/>
                  <a:gd name="T82" fmla="*/ 161 w 191"/>
                  <a:gd name="T83" fmla="*/ 71 h 159"/>
                  <a:gd name="T84" fmla="*/ 150 w 191"/>
                  <a:gd name="T85" fmla="*/ 88 h 159"/>
                  <a:gd name="T86" fmla="*/ 137 w 191"/>
                  <a:gd name="T87" fmla="*/ 103 h 159"/>
                  <a:gd name="T88" fmla="*/ 130 w 191"/>
                  <a:gd name="T89" fmla="*/ 111 h 159"/>
                  <a:gd name="T90" fmla="*/ 122 w 191"/>
                  <a:gd name="T91" fmla="*/ 116 h 159"/>
                  <a:gd name="T92" fmla="*/ 114 w 191"/>
                  <a:gd name="T93" fmla="*/ 121 h 159"/>
                  <a:gd name="T94" fmla="*/ 106 w 191"/>
                  <a:gd name="T95" fmla="*/ 125 h 159"/>
                  <a:gd name="T96" fmla="*/ 106 w 191"/>
                  <a:gd name="T97" fmla="*/ 125 h 159"/>
                  <a:gd name="T98" fmla="*/ 86 w 191"/>
                  <a:gd name="T99" fmla="*/ 134 h 159"/>
                  <a:gd name="T100" fmla="*/ 69 w 191"/>
                  <a:gd name="T101" fmla="*/ 141 h 159"/>
                  <a:gd name="T102" fmla="*/ 60 w 191"/>
                  <a:gd name="T103" fmla="*/ 144 h 159"/>
                  <a:gd name="T104" fmla="*/ 52 w 191"/>
                  <a:gd name="T105" fmla="*/ 146 h 159"/>
                  <a:gd name="T106" fmla="*/ 52 w 191"/>
                  <a:gd name="T107" fmla="*/ 146 h 159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91"/>
                  <a:gd name="T163" fmla="*/ 0 h 159"/>
                  <a:gd name="T164" fmla="*/ 191 w 191"/>
                  <a:gd name="T165" fmla="*/ 159 h 159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91" h="159">
                    <a:moveTo>
                      <a:pt x="52" y="156"/>
                    </a:moveTo>
                    <a:lnTo>
                      <a:pt x="52" y="156"/>
                    </a:lnTo>
                    <a:lnTo>
                      <a:pt x="41" y="158"/>
                    </a:lnTo>
                    <a:lnTo>
                      <a:pt x="29" y="159"/>
                    </a:lnTo>
                    <a:lnTo>
                      <a:pt x="24" y="159"/>
                    </a:lnTo>
                    <a:lnTo>
                      <a:pt x="18" y="158"/>
                    </a:lnTo>
                    <a:lnTo>
                      <a:pt x="12" y="156"/>
                    </a:lnTo>
                    <a:lnTo>
                      <a:pt x="8" y="154"/>
                    </a:lnTo>
                    <a:lnTo>
                      <a:pt x="5" y="149"/>
                    </a:lnTo>
                    <a:lnTo>
                      <a:pt x="1" y="143"/>
                    </a:lnTo>
                    <a:lnTo>
                      <a:pt x="0" y="136"/>
                    </a:lnTo>
                    <a:lnTo>
                      <a:pt x="0" y="127"/>
                    </a:lnTo>
                    <a:lnTo>
                      <a:pt x="2" y="116"/>
                    </a:lnTo>
                    <a:lnTo>
                      <a:pt x="6" y="103"/>
                    </a:lnTo>
                    <a:lnTo>
                      <a:pt x="9" y="97"/>
                    </a:lnTo>
                    <a:lnTo>
                      <a:pt x="14" y="92"/>
                    </a:lnTo>
                    <a:lnTo>
                      <a:pt x="20" y="84"/>
                    </a:lnTo>
                    <a:lnTo>
                      <a:pt x="29" y="75"/>
                    </a:lnTo>
                    <a:lnTo>
                      <a:pt x="42" y="63"/>
                    </a:lnTo>
                    <a:lnTo>
                      <a:pt x="59" y="52"/>
                    </a:lnTo>
                    <a:lnTo>
                      <a:pt x="79" y="40"/>
                    </a:lnTo>
                    <a:lnTo>
                      <a:pt x="80" y="39"/>
                    </a:lnTo>
                    <a:lnTo>
                      <a:pt x="104" y="26"/>
                    </a:lnTo>
                    <a:lnTo>
                      <a:pt x="126" y="16"/>
                    </a:lnTo>
                    <a:lnTo>
                      <a:pt x="147" y="7"/>
                    </a:lnTo>
                    <a:lnTo>
                      <a:pt x="157" y="4"/>
                    </a:lnTo>
                    <a:lnTo>
                      <a:pt x="166" y="1"/>
                    </a:lnTo>
                    <a:lnTo>
                      <a:pt x="173" y="0"/>
                    </a:lnTo>
                    <a:lnTo>
                      <a:pt x="179" y="0"/>
                    </a:lnTo>
                    <a:lnTo>
                      <a:pt x="185" y="2"/>
                    </a:lnTo>
                    <a:lnTo>
                      <a:pt x="188" y="5"/>
                    </a:lnTo>
                    <a:lnTo>
                      <a:pt x="190" y="9"/>
                    </a:lnTo>
                    <a:lnTo>
                      <a:pt x="191" y="15"/>
                    </a:lnTo>
                    <a:lnTo>
                      <a:pt x="188" y="23"/>
                    </a:lnTo>
                    <a:lnTo>
                      <a:pt x="185" y="33"/>
                    </a:lnTo>
                    <a:lnTo>
                      <a:pt x="178" y="45"/>
                    </a:lnTo>
                    <a:lnTo>
                      <a:pt x="172" y="60"/>
                    </a:lnTo>
                    <a:lnTo>
                      <a:pt x="161" y="76"/>
                    </a:lnTo>
                    <a:lnTo>
                      <a:pt x="150" y="94"/>
                    </a:lnTo>
                    <a:lnTo>
                      <a:pt x="137" y="110"/>
                    </a:lnTo>
                    <a:lnTo>
                      <a:pt x="130" y="118"/>
                    </a:lnTo>
                    <a:lnTo>
                      <a:pt x="122" y="124"/>
                    </a:lnTo>
                    <a:lnTo>
                      <a:pt x="114" y="129"/>
                    </a:lnTo>
                    <a:lnTo>
                      <a:pt x="106" y="133"/>
                    </a:lnTo>
                    <a:lnTo>
                      <a:pt x="86" y="143"/>
                    </a:lnTo>
                    <a:lnTo>
                      <a:pt x="69" y="150"/>
                    </a:lnTo>
                    <a:lnTo>
                      <a:pt x="60" y="154"/>
                    </a:lnTo>
                    <a:lnTo>
                      <a:pt x="52" y="156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3" name="Freeform 76"/>
              <p:cNvSpPr>
                <a:spLocks/>
              </p:cNvSpPr>
              <p:nvPr/>
            </p:nvSpPr>
            <p:spPr bwMode="auto">
              <a:xfrm>
                <a:off x="3611" y="1737"/>
                <a:ext cx="349" cy="365"/>
              </a:xfrm>
              <a:custGeom>
                <a:avLst/>
                <a:gdLst>
                  <a:gd name="T0" fmla="*/ 338 w 349"/>
                  <a:gd name="T1" fmla="*/ 211 h 390"/>
                  <a:gd name="T2" fmla="*/ 344 w 349"/>
                  <a:gd name="T3" fmla="*/ 189 h 390"/>
                  <a:gd name="T4" fmla="*/ 348 w 349"/>
                  <a:gd name="T5" fmla="*/ 166 h 390"/>
                  <a:gd name="T6" fmla="*/ 349 w 349"/>
                  <a:gd name="T7" fmla="*/ 136 h 390"/>
                  <a:gd name="T8" fmla="*/ 344 w 349"/>
                  <a:gd name="T9" fmla="*/ 104 h 390"/>
                  <a:gd name="T10" fmla="*/ 332 w 349"/>
                  <a:gd name="T11" fmla="*/ 71 h 390"/>
                  <a:gd name="T12" fmla="*/ 322 w 349"/>
                  <a:gd name="T13" fmla="*/ 55 h 390"/>
                  <a:gd name="T14" fmla="*/ 308 w 349"/>
                  <a:gd name="T15" fmla="*/ 40 h 390"/>
                  <a:gd name="T16" fmla="*/ 291 w 349"/>
                  <a:gd name="T17" fmla="*/ 26 h 390"/>
                  <a:gd name="T18" fmla="*/ 271 w 349"/>
                  <a:gd name="T19" fmla="*/ 13 h 390"/>
                  <a:gd name="T20" fmla="*/ 268 w 349"/>
                  <a:gd name="T21" fmla="*/ 11 h 390"/>
                  <a:gd name="T22" fmla="*/ 252 w 349"/>
                  <a:gd name="T23" fmla="*/ 4 h 390"/>
                  <a:gd name="T24" fmla="*/ 235 w 349"/>
                  <a:gd name="T25" fmla="*/ 1 h 390"/>
                  <a:gd name="T26" fmla="*/ 214 w 349"/>
                  <a:gd name="T27" fmla="*/ 1 h 390"/>
                  <a:gd name="T28" fmla="*/ 187 w 349"/>
                  <a:gd name="T29" fmla="*/ 7 h 390"/>
                  <a:gd name="T30" fmla="*/ 155 w 349"/>
                  <a:gd name="T31" fmla="*/ 21 h 390"/>
                  <a:gd name="T32" fmla="*/ 120 w 349"/>
                  <a:gd name="T33" fmla="*/ 47 h 390"/>
                  <a:gd name="T34" fmla="*/ 101 w 349"/>
                  <a:gd name="T35" fmla="*/ 64 h 390"/>
                  <a:gd name="T36" fmla="*/ 62 w 349"/>
                  <a:gd name="T37" fmla="*/ 124 h 390"/>
                  <a:gd name="T38" fmla="*/ 32 w 349"/>
                  <a:gd name="T39" fmla="*/ 179 h 390"/>
                  <a:gd name="T40" fmla="*/ 13 w 349"/>
                  <a:gd name="T41" fmla="*/ 220 h 390"/>
                  <a:gd name="T42" fmla="*/ 8 w 349"/>
                  <a:gd name="T43" fmla="*/ 233 h 390"/>
                  <a:gd name="T44" fmla="*/ 3 w 349"/>
                  <a:gd name="T45" fmla="*/ 251 h 390"/>
                  <a:gd name="T46" fmla="*/ 0 w 349"/>
                  <a:gd name="T47" fmla="*/ 269 h 390"/>
                  <a:gd name="T48" fmla="*/ 2 w 349"/>
                  <a:gd name="T49" fmla="*/ 290 h 390"/>
                  <a:gd name="T50" fmla="*/ 9 w 349"/>
                  <a:gd name="T51" fmla="*/ 314 h 390"/>
                  <a:gd name="T52" fmla="*/ 24 w 349"/>
                  <a:gd name="T53" fmla="*/ 334 h 390"/>
                  <a:gd name="T54" fmla="*/ 35 w 349"/>
                  <a:gd name="T55" fmla="*/ 343 h 390"/>
                  <a:gd name="T56" fmla="*/ 50 w 349"/>
                  <a:gd name="T57" fmla="*/ 352 h 390"/>
                  <a:gd name="T58" fmla="*/ 68 w 349"/>
                  <a:gd name="T59" fmla="*/ 359 h 390"/>
                  <a:gd name="T60" fmla="*/ 90 w 349"/>
                  <a:gd name="T61" fmla="*/ 365 h 390"/>
                  <a:gd name="T62" fmla="*/ 96 w 349"/>
                  <a:gd name="T63" fmla="*/ 365 h 390"/>
                  <a:gd name="T64" fmla="*/ 124 w 349"/>
                  <a:gd name="T65" fmla="*/ 362 h 390"/>
                  <a:gd name="T66" fmla="*/ 154 w 349"/>
                  <a:gd name="T67" fmla="*/ 354 h 390"/>
                  <a:gd name="T68" fmla="*/ 190 w 349"/>
                  <a:gd name="T69" fmla="*/ 340 h 390"/>
                  <a:gd name="T70" fmla="*/ 231 w 349"/>
                  <a:gd name="T71" fmla="*/ 317 h 390"/>
                  <a:gd name="T72" fmla="*/ 273 w 349"/>
                  <a:gd name="T73" fmla="*/ 284 h 390"/>
                  <a:gd name="T74" fmla="*/ 316 w 349"/>
                  <a:gd name="T75" fmla="*/ 239 h 390"/>
                  <a:gd name="T76" fmla="*/ 338 w 349"/>
                  <a:gd name="T77" fmla="*/ 211 h 39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349"/>
                  <a:gd name="T118" fmla="*/ 0 h 390"/>
                  <a:gd name="T119" fmla="*/ 349 w 349"/>
                  <a:gd name="T120" fmla="*/ 390 h 39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349" h="390">
                    <a:moveTo>
                      <a:pt x="338" y="225"/>
                    </a:moveTo>
                    <a:lnTo>
                      <a:pt x="338" y="225"/>
                    </a:lnTo>
                    <a:lnTo>
                      <a:pt x="340" y="219"/>
                    </a:lnTo>
                    <a:lnTo>
                      <a:pt x="344" y="202"/>
                    </a:lnTo>
                    <a:lnTo>
                      <a:pt x="347" y="190"/>
                    </a:lnTo>
                    <a:lnTo>
                      <a:pt x="348" y="177"/>
                    </a:lnTo>
                    <a:lnTo>
                      <a:pt x="349" y="161"/>
                    </a:lnTo>
                    <a:lnTo>
                      <a:pt x="349" y="145"/>
                    </a:lnTo>
                    <a:lnTo>
                      <a:pt x="348" y="128"/>
                    </a:lnTo>
                    <a:lnTo>
                      <a:pt x="344" y="111"/>
                    </a:lnTo>
                    <a:lnTo>
                      <a:pt x="340" y="93"/>
                    </a:lnTo>
                    <a:lnTo>
                      <a:pt x="332" y="76"/>
                    </a:lnTo>
                    <a:lnTo>
                      <a:pt x="328" y="67"/>
                    </a:lnTo>
                    <a:lnTo>
                      <a:pt x="322" y="59"/>
                    </a:lnTo>
                    <a:lnTo>
                      <a:pt x="315" y="50"/>
                    </a:lnTo>
                    <a:lnTo>
                      <a:pt x="308" y="43"/>
                    </a:lnTo>
                    <a:lnTo>
                      <a:pt x="300" y="36"/>
                    </a:lnTo>
                    <a:lnTo>
                      <a:pt x="291" y="28"/>
                    </a:lnTo>
                    <a:lnTo>
                      <a:pt x="281" y="21"/>
                    </a:lnTo>
                    <a:lnTo>
                      <a:pt x="271" y="14"/>
                    </a:lnTo>
                    <a:lnTo>
                      <a:pt x="268" y="12"/>
                    </a:lnTo>
                    <a:lnTo>
                      <a:pt x="259" y="8"/>
                    </a:lnTo>
                    <a:lnTo>
                      <a:pt x="252" y="4"/>
                    </a:lnTo>
                    <a:lnTo>
                      <a:pt x="245" y="2"/>
                    </a:lnTo>
                    <a:lnTo>
                      <a:pt x="235" y="1"/>
                    </a:lnTo>
                    <a:lnTo>
                      <a:pt x="225" y="0"/>
                    </a:lnTo>
                    <a:lnTo>
                      <a:pt x="214" y="1"/>
                    </a:lnTo>
                    <a:lnTo>
                      <a:pt x="200" y="3"/>
                    </a:lnTo>
                    <a:lnTo>
                      <a:pt x="187" y="8"/>
                    </a:lnTo>
                    <a:lnTo>
                      <a:pt x="172" y="13"/>
                    </a:lnTo>
                    <a:lnTo>
                      <a:pt x="155" y="22"/>
                    </a:lnTo>
                    <a:lnTo>
                      <a:pt x="138" y="35"/>
                    </a:lnTo>
                    <a:lnTo>
                      <a:pt x="120" y="50"/>
                    </a:lnTo>
                    <a:lnTo>
                      <a:pt x="101" y="68"/>
                    </a:lnTo>
                    <a:lnTo>
                      <a:pt x="90" y="88"/>
                    </a:lnTo>
                    <a:lnTo>
                      <a:pt x="62" y="133"/>
                    </a:lnTo>
                    <a:lnTo>
                      <a:pt x="47" y="161"/>
                    </a:lnTo>
                    <a:lnTo>
                      <a:pt x="32" y="191"/>
                    </a:lnTo>
                    <a:lnTo>
                      <a:pt x="18" y="221"/>
                    </a:lnTo>
                    <a:lnTo>
                      <a:pt x="13" y="235"/>
                    </a:lnTo>
                    <a:lnTo>
                      <a:pt x="8" y="249"/>
                    </a:lnTo>
                    <a:lnTo>
                      <a:pt x="6" y="255"/>
                    </a:lnTo>
                    <a:lnTo>
                      <a:pt x="3" y="268"/>
                    </a:lnTo>
                    <a:lnTo>
                      <a:pt x="2" y="277"/>
                    </a:lnTo>
                    <a:lnTo>
                      <a:pt x="0" y="287"/>
                    </a:lnTo>
                    <a:lnTo>
                      <a:pt x="0" y="299"/>
                    </a:lnTo>
                    <a:lnTo>
                      <a:pt x="2" y="310"/>
                    </a:lnTo>
                    <a:lnTo>
                      <a:pt x="5" y="322"/>
                    </a:lnTo>
                    <a:lnTo>
                      <a:pt x="9" y="335"/>
                    </a:lnTo>
                    <a:lnTo>
                      <a:pt x="15" y="346"/>
                    </a:lnTo>
                    <a:lnTo>
                      <a:pt x="24" y="357"/>
                    </a:lnTo>
                    <a:lnTo>
                      <a:pt x="30" y="363"/>
                    </a:lnTo>
                    <a:lnTo>
                      <a:pt x="35" y="367"/>
                    </a:lnTo>
                    <a:lnTo>
                      <a:pt x="43" y="372"/>
                    </a:lnTo>
                    <a:lnTo>
                      <a:pt x="50" y="376"/>
                    </a:lnTo>
                    <a:lnTo>
                      <a:pt x="59" y="381"/>
                    </a:lnTo>
                    <a:lnTo>
                      <a:pt x="68" y="384"/>
                    </a:lnTo>
                    <a:lnTo>
                      <a:pt x="78" y="388"/>
                    </a:lnTo>
                    <a:lnTo>
                      <a:pt x="90" y="390"/>
                    </a:lnTo>
                    <a:lnTo>
                      <a:pt x="96" y="390"/>
                    </a:lnTo>
                    <a:lnTo>
                      <a:pt x="113" y="389"/>
                    </a:lnTo>
                    <a:lnTo>
                      <a:pt x="124" y="387"/>
                    </a:lnTo>
                    <a:lnTo>
                      <a:pt x="138" y="383"/>
                    </a:lnTo>
                    <a:lnTo>
                      <a:pt x="154" y="378"/>
                    </a:lnTo>
                    <a:lnTo>
                      <a:pt x="172" y="372"/>
                    </a:lnTo>
                    <a:lnTo>
                      <a:pt x="190" y="363"/>
                    </a:lnTo>
                    <a:lnTo>
                      <a:pt x="210" y="352"/>
                    </a:lnTo>
                    <a:lnTo>
                      <a:pt x="231" y="339"/>
                    </a:lnTo>
                    <a:lnTo>
                      <a:pt x="252" y="322"/>
                    </a:lnTo>
                    <a:lnTo>
                      <a:pt x="273" y="303"/>
                    </a:lnTo>
                    <a:lnTo>
                      <a:pt x="295" y="281"/>
                    </a:lnTo>
                    <a:lnTo>
                      <a:pt x="316" y="255"/>
                    </a:lnTo>
                    <a:lnTo>
                      <a:pt x="338" y="225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4" name="Freeform 77"/>
              <p:cNvSpPr>
                <a:spLocks/>
              </p:cNvSpPr>
              <p:nvPr/>
            </p:nvSpPr>
            <p:spPr bwMode="auto">
              <a:xfrm>
                <a:off x="3979" y="2051"/>
                <a:ext cx="81" cy="117"/>
              </a:xfrm>
              <a:custGeom>
                <a:avLst/>
                <a:gdLst>
                  <a:gd name="T0" fmla="*/ 40 w 81"/>
                  <a:gd name="T1" fmla="*/ 114 h 126"/>
                  <a:gd name="T2" fmla="*/ 40 w 81"/>
                  <a:gd name="T3" fmla="*/ 114 h 126"/>
                  <a:gd name="T4" fmla="*/ 35 w 81"/>
                  <a:gd name="T5" fmla="*/ 116 h 126"/>
                  <a:gd name="T6" fmla="*/ 32 w 81"/>
                  <a:gd name="T7" fmla="*/ 117 h 126"/>
                  <a:gd name="T8" fmla="*/ 27 w 81"/>
                  <a:gd name="T9" fmla="*/ 117 h 126"/>
                  <a:gd name="T10" fmla="*/ 24 w 81"/>
                  <a:gd name="T11" fmla="*/ 115 h 126"/>
                  <a:gd name="T12" fmla="*/ 20 w 81"/>
                  <a:gd name="T13" fmla="*/ 111 h 126"/>
                  <a:gd name="T14" fmla="*/ 17 w 81"/>
                  <a:gd name="T15" fmla="*/ 109 h 126"/>
                  <a:gd name="T16" fmla="*/ 11 w 81"/>
                  <a:gd name="T17" fmla="*/ 100 h 126"/>
                  <a:gd name="T18" fmla="*/ 7 w 81"/>
                  <a:gd name="T19" fmla="*/ 91 h 126"/>
                  <a:gd name="T20" fmla="*/ 3 w 81"/>
                  <a:gd name="T21" fmla="*/ 83 h 126"/>
                  <a:gd name="T22" fmla="*/ 1 w 81"/>
                  <a:gd name="T23" fmla="*/ 74 h 126"/>
                  <a:gd name="T24" fmla="*/ 1 w 81"/>
                  <a:gd name="T25" fmla="*/ 74 h 126"/>
                  <a:gd name="T26" fmla="*/ 0 w 81"/>
                  <a:gd name="T27" fmla="*/ 61 h 126"/>
                  <a:gd name="T28" fmla="*/ 1 w 81"/>
                  <a:gd name="T29" fmla="*/ 50 h 126"/>
                  <a:gd name="T30" fmla="*/ 3 w 81"/>
                  <a:gd name="T31" fmla="*/ 41 h 126"/>
                  <a:gd name="T32" fmla="*/ 6 w 81"/>
                  <a:gd name="T33" fmla="*/ 33 h 126"/>
                  <a:gd name="T34" fmla="*/ 9 w 81"/>
                  <a:gd name="T35" fmla="*/ 25 h 126"/>
                  <a:gd name="T36" fmla="*/ 13 w 81"/>
                  <a:gd name="T37" fmla="*/ 19 h 126"/>
                  <a:gd name="T38" fmla="*/ 17 w 81"/>
                  <a:gd name="T39" fmla="*/ 13 h 126"/>
                  <a:gd name="T40" fmla="*/ 20 w 81"/>
                  <a:gd name="T41" fmla="*/ 9 h 126"/>
                  <a:gd name="T42" fmla="*/ 29 w 81"/>
                  <a:gd name="T43" fmla="*/ 4 h 126"/>
                  <a:gd name="T44" fmla="*/ 36 w 81"/>
                  <a:gd name="T45" fmla="*/ 1 h 126"/>
                  <a:gd name="T46" fmla="*/ 42 w 81"/>
                  <a:gd name="T47" fmla="*/ 0 h 126"/>
                  <a:gd name="T48" fmla="*/ 44 w 81"/>
                  <a:gd name="T49" fmla="*/ 0 h 126"/>
                  <a:gd name="T50" fmla="*/ 44 w 81"/>
                  <a:gd name="T51" fmla="*/ 0 h 126"/>
                  <a:gd name="T52" fmla="*/ 51 w 81"/>
                  <a:gd name="T53" fmla="*/ 1 h 126"/>
                  <a:gd name="T54" fmla="*/ 58 w 81"/>
                  <a:gd name="T55" fmla="*/ 4 h 126"/>
                  <a:gd name="T56" fmla="*/ 63 w 81"/>
                  <a:gd name="T57" fmla="*/ 6 h 126"/>
                  <a:gd name="T58" fmla="*/ 68 w 81"/>
                  <a:gd name="T59" fmla="*/ 9 h 126"/>
                  <a:gd name="T60" fmla="*/ 72 w 81"/>
                  <a:gd name="T61" fmla="*/ 12 h 126"/>
                  <a:gd name="T62" fmla="*/ 76 w 81"/>
                  <a:gd name="T63" fmla="*/ 17 h 126"/>
                  <a:gd name="T64" fmla="*/ 78 w 81"/>
                  <a:gd name="T65" fmla="*/ 20 h 126"/>
                  <a:gd name="T66" fmla="*/ 80 w 81"/>
                  <a:gd name="T67" fmla="*/ 24 h 126"/>
                  <a:gd name="T68" fmla="*/ 81 w 81"/>
                  <a:gd name="T69" fmla="*/ 33 h 126"/>
                  <a:gd name="T70" fmla="*/ 81 w 81"/>
                  <a:gd name="T71" fmla="*/ 42 h 126"/>
                  <a:gd name="T72" fmla="*/ 80 w 81"/>
                  <a:gd name="T73" fmla="*/ 51 h 126"/>
                  <a:gd name="T74" fmla="*/ 77 w 81"/>
                  <a:gd name="T75" fmla="*/ 61 h 126"/>
                  <a:gd name="T76" fmla="*/ 72 w 81"/>
                  <a:gd name="T77" fmla="*/ 71 h 126"/>
                  <a:gd name="T78" fmla="*/ 68 w 81"/>
                  <a:gd name="T79" fmla="*/ 79 h 126"/>
                  <a:gd name="T80" fmla="*/ 58 w 81"/>
                  <a:gd name="T81" fmla="*/ 95 h 126"/>
                  <a:gd name="T82" fmla="*/ 49 w 81"/>
                  <a:gd name="T83" fmla="*/ 106 h 126"/>
                  <a:gd name="T84" fmla="*/ 45 w 81"/>
                  <a:gd name="T85" fmla="*/ 110 h 126"/>
                  <a:gd name="T86" fmla="*/ 40 w 81"/>
                  <a:gd name="T87" fmla="*/ 114 h 12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81"/>
                  <a:gd name="T133" fmla="*/ 0 h 126"/>
                  <a:gd name="T134" fmla="*/ 81 w 81"/>
                  <a:gd name="T135" fmla="*/ 126 h 12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81" h="126">
                    <a:moveTo>
                      <a:pt x="40" y="123"/>
                    </a:moveTo>
                    <a:lnTo>
                      <a:pt x="40" y="123"/>
                    </a:lnTo>
                    <a:lnTo>
                      <a:pt x="35" y="125"/>
                    </a:lnTo>
                    <a:lnTo>
                      <a:pt x="32" y="126"/>
                    </a:lnTo>
                    <a:lnTo>
                      <a:pt x="27" y="126"/>
                    </a:lnTo>
                    <a:lnTo>
                      <a:pt x="24" y="124"/>
                    </a:lnTo>
                    <a:lnTo>
                      <a:pt x="20" y="120"/>
                    </a:lnTo>
                    <a:lnTo>
                      <a:pt x="17" y="117"/>
                    </a:lnTo>
                    <a:lnTo>
                      <a:pt x="11" y="108"/>
                    </a:lnTo>
                    <a:lnTo>
                      <a:pt x="7" y="98"/>
                    </a:lnTo>
                    <a:lnTo>
                      <a:pt x="3" y="89"/>
                    </a:lnTo>
                    <a:lnTo>
                      <a:pt x="1" y="80"/>
                    </a:lnTo>
                    <a:lnTo>
                      <a:pt x="0" y="66"/>
                    </a:lnTo>
                    <a:lnTo>
                      <a:pt x="1" y="54"/>
                    </a:lnTo>
                    <a:lnTo>
                      <a:pt x="3" y="44"/>
                    </a:lnTo>
                    <a:lnTo>
                      <a:pt x="6" y="35"/>
                    </a:lnTo>
                    <a:lnTo>
                      <a:pt x="9" y="27"/>
                    </a:lnTo>
                    <a:lnTo>
                      <a:pt x="13" y="20"/>
                    </a:lnTo>
                    <a:lnTo>
                      <a:pt x="17" y="14"/>
                    </a:lnTo>
                    <a:lnTo>
                      <a:pt x="20" y="10"/>
                    </a:lnTo>
                    <a:lnTo>
                      <a:pt x="29" y="4"/>
                    </a:lnTo>
                    <a:lnTo>
                      <a:pt x="36" y="1"/>
                    </a:lnTo>
                    <a:lnTo>
                      <a:pt x="42" y="0"/>
                    </a:lnTo>
                    <a:lnTo>
                      <a:pt x="44" y="0"/>
                    </a:lnTo>
                    <a:lnTo>
                      <a:pt x="51" y="1"/>
                    </a:lnTo>
                    <a:lnTo>
                      <a:pt x="58" y="4"/>
                    </a:lnTo>
                    <a:lnTo>
                      <a:pt x="63" y="6"/>
                    </a:lnTo>
                    <a:lnTo>
                      <a:pt x="68" y="10"/>
                    </a:lnTo>
                    <a:lnTo>
                      <a:pt x="72" y="13"/>
                    </a:lnTo>
                    <a:lnTo>
                      <a:pt x="76" y="18"/>
                    </a:lnTo>
                    <a:lnTo>
                      <a:pt x="78" y="21"/>
                    </a:lnTo>
                    <a:lnTo>
                      <a:pt x="80" y="26"/>
                    </a:lnTo>
                    <a:lnTo>
                      <a:pt x="81" y="36"/>
                    </a:lnTo>
                    <a:lnTo>
                      <a:pt x="81" y="45"/>
                    </a:lnTo>
                    <a:lnTo>
                      <a:pt x="80" y="55"/>
                    </a:lnTo>
                    <a:lnTo>
                      <a:pt x="77" y="66"/>
                    </a:lnTo>
                    <a:lnTo>
                      <a:pt x="72" y="76"/>
                    </a:lnTo>
                    <a:lnTo>
                      <a:pt x="68" y="85"/>
                    </a:lnTo>
                    <a:lnTo>
                      <a:pt x="58" y="102"/>
                    </a:lnTo>
                    <a:lnTo>
                      <a:pt x="49" y="114"/>
                    </a:lnTo>
                    <a:lnTo>
                      <a:pt x="45" y="118"/>
                    </a:lnTo>
                    <a:lnTo>
                      <a:pt x="40" y="123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5" name="Freeform 78"/>
              <p:cNvSpPr>
                <a:spLocks/>
              </p:cNvSpPr>
              <p:nvPr/>
            </p:nvSpPr>
            <p:spPr bwMode="auto">
              <a:xfrm>
                <a:off x="3654" y="2228"/>
                <a:ext cx="96" cy="72"/>
              </a:xfrm>
              <a:custGeom>
                <a:avLst/>
                <a:gdLst>
                  <a:gd name="T0" fmla="*/ 39 w 96"/>
                  <a:gd name="T1" fmla="*/ 69 h 77"/>
                  <a:gd name="T2" fmla="*/ 39 w 96"/>
                  <a:gd name="T3" fmla="*/ 69 h 77"/>
                  <a:gd name="T4" fmla="*/ 45 w 96"/>
                  <a:gd name="T5" fmla="*/ 71 h 77"/>
                  <a:gd name="T6" fmla="*/ 53 w 96"/>
                  <a:gd name="T7" fmla="*/ 72 h 77"/>
                  <a:gd name="T8" fmla="*/ 62 w 96"/>
                  <a:gd name="T9" fmla="*/ 71 h 77"/>
                  <a:gd name="T10" fmla="*/ 72 w 96"/>
                  <a:gd name="T11" fmla="*/ 69 h 77"/>
                  <a:gd name="T12" fmla="*/ 77 w 96"/>
                  <a:gd name="T13" fmla="*/ 68 h 77"/>
                  <a:gd name="T14" fmla="*/ 81 w 96"/>
                  <a:gd name="T15" fmla="*/ 65 h 77"/>
                  <a:gd name="T16" fmla="*/ 86 w 96"/>
                  <a:gd name="T17" fmla="*/ 62 h 77"/>
                  <a:gd name="T18" fmla="*/ 89 w 96"/>
                  <a:gd name="T19" fmla="*/ 57 h 77"/>
                  <a:gd name="T20" fmla="*/ 93 w 96"/>
                  <a:gd name="T21" fmla="*/ 50 h 77"/>
                  <a:gd name="T22" fmla="*/ 96 w 96"/>
                  <a:gd name="T23" fmla="*/ 45 h 77"/>
                  <a:gd name="T24" fmla="*/ 96 w 96"/>
                  <a:gd name="T25" fmla="*/ 45 h 77"/>
                  <a:gd name="T26" fmla="*/ 95 w 96"/>
                  <a:gd name="T27" fmla="*/ 40 h 77"/>
                  <a:gd name="T28" fmla="*/ 93 w 96"/>
                  <a:gd name="T29" fmla="*/ 36 h 77"/>
                  <a:gd name="T30" fmla="*/ 89 w 96"/>
                  <a:gd name="T31" fmla="*/ 29 h 77"/>
                  <a:gd name="T32" fmla="*/ 84 w 96"/>
                  <a:gd name="T33" fmla="*/ 22 h 77"/>
                  <a:gd name="T34" fmla="*/ 74 w 96"/>
                  <a:gd name="T35" fmla="*/ 15 h 77"/>
                  <a:gd name="T36" fmla="*/ 68 w 96"/>
                  <a:gd name="T37" fmla="*/ 12 h 77"/>
                  <a:gd name="T38" fmla="*/ 61 w 96"/>
                  <a:gd name="T39" fmla="*/ 8 h 77"/>
                  <a:gd name="T40" fmla="*/ 52 w 96"/>
                  <a:gd name="T41" fmla="*/ 7 h 77"/>
                  <a:gd name="T42" fmla="*/ 43 w 96"/>
                  <a:gd name="T43" fmla="*/ 5 h 77"/>
                  <a:gd name="T44" fmla="*/ 43 w 96"/>
                  <a:gd name="T45" fmla="*/ 5 h 77"/>
                  <a:gd name="T46" fmla="*/ 21 w 96"/>
                  <a:gd name="T47" fmla="*/ 0 h 77"/>
                  <a:gd name="T48" fmla="*/ 37 w 96"/>
                  <a:gd name="T49" fmla="*/ 4 h 77"/>
                  <a:gd name="T50" fmla="*/ 37 w 96"/>
                  <a:gd name="T51" fmla="*/ 4 h 77"/>
                  <a:gd name="T52" fmla="*/ 30 w 96"/>
                  <a:gd name="T53" fmla="*/ 5 h 77"/>
                  <a:gd name="T54" fmla="*/ 22 w 96"/>
                  <a:gd name="T55" fmla="*/ 6 h 77"/>
                  <a:gd name="T56" fmla="*/ 14 w 96"/>
                  <a:gd name="T57" fmla="*/ 8 h 77"/>
                  <a:gd name="T58" fmla="*/ 9 w 96"/>
                  <a:gd name="T59" fmla="*/ 12 h 77"/>
                  <a:gd name="T60" fmla="*/ 6 w 96"/>
                  <a:gd name="T61" fmla="*/ 14 h 77"/>
                  <a:gd name="T62" fmla="*/ 4 w 96"/>
                  <a:gd name="T63" fmla="*/ 18 h 77"/>
                  <a:gd name="T64" fmla="*/ 1 w 96"/>
                  <a:gd name="T65" fmla="*/ 22 h 77"/>
                  <a:gd name="T66" fmla="*/ 0 w 96"/>
                  <a:gd name="T67" fmla="*/ 27 h 77"/>
                  <a:gd name="T68" fmla="*/ 0 w 96"/>
                  <a:gd name="T69" fmla="*/ 32 h 77"/>
                  <a:gd name="T70" fmla="*/ 3 w 96"/>
                  <a:gd name="T71" fmla="*/ 38 h 77"/>
                  <a:gd name="T72" fmla="*/ 6 w 96"/>
                  <a:gd name="T73" fmla="*/ 45 h 77"/>
                  <a:gd name="T74" fmla="*/ 6 w 96"/>
                  <a:gd name="T75" fmla="*/ 45 h 77"/>
                  <a:gd name="T76" fmla="*/ 8 w 96"/>
                  <a:gd name="T77" fmla="*/ 49 h 77"/>
                  <a:gd name="T78" fmla="*/ 15 w 96"/>
                  <a:gd name="T79" fmla="*/ 56 h 77"/>
                  <a:gd name="T80" fmla="*/ 19 w 96"/>
                  <a:gd name="T81" fmla="*/ 61 h 77"/>
                  <a:gd name="T82" fmla="*/ 25 w 96"/>
                  <a:gd name="T83" fmla="*/ 65 h 77"/>
                  <a:gd name="T84" fmla="*/ 32 w 96"/>
                  <a:gd name="T85" fmla="*/ 68 h 77"/>
                  <a:gd name="T86" fmla="*/ 39 w 96"/>
                  <a:gd name="T87" fmla="*/ 69 h 77"/>
                  <a:gd name="T88" fmla="*/ 39 w 96"/>
                  <a:gd name="T89" fmla="*/ 69 h 7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6"/>
                  <a:gd name="T136" fmla="*/ 0 h 77"/>
                  <a:gd name="T137" fmla="*/ 96 w 96"/>
                  <a:gd name="T138" fmla="*/ 77 h 77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6" h="77">
                    <a:moveTo>
                      <a:pt x="39" y="74"/>
                    </a:moveTo>
                    <a:lnTo>
                      <a:pt x="39" y="74"/>
                    </a:lnTo>
                    <a:lnTo>
                      <a:pt x="45" y="76"/>
                    </a:lnTo>
                    <a:lnTo>
                      <a:pt x="53" y="77"/>
                    </a:lnTo>
                    <a:lnTo>
                      <a:pt x="62" y="76"/>
                    </a:lnTo>
                    <a:lnTo>
                      <a:pt x="72" y="74"/>
                    </a:lnTo>
                    <a:lnTo>
                      <a:pt x="77" y="73"/>
                    </a:lnTo>
                    <a:lnTo>
                      <a:pt x="81" y="69"/>
                    </a:lnTo>
                    <a:lnTo>
                      <a:pt x="86" y="66"/>
                    </a:lnTo>
                    <a:lnTo>
                      <a:pt x="89" y="61"/>
                    </a:lnTo>
                    <a:lnTo>
                      <a:pt x="93" y="54"/>
                    </a:lnTo>
                    <a:lnTo>
                      <a:pt x="96" y="48"/>
                    </a:lnTo>
                    <a:lnTo>
                      <a:pt x="95" y="43"/>
                    </a:lnTo>
                    <a:lnTo>
                      <a:pt x="93" y="38"/>
                    </a:lnTo>
                    <a:lnTo>
                      <a:pt x="89" y="31"/>
                    </a:lnTo>
                    <a:lnTo>
                      <a:pt x="84" y="23"/>
                    </a:lnTo>
                    <a:lnTo>
                      <a:pt x="74" y="16"/>
                    </a:lnTo>
                    <a:lnTo>
                      <a:pt x="68" y="13"/>
                    </a:lnTo>
                    <a:lnTo>
                      <a:pt x="61" y="9"/>
                    </a:lnTo>
                    <a:lnTo>
                      <a:pt x="52" y="7"/>
                    </a:lnTo>
                    <a:lnTo>
                      <a:pt x="43" y="5"/>
                    </a:lnTo>
                    <a:lnTo>
                      <a:pt x="21" y="0"/>
                    </a:lnTo>
                    <a:lnTo>
                      <a:pt x="37" y="4"/>
                    </a:lnTo>
                    <a:lnTo>
                      <a:pt x="30" y="5"/>
                    </a:lnTo>
                    <a:lnTo>
                      <a:pt x="22" y="6"/>
                    </a:lnTo>
                    <a:lnTo>
                      <a:pt x="14" y="9"/>
                    </a:lnTo>
                    <a:lnTo>
                      <a:pt x="9" y="13"/>
                    </a:lnTo>
                    <a:lnTo>
                      <a:pt x="6" y="15"/>
                    </a:lnTo>
                    <a:lnTo>
                      <a:pt x="4" y="19"/>
                    </a:lnTo>
                    <a:lnTo>
                      <a:pt x="1" y="23"/>
                    </a:lnTo>
                    <a:lnTo>
                      <a:pt x="0" y="29"/>
                    </a:lnTo>
                    <a:lnTo>
                      <a:pt x="0" y="34"/>
                    </a:lnTo>
                    <a:lnTo>
                      <a:pt x="3" y="41"/>
                    </a:lnTo>
                    <a:lnTo>
                      <a:pt x="6" y="48"/>
                    </a:lnTo>
                    <a:lnTo>
                      <a:pt x="8" y="52"/>
                    </a:lnTo>
                    <a:lnTo>
                      <a:pt x="15" y="60"/>
                    </a:lnTo>
                    <a:lnTo>
                      <a:pt x="19" y="65"/>
                    </a:lnTo>
                    <a:lnTo>
                      <a:pt x="25" y="69"/>
                    </a:lnTo>
                    <a:lnTo>
                      <a:pt x="32" y="73"/>
                    </a:lnTo>
                    <a:lnTo>
                      <a:pt x="39" y="74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6" name="Freeform 79"/>
              <p:cNvSpPr>
                <a:spLocks/>
              </p:cNvSpPr>
              <p:nvPr/>
            </p:nvSpPr>
            <p:spPr bwMode="auto">
              <a:xfrm>
                <a:off x="3592" y="2546"/>
                <a:ext cx="84" cy="72"/>
              </a:xfrm>
              <a:custGeom>
                <a:avLst/>
                <a:gdLst>
                  <a:gd name="T0" fmla="*/ 62 w 84"/>
                  <a:gd name="T1" fmla="*/ 68 h 77"/>
                  <a:gd name="T2" fmla="*/ 62 w 84"/>
                  <a:gd name="T3" fmla="*/ 68 h 77"/>
                  <a:gd name="T4" fmla="*/ 66 w 84"/>
                  <a:gd name="T5" fmla="*/ 65 h 77"/>
                  <a:gd name="T6" fmla="*/ 71 w 84"/>
                  <a:gd name="T7" fmla="*/ 59 h 77"/>
                  <a:gd name="T8" fmla="*/ 78 w 84"/>
                  <a:gd name="T9" fmla="*/ 49 h 77"/>
                  <a:gd name="T10" fmla="*/ 80 w 84"/>
                  <a:gd name="T11" fmla="*/ 43 h 77"/>
                  <a:gd name="T12" fmla="*/ 83 w 84"/>
                  <a:gd name="T13" fmla="*/ 37 h 77"/>
                  <a:gd name="T14" fmla="*/ 84 w 84"/>
                  <a:gd name="T15" fmla="*/ 32 h 77"/>
                  <a:gd name="T16" fmla="*/ 83 w 84"/>
                  <a:gd name="T17" fmla="*/ 25 h 77"/>
                  <a:gd name="T18" fmla="*/ 80 w 84"/>
                  <a:gd name="T19" fmla="*/ 20 h 77"/>
                  <a:gd name="T20" fmla="*/ 76 w 84"/>
                  <a:gd name="T21" fmla="*/ 15 h 77"/>
                  <a:gd name="T22" fmla="*/ 69 w 84"/>
                  <a:gd name="T23" fmla="*/ 9 h 77"/>
                  <a:gd name="T24" fmla="*/ 60 w 84"/>
                  <a:gd name="T25" fmla="*/ 5 h 77"/>
                  <a:gd name="T26" fmla="*/ 48 w 84"/>
                  <a:gd name="T27" fmla="*/ 2 h 77"/>
                  <a:gd name="T28" fmla="*/ 32 w 84"/>
                  <a:gd name="T29" fmla="*/ 0 h 77"/>
                  <a:gd name="T30" fmla="*/ 32 w 84"/>
                  <a:gd name="T31" fmla="*/ 0 h 77"/>
                  <a:gd name="T32" fmla="*/ 25 w 84"/>
                  <a:gd name="T33" fmla="*/ 4 h 77"/>
                  <a:gd name="T34" fmla="*/ 18 w 84"/>
                  <a:gd name="T35" fmla="*/ 9 h 77"/>
                  <a:gd name="T36" fmla="*/ 12 w 84"/>
                  <a:gd name="T37" fmla="*/ 17 h 77"/>
                  <a:gd name="T38" fmla="*/ 6 w 84"/>
                  <a:gd name="T39" fmla="*/ 24 h 77"/>
                  <a:gd name="T40" fmla="*/ 4 w 84"/>
                  <a:gd name="T41" fmla="*/ 29 h 77"/>
                  <a:gd name="T42" fmla="*/ 1 w 84"/>
                  <a:gd name="T43" fmla="*/ 34 h 77"/>
                  <a:gd name="T44" fmla="*/ 0 w 84"/>
                  <a:gd name="T45" fmla="*/ 39 h 77"/>
                  <a:gd name="T46" fmla="*/ 1 w 84"/>
                  <a:gd name="T47" fmla="*/ 44 h 77"/>
                  <a:gd name="T48" fmla="*/ 3 w 84"/>
                  <a:gd name="T49" fmla="*/ 50 h 77"/>
                  <a:gd name="T50" fmla="*/ 5 w 84"/>
                  <a:gd name="T51" fmla="*/ 55 h 77"/>
                  <a:gd name="T52" fmla="*/ 5 w 84"/>
                  <a:gd name="T53" fmla="*/ 55 h 77"/>
                  <a:gd name="T54" fmla="*/ 9 w 84"/>
                  <a:gd name="T55" fmla="*/ 59 h 77"/>
                  <a:gd name="T56" fmla="*/ 15 w 84"/>
                  <a:gd name="T57" fmla="*/ 62 h 77"/>
                  <a:gd name="T58" fmla="*/ 23 w 84"/>
                  <a:gd name="T59" fmla="*/ 66 h 77"/>
                  <a:gd name="T60" fmla="*/ 32 w 84"/>
                  <a:gd name="T61" fmla="*/ 69 h 77"/>
                  <a:gd name="T62" fmla="*/ 41 w 84"/>
                  <a:gd name="T63" fmla="*/ 72 h 77"/>
                  <a:gd name="T64" fmla="*/ 46 w 84"/>
                  <a:gd name="T65" fmla="*/ 72 h 77"/>
                  <a:gd name="T66" fmla="*/ 52 w 84"/>
                  <a:gd name="T67" fmla="*/ 72 h 77"/>
                  <a:gd name="T68" fmla="*/ 58 w 84"/>
                  <a:gd name="T69" fmla="*/ 70 h 77"/>
                  <a:gd name="T70" fmla="*/ 62 w 84"/>
                  <a:gd name="T71" fmla="*/ 68 h 77"/>
                  <a:gd name="T72" fmla="*/ 62 w 84"/>
                  <a:gd name="T73" fmla="*/ 68 h 7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4"/>
                  <a:gd name="T112" fmla="*/ 0 h 77"/>
                  <a:gd name="T113" fmla="*/ 84 w 84"/>
                  <a:gd name="T114" fmla="*/ 77 h 7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4" h="77">
                    <a:moveTo>
                      <a:pt x="62" y="73"/>
                    </a:moveTo>
                    <a:lnTo>
                      <a:pt x="62" y="73"/>
                    </a:lnTo>
                    <a:lnTo>
                      <a:pt x="66" y="70"/>
                    </a:lnTo>
                    <a:lnTo>
                      <a:pt x="71" y="63"/>
                    </a:lnTo>
                    <a:lnTo>
                      <a:pt x="78" y="52"/>
                    </a:lnTo>
                    <a:lnTo>
                      <a:pt x="80" y="46"/>
                    </a:lnTo>
                    <a:lnTo>
                      <a:pt x="83" y="40"/>
                    </a:lnTo>
                    <a:lnTo>
                      <a:pt x="84" y="34"/>
                    </a:lnTo>
                    <a:lnTo>
                      <a:pt x="83" y="27"/>
                    </a:lnTo>
                    <a:lnTo>
                      <a:pt x="80" y="21"/>
                    </a:lnTo>
                    <a:lnTo>
                      <a:pt x="76" y="16"/>
                    </a:lnTo>
                    <a:lnTo>
                      <a:pt x="69" y="10"/>
                    </a:lnTo>
                    <a:lnTo>
                      <a:pt x="60" y="5"/>
                    </a:lnTo>
                    <a:lnTo>
                      <a:pt x="48" y="2"/>
                    </a:lnTo>
                    <a:lnTo>
                      <a:pt x="32" y="0"/>
                    </a:lnTo>
                    <a:lnTo>
                      <a:pt x="25" y="4"/>
                    </a:lnTo>
                    <a:lnTo>
                      <a:pt x="18" y="10"/>
                    </a:lnTo>
                    <a:lnTo>
                      <a:pt x="12" y="18"/>
                    </a:lnTo>
                    <a:lnTo>
                      <a:pt x="6" y="26"/>
                    </a:lnTo>
                    <a:lnTo>
                      <a:pt x="4" y="31"/>
                    </a:lnTo>
                    <a:lnTo>
                      <a:pt x="1" y="36"/>
                    </a:lnTo>
                    <a:lnTo>
                      <a:pt x="0" y="42"/>
                    </a:lnTo>
                    <a:lnTo>
                      <a:pt x="1" y="47"/>
                    </a:lnTo>
                    <a:lnTo>
                      <a:pt x="3" y="53"/>
                    </a:lnTo>
                    <a:lnTo>
                      <a:pt x="5" y="59"/>
                    </a:lnTo>
                    <a:lnTo>
                      <a:pt x="9" y="63"/>
                    </a:lnTo>
                    <a:lnTo>
                      <a:pt x="15" y="66"/>
                    </a:lnTo>
                    <a:lnTo>
                      <a:pt x="23" y="71"/>
                    </a:lnTo>
                    <a:lnTo>
                      <a:pt x="32" y="74"/>
                    </a:lnTo>
                    <a:lnTo>
                      <a:pt x="41" y="77"/>
                    </a:lnTo>
                    <a:lnTo>
                      <a:pt x="46" y="77"/>
                    </a:lnTo>
                    <a:lnTo>
                      <a:pt x="52" y="77"/>
                    </a:lnTo>
                    <a:lnTo>
                      <a:pt x="58" y="75"/>
                    </a:lnTo>
                    <a:lnTo>
                      <a:pt x="62" y="73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7" name="Freeform 80"/>
              <p:cNvSpPr>
                <a:spLocks/>
              </p:cNvSpPr>
              <p:nvPr/>
            </p:nvSpPr>
            <p:spPr bwMode="auto">
              <a:xfrm>
                <a:off x="3514" y="2528"/>
                <a:ext cx="60" cy="59"/>
              </a:xfrm>
              <a:custGeom>
                <a:avLst/>
                <a:gdLst>
                  <a:gd name="T0" fmla="*/ 49 w 60"/>
                  <a:gd name="T1" fmla="*/ 53 h 63"/>
                  <a:gd name="T2" fmla="*/ 49 w 60"/>
                  <a:gd name="T3" fmla="*/ 53 h 63"/>
                  <a:gd name="T4" fmla="*/ 53 w 60"/>
                  <a:gd name="T5" fmla="*/ 48 h 63"/>
                  <a:gd name="T6" fmla="*/ 57 w 60"/>
                  <a:gd name="T7" fmla="*/ 42 h 63"/>
                  <a:gd name="T8" fmla="*/ 59 w 60"/>
                  <a:gd name="T9" fmla="*/ 34 h 63"/>
                  <a:gd name="T10" fmla="*/ 60 w 60"/>
                  <a:gd name="T11" fmla="*/ 29 h 63"/>
                  <a:gd name="T12" fmla="*/ 60 w 60"/>
                  <a:gd name="T13" fmla="*/ 25 h 63"/>
                  <a:gd name="T14" fmla="*/ 59 w 60"/>
                  <a:gd name="T15" fmla="*/ 21 h 63"/>
                  <a:gd name="T16" fmla="*/ 57 w 60"/>
                  <a:gd name="T17" fmla="*/ 17 h 63"/>
                  <a:gd name="T18" fmla="*/ 53 w 60"/>
                  <a:gd name="T19" fmla="*/ 12 h 63"/>
                  <a:gd name="T20" fmla="*/ 50 w 60"/>
                  <a:gd name="T21" fmla="*/ 8 h 63"/>
                  <a:gd name="T22" fmla="*/ 43 w 60"/>
                  <a:gd name="T23" fmla="*/ 4 h 63"/>
                  <a:gd name="T24" fmla="*/ 37 w 60"/>
                  <a:gd name="T25" fmla="*/ 0 h 63"/>
                  <a:gd name="T26" fmla="*/ 37 w 60"/>
                  <a:gd name="T27" fmla="*/ 0 h 63"/>
                  <a:gd name="T28" fmla="*/ 30 w 60"/>
                  <a:gd name="T29" fmla="*/ 2 h 63"/>
                  <a:gd name="T30" fmla="*/ 23 w 60"/>
                  <a:gd name="T31" fmla="*/ 3 h 63"/>
                  <a:gd name="T32" fmla="*/ 16 w 60"/>
                  <a:gd name="T33" fmla="*/ 6 h 63"/>
                  <a:gd name="T34" fmla="*/ 9 w 60"/>
                  <a:gd name="T35" fmla="*/ 11 h 63"/>
                  <a:gd name="T36" fmla="*/ 6 w 60"/>
                  <a:gd name="T37" fmla="*/ 13 h 63"/>
                  <a:gd name="T38" fmla="*/ 4 w 60"/>
                  <a:gd name="T39" fmla="*/ 18 h 63"/>
                  <a:gd name="T40" fmla="*/ 2 w 60"/>
                  <a:gd name="T41" fmla="*/ 21 h 63"/>
                  <a:gd name="T42" fmla="*/ 0 w 60"/>
                  <a:gd name="T43" fmla="*/ 25 h 63"/>
                  <a:gd name="T44" fmla="*/ 0 w 60"/>
                  <a:gd name="T45" fmla="*/ 30 h 63"/>
                  <a:gd name="T46" fmla="*/ 2 w 60"/>
                  <a:gd name="T47" fmla="*/ 36 h 63"/>
                  <a:gd name="T48" fmla="*/ 2 w 60"/>
                  <a:gd name="T49" fmla="*/ 36 h 63"/>
                  <a:gd name="T50" fmla="*/ 4 w 60"/>
                  <a:gd name="T51" fmla="*/ 41 h 63"/>
                  <a:gd name="T52" fmla="*/ 6 w 60"/>
                  <a:gd name="T53" fmla="*/ 46 h 63"/>
                  <a:gd name="T54" fmla="*/ 11 w 60"/>
                  <a:gd name="T55" fmla="*/ 52 h 63"/>
                  <a:gd name="T56" fmla="*/ 17 w 60"/>
                  <a:gd name="T57" fmla="*/ 55 h 63"/>
                  <a:gd name="T58" fmla="*/ 21 w 60"/>
                  <a:gd name="T59" fmla="*/ 56 h 63"/>
                  <a:gd name="T60" fmla="*/ 25 w 60"/>
                  <a:gd name="T61" fmla="*/ 58 h 63"/>
                  <a:gd name="T62" fmla="*/ 31 w 60"/>
                  <a:gd name="T63" fmla="*/ 59 h 63"/>
                  <a:gd name="T64" fmla="*/ 37 w 60"/>
                  <a:gd name="T65" fmla="*/ 58 h 63"/>
                  <a:gd name="T66" fmla="*/ 42 w 60"/>
                  <a:gd name="T67" fmla="*/ 56 h 63"/>
                  <a:gd name="T68" fmla="*/ 49 w 60"/>
                  <a:gd name="T69" fmla="*/ 53 h 63"/>
                  <a:gd name="T70" fmla="*/ 49 w 60"/>
                  <a:gd name="T71" fmla="*/ 53 h 6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60"/>
                  <a:gd name="T109" fmla="*/ 0 h 63"/>
                  <a:gd name="T110" fmla="*/ 60 w 60"/>
                  <a:gd name="T111" fmla="*/ 63 h 6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60" h="63">
                    <a:moveTo>
                      <a:pt x="49" y="57"/>
                    </a:moveTo>
                    <a:lnTo>
                      <a:pt x="49" y="57"/>
                    </a:lnTo>
                    <a:lnTo>
                      <a:pt x="53" y="51"/>
                    </a:lnTo>
                    <a:lnTo>
                      <a:pt x="57" y="45"/>
                    </a:lnTo>
                    <a:lnTo>
                      <a:pt x="59" y="36"/>
                    </a:lnTo>
                    <a:lnTo>
                      <a:pt x="60" y="31"/>
                    </a:lnTo>
                    <a:lnTo>
                      <a:pt x="60" y="27"/>
                    </a:lnTo>
                    <a:lnTo>
                      <a:pt x="59" y="22"/>
                    </a:lnTo>
                    <a:lnTo>
                      <a:pt x="57" y="18"/>
                    </a:lnTo>
                    <a:lnTo>
                      <a:pt x="53" y="13"/>
                    </a:lnTo>
                    <a:lnTo>
                      <a:pt x="50" y="9"/>
                    </a:lnTo>
                    <a:lnTo>
                      <a:pt x="43" y="4"/>
                    </a:lnTo>
                    <a:lnTo>
                      <a:pt x="37" y="0"/>
                    </a:lnTo>
                    <a:lnTo>
                      <a:pt x="30" y="2"/>
                    </a:lnTo>
                    <a:lnTo>
                      <a:pt x="23" y="3"/>
                    </a:lnTo>
                    <a:lnTo>
                      <a:pt x="16" y="6"/>
                    </a:lnTo>
                    <a:lnTo>
                      <a:pt x="9" y="12"/>
                    </a:lnTo>
                    <a:lnTo>
                      <a:pt x="6" y="14"/>
                    </a:lnTo>
                    <a:lnTo>
                      <a:pt x="4" y="19"/>
                    </a:lnTo>
                    <a:lnTo>
                      <a:pt x="2" y="22"/>
                    </a:lnTo>
                    <a:lnTo>
                      <a:pt x="0" y="27"/>
                    </a:lnTo>
                    <a:lnTo>
                      <a:pt x="0" y="32"/>
                    </a:lnTo>
                    <a:lnTo>
                      <a:pt x="2" y="38"/>
                    </a:lnTo>
                    <a:lnTo>
                      <a:pt x="4" y="44"/>
                    </a:lnTo>
                    <a:lnTo>
                      <a:pt x="6" y="49"/>
                    </a:lnTo>
                    <a:lnTo>
                      <a:pt x="11" y="55"/>
                    </a:lnTo>
                    <a:lnTo>
                      <a:pt x="17" y="59"/>
                    </a:lnTo>
                    <a:lnTo>
                      <a:pt x="21" y="60"/>
                    </a:lnTo>
                    <a:lnTo>
                      <a:pt x="25" y="62"/>
                    </a:lnTo>
                    <a:lnTo>
                      <a:pt x="31" y="63"/>
                    </a:lnTo>
                    <a:lnTo>
                      <a:pt x="37" y="62"/>
                    </a:lnTo>
                    <a:lnTo>
                      <a:pt x="42" y="60"/>
                    </a:lnTo>
                    <a:lnTo>
                      <a:pt x="49" y="57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8" name="Freeform 81"/>
              <p:cNvSpPr>
                <a:spLocks/>
              </p:cNvSpPr>
              <p:nvPr/>
            </p:nvSpPr>
            <p:spPr bwMode="auto">
              <a:xfrm>
                <a:off x="3755" y="2507"/>
                <a:ext cx="140" cy="93"/>
              </a:xfrm>
              <a:custGeom>
                <a:avLst/>
                <a:gdLst>
                  <a:gd name="T0" fmla="*/ 140 w 140"/>
                  <a:gd name="T1" fmla="*/ 0 h 99"/>
                  <a:gd name="T2" fmla="*/ 56 w 140"/>
                  <a:gd name="T3" fmla="*/ 22 h 99"/>
                  <a:gd name="T4" fmla="*/ 56 w 140"/>
                  <a:gd name="T5" fmla="*/ 22 h 99"/>
                  <a:gd name="T6" fmla="*/ 45 w 140"/>
                  <a:gd name="T7" fmla="*/ 23 h 99"/>
                  <a:gd name="T8" fmla="*/ 36 w 140"/>
                  <a:gd name="T9" fmla="*/ 25 h 99"/>
                  <a:gd name="T10" fmla="*/ 28 w 140"/>
                  <a:gd name="T11" fmla="*/ 29 h 99"/>
                  <a:gd name="T12" fmla="*/ 22 w 140"/>
                  <a:gd name="T13" fmla="*/ 33 h 99"/>
                  <a:gd name="T14" fmla="*/ 17 w 140"/>
                  <a:gd name="T15" fmla="*/ 38 h 99"/>
                  <a:gd name="T16" fmla="*/ 12 w 140"/>
                  <a:gd name="T17" fmla="*/ 42 h 99"/>
                  <a:gd name="T18" fmla="*/ 9 w 140"/>
                  <a:gd name="T19" fmla="*/ 48 h 99"/>
                  <a:gd name="T20" fmla="*/ 5 w 140"/>
                  <a:gd name="T21" fmla="*/ 54 h 99"/>
                  <a:gd name="T22" fmla="*/ 2 w 140"/>
                  <a:gd name="T23" fmla="*/ 65 h 99"/>
                  <a:gd name="T24" fmla="*/ 1 w 140"/>
                  <a:gd name="T25" fmla="*/ 74 h 99"/>
                  <a:gd name="T26" fmla="*/ 0 w 140"/>
                  <a:gd name="T27" fmla="*/ 84 h 99"/>
                  <a:gd name="T28" fmla="*/ 0 w 140"/>
                  <a:gd name="T29" fmla="*/ 84 h 99"/>
                  <a:gd name="T30" fmla="*/ 3 w 140"/>
                  <a:gd name="T31" fmla="*/ 87 h 99"/>
                  <a:gd name="T32" fmla="*/ 6 w 140"/>
                  <a:gd name="T33" fmla="*/ 90 h 99"/>
                  <a:gd name="T34" fmla="*/ 11 w 140"/>
                  <a:gd name="T35" fmla="*/ 92 h 99"/>
                  <a:gd name="T36" fmla="*/ 18 w 140"/>
                  <a:gd name="T37" fmla="*/ 93 h 99"/>
                  <a:gd name="T38" fmla="*/ 22 w 140"/>
                  <a:gd name="T39" fmla="*/ 93 h 99"/>
                  <a:gd name="T40" fmla="*/ 27 w 140"/>
                  <a:gd name="T41" fmla="*/ 93 h 99"/>
                  <a:gd name="T42" fmla="*/ 31 w 140"/>
                  <a:gd name="T43" fmla="*/ 91 h 99"/>
                  <a:gd name="T44" fmla="*/ 37 w 140"/>
                  <a:gd name="T45" fmla="*/ 89 h 99"/>
                  <a:gd name="T46" fmla="*/ 43 w 140"/>
                  <a:gd name="T47" fmla="*/ 85 h 99"/>
                  <a:gd name="T48" fmla="*/ 48 w 140"/>
                  <a:gd name="T49" fmla="*/ 81 h 99"/>
                  <a:gd name="T50" fmla="*/ 48 w 140"/>
                  <a:gd name="T51" fmla="*/ 81 h 99"/>
                  <a:gd name="T52" fmla="*/ 63 w 140"/>
                  <a:gd name="T53" fmla="*/ 72 h 99"/>
                  <a:gd name="T54" fmla="*/ 77 w 140"/>
                  <a:gd name="T55" fmla="*/ 63 h 99"/>
                  <a:gd name="T56" fmla="*/ 94 w 140"/>
                  <a:gd name="T57" fmla="*/ 51 h 99"/>
                  <a:gd name="T58" fmla="*/ 111 w 140"/>
                  <a:gd name="T59" fmla="*/ 38 h 99"/>
                  <a:gd name="T60" fmla="*/ 126 w 140"/>
                  <a:gd name="T61" fmla="*/ 24 h 99"/>
                  <a:gd name="T62" fmla="*/ 132 w 140"/>
                  <a:gd name="T63" fmla="*/ 18 h 99"/>
                  <a:gd name="T64" fmla="*/ 136 w 140"/>
                  <a:gd name="T65" fmla="*/ 12 h 99"/>
                  <a:gd name="T66" fmla="*/ 138 w 140"/>
                  <a:gd name="T67" fmla="*/ 6 h 99"/>
                  <a:gd name="T68" fmla="*/ 140 w 140"/>
                  <a:gd name="T69" fmla="*/ 0 h 99"/>
                  <a:gd name="T70" fmla="*/ 140 w 140"/>
                  <a:gd name="T71" fmla="*/ 0 h 9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40"/>
                  <a:gd name="T109" fmla="*/ 0 h 99"/>
                  <a:gd name="T110" fmla="*/ 140 w 140"/>
                  <a:gd name="T111" fmla="*/ 99 h 9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40" h="99">
                    <a:moveTo>
                      <a:pt x="140" y="0"/>
                    </a:moveTo>
                    <a:lnTo>
                      <a:pt x="56" y="23"/>
                    </a:lnTo>
                    <a:lnTo>
                      <a:pt x="45" y="24"/>
                    </a:lnTo>
                    <a:lnTo>
                      <a:pt x="36" y="27"/>
                    </a:lnTo>
                    <a:lnTo>
                      <a:pt x="28" y="31"/>
                    </a:lnTo>
                    <a:lnTo>
                      <a:pt x="22" y="35"/>
                    </a:lnTo>
                    <a:lnTo>
                      <a:pt x="17" y="40"/>
                    </a:lnTo>
                    <a:lnTo>
                      <a:pt x="12" y="45"/>
                    </a:lnTo>
                    <a:lnTo>
                      <a:pt x="9" y="51"/>
                    </a:lnTo>
                    <a:lnTo>
                      <a:pt x="5" y="58"/>
                    </a:lnTo>
                    <a:lnTo>
                      <a:pt x="2" y="69"/>
                    </a:lnTo>
                    <a:lnTo>
                      <a:pt x="1" y="79"/>
                    </a:lnTo>
                    <a:lnTo>
                      <a:pt x="0" y="89"/>
                    </a:lnTo>
                    <a:lnTo>
                      <a:pt x="3" y="93"/>
                    </a:lnTo>
                    <a:lnTo>
                      <a:pt x="6" y="96"/>
                    </a:lnTo>
                    <a:lnTo>
                      <a:pt x="11" y="98"/>
                    </a:lnTo>
                    <a:lnTo>
                      <a:pt x="18" y="99"/>
                    </a:lnTo>
                    <a:lnTo>
                      <a:pt x="22" y="99"/>
                    </a:lnTo>
                    <a:lnTo>
                      <a:pt x="27" y="99"/>
                    </a:lnTo>
                    <a:lnTo>
                      <a:pt x="31" y="97"/>
                    </a:lnTo>
                    <a:lnTo>
                      <a:pt x="37" y="95"/>
                    </a:lnTo>
                    <a:lnTo>
                      <a:pt x="43" y="90"/>
                    </a:lnTo>
                    <a:lnTo>
                      <a:pt x="48" y="86"/>
                    </a:lnTo>
                    <a:lnTo>
                      <a:pt x="63" y="77"/>
                    </a:lnTo>
                    <a:lnTo>
                      <a:pt x="77" y="67"/>
                    </a:lnTo>
                    <a:lnTo>
                      <a:pt x="94" y="54"/>
                    </a:lnTo>
                    <a:lnTo>
                      <a:pt x="111" y="40"/>
                    </a:lnTo>
                    <a:lnTo>
                      <a:pt x="126" y="26"/>
                    </a:lnTo>
                    <a:lnTo>
                      <a:pt x="132" y="19"/>
                    </a:lnTo>
                    <a:lnTo>
                      <a:pt x="136" y="13"/>
                    </a:lnTo>
                    <a:lnTo>
                      <a:pt x="138" y="6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69" name="Freeform 82"/>
              <p:cNvSpPr>
                <a:spLocks/>
              </p:cNvSpPr>
              <p:nvPr/>
            </p:nvSpPr>
            <p:spPr bwMode="auto">
              <a:xfrm>
                <a:off x="3869" y="1500"/>
                <a:ext cx="195" cy="311"/>
              </a:xfrm>
              <a:custGeom>
                <a:avLst/>
                <a:gdLst>
                  <a:gd name="T0" fmla="*/ 134 w 195"/>
                  <a:gd name="T1" fmla="*/ 311 h 333"/>
                  <a:gd name="T2" fmla="*/ 134 w 195"/>
                  <a:gd name="T3" fmla="*/ 311 h 333"/>
                  <a:gd name="T4" fmla="*/ 116 w 195"/>
                  <a:gd name="T5" fmla="*/ 298 h 333"/>
                  <a:gd name="T6" fmla="*/ 98 w 195"/>
                  <a:gd name="T7" fmla="*/ 284 h 333"/>
                  <a:gd name="T8" fmla="*/ 76 w 195"/>
                  <a:gd name="T9" fmla="*/ 265 h 333"/>
                  <a:gd name="T10" fmla="*/ 55 w 195"/>
                  <a:gd name="T11" fmla="*/ 246 h 333"/>
                  <a:gd name="T12" fmla="*/ 44 w 195"/>
                  <a:gd name="T13" fmla="*/ 233 h 333"/>
                  <a:gd name="T14" fmla="*/ 33 w 195"/>
                  <a:gd name="T15" fmla="*/ 222 h 333"/>
                  <a:gd name="T16" fmla="*/ 26 w 195"/>
                  <a:gd name="T17" fmla="*/ 210 h 333"/>
                  <a:gd name="T18" fmla="*/ 18 w 195"/>
                  <a:gd name="T19" fmla="*/ 198 h 333"/>
                  <a:gd name="T20" fmla="*/ 12 w 195"/>
                  <a:gd name="T21" fmla="*/ 187 h 333"/>
                  <a:gd name="T22" fmla="*/ 7 w 195"/>
                  <a:gd name="T23" fmla="*/ 175 h 333"/>
                  <a:gd name="T24" fmla="*/ 7 w 195"/>
                  <a:gd name="T25" fmla="*/ 175 h 333"/>
                  <a:gd name="T26" fmla="*/ 3 w 195"/>
                  <a:gd name="T27" fmla="*/ 152 h 333"/>
                  <a:gd name="T28" fmla="*/ 0 w 195"/>
                  <a:gd name="T29" fmla="*/ 134 h 333"/>
                  <a:gd name="T30" fmla="*/ 0 w 195"/>
                  <a:gd name="T31" fmla="*/ 125 h 333"/>
                  <a:gd name="T32" fmla="*/ 0 w 195"/>
                  <a:gd name="T33" fmla="*/ 118 h 333"/>
                  <a:gd name="T34" fmla="*/ 1 w 195"/>
                  <a:gd name="T35" fmla="*/ 109 h 333"/>
                  <a:gd name="T36" fmla="*/ 2 w 195"/>
                  <a:gd name="T37" fmla="*/ 101 h 333"/>
                  <a:gd name="T38" fmla="*/ 5 w 195"/>
                  <a:gd name="T39" fmla="*/ 93 h 333"/>
                  <a:gd name="T40" fmla="*/ 9 w 195"/>
                  <a:gd name="T41" fmla="*/ 85 h 333"/>
                  <a:gd name="T42" fmla="*/ 19 w 195"/>
                  <a:gd name="T43" fmla="*/ 67 h 333"/>
                  <a:gd name="T44" fmla="*/ 33 w 195"/>
                  <a:gd name="T45" fmla="*/ 47 h 333"/>
                  <a:gd name="T46" fmla="*/ 54 w 195"/>
                  <a:gd name="T47" fmla="*/ 22 h 333"/>
                  <a:gd name="T48" fmla="*/ 54 w 195"/>
                  <a:gd name="T49" fmla="*/ 22 h 333"/>
                  <a:gd name="T50" fmla="*/ 59 w 195"/>
                  <a:gd name="T51" fmla="*/ 16 h 333"/>
                  <a:gd name="T52" fmla="*/ 65 w 195"/>
                  <a:gd name="T53" fmla="*/ 10 h 333"/>
                  <a:gd name="T54" fmla="*/ 71 w 195"/>
                  <a:gd name="T55" fmla="*/ 7 h 333"/>
                  <a:gd name="T56" fmla="*/ 77 w 195"/>
                  <a:gd name="T57" fmla="*/ 4 h 333"/>
                  <a:gd name="T58" fmla="*/ 83 w 195"/>
                  <a:gd name="T59" fmla="*/ 2 h 333"/>
                  <a:gd name="T60" fmla="*/ 90 w 195"/>
                  <a:gd name="T61" fmla="*/ 1 h 333"/>
                  <a:gd name="T62" fmla="*/ 97 w 195"/>
                  <a:gd name="T63" fmla="*/ 0 h 333"/>
                  <a:gd name="T64" fmla="*/ 102 w 195"/>
                  <a:gd name="T65" fmla="*/ 1 h 333"/>
                  <a:gd name="T66" fmla="*/ 109 w 195"/>
                  <a:gd name="T67" fmla="*/ 2 h 333"/>
                  <a:gd name="T68" fmla="*/ 116 w 195"/>
                  <a:gd name="T69" fmla="*/ 6 h 333"/>
                  <a:gd name="T70" fmla="*/ 121 w 195"/>
                  <a:gd name="T71" fmla="*/ 8 h 333"/>
                  <a:gd name="T72" fmla="*/ 128 w 195"/>
                  <a:gd name="T73" fmla="*/ 11 h 333"/>
                  <a:gd name="T74" fmla="*/ 141 w 195"/>
                  <a:gd name="T75" fmla="*/ 21 h 333"/>
                  <a:gd name="T76" fmla="*/ 152 w 195"/>
                  <a:gd name="T77" fmla="*/ 34 h 333"/>
                  <a:gd name="T78" fmla="*/ 162 w 195"/>
                  <a:gd name="T79" fmla="*/ 49 h 333"/>
                  <a:gd name="T80" fmla="*/ 172 w 195"/>
                  <a:gd name="T81" fmla="*/ 64 h 333"/>
                  <a:gd name="T82" fmla="*/ 180 w 195"/>
                  <a:gd name="T83" fmla="*/ 82 h 333"/>
                  <a:gd name="T84" fmla="*/ 187 w 195"/>
                  <a:gd name="T85" fmla="*/ 102 h 333"/>
                  <a:gd name="T86" fmla="*/ 191 w 195"/>
                  <a:gd name="T87" fmla="*/ 123 h 333"/>
                  <a:gd name="T88" fmla="*/ 195 w 195"/>
                  <a:gd name="T89" fmla="*/ 144 h 333"/>
                  <a:gd name="T90" fmla="*/ 195 w 195"/>
                  <a:gd name="T91" fmla="*/ 167 h 333"/>
                  <a:gd name="T92" fmla="*/ 194 w 195"/>
                  <a:gd name="T93" fmla="*/ 190 h 333"/>
                  <a:gd name="T94" fmla="*/ 194 w 195"/>
                  <a:gd name="T95" fmla="*/ 190 h 333"/>
                  <a:gd name="T96" fmla="*/ 187 w 195"/>
                  <a:gd name="T97" fmla="*/ 230 h 333"/>
                  <a:gd name="T98" fmla="*/ 181 w 195"/>
                  <a:gd name="T99" fmla="*/ 260 h 333"/>
                  <a:gd name="T100" fmla="*/ 178 w 195"/>
                  <a:gd name="T101" fmla="*/ 272 h 333"/>
                  <a:gd name="T102" fmla="*/ 174 w 195"/>
                  <a:gd name="T103" fmla="*/ 281 h 333"/>
                  <a:gd name="T104" fmla="*/ 171 w 195"/>
                  <a:gd name="T105" fmla="*/ 290 h 333"/>
                  <a:gd name="T106" fmla="*/ 166 w 195"/>
                  <a:gd name="T107" fmla="*/ 296 h 333"/>
                  <a:gd name="T108" fmla="*/ 163 w 195"/>
                  <a:gd name="T109" fmla="*/ 301 h 333"/>
                  <a:gd name="T110" fmla="*/ 159 w 195"/>
                  <a:gd name="T111" fmla="*/ 304 h 333"/>
                  <a:gd name="T112" fmla="*/ 155 w 195"/>
                  <a:gd name="T113" fmla="*/ 307 h 333"/>
                  <a:gd name="T114" fmla="*/ 151 w 195"/>
                  <a:gd name="T115" fmla="*/ 308 h 333"/>
                  <a:gd name="T116" fmla="*/ 143 w 195"/>
                  <a:gd name="T117" fmla="*/ 311 h 333"/>
                  <a:gd name="T118" fmla="*/ 134 w 195"/>
                  <a:gd name="T119" fmla="*/ 311 h 333"/>
                  <a:gd name="T120" fmla="*/ 134 w 195"/>
                  <a:gd name="T121" fmla="*/ 311 h 333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95"/>
                  <a:gd name="T184" fmla="*/ 0 h 333"/>
                  <a:gd name="T185" fmla="*/ 195 w 195"/>
                  <a:gd name="T186" fmla="*/ 333 h 333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95" h="333">
                    <a:moveTo>
                      <a:pt x="134" y="333"/>
                    </a:moveTo>
                    <a:lnTo>
                      <a:pt x="134" y="333"/>
                    </a:lnTo>
                    <a:lnTo>
                      <a:pt x="116" y="319"/>
                    </a:lnTo>
                    <a:lnTo>
                      <a:pt x="98" y="304"/>
                    </a:lnTo>
                    <a:lnTo>
                      <a:pt x="76" y="284"/>
                    </a:lnTo>
                    <a:lnTo>
                      <a:pt x="55" y="263"/>
                    </a:lnTo>
                    <a:lnTo>
                      <a:pt x="44" y="250"/>
                    </a:lnTo>
                    <a:lnTo>
                      <a:pt x="33" y="238"/>
                    </a:lnTo>
                    <a:lnTo>
                      <a:pt x="26" y="225"/>
                    </a:lnTo>
                    <a:lnTo>
                      <a:pt x="18" y="212"/>
                    </a:lnTo>
                    <a:lnTo>
                      <a:pt x="12" y="200"/>
                    </a:lnTo>
                    <a:lnTo>
                      <a:pt x="7" y="187"/>
                    </a:lnTo>
                    <a:lnTo>
                      <a:pt x="3" y="163"/>
                    </a:lnTo>
                    <a:lnTo>
                      <a:pt x="0" y="144"/>
                    </a:lnTo>
                    <a:lnTo>
                      <a:pt x="0" y="134"/>
                    </a:lnTo>
                    <a:lnTo>
                      <a:pt x="0" y="126"/>
                    </a:lnTo>
                    <a:lnTo>
                      <a:pt x="1" y="117"/>
                    </a:lnTo>
                    <a:lnTo>
                      <a:pt x="2" y="108"/>
                    </a:lnTo>
                    <a:lnTo>
                      <a:pt x="5" y="100"/>
                    </a:lnTo>
                    <a:lnTo>
                      <a:pt x="9" y="91"/>
                    </a:lnTo>
                    <a:lnTo>
                      <a:pt x="19" y="72"/>
                    </a:lnTo>
                    <a:lnTo>
                      <a:pt x="33" y="50"/>
                    </a:lnTo>
                    <a:lnTo>
                      <a:pt x="54" y="24"/>
                    </a:lnTo>
                    <a:lnTo>
                      <a:pt x="59" y="17"/>
                    </a:lnTo>
                    <a:lnTo>
                      <a:pt x="65" y="11"/>
                    </a:lnTo>
                    <a:lnTo>
                      <a:pt x="71" y="7"/>
                    </a:lnTo>
                    <a:lnTo>
                      <a:pt x="77" y="4"/>
                    </a:lnTo>
                    <a:lnTo>
                      <a:pt x="83" y="2"/>
                    </a:lnTo>
                    <a:lnTo>
                      <a:pt x="90" y="1"/>
                    </a:lnTo>
                    <a:lnTo>
                      <a:pt x="97" y="0"/>
                    </a:lnTo>
                    <a:lnTo>
                      <a:pt x="102" y="1"/>
                    </a:lnTo>
                    <a:lnTo>
                      <a:pt x="109" y="2"/>
                    </a:lnTo>
                    <a:lnTo>
                      <a:pt x="116" y="6"/>
                    </a:lnTo>
                    <a:lnTo>
                      <a:pt x="121" y="9"/>
                    </a:lnTo>
                    <a:lnTo>
                      <a:pt x="128" y="12"/>
                    </a:lnTo>
                    <a:lnTo>
                      <a:pt x="141" y="22"/>
                    </a:lnTo>
                    <a:lnTo>
                      <a:pt x="152" y="36"/>
                    </a:lnTo>
                    <a:lnTo>
                      <a:pt x="162" y="52"/>
                    </a:lnTo>
                    <a:lnTo>
                      <a:pt x="172" y="69"/>
                    </a:lnTo>
                    <a:lnTo>
                      <a:pt x="180" y="88"/>
                    </a:lnTo>
                    <a:lnTo>
                      <a:pt x="187" y="109"/>
                    </a:lnTo>
                    <a:lnTo>
                      <a:pt x="191" y="132"/>
                    </a:lnTo>
                    <a:lnTo>
                      <a:pt x="195" y="154"/>
                    </a:lnTo>
                    <a:lnTo>
                      <a:pt x="195" y="179"/>
                    </a:lnTo>
                    <a:lnTo>
                      <a:pt x="194" y="203"/>
                    </a:lnTo>
                    <a:lnTo>
                      <a:pt x="187" y="246"/>
                    </a:lnTo>
                    <a:lnTo>
                      <a:pt x="181" y="278"/>
                    </a:lnTo>
                    <a:lnTo>
                      <a:pt x="178" y="291"/>
                    </a:lnTo>
                    <a:lnTo>
                      <a:pt x="174" y="301"/>
                    </a:lnTo>
                    <a:lnTo>
                      <a:pt x="171" y="310"/>
                    </a:lnTo>
                    <a:lnTo>
                      <a:pt x="166" y="317"/>
                    </a:lnTo>
                    <a:lnTo>
                      <a:pt x="163" y="322"/>
                    </a:lnTo>
                    <a:lnTo>
                      <a:pt x="159" y="326"/>
                    </a:lnTo>
                    <a:lnTo>
                      <a:pt x="155" y="329"/>
                    </a:lnTo>
                    <a:lnTo>
                      <a:pt x="151" y="330"/>
                    </a:lnTo>
                    <a:lnTo>
                      <a:pt x="143" y="333"/>
                    </a:lnTo>
                    <a:lnTo>
                      <a:pt x="134" y="333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0" name="Freeform 83"/>
              <p:cNvSpPr>
                <a:spLocks/>
              </p:cNvSpPr>
              <p:nvPr/>
            </p:nvSpPr>
            <p:spPr bwMode="auto">
              <a:xfrm>
                <a:off x="3243" y="2359"/>
                <a:ext cx="233" cy="212"/>
              </a:xfrm>
              <a:custGeom>
                <a:avLst/>
                <a:gdLst>
                  <a:gd name="T0" fmla="*/ 0 w 233"/>
                  <a:gd name="T1" fmla="*/ 18 h 226"/>
                  <a:gd name="T2" fmla="*/ 0 w 233"/>
                  <a:gd name="T3" fmla="*/ 18 h 226"/>
                  <a:gd name="T4" fmla="*/ 13 w 233"/>
                  <a:gd name="T5" fmla="*/ 41 h 226"/>
                  <a:gd name="T6" fmla="*/ 30 w 233"/>
                  <a:gd name="T7" fmla="*/ 66 h 226"/>
                  <a:gd name="T8" fmla="*/ 51 w 233"/>
                  <a:gd name="T9" fmla="*/ 96 h 226"/>
                  <a:gd name="T10" fmla="*/ 64 w 233"/>
                  <a:gd name="T11" fmla="*/ 112 h 226"/>
                  <a:gd name="T12" fmla="*/ 77 w 233"/>
                  <a:gd name="T13" fmla="*/ 128 h 226"/>
                  <a:gd name="T14" fmla="*/ 92 w 233"/>
                  <a:gd name="T15" fmla="*/ 143 h 226"/>
                  <a:gd name="T16" fmla="*/ 108 w 233"/>
                  <a:gd name="T17" fmla="*/ 159 h 226"/>
                  <a:gd name="T18" fmla="*/ 125 w 233"/>
                  <a:gd name="T19" fmla="*/ 174 h 226"/>
                  <a:gd name="T20" fmla="*/ 143 w 233"/>
                  <a:gd name="T21" fmla="*/ 188 h 226"/>
                  <a:gd name="T22" fmla="*/ 161 w 233"/>
                  <a:gd name="T23" fmla="*/ 200 h 226"/>
                  <a:gd name="T24" fmla="*/ 180 w 233"/>
                  <a:gd name="T25" fmla="*/ 211 h 226"/>
                  <a:gd name="T26" fmla="*/ 180 w 233"/>
                  <a:gd name="T27" fmla="*/ 211 h 226"/>
                  <a:gd name="T28" fmla="*/ 183 w 233"/>
                  <a:gd name="T29" fmla="*/ 211 h 226"/>
                  <a:gd name="T30" fmla="*/ 191 w 233"/>
                  <a:gd name="T31" fmla="*/ 212 h 226"/>
                  <a:gd name="T32" fmla="*/ 203 w 233"/>
                  <a:gd name="T33" fmla="*/ 212 h 226"/>
                  <a:gd name="T34" fmla="*/ 208 w 233"/>
                  <a:gd name="T35" fmla="*/ 211 h 226"/>
                  <a:gd name="T36" fmla="*/ 214 w 233"/>
                  <a:gd name="T37" fmla="*/ 210 h 226"/>
                  <a:gd name="T38" fmla="*/ 220 w 233"/>
                  <a:gd name="T39" fmla="*/ 206 h 226"/>
                  <a:gd name="T40" fmla="*/ 224 w 233"/>
                  <a:gd name="T41" fmla="*/ 204 h 226"/>
                  <a:gd name="T42" fmla="*/ 229 w 233"/>
                  <a:gd name="T43" fmla="*/ 198 h 226"/>
                  <a:gd name="T44" fmla="*/ 232 w 233"/>
                  <a:gd name="T45" fmla="*/ 191 h 226"/>
                  <a:gd name="T46" fmla="*/ 233 w 233"/>
                  <a:gd name="T47" fmla="*/ 183 h 226"/>
                  <a:gd name="T48" fmla="*/ 233 w 233"/>
                  <a:gd name="T49" fmla="*/ 173 h 226"/>
                  <a:gd name="T50" fmla="*/ 231 w 233"/>
                  <a:gd name="T51" fmla="*/ 161 h 226"/>
                  <a:gd name="T52" fmla="*/ 226 w 233"/>
                  <a:gd name="T53" fmla="*/ 146 h 226"/>
                  <a:gd name="T54" fmla="*/ 226 w 233"/>
                  <a:gd name="T55" fmla="*/ 146 h 226"/>
                  <a:gd name="T56" fmla="*/ 205 w 233"/>
                  <a:gd name="T57" fmla="*/ 129 h 226"/>
                  <a:gd name="T58" fmla="*/ 182 w 233"/>
                  <a:gd name="T59" fmla="*/ 108 h 226"/>
                  <a:gd name="T60" fmla="*/ 153 w 233"/>
                  <a:gd name="T61" fmla="*/ 84 h 226"/>
                  <a:gd name="T62" fmla="*/ 120 w 233"/>
                  <a:gd name="T63" fmla="*/ 59 h 226"/>
                  <a:gd name="T64" fmla="*/ 86 w 233"/>
                  <a:gd name="T65" fmla="*/ 37 h 226"/>
                  <a:gd name="T66" fmla="*/ 71 w 233"/>
                  <a:gd name="T67" fmla="*/ 25 h 226"/>
                  <a:gd name="T68" fmla="*/ 55 w 233"/>
                  <a:gd name="T69" fmla="*/ 15 h 226"/>
                  <a:gd name="T70" fmla="*/ 39 w 233"/>
                  <a:gd name="T71" fmla="*/ 7 h 226"/>
                  <a:gd name="T72" fmla="*/ 26 w 233"/>
                  <a:gd name="T73" fmla="*/ 0 h 226"/>
                  <a:gd name="T74" fmla="*/ 26 w 233"/>
                  <a:gd name="T75" fmla="*/ 0 h 226"/>
                  <a:gd name="T76" fmla="*/ 22 w 233"/>
                  <a:gd name="T77" fmla="*/ 0 h 226"/>
                  <a:gd name="T78" fmla="*/ 18 w 233"/>
                  <a:gd name="T79" fmla="*/ 0 h 226"/>
                  <a:gd name="T80" fmla="*/ 13 w 233"/>
                  <a:gd name="T81" fmla="*/ 1 h 226"/>
                  <a:gd name="T82" fmla="*/ 9 w 233"/>
                  <a:gd name="T83" fmla="*/ 4 h 226"/>
                  <a:gd name="T84" fmla="*/ 4 w 233"/>
                  <a:gd name="T85" fmla="*/ 7 h 226"/>
                  <a:gd name="T86" fmla="*/ 2 w 233"/>
                  <a:gd name="T87" fmla="*/ 12 h 226"/>
                  <a:gd name="T88" fmla="*/ 0 w 233"/>
                  <a:gd name="T89" fmla="*/ 18 h 226"/>
                  <a:gd name="T90" fmla="*/ 0 w 233"/>
                  <a:gd name="T91" fmla="*/ 18 h 22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33"/>
                  <a:gd name="T139" fmla="*/ 0 h 226"/>
                  <a:gd name="T140" fmla="*/ 233 w 233"/>
                  <a:gd name="T141" fmla="*/ 226 h 22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33" h="226">
                    <a:moveTo>
                      <a:pt x="0" y="19"/>
                    </a:moveTo>
                    <a:lnTo>
                      <a:pt x="0" y="19"/>
                    </a:lnTo>
                    <a:lnTo>
                      <a:pt x="13" y="44"/>
                    </a:lnTo>
                    <a:lnTo>
                      <a:pt x="30" y="70"/>
                    </a:lnTo>
                    <a:lnTo>
                      <a:pt x="51" y="102"/>
                    </a:lnTo>
                    <a:lnTo>
                      <a:pt x="64" y="119"/>
                    </a:lnTo>
                    <a:lnTo>
                      <a:pt x="77" y="136"/>
                    </a:lnTo>
                    <a:lnTo>
                      <a:pt x="92" y="152"/>
                    </a:lnTo>
                    <a:lnTo>
                      <a:pt x="108" y="169"/>
                    </a:lnTo>
                    <a:lnTo>
                      <a:pt x="125" y="185"/>
                    </a:lnTo>
                    <a:lnTo>
                      <a:pt x="143" y="200"/>
                    </a:lnTo>
                    <a:lnTo>
                      <a:pt x="161" y="213"/>
                    </a:lnTo>
                    <a:lnTo>
                      <a:pt x="180" y="225"/>
                    </a:lnTo>
                    <a:lnTo>
                      <a:pt x="183" y="225"/>
                    </a:lnTo>
                    <a:lnTo>
                      <a:pt x="191" y="226"/>
                    </a:lnTo>
                    <a:lnTo>
                      <a:pt x="203" y="226"/>
                    </a:lnTo>
                    <a:lnTo>
                      <a:pt x="208" y="225"/>
                    </a:lnTo>
                    <a:lnTo>
                      <a:pt x="214" y="224"/>
                    </a:lnTo>
                    <a:lnTo>
                      <a:pt x="220" y="220"/>
                    </a:lnTo>
                    <a:lnTo>
                      <a:pt x="224" y="217"/>
                    </a:lnTo>
                    <a:lnTo>
                      <a:pt x="229" y="211"/>
                    </a:lnTo>
                    <a:lnTo>
                      <a:pt x="232" y="204"/>
                    </a:lnTo>
                    <a:lnTo>
                      <a:pt x="233" y="195"/>
                    </a:lnTo>
                    <a:lnTo>
                      <a:pt x="233" y="184"/>
                    </a:lnTo>
                    <a:lnTo>
                      <a:pt x="231" y="172"/>
                    </a:lnTo>
                    <a:lnTo>
                      <a:pt x="226" y="156"/>
                    </a:lnTo>
                    <a:lnTo>
                      <a:pt x="205" y="137"/>
                    </a:lnTo>
                    <a:lnTo>
                      <a:pt x="182" y="115"/>
                    </a:lnTo>
                    <a:lnTo>
                      <a:pt x="153" y="90"/>
                    </a:lnTo>
                    <a:lnTo>
                      <a:pt x="120" y="63"/>
                    </a:lnTo>
                    <a:lnTo>
                      <a:pt x="86" y="39"/>
                    </a:lnTo>
                    <a:lnTo>
                      <a:pt x="71" y="27"/>
                    </a:lnTo>
                    <a:lnTo>
                      <a:pt x="55" y="16"/>
                    </a:lnTo>
                    <a:lnTo>
                      <a:pt x="39" y="7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3" y="1"/>
                    </a:lnTo>
                    <a:lnTo>
                      <a:pt x="9" y="4"/>
                    </a:lnTo>
                    <a:lnTo>
                      <a:pt x="4" y="7"/>
                    </a:lnTo>
                    <a:lnTo>
                      <a:pt x="2" y="13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1" name="Freeform 84"/>
              <p:cNvSpPr>
                <a:spLocks/>
              </p:cNvSpPr>
              <p:nvPr/>
            </p:nvSpPr>
            <p:spPr bwMode="auto">
              <a:xfrm>
                <a:off x="3319" y="2095"/>
                <a:ext cx="225" cy="166"/>
              </a:xfrm>
              <a:custGeom>
                <a:avLst/>
                <a:gdLst>
                  <a:gd name="T0" fmla="*/ 0 w 225"/>
                  <a:gd name="T1" fmla="*/ 116 h 178"/>
                  <a:gd name="T2" fmla="*/ 0 w 225"/>
                  <a:gd name="T3" fmla="*/ 116 h 178"/>
                  <a:gd name="T4" fmla="*/ 4 w 225"/>
                  <a:gd name="T5" fmla="*/ 107 h 178"/>
                  <a:gd name="T6" fmla="*/ 12 w 225"/>
                  <a:gd name="T7" fmla="*/ 87 h 178"/>
                  <a:gd name="T8" fmla="*/ 17 w 225"/>
                  <a:gd name="T9" fmla="*/ 73 h 178"/>
                  <a:gd name="T10" fmla="*/ 25 w 225"/>
                  <a:gd name="T11" fmla="*/ 59 h 178"/>
                  <a:gd name="T12" fmla="*/ 34 w 225"/>
                  <a:gd name="T13" fmla="*/ 44 h 178"/>
                  <a:gd name="T14" fmla="*/ 45 w 225"/>
                  <a:gd name="T15" fmla="*/ 32 h 178"/>
                  <a:gd name="T16" fmla="*/ 58 w 225"/>
                  <a:gd name="T17" fmla="*/ 19 h 178"/>
                  <a:gd name="T18" fmla="*/ 65 w 225"/>
                  <a:gd name="T19" fmla="*/ 14 h 178"/>
                  <a:gd name="T20" fmla="*/ 71 w 225"/>
                  <a:gd name="T21" fmla="*/ 9 h 178"/>
                  <a:gd name="T22" fmla="*/ 79 w 225"/>
                  <a:gd name="T23" fmla="*/ 7 h 178"/>
                  <a:gd name="T24" fmla="*/ 87 w 225"/>
                  <a:gd name="T25" fmla="*/ 3 h 178"/>
                  <a:gd name="T26" fmla="*/ 96 w 225"/>
                  <a:gd name="T27" fmla="*/ 1 h 178"/>
                  <a:gd name="T28" fmla="*/ 105 w 225"/>
                  <a:gd name="T29" fmla="*/ 0 h 178"/>
                  <a:gd name="T30" fmla="*/ 114 w 225"/>
                  <a:gd name="T31" fmla="*/ 0 h 178"/>
                  <a:gd name="T32" fmla="*/ 124 w 225"/>
                  <a:gd name="T33" fmla="*/ 2 h 178"/>
                  <a:gd name="T34" fmla="*/ 135 w 225"/>
                  <a:gd name="T35" fmla="*/ 6 h 178"/>
                  <a:gd name="T36" fmla="*/ 145 w 225"/>
                  <a:gd name="T37" fmla="*/ 9 h 178"/>
                  <a:gd name="T38" fmla="*/ 156 w 225"/>
                  <a:gd name="T39" fmla="*/ 15 h 178"/>
                  <a:gd name="T40" fmla="*/ 168 w 225"/>
                  <a:gd name="T41" fmla="*/ 22 h 178"/>
                  <a:gd name="T42" fmla="*/ 180 w 225"/>
                  <a:gd name="T43" fmla="*/ 32 h 178"/>
                  <a:gd name="T44" fmla="*/ 192 w 225"/>
                  <a:gd name="T45" fmla="*/ 42 h 178"/>
                  <a:gd name="T46" fmla="*/ 192 w 225"/>
                  <a:gd name="T47" fmla="*/ 42 h 178"/>
                  <a:gd name="T48" fmla="*/ 197 w 225"/>
                  <a:gd name="T49" fmla="*/ 48 h 178"/>
                  <a:gd name="T50" fmla="*/ 207 w 225"/>
                  <a:gd name="T51" fmla="*/ 61 h 178"/>
                  <a:gd name="T52" fmla="*/ 211 w 225"/>
                  <a:gd name="T53" fmla="*/ 71 h 178"/>
                  <a:gd name="T54" fmla="*/ 217 w 225"/>
                  <a:gd name="T55" fmla="*/ 81 h 178"/>
                  <a:gd name="T56" fmla="*/ 221 w 225"/>
                  <a:gd name="T57" fmla="*/ 91 h 178"/>
                  <a:gd name="T58" fmla="*/ 224 w 225"/>
                  <a:gd name="T59" fmla="*/ 104 h 178"/>
                  <a:gd name="T60" fmla="*/ 225 w 225"/>
                  <a:gd name="T61" fmla="*/ 115 h 178"/>
                  <a:gd name="T62" fmla="*/ 224 w 225"/>
                  <a:gd name="T63" fmla="*/ 120 h 178"/>
                  <a:gd name="T64" fmla="*/ 222 w 225"/>
                  <a:gd name="T65" fmla="*/ 126 h 178"/>
                  <a:gd name="T66" fmla="*/ 220 w 225"/>
                  <a:gd name="T67" fmla="*/ 131 h 178"/>
                  <a:gd name="T68" fmla="*/ 217 w 225"/>
                  <a:gd name="T69" fmla="*/ 137 h 178"/>
                  <a:gd name="T70" fmla="*/ 213 w 225"/>
                  <a:gd name="T71" fmla="*/ 141 h 178"/>
                  <a:gd name="T72" fmla="*/ 208 w 225"/>
                  <a:gd name="T73" fmla="*/ 146 h 178"/>
                  <a:gd name="T74" fmla="*/ 202 w 225"/>
                  <a:gd name="T75" fmla="*/ 150 h 178"/>
                  <a:gd name="T76" fmla="*/ 195 w 225"/>
                  <a:gd name="T77" fmla="*/ 154 h 178"/>
                  <a:gd name="T78" fmla="*/ 186 w 225"/>
                  <a:gd name="T79" fmla="*/ 158 h 178"/>
                  <a:gd name="T80" fmla="*/ 177 w 225"/>
                  <a:gd name="T81" fmla="*/ 160 h 178"/>
                  <a:gd name="T82" fmla="*/ 166 w 225"/>
                  <a:gd name="T83" fmla="*/ 163 h 178"/>
                  <a:gd name="T84" fmla="*/ 154 w 225"/>
                  <a:gd name="T85" fmla="*/ 165 h 178"/>
                  <a:gd name="T86" fmla="*/ 140 w 225"/>
                  <a:gd name="T87" fmla="*/ 166 h 178"/>
                  <a:gd name="T88" fmla="*/ 124 w 225"/>
                  <a:gd name="T89" fmla="*/ 166 h 178"/>
                  <a:gd name="T90" fmla="*/ 124 w 225"/>
                  <a:gd name="T91" fmla="*/ 166 h 178"/>
                  <a:gd name="T92" fmla="*/ 107 w 225"/>
                  <a:gd name="T93" fmla="*/ 166 h 178"/>
                  <a:gd name="T94" fmla="*/ 89 w 225"/>
                  <a:gd name="T95" fmla="*/ 164 h 178"/>
                  <a:gd name="T96" fmla="*/ 68 w 225"/>
                  <a:gd name="T97" fmla="*/ 161 h 178"/>
                  <a:gd name="T98" fmla="*/ 58 w 225"/>
                  <a:gd name="T99" fmla="*/ 158 h 178"/>
                  <a:gd name="T100" fmla="*/ 47 w 225"/>
                  <a:gd name="T101" fmla="*/ 155 h 178"/>
                  <a:gd name="T102" fmla="*/ 36 w 225"/>
                  <a:gd name="T103" fmla="*/ 150 h 178"/>
                  <a:gd name="T104" fmla="*/ 26 w 225"/>
                  <a:gd name="T105" fmla="*/ 146 h 178"/>
                  <a:gd name="T106" fmla="*/ 17 w 225"/>
                  <a:gd name="T107" fmla="*/ 140 h 178"/>
                  <a:gd name="T108" fmla="*/ 10 w 225"/>
                  <a:gd name="T109" fmla="*/ 132 h 178"/>
                  <a:gd name="T110" fmla="*/ 5 w 225"/>
                  <a:gd name="T111" fmla="*/ 124 h 178"/>
                  <a:gd name="T112" fmla="*/ 0 w 225"/>
                  <a:gd name="T113" fmla="*/ 116 h 178"/>
                  <a:gd name="T114" fmla="*/ 0 w 225"/>
                  <a:gd name="T115" fmla="*/ 116 h 178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25"/>
                  <a:gd name="T175" fmla="*/ 0 h 178"/>
                  <a:gd name="T176" fmla="*/ 225 w 225"/>
                  <a:gd name="T177" fmla="*/ 178 h 178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25" h="178">
                    <a:moveTo>
                      <a:pt x="0" y="124"/>
                    </a:moveTo>
                    <a:lnTo>
                      <a:pt x="0" y="124"/>
                    </a:lnTo>
                    <a:lnTo>
                      <a:pt x="4" y="115"/>
                    </a:lnTo>
                    <a:lnTo>
                      <a:pt x="12" y="93"/>
                    </a:lnTo>
                    <a:lnTo>
                      <a:pt x="17" y="78"/>
                    </a:lnTo>
                    <a:lnTo>
                      <a:pt x="25" y="63"/>
                    </a:lnTo>
                    <a:lnTo>
                      <a:pt x="34" y="47"/>
                    </a:lnTo>
                    <a:lnTo>
                      <a:pt x="45" y="34"/>
                    </a:lnTo>
                    <a:lnTo>
                      <a:pt x="58" y="20"/>
                    </a:lnTo>
                    <a:lnTo>
                      <a:pt x="65" y="15"/>
                    </a:lnTo>
                    <a:lnTo>
                      <a:pt x="71" y="10"/>
                    </a:lnTo>
                    <a:lnTo>
                      <a:pt x="79" y="7"/>
                    </a:lnTo>
                    <a:lnTo>
                      <a:pt x="87" y="3"/>
                    </a:lnTo>
                    <a:lnTo>
                      <a:pt x="96" y="1"/>
                    </a:lnTo>
                    <a:lnTo>
                      <a:pt x="105" y="0"/>
                    </a:lnTo>
                    <a:lnTo>
                      <a:pt x="114" y="0"/>
                    </a:lnTo>
                    <a:lnTo>
                      <a:pt x="124" y="2"/>
                    </a:lnTo>
                    <a:lnTo>
                      <a:pt x="135" y="6"/>
                    </a:lnTo>
                    <a:lnTo>
                      <a:pt x="145" y="10"/>
                    </a:lnTo>
                    <a:lnTo>
                      <a:pt x="156" y="16"/>
                    </a:lnTo>
                    <a:lnTo>
                      <a:pt x="168" y="24"/>
                    </a:lnTo>
                    <a:lnTo>
                      <a:pt x="180" y="34"/>
                    </a:lnTo>
                    <a:lnTo>
                      <a:pt x="192" y="45"/>
                    </a:lnTo>
                    <a:lnTo>
                      <a:pt x="197" y="51"/>
                    </a:lnTo>
                    <a:lnTo>
                      <a:pt x="207" y="65"/>
                    </a:lnTo>
                    <a:lnTo>
                      <a:pt x="211" y="76"/>
                    </a:lnTo>
                    <a:lnTo>
                      <a:pt x="217" y="87"/>
                    </a:lnTo>
                    <a:lnTo>
                      <a:pt x="221" y="98"/>
                    </a:lnTo>
                    <a:lnTo>
                      <a:pt x="224" y="111"/>
                    </a:lnTo>
                    <a:lnTo>
                      <a:pt x="225" y="123"/>
                    </a:lnTo>
                    <a:lnTo>
                      <a:pt x="224" y="129"/>
                    </a:lnTo>
                    <a:lnTo>
                      <a:pt x="222" y="135"/>
                    </a:lnTo>
                    <a:lnTo>
                      <a:pt x="220" y="141"/>
                    </a:lnTo>
                    <a:lnTo>
                      <a:pt x="217" y="147"/>
                    </a:lnTo>
                    <a:lnTo>
                      <a:pt x="213" y="151"/>
                    </a:lnTo>
                    <a:lnTo>
                      <a:pt x="208" y="157"/>
                    </a:lnTo>
                    <a:lnTo>
                      <a:pt x="202" y="161"/>
                    </a:lnTo>
                    <a:lnTo>
                      <a:pt x="195" y="165"/>
                    </a:lnTo>
                    <a:lnTo>
                      <a:pt x="186" y="169"/>
                    </a:lnTo>
                    <a:lnTo>
                      <a:pt x="177" y="172"/>
                    </a:lnTo>
                    <a:lnTo>
                      <a:pt x="166" y="175"/>
                    </a:lnTo>
                    <a:lnTo>
                      <a:pt x="154" y="177"/>
                    </a:lnTo>
                    <a:lnTo>
                      <a:pt x="140" y="178"/>
                    </a:lnTo>
                    <a:lnTo>
                      <a:pt x="124" y="178"/>
                    </a:lnTo>
                    <a:lnTo>
                      <a:pt x="107" y="178"/>
                    </a:lnTo>
                    <a:lnTo>
                      <a:pt x="89" y="176"/>
                    </a:lnTo>
                    <a:lnTo>
                      <a:pt x="68" y="173"/>
                    </a:lnTo>
                    <a:lnTo>
                      <a:pt x="58" y="169"/>
                    </a:lnTo>
                    <a:lnTo>
                      <a:pt x="47" y="166"/>
                    </a:lnTo>
                    <a:lnTo>
                      <a:pt x="36" y="161"/>
                    </a:lnTo>
                    <a:lnTo>
                      <a:pt x="26" y="157"/>
                    </a:lnTo>
                    <a:lnTo>
                      <a:pt x="17" y="150"/>
                    </a:lnTo>
                    <a:lnTo>
                      <a:pt x="10" y="142"/>
                    </a:lnTo>
                    <a:lnTo>
                      <a:pt x="5" y="133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2" name="Freeform 85"/>
              <p:cNvSpPr>
                <a:spLocks/>
              </p:cNvSpPr>
              <p:nvPr/>
            </p:nvSpPr>
            <p:spPr bwMode="auto">
              <a:xfrm>
                <a:off x="3764" y="2225"/>
                <a:ext cx="172" cy="152"/>
              </a:xfrm>
              <a:custGeom>
                <a:avLst/>
                <a:gdLst>
                  <a:gd name="T0" fmla="*/ 0 w 172"/>
                  <a:gd name="T1" fmla="*/ 119 h 163"/>
                  <a:gd name="T2" fmla="*/ 0 w 172"/>
                  <a:gd name="T3" fmla="*/ 119 h 163"/>
                  <a:gd name="T4" fmla="*/ 15 w 172"/>
                  <a:gd name="T5" fmla="*/ 99 h 163"/>
                  <a:gd name="T6" fmla="*/ 34 w 172"/>
                  <a:gd name="T7" fmla="*/ 76 h 163"/>
                  <a:gd name="T8" fmla="*/ 56 w 172"/>
                  <a:gd name="T9" fmla="*/ 53 h 163"/>
                  <a:gd name="T10" fmla="*/ 68 w 172"/>
                  <a:gd name="T11" fmla="*/ 41 h 163"/>
                  <a:gd name="T12" fmla="*/ 82 w 172"/>
                  <a:gd name="T13" fmla="*/ 31 h 163"/>
                  <a:gd name="T14" fmla="*/ 96 w 172"/>
                  <a:gd name="T15" fmla="*/ 20 h 163"/>
                  <a:gd name="T16" fmla="*/ 109 w 172"/>
                  <a:gd name="T17" fmla="*/ 11 h 163"/>
                  <a:gd name="T18" fmla="*/ 123 w 172"/>
                  <a:gd name="T19" fmla="*/ 5 h 163"/>
                  <a:gd name="T20" fmla="*/ 136 w 172"/>
                  <a:gd name="T21" fmla="*/ 1 h 163"/>
                  <a:gd name="T22" fmla="*/ 143 w 172"/>
                  <a:gd name="T23" fmla="*/ 0 h 163"/>
                  <a:gd name="T24" fmla="*/ 150 w 172"/>
                  <a:gd name="T25" fmla="*/ 0 h 163"/>
                  <a:gd name="T26" fmla="*/ 156 w 172"/>
                  <a:gd name="T27" fmla="*/ 0 h 163"/>
                  <a:gd name="T28" fmla="*/ 162 w 172"/>
                  <a:gd name="T29" fmla="*/ 2 h 163"/>
                  <a:gd name="T30" fmla="*/ 162 w 172"/>
                  <a:gd name="T31" fmla="*/ 2 h 163"/>
                  <a:gd name="T32" fmla="*/ 164 w 172"/>
                  <a:gd name="T33" fmla="*/ 5 h 163"/>
                  <a:gd name="T34" fmla="*/ 168 w 172"/>
                  <a:gd name="T35" fmla="*/ 15 h 163"/>
                  <a:gd name="T36" fmla="*/ 171 w 172"/>
                  <a:gd name="T37" fmla="*/ 29 h 163"/>
                  <a:gd name="T38" fmla="*/ 172 w 172"/>
                  <a:gd name="T39" fmla="*/ 37 h 163"/>
                  <a:gd name="T40" fmla="*/ 172 w 172"/>
                  <a:gd name="T41" fmla="*/ 48 h 163"/>
                  <a:gd name="T42" fmla="*/ 172 w 172"/>
                  <a:gd name="T43" fmla="*/ 57 h 163"/>
                  <a:gd name="T44" fmla="*/ 170 w 172"/>
                  <a:gd name="T45" fmla="*/ 66 h 163"/>
                  <a:gd name="T46" fmla="*/ 167 w 172"/>
                  <a:gd name="T47" fmla="*/ 76 h 163"/>
                  <a:gd name="T48" fmla="*/ 161 w 172"/>
                  <a:gd name="T49" fmla="*/ 87 h 163"/>
                  <a:gd name="T50" fmla="*/ 153 w 172"/>
                  <a:gd name="T51" fmla="*/ 97 h 163"/>
                  <a:gd name="T52" fmla="*/ 143 w 172"/>
                  <a:gd name="T53" fmla="*/ 107 h 163"/>
                  <a:gd name="T54" fmla="*/ 131 w 172"/>
                  <a:gd name="T55" fmla="*/ 116 h 163"/>
                  <a:gd name="T56" fmla="*/ 115 w 172"/>
                  <a:gd name="T57" fmla="*/ 125 h 163"/>
                  <a:gd name="T58" fmla="*/ 115 w 172"/>
                  <a:gd name="T59" fmla="*/ 125 h 163"/>
                  <a:gd name="T60" fmla="*/ 111 w 172"/>
                  <a:gd name="T61" fmla="*/ 127 h 163"/>
                  <a:gd name="T62" fmla="*/ 100 w 172"/>
                  <a:gd name="T63" fmla="*/ 133 h 163"/>
                  <a:gd name="T64" fmla="*/ 84 w 172"/>
                  <a:gd name="T65" fmla="*/ 142 h 163"/>
                  <a:gd name="T66" fmla="*/ 75 w 172"/>
                  <a:gd name="T67" fmla="*/ 146 h 163"/>
                  <a:gd name="T68" fmla="*/ 65 w 172"/>
                  <a:gd name="T69" fmla="*/ 149 h 163"/>
                  <a:gd name="T70" fmla="*/ 56 w 172"/>
                  <a:gd name="T71" fmla="*/ 151 h 163"/>
                  <a:gd name="T72" fmla="*/ 46 w 172"/>
                  <a:gd name="T73" fmla="*/ 152 h 163"/>
                  <a:gd name="T74" fmla="*/ 36 w 172"/>
                  <a:gd name="T75" fmla="*/ 152 h 163"/>
                  <a:gd name="T76" fmla="*/ 27 w 172"/>
                  <a:gd name="T77" fmla="*/ 150 h 163"/>
                  <a:gd name="T78" fmla="*/ 19 w 172"/>
                  <a:gd name="T79" fmla="*/ 146 h 163"/>
                  <a:gd name="T80" fmla="*/ 14 w 172"/>
                  <a:gd name="T81" fmla="*/ 144 h 163"/>
                  <a:gd name="T82" fmla="*/ 11 w 172"/>
                  <a:gd name="T83" fmla="*/ 141 h 163"/>
                  <a:gd name="T84" fmla="*/ 8 w 172"/>
                  <a:gd name="T85" fmla="*/ 136 h 163"/>
                  <a:gd name="T86" fmla="*/ 4 w 172"/>
                  <a:gd name="T87" fmla="*/ 131 h 163"/>
                  <a:gd name="T88" fmla="*/ 0 w 172"/>
                  <a:gd name="T89" fmla="*/ 119 h 163"/>
                  <a:gd name="T90" fmla="*/ 0 w 172"/>
                  <a:gd name="T91" fmla="*/ 119 h 16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72"/>
                  <a:gd name="T139" fmla="*/ 0 h 163"/>
                  <a:gd name="T140" fmla="*/ 172 w 172"/>
                  <a:gd name="T141" fmla="*/ 163 h 163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72" h="163">
                    <a:moveTo>
                      <a:pt x="0" y="128"/>
                    </a:moveTo>
                    <a:lnTo>
                      <a:pt x="0" y="128"/>
                    </a:lnTo>
                    <a:lnTo>
                      <a:pt x="15" y="106"/>
                    </a:lnTo>
                    <a:lnTo>
                      <a:pt x="34" y="82"/>
                    </a:lnTo>
                    <a:lnTo>
                      <a:pt x="56" y="57"/>
                    </a:lnTo>
                    <a:lnTo>
                      <a:pt x="68" y="44"/>
                    </a:lnTo>
                    <a:lnTo>
                      <a:pt x="82" y="33"/>
                    </a:lnTo>
                    <a:lnTo>
                      <a:pt x="96" y="21"/>
                    </a:lnTo>
                    <a:lnTo>
                      <a:pt x="109" y="12"/>
                    </a:lnTo>
                    <a:lnTo>
                      <a:pt x="123" y="5"/>
                    </a:lnTo>
                    <a:lnTo>
                      <a:pt x="136" y="1"/>
                    </a:lnTo>
                    <a:lnTo>
                      <a:pt x="143" y="0"/>
                    </a:lnTo>
                    <a:lnTo>
                      <a:pt x="150" y="0"/>
                    </a:lnTo>
                    <a:lnTo>
                      <a:pt x="156" y="0"/>
                    </a:lnTo>
                    <a:lnTo>
                      <a:pt x="162" y="2"/>
                    </a:lnTo>
                    <a:lnTo>
                      <a:pt x="164" y="5"/>
                    </a:lnTo>
                    <a:lnTo>
                      <a:pt x="168" y="16"/>
                    </a:lnTo>
                    <a:lnTo>
                      <a:pt x="171" y="31"/>
                    </a:lnTo>
                    <a:lnTo>
                      <a:pt x="172" y="40"/>
                    </a:lnTo>
                    <a:lnTo>
                      <a:pt x="172" y="51"/>
                    </a:lnTo>
                    <a:lnTo>
                      <a:pt x="172" y="61"/>
                    </a:lnTo>
                    <a:lnTo>
                      <a:pt x="170" y="71"/>
                    </a:lnTo>
                    <a:lnTo>
                      <a:pt x="167" y="82"/>
                    </a:lnTo>
                    <a:lnTo>
                      <a:pt x="161" y="93"/>
                    </a:lnTo>
                    <a:lnTo>
                      <a:pt x="153" y="104"/>
                    </a:lnTo>
                    <a:lnTo>
                      <a:pt x="143" y="115"/>
                    </a:lnTo>
                    <a:lnTo>
                      <a:pt x="131" y="124"/>
                    </a:lnTo>
                    <a:lnTo>
                      <a:pt x="115" y="134"/>
                    </a:lnTo>
                    <a:lnTo>
                      <a:pt x="111" y="136"/>
                    </a:lnTo>
                    <a:lnTo>
                      <a:pt x="100" y="143"/>
                    </a:lnTo>
                    <a:lnTo>
                      <a:pt x="84" y="152"/>
                    </a:lnTo>
                    <a:lnTo>
                      <a:pt x="75" y="157"/>
                    </a:lnTo>
                    <a:lnTo>
                      <a:pt x="65" y="160"/>
                    </a:lnTo>
                    <a:lnTo>
                      <a:pt x="56" y="162"/>
                    </a:lnTo>
                    <a:lnTo>
                      <a:pt x="46" y="163"/>
                    </a:lnTo>
                    <a:lnTo>
                      <a:pt x="36" y="163"/>
                    </a:lnTo>
                    <a:lnTo>
                      <a:pt x="27" y="161"/>
                    </a:lnTo>
                    <a:lnTo>
                      <a:pt x="19" y="157"/>
                    </a:lnTo>
                    <a:lnTo>
                      <a:pt x="14" y="154"/>
                    </a:lnTo>
                    <a:lnTo>
                      <a:pt x="11" y="151"/>
                    </a:lnTo>
                    <a:lnTo>
                      <a:pt x="8" y="146"/>
                    </a:lnTo>
                    <a:lnTo>
                      <a:pt x="4" y="141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3" name="Freeform 86"/>
              <p:cNvSpPr>
                <a:spLocks/>
              </p:cNvSpPr>
              <p:nvPr/>
            </p:nvSpPr>
            <p:spPr bwMode="auto">
              <a:xfrm>
                <a:off x="3960" y="2211"/>
                <a:ext cx="55" cy="57"/>
              </a:xfrm>
              <a:custGeom>
                <a:avLst/>
                <a:gdLst>
                  <a:gd name="T0" fmla="*/ 28 w 55"/>
                  <a:gd name="T1" fmla="*/ 0 h 60"/>
                  <a:gd name="T2" fmla="*/ 28 w 55"/>
                  <a:gd name="T3" fmla="*/ 0 h 60"/>
                  <a:gd name="T4" fmla="*/ 37 w 55"/>
                  <a:gd name="T5" fmla="*/ 5 h 60"/>
                  <a:gd name="T6" fmla="*/ 45 w 55"/>
                  <a:gd name="T7" fmla="*/ 11 h 60"/>
                  <a:gd name="T8" fmla="*/ 48 w 55"/>
                  <a:gd name="T9" fmla="*/ 14 h 60"/>
                  <a:gd name="T10" fmla="*/ 52 w 55"/>
                  <a:gd name="T11" fmla="*/ 17 h 60"/>
                  <a:gd name="T12" fmla="*/ 54 w 55"/>
                  <a:gd name="T13" fmla="*/ 22 h 60"/>
                  <a:gd name="T14" fmla="*/ 55 w 55"/>
                  <a:gd name="T15" fmla="*/ 26 h 60"/>
                  <a:gd name="T16" fmla="*/ 54 w 55"/>
                  <a:gd name="T17" fmla="*/ 31 h 60"/>
                  <a:gd name="T18" fmla="*/ 53 w 55"/>
                  <a:gd name="T19" fmla="*/ 35 h 60"/>
                  <a:gd name="T20" fmla="*/ 48 w 55"/>
                  <a:gd name="T21" fmla="*/ 41 h 60"/>
                  <a:gd name="T22" fmla="*/ 43 w 55"/>
                  <a:gd name="T23" fmla="*/ 47 h 60"/>
                  <a:gd name="T24" fmla="*/ 34 w 55"/>
                  <a:gd name="T25" fmla="*/ 51 h 60"/>
                  <a:gd name="T26" fmla="*/ 22 w 55"/>
                  <a:gd name="T27" fmla="*/ 57 h 60"/>
                  <a:gd name="T28" fmla="*/ 22 w 55"/>
                  <a:gd name="T29" fmla="*/ 57 h 60"/>
                  <a:gd name="T30" fmla="*/ 18 w 55"/>
                  <a:gd name="T31" fmla="*/ 55 h 60"/>
                  <a:gd name="T32" fmla="*/ 13 w 55"/>
                  <a:gd name="T33" fmla="*/ 51 h 60"/>
                  <a:gd name="T34" fmla="*/ 9 w 55"/>
                  <a:gd name="T35" fmla="*/ 48 h 60"/>
                  <a:gd name="T36" fmla="*/ 4 w 55"/>
                  <a:gd name="T37" fmla="*/ 43 h 60"/>
                  <a:gd name="T38" fmla="*/ 1 w 55"/>
                  <a:gd name="T39" fmla="*/ 38 h 60"/>
                  <a:gd name="T40" fmla="*/ 1 w 55"/>
                  <a:gd name="T41" fmla="*/ 34 h 60"/>
                  <a:gd name="T42" fmla="*/ 0 w 55"/>
                  <a:gd name="T43" fmla="*/ 30 h 60"/>
                  <a:gd name="T44" fmla="*/ 1 w 55"/>
                  <a:gd name="T45" fmla="*/ 27 h 60"/>
                  <a:gd name="T46" fmla="*/ 2 w 55"/>
                  <a:gd name="T47" fmla="*/ 23 h 60"/>
                  <a:gd name="T48" fmla="*/ 2 w 55"/>
                  <a:gd name="T49" fmla="*/ 23 h 60"/>
                  <a:gd name="T50" fmla="*/ 3 w 55"/>
                  <a:gd name="T51" fmla="*/ 20 h 60"/>
                  <a:gd name="T52" fmla="*/ 7 w 55"/>
                  <a:gd name="T53" fmla="*/ 12 h 60"/>
                  <a:gd name="T54" fmla="*/ 11 w 55"/>
                  <a:gd name="T55" fmla="*/ 8 h 60"/>
                  <a:gd name="T56" fmla="*/ 16 w 55"/>
                  <a:gd name="T57" fmla="*/ 5 h 60"/>
                  <a:gd name="T58" fmla="*/ 21 w 55"/>
                  <a:gd name="T59" fmla="*/ 1 h 60"/>
                  <a:gd name="T60" fmla="*/ 28 w 55"/>
                  <a:gd name="T61" fmla="*/ 0 h 60"/>
                  <a:gd name="T62" fmla="*/ 28 w 55"/>
                  <a:gd name="T63" fmla="*/ 0 h 6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55"/>
                  <a:gd name="T97" fmla="*/ 0 h 60"/>
                  <a:gd name="T98" fmla="*/ 55 w 55"/>
                  <a:gd name="T99" fmla="*/ 60 h 6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55" h="60">
                    <a:moveTo>
                      <a:pt x="28" y="0"/>
                    </a:moveTo>
                    <a:lnTo>
                      <a:pt x="28" y="0"/>
                    </a:lnTo>
                    <a:lnTo>
                      <a:pt x="37" y="5"/>
                    </a:lnTo>
                    <a:lnTo>
                      <a:pt x="45" y="12"/>
                    </a:lnTo>
                    <a:lnTo>
                      <a:pt x="48" y="15"/>
                    </a:lnTo>
                    <a:lnTo>
                      <a:pt x="52" y="18"/>
                    </a:lnTo>
                    <a:lnTo>
                      <a:pt x="54" y="23"/>
                    </a:lnTo>
                    <a:lnTo>
                      <a:pt x="55" y="27"/>
                    </a:lnTo>
                    <a:lnTo>
                      <a:pt x="54" y="33"/>
                    </a:lnTo>
                    <a:lnTo>
                      <a:pt x="53" y="37"/>
                    </a:lnTo>
                    <a:lnTo>
                      <a:pt x="48" y="43"/>
                    </a:lnTo>
                    <a:lnTo>
                      <a:pt x="43" y="49"/>
                    </a:lnTo>
                    <a:lnTo>
                      <a:pt x="34" y="54"/>
                    </a:lnTo>
                    <a:lnTo>
                      <a:pt x="22" y="60"/>
                    </a:lnTo>
                    <a:lnTo>
                      <a:pt x="18" y="58"/>
                    </a:lnTo>
                    <a:lnTo>
                      <a:pt x="13" y="54"/>
                    </a:lnTo>
                    <a:lnTo>
                      <a:pt x="9" y="51"/>
                    </a:lnTo>
                    <a:lnTo>
                      <a:pt x="4" y="45"/>
                    </a:lnTo>
                    <a:lnTo>
                      <a:pt x="1" y="40"/>
                    </a:lnTo>
                    <a:lnTo>
                      <a:pt x="1" y="36"/>
                    </a:lnTo>
                    <a:lnTo>
                      <a:pt x="0" y="32"/>
                    </a:lnTo>
                    <a:lnTo>
                      <a:pt x="1" y="28"/>
                    </a:lnTo>
                    <a:lnTo>
                      <a:pt x="2" y="24"/>
                    </a:lnTo>
                    <a:lnTo>
                      <a:pt x="3" y="21"/>
                    </a:lnTo>
                    <a:lnTo>
                      <a:pt x="7" y="13"/>
                    </a:lnTo>
                    <a:lnTo>
                      <a:pt x="11" y="8"/>
                    </a:lnTo>
                    <a:lnTo>
                      <a:pt x="16" y="5"/>
                    </a:lnTo>
                    <a:lnTo>
                      <a:pt x="21" y="1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4" name="Freeform 87"/>
              <p:cNvSpPr>
                <a:spLocks/>
              </p:cNvSpPr>
              <p:nvPr/>
            </p:nvSpPr>
            <p:spPr bwMode="auto">
              <a:xfrm>
                <a:off x="3891" y="2021"/>
                <a:ext cx="86" cy="88"/>
              </a:xfrm>
              <a:custGeom>
                <a:avLst/>
                <a:gdLst>
                  <a:gd name="T0" fmla="*/ 45 w 86"/>
                  <a:gd name="T1" fmla="*/ 88 h 95"/>
                  <a:gd name="T2" fmla="*/ 45 w 86"/>
                  <a:gd name="T3" fmla="*/ 88 h 95"/>
                  <a:gd name="T4" fmla="*/ 50 w 86"/>
                  <a:gd name="T5" fmla="*/ 86 h 95"/>
                  <a:gd name="T6" fmla="*/ 59 w 86"/>
                  <a:gd name="T7" fmla="*/ 81 h 95"/>
                  <a:gd name="T8" fmla="*/ 70 w 86"/>
                  <a:gd name="T9" fmla="*/ 73 h 95"/>
                  <a:gd name="T10" fmla="*/ 76 w 86"/>
                  <a:gd name="T11" fmla="*/ 68 h 95"/>
                  <a:gd name="T12" fmla="*/ 80 w 86"/>
                  <a:gd name="T13" fmla="*/ 63 h 95"/>
                  <a:gd name="T14" fmla="*/ 84 w 86"/>
                  <a:gd name="T15" fmla="*/ 57 h 95"/>
                  <a:gd name="T16" fmla="*/ 86 w 86"/>
                  <a:gd name="T17" fmla="*/ 49 h 95"/>
                  <a:gd name="T18" fmla="*/ 85 w 86"/>
                  <a:gd name="T19" fmla="*/ 43 h 95"/>
                  <a:gd name="T20" fmla="*/ 82 w 86"/>
                  <a:gd name="T21" fmla="*/ 34 h 95"/>
                  <a:gd name="T22" fmla="*/ 77 w 86"/>
                  <a:gd name="T23" fmla="*/ 26 h 95"/>
                  <a:gd name="T24" fmla="*/ 68 w 86"/>
                  <a:gd name="T25" fmla="*/ 18 h 95"/>
                  <a:gd name="T26" fmla="*/ 55 w 86"/>
                  <a:gd name="T27" fmla="*/ 9 h 95"/>
                  <a:gd name="T28" fmla="*/ 37 w 86"/>
                  <a:gd name="T29" fmla="*/ 0 h 95"/>
                  <a:gd name="T30" fmla="*/ 37 w 86"/>
                  <a:gd name="T31" fmla="*/ 0 h 95"/>
                  <a:gd name="T32" fmla="*/ 31 w 86"/>
                  <a:gd name="T33" fmla="*/ 2 h 95"/>
                  <a:gd name="T34" fmla="*/ 23 w 86"/>
                  <a:gd name="T35" fmla="*/ 6 h 95"/>
                  <a:gd name="T36" fmla="*/ 15 w 86"/>
                  <a:gd name="T37" fmla="*/ 9 h 95"/>
                  <a:gd name="T38" fmla="*/ 10 w 86"/>
                  <a:gd name="T39" fmla="*/ 13 h 95"/>
                  <a:gd name="T40" fmla="*/ 7 w 86"/>
                  <a:gd name="T41" fmla="*/ 17 h 95"/>
                  <a:gd name="T42" fmla="*/ 4 w 86"/>
                  <a:gd name="T43" fmla="*/ 21 h 95"/>
                  <a:gd name="T44" fmla="*/ 2 w 86"/>
                  <a:gd name="T45" fmla="*/ 26 h 95"/>
                  <a:gd name="T46" fmla="*/ 1 w 86"/>
                  <a:gd name="T47" fmla="*/ 31 h 95"/>
                  <a:gd name="T48" fmla="*/ 0 w 86"/>
                  <a:gd name="T49" fmla="*/ 38 h 95"/>
                  <a:gd name="T50" fmla="*/ 1 w 86"/>
                  <a:gd name="T51" fmla="*/ 45 h 95"/>
                  <a:gd name="T52" fmla="*/ 5 w 86"/>
                  <a:gd name="T53" fmla="*/ 53 h 95"/>
                  <a:gd name="T54" fmla="*/ 5 w 86"/>
                  <a:gd name="T55" fmla="*/ 53 h 95"/>
                  <a:gd name="T56" fmla="*/ 7 w 86"/>
                  <a:gd name="T57" fmla="*/ 57 h 95"/>
                  <a:gd name="T58" fmla="*/ 9 w 86"/>
                  <a:gd name="T59" fmla="*/ 62 h 95"/>
                  <a:gd name="T60" fmla="*/ 14 w 86"/>
                  <a:gd name="T61" fmla="*/ 67 h 95"/>
                  <a:gd name="T62" fmla="*/ 19 w 86"/>
                  <a:gd name="T63" fmla="*/ 73 h 95"/>
                  <a:gd name="T64" fmla="*/ 26 w 86"/>
                  <a:gd name="T65" fmla="*/ 80 h 95"/>
                  <a:gd name="T66" fmla="*/ 35 w 86"/>
                  <a:gd name="T67" fmla="*/ 83 h 95"/>
                  <a:gd name="T68" fmla="*/ 45 w 86"/>
                  <a:gd name="T69" fmla="*/ 88 h 95"/>
                  <a:gd name="T70" fmla="*/ 45 w 86"/>
                  <a:gd name="T71" fmla="*/ 88 h 9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6"/>
                  <a:gd name="T109" fmla="*/ 0 h 95"/>
                  <a:gd name="T110" fmla="*/ 86 w 86"/>
                  <a:gd name="T111" fmla="*/ 95 h 9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6" h="95">
                    <a:moveTo>
                      <a:pt x="45" y="95"/>
                    </a:moveTo>
                    <a:lnTo>
                      <a:pt x="45" y="95"/>
                    </a:lnTo>
                    <a:lnTo>
                      <a:pt x="50" y="93"/>
                    </a:lnTo>
                    <a:lnTo>
                      <a:pt x="59" y="87"/>
                    </a:lnTo>
                    <a:lnTo>
                      <a:pt x="70" y="79"/>
                    </a:lnTo>
                    <a:lnTo>
                      <a:pt x="76" y="73"/>
                    </a:lnTo>
                    <a:lnTo>
                      <a:pt x="80" y="68"/>
                    </a:lnTo>
                    <a:lnTo>
                      <a:pt x="84" y="61"/>
                    </a:lnTo>
                    <a:lnTo>
                      <a:pt x="86" y="53"/>
                    </a:lnTo>
                    <a:lnTo>
                      <a:pt x="85" y="46"/>
                    </a:lnTo>
                    <a:lnTo>
                      <a:pt x="82" y="37"/>
                    </a:lnTo>
                    <a:lnTo>
                      <a:pt x="77" y="28"/>
                    </a:lnTo>
                    <a:lnTo>
                      <a:pt x="68" y="19"/>
                    </a:lnTo>
                    <a:lnTo>
                      <a:pt x="55" y="1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23" y="6"/>
                    </a:lnTo>
                    <a:lnTo>
                      <a:pt x="15" y="10"/>
                    </a:lnTo>
                    <a:lnTo>
                      <a:pt x="10" y="14"/>
                    </a:lnTo>
                    <a:lnTo>
                      <a:pt x="7" y="18"/>
                    </a:lnTo>
                    <a:lnTo>
                      <a:pt x="4" y="23"/>
                    </a:lnTo>
                    <a:lnTo>
                      <a:pt x="2" y="28"/>
                    </a:lnTo>
                    <a:lnTo>
                      <a:pt x="1" y="34"/>
                    </a:lnTo>
                    <a:lnTo>
                      <a:pt x="0" y="41"/>
                    </a:lnTo>
                    <a:lnTo>
                      <a:pt x="1" y="49"/>
                    </a:lnTo>
                    <a:lnTo>
                      <a:pt x="5" y="57"/>
                    </a:lnTo>
                    <a:lnTo>
                      <a:pt x="7" y="61"/>
                    </a:lnTo>
                    <a:lnTo>
                      <a:pt x="9" y="67"/>
                    </a:lnTo>
                    <a:lnTo>
                      <a:pt x="14" y="72"/>
                    </a:lnTo>
                    <a:lnTo>
                      <a:pt x="19" y="79"/>
                    </a:lnTo>
                    <a:lnTo>
                      <a:pt x="26" y="86"/>
                    </a:lnTo>
                    <a:lnTo>
                      <a:pt x="35" y="90"/>
                    </a:lnTo>
                    <a:lnTo>
                      <a:pt x="45" y="95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5" name="Freeform 88"/>
              <p:cNvSpPr>
                <a:spLocks/>
              </p:cNvSpPr>
              <p:nvPr/>
            </p:nvSpPr>
            <p:spPr bwMode="auto">
              <a:xfrm>
                <a:off x="4067" y="2082"/>
                <a:ext cx="75" cy="179"/>
              </a:xfrm>
              <a:custGeom>
                <a:avLst/>
                <a:gdLst>
                  <a:gd name="T0" fmla="*/ 31 w 75"/>
                  <a:gd name="T1" fmla="*/ 169 h 191"/>
                  <a:gd name="T2" fmla="*/ 31 w 75"/>
                  <a:gd name="T3" fmla="*/ 169 h 191"/>
                  <a:gd name="T4" fmla="*/ 42 w 75"/>
                  <a:gd name="T5" fmla="*/ 146 h 191"/>
                  <a:gd name="T6" fmla="*/ 52 w 75"/>
                  <a:gd name="T7" fmla="*/ 125 h 191"/>
                  <a:gd name="T8" fmla="*/ 62 w 75"/>
                  <a:gd name="T9" fmla="*/ 97 h 191"/>
                  <a:gd name="T10" fmla="*/ 67 w 75"/>
                  <a:gd name="T11" fmla="*/ 83 h 191"/>
                  <a:gd name="T12" fmla="*/ 71 w 75"/>
                  <a:gd name="T13" fmla="*/ 68 h 191"/>
                  <a:gd name="T14" fmla="*/ 73 w 75"/>
                  <a:gd name="T15" fmla="*/ 54 h 191"/>
                  <a:gd name="T16" fmla="*/ 75 w 75"/>
                  <a:gd name="T17" fmla="*/ 41 h 191"/>
                  <a:gd name="T18" fmla="*/ 73 w 75"/>
                  <a:gd name="T19" fmla="*/ 28 h 191"/>
                  <a:gd name="T20" fmla="*/ 71 w 75"/>
                  <a:gd name="T21" fmla="*/ 18 h 191"/>
                  <a:gd name="T22" fmla="*/ 69 w 75"/>
                  <a:gd name="T23" fmla="*/ 12 h 191"/>
                  <a:gd name="T24" fmla="*/ 65 w 75"/>
                  <a:gd name="T25" fmla="*/ 7 h 191"/>
                  <a:gd name="T26" fmla="*/ 62 w 75"/>
                  <a:gd name="T27" fmla="*/ 4 h 191"/>
                  <a:gd name="T28" fmla="*/ 58 w 75"/>
                  <a:gd name="T29" fmla="*/ 0 h 191"/>
                  <a:gd name="T30" fmla="*/ 58 w 75"/>
                  <a:gd name="T31" fmla="*/ 0 h 191"/>
                  <a:gd name="T32" fmla="*/ 58 w 75"/>
                  <a:gd name="T33" fmla="*/ 0 h 191"/>
                  <a:gd name="T34" fmla="*/ 54 w 75"/>
                  <a:gd name="T35" fmla="*/ 2 h 191"/>
                  <a:gd name="T36" fmla="*/ 50 w 75"/>
                  <a:gd name="T37" fmla="*/ 6 h 191"/>
                  <a:gd name="T38" fmla="*/ 43 w 75"/>
                  <a:gd name="T39" fmla="*/ 18 h 191"/>
                  <a:gd name="T40" fmla="*/ 34 w 75"/>
                  <a:gd name="T41" fmla="*/ 37 h 191"/>
                  <a:gd name="T42" fmla="*/ 25 w 75"/>
                  <a:gd name="T43" fmla="*/ 65 h 191"/>
                  <a:gd name="T44" fmla="*/ 14 w 75"/>
                  <a:gd name="T45" fmla="*/ 106 h 191"/>
                  <a:gd name="T46" fmla="*/ 0 w 75"/>
                  <a:gd name="T47" fmla="*/ 161 h 191"/>
                  <a:gd name="T48" fmla="*/ 0 w 75"/>
                  <a:gd name="T49" fmla="*/ 161 h 191"/>
                  <a:gd name="T50" fmla="*/ 2 w 75"/>
                  <a:gd name="T51" fmla="*/ 167 h 191"/>
                  <a:gd name="T52" fmla="*/ 3 w 75"/>
                  <a:gd name="T53" fmla="*/ 171 h 191"/>
                  <a:gd name="T54" fmla="*/ 7 w 75"/>
                  <a:gd name="T55" fmla="*/ 175 h 191"/>
                  <a:gd name="T56" fmla="*/ 10 w 75"/>
                  <a:gd name="T57" fmla="*/ 178 h 191"/>
                  <a:gd name="T58" fmla="*/ 12 w 75"/>
                  <a:gd name="T59" fmla="*/ 179 h 191"/>
                  <a:gd name="T60" fmla="*/ 16 w 75"/>
                  <a:gd name="T61" fmla="*/ 179 h 191"/>
                  <a:gd name="T62" fmla="*/ 19 w 75"/>
                  <a:gd name="T63" fmla="*/ 178 h 191"/>
                  <a:gd name="T64" fmla="*/ 23 w 75"/>
                  <a:gd name="T65" fmla="*/ 176 h 191"/>
                  <a:gd name="T66" fmla="*/ 26 w 75"/>
                  <a:gd name="T67" fmla="*/ 173 h 191"/>
                  <a:gd name="T68" fmla="*/ 31 w 75"/>
                  <a:gd name="T69" fmla="*/ 169 h 191"/>
                  <a:gd name="T70" fmla="*/ 31 w 75"/>
                  <a:gd name="T71" fmla="*/ 169 h 19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5"/>
                  <a:gd name="T109" fmla="*/ 0 h 191"/>
                  <a:gd name="T110" fmla="*/ 75 w 75"/>
                  <a:gd name="T111" fmla="*/ 191 h 191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5" h="191">
                    <a:moveTo>
                      <a:pt x="31" y="180"/>
                    </a:moveTo>
                    <a:lnTo>
                      <a:pt x="31" y="180"/>
                    </a:lnTo>
                    <a:lnTo>
                      <a:pt x="42" y="156"/>
                    </a:lnTo>
                    <a:lnTo>
                      <a:pt x="52" y="133"/>
                    </a:lnTo>
                    <a:lnTo>
                      <a:pt x="62" y="103"/>
                    </a:lnTo>
                    <a:lnTo>
                      <a:pt x="67" y="89"/>
                    </a:lnTo>
                    <a:lnTo>
                      <a:pt x="71" y="73"/>
                    </a:lnTo>
                    <a:lnTo>
                      <a:pt x="73" y="58"/>
                    </a:lnTo>
                    <a:lnTo>
                      <a:pt x="75" y="44"/>
                    </a:lnTo>
                    <a:lnTo>
                      <a:pt x="73" y="30"/>
                    </a:lnTo>
                    <a:lnTo>
                      <a:pt x="71" y="19"/>
                    </a:lnTo>
                    <a:lnTo>
                      <a:pt x="69" y="13"/>
                    </a:lnTo>
                    <a:lnTo>
                      <a:pt x="65" y="7"/>
                    </a:lnTo>
                    <a:lnTo>
                      <a:pt x="62" y="4"/>
                    </a:lnTo>
                    <a:lnTo>
                      <a:pt x="58" y="0"/>
                    </a:lnTo>
                    <a:lnTo>
                      <a:pt x="54" y="2"/>
                    </a:lnTo>
                    <a:lnTo>
                      <a:pt x="50" y="6"/>
                    </a:lnTo>
                    <a:lnTo>
                      <a:pt x="43" y="19"/>
                    </a:lnTo>
                    <a:lnTo>
                      <a:pt x="34" y="39"/>
                    </a:lnTo>
                    <a:lnTo>
                      <a:pt x="25" y="69"/>
                    </a:lnTo>
                    <a:lnTo>
                      <a:pt x="14" y="113"/>
                    </a:lnTo>
                    <a:lnTo>
                      <a:pt x="0" y="172"/>
                    </a:lnTo>
                    <a:lnTo>
                      <a:pt x="2" y="178"/>
                    </a:lnTo>
                    <a:lnTo>
                      <a:pt x="3" y="182"/>
                    </a:lnTo>
                    <a:lnTo>
                      <a:pt x="7" y="187"/>
                    </a:lnTo>
                    <a:lnTo>
                      <a:pt x="10" y="190"/>
                    </a:lnTo>
                    <a:lnTo>
                      <a:pt x="12" y="191"/>
                    </a:lnTo>
                    <a:lnTo>
                      <a:pt x="16" y="191"/>
                    </a:lnTo>
                    <a:lnTo>
                      <a:pt x="19" y="190"/>
                    </a:lnTo>
                    <a:lnTo>
                      <a:pt x="23" y="188"/>
                    </a:lnTo>
                    <a:lnTo>
                      <a:pt x="26" y="185"/>
                    </a:lnTo>
                    <a:lnTo>
                      <a:pt x="31" y="180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6" name="Freeform 89"/>
              <p:cNvSpPr>
                <a:spLocks/>
              </p:cNvSpPr>
              <p:nvPr/>
            </p:nvSpPr>
            <p:spPr bwMode="auto">
              <a:xfrm>
                <a:off x="3257" y="1690"/>
                <a:ext cx="185" cy="279"/>
              </a:xfrm>
              <a:custGeom>
                <a:avLst/>
                <a:gdLst>
                  <a:gd name="T0" fmla="*/ 52 w 185"/>
                  <a:gd name="T1" fmla="*/ 279 h 298"/>
                  <a:gd name="T2" fmla="*/ 52 w 185"/>
                  <a:gd name="T3" fmla="*/ 279 h 298"/>
                  <a:gd name="T4" fmla="*/ 61 w 185"/>
                  <a:gd name="T5" fmla="*/ 272 h 298"/>
                  <a:gd name="T6" fmla="*/ 86 w 185"/>
                  <a:gd name="T7" fmla="*/ 257 h 298"/>
                  <a:gd name="T8" fmla="*/ 102 w 185"/>
                  <a:gd name="T9" fmla="*/ 246 h 298"/>
                  <a:gd name="T10" fmla="*/ 118 w 185"/>
                  <a:gd name="T11" fmla="*/ 233 h 298"/>
                  <a:gd name="T12" fmla="*/ 134 w 185"/>
                  <a:gd name="T13" fmla="*/ 219 h 298"/>
                  <a:gd name="T14" fmla="*/ 149 w 185"/>
                  <a:gd name="T15" fmla="*/ 203 h 298"/>
                  <a:gd name="T16" fmla="*/ 164 w 185"/>
                  <a:gd name="T17" fmla="*/ 184 h 298"/>
                  <a:gd name="T18" fmla="*/ 169 w 185"/>
                  <a:gd name="T19" fmla="*/ 175 h 298"/>
                  <a:gd name="T20" fmla="*/ 175 w 185"/>
                  <a:gd name="T21" fmla="*/ 166 h 298"/>
                  <a:gd name="T22" fmla="*/ 180 w 185"/>
                  <a:gd name="T23" fmla="*/ 156 h 298"/>
                  <a:gd name="T24" fmla="*/ 183 w 185"/>
                  <a:gd name="T25" fmla="*/ 146 h 298"/>
                  <a:gd name="T26" fmla="*/ 185 w 185"/>
                  <a:gd name="T27" fmla="*/ 135 h 298"/>
                  <a:gd name="T28" fmla="*/ 185 w 185"/>
                  <a:gd name="T29" fmla="*/ 125 h 298"/>
                  <a:gd name="T30" fmla="*/ 185 w 185"/>
                  <a:gd name="T31" fmla="*/ 114 h 298"/>
                  <a:gd name="T32" fmla="*/ 184 w 185"/>
                  <a:gd name="T33" fmla="*/ 104 h 298"/>
                  <a:gd name="T34" fmla="*/ 181 w 185"/>
                  <a:gd name="T35" fmla="*/ 92 h 298"/>
                  <a:gd name="T36" fmla="*/ 175 w 185"/>
                  <a:gd name="T37" fmla="*/ 81 h 298"/>
                  <a:gd name="T38" fmla="*/ 168 w 185"/>
                  <a:gd name="T39" fmla="*/ 69 h 298"/>
                  <a:gd name="T40" fmla="*/ 160 w 185"/>
                  <a:gd name="T41" fmla="*/ 58 h 298"/>
                  <a:gd name="T42" fmla="*/ 149 w 185"/>
                  <a:gd name="T43" fmla="*/ 48 h 298"/>
                  <a:gd name="T44" fmla="*/ 137 w 185"/>
                  <a:gd name="T45" fmla="*/ 36 h 298"/>
                  <a:gd name="T46" fmla="*/ 137 w 185"/>
                  <a:gd name="T47" fmla="*/ 36 h 298"/>
                  <a:gd name="T48" fmla="*/ 130 w 185"/>
                  <a:gd name="T49" fmla="*/ 31 h 298"/>
                  <a:gd name="T50" fmla="*/ 123 w 185"/>
                  <a:gd name="T51" fmla="*/ 24 h 298"/>
                  <a:gd name="T52" fmla="*/ 113 w 185"/>
                  <a:gd name="T53" fmla="*/ 18 h 298"/>
                  <a:gd name="T54" fmla="*/ 102 w 185"/>
                  <a:gd name="T55" fmla="*/ 11 h 298"/>
                  <a:gd name="T56" fmla="*/ 89 w 185"/>
                  <a:gd name="T57" fmla="*/ 6 h 298"/>
                  <a:gd name="T58" fmla="*/ 76 w 185"/>
                  <a:gd name="T59" fmla="*/ 1 h 298"/>
                  <a:gd name="T60" fmla="*/ 69 w 185"/>
                  <a:gd name="T61" fmla="*/ 0 h 298"/>
                  <a:gd name="T62" fmla="*/ 62 w 185"/>
                  <a:gd name="T63" fmla="*/ 0 h 298"/>
                  <a:gd name="T64" fmla="*/ 56 w 185"/>
                  <a:gd name="T65" fmla="*/ 0 h 298"/>
                  <a:gd name="T66" fmla="*/ 49 w 185"/>
                  <a:gd name="T67" fmla="*/ 2 h 298"/>
                  <a:gd name="T68" fmla="*/ 42 w 185"/>
                  <a:gd name="T69" fmla="*/ 5 h 298"/>
                  <a:gd name="T70" fmla="*/ 35 w 185"/>
                  <a:gd name="T71" fmla="*/ 7 h 298"/>
                  <a:gd name="T72" fmla="*/ 30 w 185"/>
                  <a:gd name="T73" fmla="*/ 13 h 298"/>
                  <a:gd name="T74" fmla="*/ 24 w 185"/>
                  <a:gd name="T75" fmla="*/ 19 h 298"/>
                  <a:gd name="T76" fmla="*/ 19 w 185"/>
                  <a:gd name="T77" fmla="*/ 26 h 298"/>
                  <a:gd name="T78" fmla="*/ 14 w 185"/>
                  <a:gd name="T79" fmla="*/ 36 h 298"/>
                  <a:gd name="T80" fmla="*/ 10 w 185"/>
                  <a:gd name="T81" fmla="*/ 47 h 298"/>
                  <a:gd name="T82" fmla="*/ 7 w 185"/>
                  <a:gd name="T83" fmla="*/ 59 h 298"/>
                  <a:gd name="T84" fmla="*/ 4 w 185"/>
                  <a:gd name="T85" fmla="*/ 74 h 298"/>
                  <a:gd name="T86" fmla="*/ 1 w 185"/>
                  <a:gd name="T87" fmla="*/ 91 h 298"/>
                  <a:gd name="T88" fmla="*/ 0 w 185"/>
                  <a:gd name="T89" fmla="*/ 110 h 298"/>
                  <a:gd name="T90" fmla="*/ 0 w 185"/>
                  <a:gd name="T91" fmla="*/ 131 h 298"/>
                  <a:gd name="T92" fmla="*/ 0 w 185"/>
                  <a:gd name="T93" fmla="*/ 154 h 298"/>
                  <a:gd name="T94" fmla="*/ 1 w 185"/>
                  <a:gd name="T95" fmla="*/ 180 h 298"/>
                  <a:gd name="T96" fmla="*/ 1 w 185"/>
                  <a:gd name="T97" fmla="*/ 180 h 298"/>
                  <a:gd name="T98" fmla="*/ 1 w 185"/>
                  <a:gd name="T99" fmla="*/ 197 h 298"/>
                  <a:gd name="T100" fmla="*/ 1 w 185"/>
                  <a:gd name="T101" fmla="*/ 213 h 298"/>
                  <a:gd name="T102" fmla="*/ 5 w 185"/>
                  <a:gd name="T103" fmla="*/ 233 h 298"/>
                  <a:gd name="T104" fmla="*/ 7 w 185"/>
                  <a:gd name="T105" fmla="*/ 242 h 298"/>
                  <a:gd name="T106" fmla="*/ 9 w 185"/>
                  <a:gd name="T107" fmla="*/ 252 h 298"/>
                  <a:gd name="T108" fmla="*/ 14 w 185"/>
                  <a:gd name="T109" fmla="*/ 260 h 298"/>
                  <a:gd name="T110" fmla="*/ 18 w 185"/>
                  <a:gd name="T111" fmla="*/ 267 h 298"/>
                  <a:gd name="T112" fmla="*/ 25 w 185"/>
                  <a:gd name="T113" fmla="*/ 273 h 298"/>
                  <a:gd name="T114" fmla="*/ 33 w 185"/>
                  <a:gd name="T115" fmla="*/ 277 h 298"/>
                  <a:gd name="T116" fmla="*/ 36 w 185"/>
                  <a:gd name="T117" fmla="*/ 279 h 298"/>
                  <a:gd name="T118" fmla="*/ 42 w 185"/>
                  <a:gd name="T119" fmla="*/ 279 h 298"/>
                  <a:gd name="T120" fmla="*/ 47 w 185"/>
                  <a:gd name="T121" fmla="*/ 279 h 298"/>
                  <a:gd name="T122" fmla="*/ 52 w 185"/>
                  <a:gd name="T123" fmla="*/ 279 h 298"/>
                  <a:gd name="T124" fmla="*/ 52 w 185"/>
                  <a:gd name="T125" fmla="*/ 279 h 29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85"/>
                  <a:gd name="T190" fmla="*/ 0 h 298"/>
                  <a:gd name="T191" fmla="*/ 185 w 185"/>
                  <a:gd name="T192" fmla="*/ 298 h 29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85" h="298">
                    <a:moveTo>
                      <a:pt x="52" y="298"/>
                    </a:moveTo>
                    <a:lnTo>
                      <a:pt x="52" y="298"/>
                    </a:lnTo>
                    <a:lnTo>
                      <a:pt x="61" y="291"/>
                    </a:lnTo>
                    <a:lnTo>
                      <a:pt x="86" y="275"/>
                    </a:lnTo>
                    <a:lnTo>
                      <a:pt x="102" y="263"/>
                    </a:lnTo>
                    <a:lnTo>
                      <a:pt x="118" y="249"/>
                    </a:lnTo>
                    <a:lnTo>
                      <a:pt x="134" y="234"/>
                    </a:lnTo>
                    <a:lnTo>
                      <a:pt x="149" y="217"/>
                    </a:lnTo>
                    <a:lnTo>
                      <a:pt x="164" y="197"/>
                    </a:lnTo>
                    <a:lnTo>
                      <a:pt x="169" y="187"/>
                    </a:lnTo>
                    <a:lnTo>
                      <a:pt x="175" y="177"/>
                    </a:lnTo>
                    <a:lnTo>
                      <a:pt x="180" y="167"/>
                    </a:lnTo>
                    <a:lnTo>
                      <a:pt x="183" y="156"/>
                    </a:lnTo>
                    <a:lnTo>
                      <a:pt x="185" y="144"/>
                    </a:lnTo>
                    <a:lnTo>
                      <a:pt x="185" y="133"/>
                    </a:lnTo>
                    <a:lnTo>
                      <a:pt x="185" y="122"/>
                    </a:lnTo>
                    <a:lnTo>
                      <a:pt x="184" y="111"/>
                    </a:lnTo>
                    <a:lnTo>
                      <a:pt x="181" y="98"/>
                    </a:lnTo>
                    <a:lnTo>
                      <a:pt x="175" y="87"/>
                    </a:lnTo>
                    <a:lnTo>
                      <a:pt x="168" y="74"/>
                    </a:lnTo>
                    <a:lnTo>
                      <a:pt x="160" y="62"/>
                    </a:lnTo>
                    <a:lnTo>
                      <a:pt x="149" y="51"/>
                    </a:lnTo>
                    <a:lnTo>
                      <a:pt x="137" y="38"/>
                    </a:lnTo>
                    <a:lnTo>
                      <a:pt x="130" y="33"/>
                    </a:lnTo>
                    <a:lnTo>
                      <a:pt x="123" y="26"/>
                    </a:lnTo>
                    <a:lnTo>
                      <a:pt x="113" y="19"/>
                    </a:lnTo>
                    <a:lnTo>
                      <a:pt x="102" y="12"/>
                    </a:lnTo>
                    <a:lnTo>
                      <a:pt x="89" y="6"/>
                    </a:lnTo>
                    <a:lnTo>
                      <a:pt x="76" y="1"/>
                    </a:lnTo>
                    <a:lnTo>
                      <a:pt x="69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49" y="2"/>
                    </a:lnTo>
                    <a:lnTo>
                      <a:pt x="42" y="5"/>
                    </a:lnTo>
                    <a:lnTo>
                      <a:pt x="35" y="8"/>
                    </a:lnTo>
                    <a:lnTo>
                      <a:pt x="30" y="14"/>
                    </a:lnTo>
                    <a:lnTo>
                      <a:pt x="24" y="20"/>
                    </a:lnTo>
                    <a:lnTo>
                      <a:pt x="19" y="28"/>
                    </a:lnTo>
                    <a:lnTo>
                      <a:pt x="14" y="38"/>
                    </a:lnTo>
                    <a:lnTo>
                      <a:pt x="10" y="50"/>
                    </a:lnTo>
                    <a:lnTo>
                      <a:pt x="7" y="63"/>
                    </a:lnTo>
                    <a:lnTo>
                      <a:pt x="4" y="79"/>
                    </a:lnTo>
                    <a:lnTo>
                      <a:pt x="1" y="97"/>
                    </a:lnTo>
                    <a:lnTo>
                      <a:pt x="0" y="117"/>
                    </a:lnTo>
                    <a:lnTo>
                      <a:pt x="0" y="140"/>
                    </a:lnTo>
                    <a:lnTo>
                      <a:pt x="0" y="165"/>
                    </a:lnTo>
                    <a:lnTo>
                      <a:pt x="1" y="192"/>
                    </a:lnTo>
                    <a:lnTo>
                      <a:pt x="1" y="210"/>
                    </a:lnTo>
                    <a:lnTo>
                      <a:pt x="1" y="228"/>
                    </a:lnTo>
                    <a:lnTo>
                      <a:pt x="5" y="249"/>
                    </a:lnTo>
                    <a:lnTo>
                      <a:pt x="7" y="259"/>
                    </a:lnTo>
                    <a:lnTo>
                      <a:pt x="9" y="269"/>
                    </a:lnTo>
                    <a:lnTo>
                      <a:pt x="14" y="278"/>
                    </a:lnTo>
                    <a:lnTo>
                      <a:pt x="18" y="285"/>
                    </a:lnTo>
                    <a:lnTo>
                      <a:pt x="25" y="292"/>
                    </a:lnTo>
                    <a:lnTo>
                      <a:pt x="33" y="296"/>
                    </a:lnTo>
                    <a:lnTo>
                      <a:pt x="36" y="298"/>
                    </a:lnTo>
                    <a:lnTo>
                      <a:pt x="42" y="298"/>
                    </a:lnTo>
                    <a:lnTo>
                      <a:pt x="47" y="298"/>
                    </a:lnTo>
                    <a:lnTo>
                      <a:pt x="52" y="298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7" name="Freeform 90"/>
              <p:cNvSpPr>
                <a:spLocks/>
              </p:cNvSpPr>
              <p:nvPr/>
            </p:nvSpPr>
            <p:spPr bwMode="auto">
              <a:xfrm>
                <a:off x="4091" y="1805"/>
                <a:ext cx="95" cy="158"/>
              </a:xfrm>
              <a:custGeom>
                <a:avLst/>
                <a:gdLst>
                  <a:gd name="T0" fmla="*/ 83 w 95"/>
                  <a:gd name="T1" fmla="*/ 158 h 169"/>
                  <a:gd name="T2" fmla="*/ 83 w 95"/>
                  <a:gd name="T3" fmla="*/ 158 h 169"/>
                  <a:gd name="T4" fmla="*/ 88 w 95"/>
                  <a:gd name="T5" fmla="*/ 143 h 169"/>
                  <a:gd name="T6" fmla="*/ 91 w 95"/>
                  <a:gd name="T7" fmla="*/ 127 h 169"/>
                  <a:gd name="T8" fmla="*/ 93 w 95"/>
                  <a:gd name="T9" fmla="*/ 108 h 169"/>
                  <a:gd name="T10" fmla="*/ 95 w 95"/>
                  <a:gd name="T11" fmla="*/ 96 h 169"/>
                  <a:gd name="T12" fmla="*/ 95 w 95"/>
                  <a:gd name="T13" fmla="*/ 84 h 169"/>
                  <a:gd name="T14" fmla="*/ 93 w 95"/>
                  <a:gd name="T15" fmla="*/ 73 h 169"/>
                  <a:gd name="T16" fmla="*/ 92 w 95"/>
                  <a:gd name="T17" fmla="*/ 61 h 169"/>
                  <a:gd name="T18" fmla="*/ 90 w 95"/>
                  <a:gd name="T19" fmla="*/ 50 h 169"/>
                  <a:gd name="T20" fmla="*/ 85 w 95"/>
                  <a:gd name="T21" fmla="*/ 37 h 169"/>
                  <a:gd name="T22" fmla="*/ 80 w 95"/>
                  <a:gd name="T23" fmla="*/ 26 h 169"/>
                  <a:gd name="T24" fmla="*/ 73 w 95"/>
                  <a:gd name="T25" fmla="*/ 16 h 169"/>
                  <a:gd name="T26" fmla="*/ 73 w 95"/>
                  <a:gd name="T27" fmla="*/ 16 h 169"/>
                  <a:gd name="T28" fmla="*/ 70 w 95"/>
                  <a:gd name="T29" fmla="*/ 14 h 169"/>
                  <a:gd name="T30" fmla="*/ 60 w 95"/>
                  <a:gd name="T31" fmla="*/ 9 h 169"/>
                  <a:gd name="T32" fmla="*/ 45 w 95"/>
                  <a:gd name="T33" fmla="*/ 4 h 169"/>
                  <a:gd name="T34" fmla="*/ 37 w 95"/>
                  <a:gd name="T35" fmla="*/ 2 h 169"/>
                  <a:gd name="T36" fmla="*/ 30 w 95"/>
                  <a:gd name="T37" fmla="*/ 0 h 169"/>
                  <a:gd name="T38" fmla="*/ 22 w 95"/>
                  <a:gd name="T39" fmla="*/ 0 h 169"/>
                  <a:gd name="T40" fmla="*/ 16 w 95"/>
                  <a:gd name="T41" fmla="*/ 1 h 169"/>
                  <a:gd name="T42" fmla="*/ 10 w 95"/>
                  <a:gd name="T43" fmla="*/ 4 h 169"/>
                  <a:gd name="T44" fmla="*/ 4 w 95"/>
                  <a:gd name="T45" fmla="*/ 8 h 169"/>
                  <a:gd name="T46" fmla="*/ 1 w 95"/>
                  <a:gd name="T47" fmla="*/ 15 h 169"/>
                  <a:gd name="T48" fmla="*/ 0 w 95"/>
                  <a:gd name="T49" fmla="*/ 24 h 169"/>
                  <a:gd name="T50" fmla="*/ 0 w 95"/>
                  <a:gd name="T51" fmla="*/ 36 h 169"/>
                  <a:gd name="T52" fmla="*/ 3 w 95"/>
                  <a:gd name="T53" fmla="*/ 51 h 169"/>
                  <a:gd name="T54" fmla="*/ 3 w 95"/>
                  <a:gd name="T55" fmla="*/ 51 h 169"/>
                  <a:gd name="T56" fmla="*/ 9 w 95"/>
                  <a:gd name="T57" fmla="*/ 69 h 169"/>
                  <a:gd name="T58" fmla="*/ 16 w 95"/>
                  <a:gd name="T59" fmla="*/ 87 h 169"/>
                  <a:gd name="T60" fmla="*/ 25 w 95"/>
                  <a:gd name="T61" fmla="*/ 108 h 169"/>
                  <a:gd name="T62" fmla="*/ 30 w 95"/>
                  <a:gd name="T63" fmla="*/ 118 h 169"/>
                  <a:gd name="T64" fmla="*/ 36 w 95"/>
                  <a:gd name="T65" fmla="*/ 128 h 169"/>
                  <a:gd name="T66" fmla="*/ 43 w 95"/>
                  <a:gd name="T67" fmla="*/ 137 h 169"/>
                  <a:gd name="T68" fmla="*/ 49 w 95"/>
                  <a:gd name="T69" fmla="*/ 144 h 169"/>
                  <a:gd name="T70" fmla="*/ 57 w 95"/>
                  <a:gd name="T71" fmla="*/ 151 h 169"/>
                  <a:gd name="T72" fmla="*/ 65 w 95"/>
                  <a:gd name="T73" fmla="*/ 156 h 169"/>
                  <a:gd name="T74" fmla="*/ 74 w 95"/>
                  <a:gd name="T75" fmla="*/ 158 h 169"/>
                  <a:gd name="T76" fmla="*/ 79 w 95"/>
                  <a:gd name="T77" fmla="*/ 158 h 169"/>
                  <a:gd name="T78" fmla="*/ 83 w 95"/>
                  <a:gd name="T79" fmla="*/ 158 h 169"/>
                  <a:gd name="T80" fmla="*/ 83 w 95"/>
                  <a:gd name="T81" fmla="*/ 158 h 169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5"/>
                  <a:gd name="T124" fmla="*/ 0 h 169"/>
                  <a:gd name="T125" fmla="*/ 95 w 95"/>
                  <a:gd name="T126" fmla="*/ 169 h 169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5" h="169">
                    <a:moveTo>
                      <a:pt x="83" y="169"/>
                    </a:moveTo>
                    <a:lnTo>
                      <a:pt x="83" y="169"/>
                    </a:lnTo>
                    <a:lnTo>
                      <a:pt x="88" y="153"/>
                    </a:lnTo>
                    <a:lnTo>
                      <a:pt x="91" y="136"/>
                    </a:lnTo>
                    <a:lnTo>
                      <a:pt x="93" y="115"/>
                    </a:lnTo>
                    <a:lnTo>
                      <a:pt x="95" y="103"/>
                    </a:lnTo>
                    <a:lnTo>
                      <a:pt x="95" y="90"/>
                    </a:lnTo>
                    <a:lnTo>
                      <a:pt x="93" y="78"/>
                    </a:lnTo>
                    <a:lnTo>
                      <a:pt x="92" y="65"/>
                    </a:lnTo>
                    <a:lnTo>
                      <a:pt x="90" y="53"/>
                    </a:lnTo>
                    <a:lnTo>
                      <a:pt x="85" y="40"/>
                    </a:lnTo>
                    <a:lnTo>
                      <a:pt x="80" y="28"/>
                    </a:lnTo>
                    <a:lnTo>
                      <a:pt x="73" y="17"/>
                    </a:lnTo>
                    <a:lnTo>
                      <a:pt x="70" y="15"/>
                    </a:lnTo>
                    <a:lnTo>
                      <a:pt x="60" y="10"/>
                    </a:lnTo>
                    <a:lnTo>
                      <a:pt x="45" y="4"/>
                    </a:lnTo>
                    <a:lnTo>
                      <a:pt x="37" y="2"/>
                    </a:lnTo>
                    <a:lnTo>
                      <a:pt x="30" y="0"/>
                    </a:lnTo>
                    <a:lnTo>
                      <a:pt x="22" y="0"/>
                    </a:lnTo>
                    <a:lnTo>
                      <a:pt x="16" y="1"/>
                    </a:lnTo>
                    <a:lnTo>
                      <a:pt x="10" y="4"/>
                    </a:lnTo>
                    <a:lnTo>
                      <a:pt x="4" y="9"/>
                    </a:lnTo>
                    <a:lnTo>
                      <a:pt x="1" y="16"/>
                    </a:lnTo>
                    <a:lnTo>
                      <a:pt x="0" y="26"/>
                    </a:lnTo>
                    <a:lnTo>
                      <a:pt x="0" y="39"/>
                    </a:lnTo>
                    <a:lnTo>
                      <a:pt x="3" y="55"/>
                    </a:lnTo>
                    <a:lnTo>
                      <a:pt x="9" y="74"/>
                    </a:lnTo>
                    <a:lnTo>
                      <a:pt x="16" y="93"/>
                    </a:lnTo>
                    <a:lnTo>
                      <a:pt x="25" y="116"/>
                    </a:lnTo>
                    <a:lnTo>
                      <a:pt x="30" y="126"/>
                    </a:lnTo>
                    <a:lnTo>
                      <a:pt x="36" y="137"/>
                    </a:lnTo>
                    <a:lnTo>
                      <a:pt x="43" y="147"/>
                    </a:lnTo>
                    <a:lnTo>
                      <a:pt x="49" y="154"/>
                    </a:lnTo>
                    <a:lnTo>
                      <a:pt x="57" y="161"/>
                    </a:lnTo>
                    <a:lnTo>
                      <a:pt x="65" y="167"/>
                    </a:lnTo>
                    <a:lnTo>
                      <a:pt x="74" y="169"/>
                    </a:lnTo>
                    <a:lnTo>
                      <a:pt x="79" y="169"/>
                    </a:lnTo>
                    <a:lnTo>
                      <a:pt x="83" y="169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8" name="Freeform 91"/>
              <p:cNvSpPr>
                <a:spLocks/>
              </p:cNvSpPr>
              <p:nvPr/>
            </p:nvSpPr>
            <p:spPr bwMode="auto">
              <a:xfrm>
                <a:off x="3978" y="1971"/>
                <a:ext cx="51" cy="51"/>
              </a:xfrm>
              <a:custGeom>
                <a:avLst/>
                <a:gdLst>
                  <a:gd name="T0" fmla="*/ 44 w 51"/>
                  <a:gd name="T1" fmla="*/ 46 h 54"/>
                  <a:gd name="T2" fmla="*/ 44 w 51"/>
                  <a:gd name="T3" fmla="*/ 46 h 54"/>
                  <a:gd name="T4" fmla="*/ 47 w 51"/>
                  <a:gd name="T5" fmla="*/ 39 h 54"/>
                  <a:gd name="T6" fmla="*/ 50 w 51"/>
                  <a:gd name="T7" fmla="*/ 32 h 54"/>
                  <a:gd name="T8" fmla="*/ 51 w 51"/>
                  <a:gd name="T9" fmla="*/ 24 h 54"/>
                  <a:gd name="T10" fmla="*/ 51 w 51"/>
                  <a:gd name="T11" fmla="*/ 19 h 54"/>
                  <a:gd name="T12" fmla="*/ 48 w 51"/>
                  <a:gd name="T13" fmla="*/ 15 h 54"/>
                  <a:gd name="T14" fmla="*/ 46 w 51"/>
                  <a:gd name="T15" fmla="*/ 10 h 54"/>
                  <a:gd name="T16" fmla="*/ 43 w 51"/>
                  <a:gd name="T17" fmla="*/ 8 h 54"/>
                  <a:gd name="T18" fmla="*/ 38 w 51"/>
                  <a:gd name="T19" fmla="*/ 5 h 54"/>
                  <a:gd name="T20" fmla="*/ 32 w 51"/>
                  <a:gd name="T21" fmla="*/ 2 h 54"/>
                  <a:gd name="T22" fmla="*/ 24 w 51"/>
                  <a:gd name="T23" fmla="*/ 1 h 54"/>
                  <a:gd name="T24" fmla="*/ 14 w 51"/>
                  <a:gd name="T25" fmla="*/ 0 h 54"/>
                  <a:gd name="T26" fmla="*/ 14 w 51"/>
                  <a:gd name="T27" fmla="*/ 0 h 54"/>
                  <a:gd name="T28" fmla="*/ 9 w 51"/>
                  <a:gd name="T29" fmla="*/ 6 h 54"/>
                  <a:gd name="T30" fmla="*/ 6 w 51"/>
                  <a:gd name="T31" fmla="*/ 10 h 54"/>
                  <a:gd name="T32" fmla="*/ 2 w 51"/>
                  <a:gd name="T33" fmla="*/ 17 h 54"/>
                  <a:gd name="T34" fmla="*/ 0 w 51"/>
                  <a:gd name="T35" fmla="*/ 25 h 54"/>
                  <a:gd name="T36" fmla="*/ 0 w 51"/>
                  <a:gd name="T37" fmla="*/ 32 h 54"/>
                  <a:gd name="T38" fmla="*/ 0 w 51"/>
                  <a:gd name="T39" fmla="*/ 35 h 54"/>
                  <a:gd name="T40" fmla="*/ 1 w 51"/>
                  <a:gd name="T41" fmla="*/ 39 h 54"/>
                  <a:gd name="T42" fmla="*/ 4 w 51"/>
                  <a:gd name="T43" fmla="*/ 42 h 54"/>
                  <a:gd name="T44" fmla="*/ 7 w 51"/>
                  <a:gd name="T45" fmla="*/ 43 h 54"/>
                  <a:gd name="T46" fmla="*/ 7 w 51"/>
                  <a:gd name="T47" fmla="*/ 43 h 54"/>
                  <a:gd name="T48" fmla="*/ 11 w 51"/>
                  <a:gd name="T49" fmla="*/ 46 h 54"/>
                  <a:gd name="T50" fmla="*/ 21 w 51"/>
                  <a:gd name="T51" fmla="*/ 50 h 54"/>
                  <a:gd name="T52" fmla="*/ 27 w 51"/>
                  <a:gd name="T53" fmla="*/ 51 h 54"/>
                  <a:gd name="T54" fmla="*/ 33 w 51"/>
                  <a:gd name="T55" fmla="*/ 51 h 54"/>
                  <a:gd name="T56" fmla="*/ 39 w 51"/>
                  <a:gd name="T57" fmla="*/ 49 h 54"/>
                  <a:gd name="T58" fmla="*/ 44 w 51"/>
                  <a:gd name="T59" fmla="*/ 46 h 54"/>
                  <a:gd name="T60" fmla="*/ 44 w 51"/>
                  <a:gd name="T61" fmla="*/ 46 h 5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1"/>
                  <a:gd name="T94" fmla="*/ 0 h 54"/>
                  <a:gd name="T95" fmla="*/ 51 w 51"/>
                  <a:gd name="T96" fmla="*/ 54 h 5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1" h="54">
                    <a:moveTo>
                      <a:pt x="44" y="49"/>
                    </a:moveTo>
                    <a:lnTo>
                      <a:pt x="44" y="49"/>
                    </a:lnTo>
                    <a:lnTo>
                      <a:pt x="47" y="41"/>
                    </a:lnTo>
                    <a:lnTo>
                      <a:pt x="50" y="34"/>
                    </a:lnTo>
                    <a:lnTo>
                      <a:pt x="51" y="25"/>
                    </a:lnTo>
                    <a:lnTo>
                      <a:pt x="51" y="20"/>
                    </a:lnTo>
                    <a:lnTo>
                      <a:pt x="48" y="16"/>
                    </a:lnTo>
                    <a:lnTo>
                      <a:pt x="46" y="11"/>
                    </a:lnTo>
                    <a:lnTo>
                      <a:pt x="43" y="8"/>
                    </a:lnTo>
                    <a:lnTo>
                      <a:pt x="38" y="5"/>
                    </a:lnTo>
                    <a:lnTo>
                      <a:pt x="32" y="2"/>
                    </a:lnTo>
                    <a:lnTo>
                      <a:pt x="24" y="1"/>
                    </a:lnTo>
                    <a:lnTo>
                      <a:pt x="14" y="0"/>
                    </a:lnTo>
                    <a:lnTo>
                      <a:pt x="9" y="6"/>
                    </a:lnTo>
                    <a:lnTo>
                      <a:pt x="6" y="11"/>
                    </a:lnTo>
                    <a:lnTo>
                      <a:pt x="2" y="18"/>
                    </a:lnTo>
                    <a:lnTo>
                      <a:pt x="0" y="26"/>
                    </a:lnTo>
                    <a:lnTo>
                      <a:pt x="0" y="34"/>
                    </a:lnTo>
                    <a:lnTo>
                      <a:pt x="0" y="37"/>
                    </a:lnTo>
                    <a:lnTo>
                      <a:pt x="1" y="41"/>
                    </a:lnTo>
                    <a:lnTo>
                      <a:pt x="4" y="44"/>
                    </a:lnTo>
                    <a:lnTo>
                      <a:pt x="7" y="46"/>
                    </a:lnTo>
                    <a:lnTo>
                      <a:pt x="11" y="49"/>
                    </a:lnTo>
                    <a:lnTo>
                      <a:pt x="21" y="53"/>
                    </a:lnTo>
                    <a:lnTo>
                      <a:pt x="27" y="54"/>
                    </a:lnTo>
                    <a:lnTo>
                      <a:pt x="33" y="54"/>
                    </a:lnTo>
                    <a:lnTo>
                      <a:pt x="39" y="52"/>
                    </a:lnTo>
                    <a:lnTo>
                      <a:pt x="44" y="49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9" name="Freeform 92"/>
              <p:cNvSpPr>
                <a:spLocks/>
              </p:cNvSpPr>
              <p:nvPr/>
            </p:nvSpPr>
            <p:spPr bwMode="auto">
              <a:xfrm>
                <a:off x="3476" y="2027"/>
                <a:ext cx="59" cy="59"/>
              </a:xfrm>
              <a:custGeom>
                <a:avLst/>
                <a:gdLst>
                  <a:gd name="T0" fmla="*/ 49 w 59"/>
                  <a:gd name="T1" fmla="*/ 53 h 63"/>
                  <a:gd name="T2" fmla="*/ 49 w 59"/>
                  <a:gd name="T3" fmla="*/ 53 h 63"/>
                  <a:gd name="T4" fmla="*/ 53 w 59"/>
                  <a:gd name="T5" fmla="*/ 49 h 63"/>
                  <a:gd name="T6" fmla="*/ 56 w 59"/>
                  <a:gd name="T7" fmla="*/ 42 h 63"/>
                  <a:gd name="T8" fmla="*/ 59 w 59"/>
                  <a:gd name="T9" fmla="*/ 34 h 63"/>
                  <a:gd name="T10" fmla="*/ 59 w 59"/>
                  <a:gd name="T11" fmla="*/ 29 h 63"/>
                  <a:gd name="T12" fmla="*/ 59 w 59"/>
                  <a:gd name="T13" fmla="*/ 25 h 63"/>
                  <a:gd name="T14" fmla="*/ 58 w 59"/>
                  <a:gd name="T15" fmla="*/ 21 h 63"/>
                  <a:gd name="T16" fmla="*/ 56 w 59"/>
                  <a:gd name="T17" fmla="*/ 17 h 63"/>
                  <a:gd name="T18" fmla="*/ 53 w 59"/>
                  <a:gd name="T19" fmla="*/ 12 h 63"/>
                  <a:gd name="T20" fmla="*/ 49 w 59"/>
                  <a:gd name="T21" fmla="*/ 8 h 63"/>
                  <a:gd name="T22" fmla="*/ 43 w 59"/>
                  <a:gd name="T23" fmla="*/ 4 h 63"/>
                  <a:gd name="T24" fmla="*/ 35 w 59"/>
                  <a:gd name="T25" fmla="*/ 0 h 63"/>
                  <a:gd name="T26" fmla="*/ 35 w 59"/>
                  <a:gd name="T27" fmla="*/ 0 h 63"/>
                  <a:gd name="T28" fmla="*/ 29 w 59"/>
                  <a:gd name="T29" fmla="*/ 2 h 63"/>
                  <a:gd name="T30" fmla="*/ 23 w 59"/>
                  <a:gd name="T31" fmla="*/ 3 h 63"/>
                  <a:gd name="T32" fmla="*/ 15 w 59"/>
                  <a:gd name="T33" fmla="*/ 7 h 63"/>
                  <a:gd name="T34" fmla="*/ 8 w 59"/>
                  <a:gd name="T35" fmla="*/ 11 h 63"/>
                  <a:gd name="T36" fmla="*/ 6 w 59"/>
                  <a:gd name="T37" fmla="*/ 14 h 63"/>
                  <a:gd name="T38" fmla="*/ 2 w 59"/>
                  <a:gd name="T39" fmla="*/ 18 h 63"/>
                  <a:gd name="T40" fmla="*/ 1 w 59"/>
                  <a:gd name="T41" fmla="*/ 21 h 63"/>
                  <a:gd name="T42" fmla="*/ 0 w 59"/>
                  <a:gd name="T43" fmla="*/ 25 h 63"/>
                  <a:gd name="T44" fmla="*/ 0 w 59"/>
                  <a:gd name="T45" fmla="*/ 31 h 63"/>
                  <a:gd name="T46" fmla="*/ 1 w 59"/>
                  <a:gd name="T47" fmla="*/ 36 h 63"/>
                  <a:gd name="T48" fmla="*/ 1 w 59"/>
                  <a:gd name="T49" fmla="*/ 36 h 63"/>
                  <a:gd name="T50" fmla="*/ 2 w 59"/>
                  <a:gd name="T51" fmla="*/ 41 h 63"/>
                  <a:gd name="T52" fmla="*/ 6 w 59"/>
                  <a:gd name="T53" fmla="*/ 47 h 63"/>
                  <a:gd name="T54" fmla="*/ 10 w 59"/>
                  <a:gd name="T55" fmla="*/ 52 h 63"/>
                  <a:gd name="T56" fmla="*/ 17 w 59"/>
                  <a:gd name="T57" fmla="*/ 56 h 63"/>
                  <a:gd name="T58" fmla="*/ 20 w 59"/>
                  <a:gd name="T59" fmla="*/ 57 h 63"/>
                  <a:gd name="T60" fmla="*/ 25 w 59"/>
                  <a:gd name="T61" fmla="*/ 58 h 63"/>
                  <a:gd name="T62" fmla="*/ 29 w 59"/>
                  <a:gd name="T63" fmla="*/ 59 h 63"/>
                  <a:gd name="T64" fmla="*/ 35 w 59"/>
                  <a:gd name="T65" fmla="*/ 58 h 63"/>
                  <a:gd name="T66" fmla="*/ 42 w 59"/>
                  <a:gd name="T67" fmla="*/ 57 h 63"/>
                  <a:gd name="T68" fmla="*/ 49 w 59"/>
                  <a:gd name="T69" fmla="*/ 53 h 63"/>
                  <a:gd name="T70" fmla="*/ 49 w 59"/>
                  <a:gd name="T71" fmla="*/ 53 h 6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9"/>
                  <a:gd name="T109" fmla="*/ 0 h 63"/>
                  <a:gd name="T110" fmla="*/ 59 w 59"/>
                  <a:gd name="T111" fmla="*/ 63 h 6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9" h="63">
                    <a:moveTo>
                      <a:pt x="49" y="57"/>
                    </a:moveTo>
                    <a:lnTo>
                      <a:pt x="49" y="57"/>
                    </a:lnTo>
                    <a:lnTo>
                      <a:pt x="53" y="52"/>
                    </a:lnTo>
                    <a:lnTo>
                      <a:pt x="56" y="45"/>
                    </a:lnTo>
                    <a:lnTo>
                      <a:pt x="59" y="36"/>
                    </a:lnTo>
                    <a:lnTo>
                      <a:pt x="59" y="31"/>
                    </a:lnTo>
                    <a:lnTo>
                      <a:pt x="59" y="27"/>
                    </a:lnTo>
                    <a:lnTo>
                      <a:pt x="58" y="22"/>
                    </a:lnTo>
                    <a:lnTo>
                      <a:pt x="56" y="18"/>
                    </a:lnTo>
                    <a:lnTo>
                      <a:pt x="53" y="13"/>
                    </a:lnTo>
                    <a:lnTo>
                      <a:pt x="49" y="9"/>
                    </a:lnTo>
                    <a:lnTo>
                      <a:pt x="43" y="4"/>
                    </a:lnTo>
                    <a:lnTo>
                      <a:pt x="35" y="0"/>
                    </a:lnTo>
                    <a:lnTo>
                      <a:pt x="29" y="2"/>
                    </a:lnTo>
                    <a:lnTo>
                      <a:pt x="23" y="3"/>
                    </a:lnTo>
                    <a:lnTo>
                      <a:pt x="15" y="7"/>
                    </a:lnTo>
                    <a:lnTo>
                      <a:pt x="8" y="12"/>
                    </a:lnTo>
                    <a:lnTo>
                      <a:pt x="6" y="15"/>
                    </a:lnTo>
                    <a:lnTo>
                      <a:pt x="2" y="19"/>
                    </a:lnTo>
                    <a:lnTo>
                      <a:pt x="1" y="22"/>
                    </a:lnTo>
                    <a:lnTo>
                      <a:pt x="0" y="27"/>
                    </a:lnTo>
                    <a:lnTo>
                      <a:pt x="0" y="33"/>
                    </a:lnTo>
                    <a:lnTo>
                      <a:pt x="1" y="38"/>
                    </a:lnTo>
                    <a:lnTo>
                      <a:pt x="2" y="44"/>
                    </a:lnTo>
                    <a:lnTo>
                      <a:pt x="6" y="50"/>
                    </a:lnTo>
                    <a:lnTo>
                      <a:pt x="10" y="55"/>
                    </a:lnTo>
                    <a:lnTo>
                      <a:pt x="17" y="60"/>
                    </a:lnTo>
                    <a:lnTo>
                      <a:pt x="20" y="61"/>
                    </a:lnTo>
                    <a:lnTo>
                      <a:pt x="25" y="62"/>
                    </a:lnTo>
                    <a:lnTo>
                      <a:pt x="29" y="63"/>
                    </a:lnTo>
                    <a:lnTo>
                      <a:pt x="35" y="62"/>
                    </a:lnTo>
                    <a:lnTo>
                      <a:pt x="42" y="61"/>
                    </a:lnTo>
                    <a:lnTo>
                      <a:pt x="49" y="57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0" name="Freeform 93"/>
              <p:cNvSpPr>
                <a:spLocks/>
              </p:cNvSpPr>
              <p:nvPr/>
            </p:nvSpPr>
            <p:spPr bwMode="auto">
              <a:xfrm>
                <a:off x="3570" y="1591"/>
                <a:ext cx="59" cy="58"/>
              </a:xfrm>
              <a:custGeom>
                <a:avLst/>
                <a:gdLst>
                  <a:gd name="T0" fmla="*/ 48 w 59"/>
                  <a:gd name="T1" fmla="*/ 54 h 62"/>
                  <a:gd name="T2" fmla="*/ 48 w 59"/>
                  <a:gd name="T3" fmla="*/ 54 h 62"/>
                  <a:gd name="T4" fmla="*/ 53 w 59"/>
                  <a:gd name="T5" fmla="*/ 48 h 62"/>
                  <a:gd name="T6" fmla="*/ 56 w 59"/>
                  <a:gd name="T7" fmla="*/ 41 h 62"/>
                  <a:gd name="T8" fmla="*/ 58 w 59"/>
                  <a:gd name="T9" fmla="*/ 34 h 62"/>
                  <a:gd name="T10" fmla="*/ 59 w 59"/>
                  <a:gd name="T11" fmla="*/ 30 h 62"/>
                  <a:gd name="T12" fmla="*/ 59 w 59"/>
                  <a:gd name="T13" fmla="*/ 25 h 62"/>
                  <a:gd name="T14" fmla="*/ 58 w 59"/>
                  <a:gd name="T15" fmla="*/ 20 h 62"/>
                  <a:gd name="T16" fmla="*/ 56 w 59"/>
                  <a:gd name="T17" fmla="*/ 16 h 62"/>
                  <a:gd name="T18" fmla="*/ 53 w 59"/>
                  <a:gd name="T19" fmla="*/ 11 h 62"/>
                  <a:gd name="T20" fmla="*/ 49 w 59"/>
                  <a:gd name="T21" fmla="*/ 7 h 62"/>
                  <a:gd name="T22" fmla="*/ 43 w 59"/>
                  <a:gd name="T23" fmla="*/ 3 h 62"/>
                  <a:gd name="T24" fmla="*/ 36 w 59"/>
                  <a:gd name="T25" fmla="*/ 0 h 62"/>
                  <a:gd name="T26" fmla="*/ 36 w 59"/>
                  <a:gd name="T27" fmla="*/ 0 h 62"/>
                  <a:gd name="T28" fmla="*/ 29 w 59"/>
                  <a:gd name="T29" fmla="*/ 1 h 62"/>
                  <a:gd name="T30" fmla="*/ 22 w 59"/>
                  <a:gd name="T31" fmla="*/ 3 h 62"/>
                  <a:gd name="T32" fmla="*/ 15 w 59"/>
                  <a:gd name="T33" fmla="*/ 7 h 62"/>
                  <a:gd name="T34" fmla="*/ 9 w 59"/>
                  <a:gd name="T35" fmla="*/ 10 h 62"/>
                  <a:gd name="T36" fmla="*/ 5 w 59"/>
                  <a:gd name="T37" fmla="*/ 14 h 62"/>
                  <a:gd name="T38" fmla="*/ 3 w 59"/>
                  <a:gd name="T39" fmla="*/ 17 h 62"/>
                  <a:gd name="T40" fmla="*/ 1 w 59"/>
                  <a:gd name="T41" fmla="*/ 22 h 62"/>
                  <a:gd name="T42" fmla="*/ 0 w 59"/>
                  <a:gd name="T43" fmla="*/ 25 h 62"/>
                  <a:gd name="T44" fmla="*/ 0 w 59"/>
                  <a:gd name="T45" fmla="*/ 31 h 62"/>
                  <a:gd name="T46" fmla="*/ 1 w 59"/>
                  <a:gd name="T47" fmla="*/ 36 h 62"/>
                  <a:gd name="T48" fmla="*/ 1 w 59"/>
                  <a:gd name="T49" fmla="*/ 36 h 62"/>
                  <a:gd name="T50" fmla="*/ 3 w 59"/>
                  <a:gd name="T51" fmla="*/ 41 h 62"/>
                  <a:gd name="T52" fmla="*/ 6 w 59"/>
                  <a:gd name="T53" fmla="*/ 46 h 62"/>
                  <a:gd name="T54" fmla="*/ 10 w 59"/>
                  <a:gd name="T55" fmla="*/ 51 h 62"/>
                  <a:gd name="T56" fmla="*/ 17 w 59"/>
                  <a:gd name="T57" fmla="*/ 55 h 62"/>
                  <a:gd name="T58" fmla="*/ 21 w 59"/>
                  <a:gd name="T59" fmla="*/ 57 h 62"/>
                  <a:gd name="T60" fmla="*/ 25 w 59"/>
                  <a:gd name="T61" fmla="*/ 58 h 62"/>
                  <a:gd name="T62" fmla="*/ 30 w 59"/>
                  <a:gd name="T63" fmla="*/ 58 h 62"/>
                  <a:gd name="T64" fmla="*/ 36 w 59"/>
                  <a:gd name="T65" fmla="*/ 57 h 62"/>
                  <a:gd name="T66" fmla="*/ 41 w 59"/>
                  <a:gd name="T67" fmla="*/ 56 h 62"/>
                  <a:gd name="T68" fmla="*/ 48 w 59"/>
                  <a:gd name="T69" fmla="*/ 54 h 62"/>
                  <a:gd name="T70" fmla="*/ 48 w 59"/>
                  <a:gd name="T71" fmla="*/ 54 h 6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9"/>
                  <a:gd name="T109" fmla="*/ 0 h 62"/>
                  <a:gd name="T110" fmla="*/ 59 w 59"/>
                  <a:gd name="T111" fmla="*/ 62 h 6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9" h="62">
                    <a:moveTo>
                      <a:pt x="48" y="58"/>
                    </a:moveTo>
                    <a:lnTo>
                      <a:pt x="48" y="58"/>
                    </a:lnTo>
                    <a:lnTo>
                      <a:pt x="53" y="51"/>
                    </a:lnTo>
                    <a:lnTo>
                      <a:pt x="56" y="44"/>
                    </a:lnTo>
                    <a:lnTo>
                      <a:pt x="58" y="36"/>
                    </a:lnTo>
                    <a:lnTo>
                      <a:pt x="59" y="32"/>
                    </a:lnTo>
                    <a:lnTo>
                      <a:pt x="59" y="27"/>
                    </a:lnTo>
                    <a:lnTo>
                      <a:pt x="58" y="21"/>
                    </a:lnTo>
                    <a:lnTo>
                      <a:pt x="56" y="17"/>
                    </a:lnTo>
                    <a:lnTo>
                      <a:pt x="53" y="12"/>
                    </a:lnTo>
                    <a:lnTo>
                      <a:pt x="49" y="8"/>
                    </a:lnTo>
                    <a:lnTo>
                      <a:pt x="43" y="3"/>
                    </a:lnTo>
                    <a:lnTo>
                      <a:pt x="36" y="0"/>
                    </a:lnTo>
                    <a:lnTo>
                      <a:pt x="29" y="1"/>
                    </a:lnTo>
                    <a:lnTo>
                      <a:pt x="22" y="3"/>
                    </a:lnTo>
                    <a:lnTo>
                      <a:pt x="15" y="7"/>
                    </a:lnTo>
                    <a:lnTo>
                      <a:pt x="9" y="11"/>
                    </a:lnTo>
                    <a:lnTo>
                      <a:pt x="5" y="15"/>
                    </a:lnTo>
                    <a:lnTo>
                      <a:pt x="3" y="18"/>
                    </a:lnTo>
                    <a:lnTo>
                      <a:pt x="1" y="23"/>
                    </a:lnTo>
                    <a:lnTo>
                      <a:pt x="0" y="27"/>
                    </a:lnTo>
                    <a:lnTo>
                      <a:pt x="0" y="33"/>
                    </a:lnTo>
                    <a:lnTo>
                      <a:pt x="1" y="38"/>
                    </a:lnTo>
                    <a:lnTo>
                      <a:pt x="3" y="44"/>
                    </a:lnTo>
                    <a:lnTo>
                      <a:pt x="6" y="49"/>
                    </a:lnTo>
                    <a:lnTo>
                      <a:pt x="10" y="54"/>
                    </a:lnTo>
                    <a:lnTo>
                      <a:pt x="17" y="59"/>
                    </a:lnTo>
                    <a:lnTo>
                      <a:pt x="21" y="61"/>
                    </a:lnTo>
                    <a:lnTo>
                      <a:pt x="25" y="62"/>
                    </a:lnTo>
                    <a:lnTo>
                      <a:pt x="30" y="62"/>
                    </a:lnTo>
                    <a:lnTo>
                      <a:pt x="36" y="61"/>
                    </a:lnTo>
                    <a:lnTo>
                      <a:pt x="41" y="60"/>
                    </a:lnTo>
                    <a:lnTo>
                      <a:pt x="48" y="58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1" name="Freeform 94"/>
              <p:cNvSpPr>
                <a:spLocks/>
              </p:cNvSpPr>
              <p:nvPr/>
            </p:nvSpPr>
            <p:spPr bwMode="auto">
              <a:xfrm>
                <a:off x="3203" y="1872"/>
                <a:ext cx="45" cy="80"/>
              </a:xfrm>
              <a:custGeom>
                <a:avLst/>
                <a:gdLst>
                  <a:gd name="T0" fmla="*/ 42 w 45"/>
                  <a:gd name="T1" fmla="*/ 65 h 86"/>
                  <a:gd name="T2" fmla="*/ 42 w 45"/>
                  <a:gd name="T3" fmla="*/ 65 h 86"/>
                  <a:gd name="T4" fmla="*/ 44 w 45"/>
                  <a:gd name="T5" fmla="*/ 57 h 86"/>
                  <a:gd name="T6" fmla="*/ 45 w 45"/>
                  <a:gd name="T7" fmla="*/ 47 h 86"/>
                  <a:gd name="T8" fmla="*/ 45 w 45"/>
                  <a:gd name="T9" fmla="*/ 35 h 86"/>
                  <a:gd name="T10" fmla="*/ 44 w 45"/>
                  <a:gd name="T11" fmla="*/ 25 h 86"/>
                  <a:gd name="T12" fmla="*/ 42 w 45"/>
                  <a:gd name="T13" fmla="*/ 19 h 86"/>
                  <a:gd name="T14" fmla="*/ 40 w 45"/>
                  <a:gd name="T15" fmla="*/ 14 h 86"/>
                  <a:gd name="T16" fmla="*/ 36 w 45"/>
                  <a:gd name="T17" fmla="*/ 9 h 86"/>
                  <a:gd name="T18" fmla="*/ 33 w 45"/>
                  <a:gd name="T19" fmla="*/ 6 h 86"/>
                  <a:gd name="T20" fmla="*/ 27 w 45"/>
                  <a:gd name="T21" fmla="*/ 2 h 86"/>
                  <a:gd name="T22" fmla="*/ 22 w 45"/>
                  <a:gd name="T23" fmla="*/ 0 h 86"/>
                  <a:gd name="T24" fmla="*/ 22 w 45"/>
                  <a:gd name="T25" fmla="*/ 0 h 86"/>
                  <a:gd name="T26" fmla="*/ 17 w 45"/>
                  <a:gd name="T27" fmla="*/ 5 h 86"/>
                  <a:gd name="T28" fmla="*/ 13 w 45"/>
                  <a:gd name="T29" fmla="*/ 8 h 86"/>
                  <a:gd name="T30" fmla="*/ 7 w 45"/>
                  <a:gd name="T31" fmla="*/ 16 h 86"/>
                  <a:gd name="T32" fmla="*/ 4 w 45"/>
                  <a:gd name="T33" fmla="*/ 24 h 86"/>
                  <a:gd name="T34" fmla="*/ 0 w 45"/>
                  <a:gd name="T35" fmla="*/ 33 h 86"/>
                  <a:gd name="T36" fmla="*/ 0 w 45"/>
                  <a:gd name="T37" fmla="*/ 40 h 86"/>
                  <a:gd name="T38" fmla="*/ 0 w 45"/>
                  <a:gd name="T39" fmla="*/ 47 h 86"/>
                  <a:gd name="T40" fmla="*/ 1 w 45"/>
                  <a:gd name="T41" fmla="*/ 52 h 86"/>
                  <a:gd name="T42" fmla="*/ 4 w 45"/>
                  <a:gd name="T43" fmla="*/ 59 h 86"/>
                  <a:gd name="T44" fmla="*/ 4 w 45"/>
                  <a:gd name="T45" fmla="*/ 59 h 86"/>
                  <a:gd name="T46" fmla="*/ 6 w 45"/>
                  <a:gd name="T47" fmla="*/ 65 h 86"/>
                  <a:gd name="T48" fmla="*/ 9 w 45"/>
                  <a:gd name="T49" fmla="*/ 71 h 86"/>
                  <a:gd name="T50" fmla="*/ 14 w 45"/>
                  <a:gd name="T51" fmla="*/ 75 h 86"/>
                  <a:gd name="T52" fmla="*/ 16 w 45"/>
                  <a:gd name="T53" fmla="*/ 78 h 86"/>
                  <a:gd name="T54" fmla="*/ 19 w 45"/>
                  <a:gd name="T55" fmla="*/ 79 h 86"/>
                  <a:gd name="T56" fmla="*/ 22 w 45"/>
                  <a:gd name="T57" fmla="*/ 80 h 86"/>
                  <a:gd name="T58" fmla="*/ 26 w 45"/>
                  <a:gd name="T59" fmla="*/ 80 h 86"/>
                  <a:gd name="T60" fmla="*/ 29 w 45"/>
                  <a:gd name="T61" fmla="*/ 78 h 86"/>
                  <a:gd name="T62" fmla="*/ 33 w 45"/>
                  <a:gd name="T63" fmla="*/ 75 h 86"/>
                  <a:gd name="T64" fmla="*/ 37 w 45"/>
                  <a:gd name="T65" fmla="*/ 72 h 86"/>
                  <a:gd name="T66" fmla="*/ 42 w 45"/>
                  <a:gd name="T67" fmla="*/ 65 h 86"/>
                  <a:gd name="T68" fmla="*/ 42 w 45"/>
                  <a:gd name="T69" fmla="*/ 65 h 8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5"/>
                  <a:gd name="T106" fmla="*/ 0 h 86"/>
                  <a:gd name="T107" fmla="*/ 45 w 45"/>
                  <a:gd name="T108" fmla="*/ 86 h 8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5" h="86">
                    <a:moveTo>
                      <a:pt x="42" y="70"/>
                    </a:moveTo>
                    <a:lnTo>
                      <a:pt x="42" y="70"/>
                    </a:lnTo>
                    <a:lnTo>
                      <a:pt x="44" y="61"/>
                    </a:lnTo>
                    <a:lnTo>
                      <a:pt x="45" y="51"/>
                    </a:lnTo>
                    <a:lnTo>
                      <a:pt x="45" y="38"/>
                    </a:lnTo>
                    <a:lnTo>
                      <a:pt x="44" y="27"/>
                    </a:lnTo>
                    <a:lnTo>
                      <a:pt x="42" y="20"/>
                    </a:lnTo>
                    <a:lnTo>
                      <a:pt x="40" y="15"/>
                    </a:lnTo>
                    <a:lnTo>
                      <a:pt x="36" y="10"/>
                    </a:lnTo>
                    <a:lnTo>
                      <a:pt x="33" y="6"/>
                    </a:lnTo>
                    <a:lnTo>
                      <a:pt x="27" y="2"/>
                    </a:lnTo>
                    <a:lnTo>
                      <a:pt x="22" y="0"/>
                    </a:lnTo>
                    <a:lnTo>
                      <a:pt x="17" y="5"/>
                    </a:lnTo>
                    <a:lnTo>
                      <a:pt x="13" y="9"/>
                    </a:lnTo>
                    <a:lnTo>
                      <a:pt x="7" y="17"/>
                    </a:lnTo>
                    <a:lnTo>
                      <a:pt x="4" y="26"/>
                    </a:lnTo>
                    <a:lnTo>
                      <a:pt x="0" y="36"/>
                    </a:lnTo>
                    <a:lnTo>
                      <a:pt x="0" y="43"/>
                    </a:lnTo>
                    <a:lnTo>
                      <a:pt x="0" y="50"/>
                    </a:lnTo>
                    <a:lnTo>
                      <a:pt x="1" y="56"/>
                    </a:lnTo>
                    <a:lnTo>
                      <a:pt x="4" y="63"/>
                    </a:lnTo>
                    <a:lnTo>
                      <a:pt x="6" y="70"/>
                    </a:lnTo>
                    <a:lnTo>
                      <a:pt x="9" y="76"/>
                    </a:lnTo>
                    <a:lnTo>
                      <a:pt x="14" y="81"/>
                    </a:lnTo>
                    <a:lnTo>
                      <a:pt x="16" y="84"/>
                    </a:lnTo>
                    <a:lnTo>
                      <a:pt x="19" y="85"/>
                    </a:lnTo>
                    <a:lnTo>
                      <a:pt x="22" y="86"/>
                    </a:lnTo>
                    <a:lnTo>
                      <a:pt x="26" y="86"/>
                    </a:lnTo>
                    <a:lnTo>
                      <a:pt x="29" y="84"/>
                    </a:lnTo>
                    <a:lnTo>
                      <a:pt x="33" y="81"/>
                    </a:lnTo>
                    <a:lnTo>
                      <a:pt x="37" y="77"/>
                    </a:lnTo>
                    <a:lnTo>
                      <a:pt x="42" y="70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2" name="Freeform 95"/>
              <p:cNvSpPr>
                <a:spLocks/>
              </p:cNvSpPr>
              <p:nvPr/>
            </p:nvSpPr>
            <p:spPr bwMode="auto">
              <a:xfrm>
                <a:off x="3544" y="2104"/>
                <a:ext cx="110" cy="124"/>
              </a:xfrm>
              <a:custGeom>
                <a:avLst/>
                <a:gdLst>
                  <a:gd name="T0" fmla="*/ 94 w 110"/>
                  <a:gd name="T1" fmla="*/ 115 h 133"/>
                  <a:gd name="T2" fmla="*/ 94 w 110"/>
                  <a:gd name="T3" fmla="*/ 115 h 133"/>
                  <a:gd name="T4" fmla="*/ 97 w 110"/>
                  <a:gd name="T5" fmla="*/ 111 h 133"/>
                  <a:gd name="T6" fmla="*/ 101 w 110"/>
                  <a:gd name="T7" fmla="*/ 99 h 133"/>
                  <a:gd name="T8" fmla="*/ 107 w 110"/>
                  <a:gd name="T9" fmla="*/ 83 h 133"/>
                  <a:gd name="T10" fmla="*/ 109 w 110"/>
                  <a:gd name="T11" fmla="*/ 74 h 133"/>
                  <a:gd name="T12" fmla="*/ 110 w 110"/>
                  <a:gd name="T13" fmla="*/ 63 h 133"/>
                  <a:gd name="T14" fmla="*/ 109 w 110"/>
                  <a:gd name="T15" fmla="*/ 54 h 133"/>
                  <a:gd name="T16" fmla="*/ 108 w 110"/>
                  <a:gd name="T17" fmla="*/ 43 h 133"/>
                  <a:gd name="T18" fmla="*/ 104 w 110"/>
                  <a:gd name="T19" fmla="*/ 34 h 133"/>
                  <a:gd name="T20" fmla="*/ 98 w 110"/>
                  <a:gd name="T21" fmla="*/ 25 h 133"/>
                  <a:gd name="T22" fmla="*/ 93 w 110"/>
                  <a:gd name="T23" fmla="*/ 21 h 133"/>
                  <a:gd name="T24" fmla="*/ 89 w 110"/>
                  <a:gd name="T25" fmla="*/ 17 h 133"/>
                  <a:gd name="T26" fmla="*/ 83 w 110"/>
                  <a:gd name="T27" fmla="*/ 13 h 133"/>
                  <a:gd name="T28" fmla="*/ 76 w 110"/>
                  <a:gd name="T29" fmla="*/ 9 h 133"/>
                  <a:gd name="T30" fmla="*/ 70 w 110"/>
                  <a:gd name="T31" fmla="*/ 7 h 133"/>
                  <a:gd name="T32" fmla="*/ 62 w 110"/>
                  <a:gd name="T33" fmla="*/ 5 h 133"/>
                  <a:gd name="T34" fmla="*/ 53 w 110"/>
                  <a:gd name="T35" fmla="*/ 2 h 133"/>
                  <a:gd name="T36" fmla="*/ 44 w 110"/>
                  <a:gd name="T37" fmla="*/ 0 h 133"/>
                  <a:gd name="T38" fmla="*/ 44 w 110"/>
                  <a:gd name="T39" fmla="*/ 0 h 133"/>
                  <a:gd name="T40" fmla="*/ 39 w 110"/>
                  <a:gd name="T41" fmla="*/ 0 h 133"/>
                  <a:gd name="T42" fmla="*/ 30 w 110"/>
                  <a:gd name="T43" fmla="*/ 2 h 133"/>
                  <a:gd name="T44" fmla="*/ 26 w 110"/>
                  <a:gd name="T45" fmla="*/ 4 h 133"/>
                  <a:gd name="T46" fmla="*/ 19 w 110"/>
                  <a:gd name="T47" fmla="*/ 7 h 133"/>
                  <a:gd name="T48" fmla="*/ 13 w 110"/>
                  <a:gd name="T49" fmla="*/ 9 h 133"/>
                  <a:gd name="T50" fmla="*/ 9 w 110"/>
                  <a:gd name="T51" fmla="*/ 13 h 133"/>
                  <a:gd name="T52" fmla="*/ 4 w 110"/>
                  <a:gd name="T53" fmla="*/ 18 h 133"/>
                  <a:gd name="T54" fmla="*/ 1 w 110"/>
                  <a:gd name="T55" fmla="*/ 25 h 133"/>
                  <a:gd name="T56" fmla="*/ 0 w 110"/>
                  <a:gd name="T57" fmla="*/ 33 h 133"/>
                  <a:gd name="T58" fmla="*/ 0 w 110"/>
                  <a:gd name="T59" fmla="*/ 42 h 133"/>
                  <a:gd name="T60" fmla="*/ 2 w 110"/>
                  <a:gd name="T61" fmla="*/ 54 h 133"/>
                  <a:gd name="T62" fmla="*/ 8 w 110"/>
                  <a:gd name="T63" fmla="*/ 66 h 133"/>
                  <a:gd name="T64" fmla="*/ 16 w 110"/>
                  <a:gd name="T65" fmla="*/ 82 h 133"/>
                  <a:gd name="T66" fmla="*/ 27 w 110"/>
                  <a:gd name="T67" fmla="*/ 99 h 133"/>
                  <a:gd name="T68" fmla="*/ 27 w 110"/>
                  <a:gd name="T69" fmla="*/ 99 h 133"/>
                  <a:gd name="T70" fmla="*/ 31 w 110"/>
                  <a:gd name="T71" fmla="*/ 105 h 133"/>
                  <a:gd name="T72" fmla="*/ 37 w 110"/>
                  <a:gd name="T73" fmla="*/ 112 h 133"/>
                  <a:gd name="T74" fmla="*/ 45 w 110"/>
                  <a:gd name="T75" fmla="*/ 118 h 133"/>
                  <a:gd name="T76" fmla="*/ 49 w 110"/>
                  <a:gd name="T77" fmla="*/ 120 h 133"/>
                  <a:gd name="T78" fmla="*/ 55 w 110"/>
                  <a:gd name="T79" fmla="*/ 122 h 133"/>
                  <a:gd name="T80" fmla="*/ 61 w 110"/>
                  <a:gd name="T81" fmla="*/ 124 h 133"/>
                  <a:gd name="T82" fmla="*/ 66 w 110"/>
                  <a:gd name="T83" fmla="*/ 124 h 133"/>
                  <a:gd name="T84" fmla="*/ 73 w 110"/>
                  <a:gd name="T85" fmla="*/ 124 h 133"/>
                  <a:gd name="T86" fmla="*/ 80 w 110"/>
                  <a:gd name="T87" fmla="*/ 122 h 133"/>
                  <a:gd name="T88" fmla="*/ 87 w 110"/>
                  <a:gd name="T89" fmla="*/ 119 h 133"/>
                  <a:gd name="T90" fmla="*/ 94 w 110"/>
                  <a:gd name="T91" fmla="*/ 115 h 133"/>
                  <a:gd name="T92" fmla="*/ 94 w 110"/>
                  <a:gd name="T93" fmla="*/ 115 h 133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10"/>
                  <a:gd name="T142" fmla="*/ 0 h 133"/>
                  <a:gd name="T143" fmla="*/ 110 w 110"/>
                  <a:gd name="T144" fmla="*/ 133 h 133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10" h="133">
                    <a:moveTo>
                      <a:pt x="94" y="123"/>
                    </a:moveTo>
                    <a:lnTo>
                      <a:pt x="94" y="123"/>
                    </a:lnTo>
                    <a:lnTo>
                      <a:pt x="97" y="119"/>
                    </a:lnTo>
                    <a:lnTo>
                      <a:pt x="101" y="106"/>
                    </a:lnTo>
                    <a:lnTo>
                      <a:pt x="107" y="89"/>
                    </a:lnTo>
                    <a:lnTo>
                      <a:pt x="109" y="79"/>
                    </a:lnTo>
                    <a:lnTo>
                      <a:pt x="110" y="68"/>
                    </a:lnTo>
                    <a:lnTo>
                      <a:pt x="109" y="58"/>
                    </a:lnTo>
                    <a:lnTo>
                      <a:pt x="108" y="46"/>
                    </a:lnTo>
                    <a:lnTo>
                      <a:pt x="104" y="36"/>
                    </a:lnTo>
                    <a:lnTo>
                      <a:pt x="98" y="27"/>
                    </a:lnTo>
                    <a:lnTo>
                      <a:pt x="93" y="23"/>
                    </a:lnTo>
                    <a:lnTo>
                      <a:pt x="89" y="18"/>
                    </a:lnTo>
                    <a:lnTo>
                      <a:pt x="83" y="14"/>
                    </a:lnTo>
                    <a:lnTo>
                      <a:pt x="76" y="10"/>
                    </a:lnTo>
                    <a:lnTo>
                      <a:pt x="70" y="7"/>
                    </a:lnTo>
                    <a:lnTo>
                      <a:pt x="62" y="5"/>
                    </a:lnTo>
                    <a:lnTo>
                      <a:pt x="53" y="2"/>
                    </a:lnTo>
                    <a:lnTo>
                      <a:pt x="44" y="0"/>
                    </a:lnTo>
                    <a:lnTo>
                      <a:pt x="39" y="0"/>
                    </a:lnTo>
                    <a:lnTo>
                      <a:pt x="30" y="2"/>
                    </a:lnTo>
                    <a:lnTo>
                      <a:pt x="26" y="4"/>
                    </a:lnTo>
                    <a:lnTo>
                      <a:pt x="19" y="7"/>
                    </a:lnTo>
                    <a:lnTo>
                      <a:pt x="13" y="10"/>
                    </a:lnTo>
                    <a:lnTo>
                      <a:pt x="9" y="14"/>
                    </a:lnTo>
                    <a:lnTo>
                      <a:pt x="4" y="19"/>
                    </a:lnTo>
                    <a:lnTo>
                      <a:pt x="1" y="27"/>
                    </a:lnTo>
                    <a:lnTo>
                      <a:pt x="0" y="35"/>
                    </a:lnTo>
                    <a:lnTo>
                      <a:pt x="0" y="45"/>
                    </a:lnTo>
                    <a:lnTo>
                      <a:pt x="2" y="58"/>
                    </a:lnTo>
                    <a:lnTo>
                      <a:pt x="8" y="71"/>
                    </a:lnTo>
                    <a:lnTo>
                      <a:pt x="16" y="88"/>
                    </a:lnTo>
                    <a:lnTo>
                      <a:pt x="27" y="106"/>
                    </a:lnTo>
                    <a:lnTo>
                      <a:pt x="31" y="113"/>
                    </a:lnTo>
                    <a:lnTo>
                      <a:pt x="37" y="120"/>
                    </a:lnTo>
                    <a:lnTo>
                      <a:pt x="45" y="127"/>
                    </a:lnTo>
                    <a:lnTo>
                      <a:pt x="49" y="129"/>
                    </a:lnTo>
                    <a:lnTo>
                      <a:pt x="55" y="131"/>
                    </a:lnTo>
                    <a:lnTo>
                      <a:pt x="61" y="133"/>
                    </a:lnTo>
                    <a:lnTo>
                      <a:pt x="66" y="133"/>
                    </a:lnTo>
                    <a:lnTo>
                      <a:pt x="73" y="133"/>
                    </a:lnTo>
                    <a:lnTo>
                      <a:pt x="80" y="131"/>
                    </a:lnTo>
                    <a:lnTo>
                      <a:pt x="87" y="128"/>
                    </a:lnTo>
                    <a:lnTo>
                      <a:pt x="94" y="123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3" name="Freeform 96"/>
              <p:cNvSpPr>
                <a:spLocks/>
              </p:cNvSpPr>
              <p:nvPr/>
            </p:nvSpPr>
            <p:spPr bwMode="auto">
              <a:xfrm>
                <a:off x="3680" y="1368"/>
                <a:ext cx="128" cy="118"/>
              </a:xfrm>
              <a:custGeom>
                <a:avLst/>
                <a:gdLst>
                  <a:gd name="T0" fmla="*/ 119 w 128"/>
                  <a:gd name="T1" fmla="*/ 113 h 126"/>
                  <a:gd name="T2" fmla="*/ 119 w 128"/>
                  <a:gd name="T3" fmla="*/ 113 h 126"/>
                  <a:gd name="T4" fmla="*/ 122 w 128"/>
                  <a:gd name="T5" fmla="*/ 106 h 126"/>
                  <a:gd name="T6" fmla="*/ 125 w 128"/>
                  <a:gd name="T7" fmla="*/ 97 h 126"/>
                  <a:gd name="T8" fmla="*/ 128 w 128"/>
                  <a:gd name="T9" fmla="*/ 86 h 126"/>
                  <a:gd name="T10" fmla="*/ 128 w 128"/>
                  <a:gd name="T11" fmla="*/ 74 h 126"/>
                  <a:gd name="T12" fmla="*/ 127 w 128"/>
                  <a:gd name="T13" fmla="*/ 67 h 126"/>
                  <a:gd name="T14" fmla="*/ 125 w 128"/>
                  <a:gd name="T15" fmla="*/ 61 h 126"/>
                  <a:gd name="T16" fmla="*/ 122 w 128"/>
                  <a:gd name="T17" fmla="*/ 53 h 126"/>
                  <a:gd name="T18" fmla="*/ 119 w 128"/>
                  <a:gd name="T19" fmla="*/ 48 h 126"/>
                  <a:gd name="T20" fmla="*/ 113 w 128"/>
                  <a:gd name="T21" fmla="*/ 41 h 126"/>
                  <a:gd name="T22" fmla="*/ 107 w 128"/>
                  <a:gd name="T23" fmla="*/ 35 h 126"/>
                  <a:gd name="T24" fmla="*/ 107 w 128"/>
                  <a:gd name="T25" fmla="*/ 35 h 126"/>
                  <a:gd name="T26" fmla="*/ 95 w 128"/>
                  <a:gd name="T27" fmla="*/ 28 h 126"/>
                  <a:gd name="T28" fmla="*/ 81 w 128"/>
                  <a:gd name="T29" fmla="*/ 21 h 126"/>
                  <a:gd name="T30" fmla="*/ 65 w 128"/>
                  <a:gd name="T31" fmla="*/ 14 h 126"/>
                  <a:gd name="T32" fmla="*/ 48 w 128"/>
                  <a:gd name="T33" fmla="*/ 7 h 126"/>
                  <a:gd name="T34" fmla="*/ 30 w 128"/>
                  <a:gd name="T35" fmla="*/ 1 h 126"/>
                  <a:gd name="T36" fmla="*/ 22 w 128"/>
                  <a:gd name="T37" fmla="*/ 0 h 126"/>
                  <a:gd name="T38" fmla="*/ 15 w 128"/>
                  <a:gd name="T39" fmla="*/ 0 h 126"/>
                  <a:gd name="T40" fmla="*/ 8 w 128"/>
                  <a:gd name="T41" fmla="*/ 0 h 126"/>
                  <a:gd name="T42" fmla="*/ 1 w 128"/>
                  <a:gd name="T43" fmla="*/ 2 h 126"/>
                  <a:gd name="T44" fmla="*/ 1 w 128"/>
                  <a:gd name="T45" fmla="*/ 2 h 126"/>
                  <a:gd name="T46" fmla="*/ 0 w 128"/>
                  <a:gd name="T47" fmla="*/ 7 h 126"/>
                  <a:gd name="T48" fmla="*/ 0 w 128"/>
                  <a:gd name="T49" fmla="*/ 11 h 126"/>
                  <a:gd name="T50" fmla="*/ 0 w 128"/>
                  <a:gd name="T51" fmla="*/ 18 h 126"/>
                  <a:gd name="T52" fmla="*/ 4 w 128"/>
                  <a:gd name="T53" fmla="*/ 26 h 126"/>
                  <a:gd name="T54" fmla="*/ 9 w 128"/>
                  <a:gd name="T55" fmla="*/ 35 h 126"/>
                  <a:gd name="T56" fmla="*/ 13 w 128"/>
                  <a:gd name="T57" fmla="*/ 40 h 126"/>
                  <a:gd name="T58" fmla="*/ 18 w 128"/>
                  <a:gd name="T59" fmla="*/ 45 h 126"/>
                  <a:gd name="T60" fmla="*/ 25 w 128"/>
                  <a:gd name="T61" fmla="*/ 50 h 126"/>
                  <a:gd name="T62" fmla="*/ 32 w 128"/>
                  <a:gd name="T63" fmla="*/ 55 h 126"/>
                  <a:gd name="T64" fmla="*/ 32 w 128"/>
                  <a:gd name="T65" fmla="*/ 55 h 126"/>
                  <a:gd name="T66" fmla="*/ 40 w 128"/>
                  <a:gd name="T67" fmla="*/ 67 h 126"/>
                  <a:gd name="T68" fmla="*/ 49 w 128"/>
                  <a:gd name="T69" fmla="*/ 81 h 126"/>
                  <a:gd name="T70" fmla="*/ 60 w 128"/>
                  <a:gd name="T71" fmla="*/ 94 h 126"/>
                  <a:gd name="T72" fmla="*/ 66 w 128"/>
                  <a:gd name="T73" fmla="*/ 100 h 126"/>
                  <a:gd name="T74" fmla="*/ 72 w 128"/>
                  <a:gd name="T75" fmla="*/ 106 h 126"/>
                  <a:gd name="T76" fmla="*/ 80 w 128"/>
                  <a:gd name="T77" fmla="*/ 111 h 126"/>
                  <a:gd name="T78" fmla="*/ 87 w 128"/>
                  <a:gd name="T79" fmla="*/ 115 h 126"/>
                  <a:gd name="T80" fmla="*/ 95 w 128"/>
                  <a:gd name="T81" fmla="*/ 117 h 126"/>
                  <a:gd name="T82" fmla="*/ 103 w 128"/>
                  <a:gd name="T83" fmla="*/ 118 h 126"/>
                  <a:gd name="T84" fmla="*/ 111 w 128"/>
                  <a:gd name="T85" fmla="*/ 117 h 126"/>
                  <a:gd name="T86" fmla="*/ 119 w 128"/>
                  <a:gd name="T87" fmla="*/ 113 h 126"/>
                  <a:gd name="T88" fmla="*/ 119 w 128"/>
                  <a:gd name="T89" fmla="*/ 113 h 12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28"/>
                  <a:gd name="T136" fmla="*/ 0 h 126"/>
                  <a:gd name="T137" fmla="*/ 128 w 128"/>
                  <a:gd name="T138" fmla="*/ 126 h 12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28" h="126">
                    <a:moveTo>
                      <a:pt x="119" y="121"/>
                    </a:moveTo>
                    <a:lnTo>
                      <a:pt x="119" y="121"/>
                    </a:lnTo>
                    <a:lnTo>
                      <a:pt x="122" y="113"/>
                    </a:lnTo>
                    <a:lnTo>
                      <a:pt x="125" y="104"/>
                    </a:lnTo>
                    <a:lnTo>
                      <a:pt x="128" y="92"/>
                    </a:lnTo>
                    <a:lnTo>
                      <a:pt x="128" y="79"/>
                    </a:lnTo>
                    <a:lnTo>
                      <a:pt x="127" y="72"/>
                    </a:lnTo>
                    <a:lnTo>
                      <a:pt x="125" y="65"/>
                    </a:lnTo>
                    <a:lnTo>
                      <a:pt x="122" y="57"/>
                    </a:lnTo>
                    <a:lnTo>
                      <a:pt x="119" y="51"/>
                    </a:lnTo>
                    <a:lnTo>
                      <a:pt x="113" y="44"/>
                    </a:lnTo>
                    <a:lnTo>
                      <a:pt x="107" y="37"/>
                    </a:lnTo>
                    <a:lnTo>
                      <a:pt x="95" y="30"/>
                    </a:lnTo>
                    <a:lnTo>
                      <a:pt x="81" y="22"/>
                    </a:lnTo>
                    <a:lnTo>
                      <a:pt x="65" y="15"/>
                    </a:lnTo>
                    <a:lnTo>
                      <a:pt x="48" y="7"/>
                    </a:lnTo>
                    <a:lnTo>
                      <a:pt x="30" y="1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8" y="0"/>
                    </a:lnTo>
                    <a:lnTo>
                      <a:pt x="1" y="2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9"/>
                    </a:lnTo>
                    <a:lnTo>
                      <a:pt x="4" y="28"/>
                    </a:lnTo>
                    <a:lnTo>
                      <a:pt x="9" y="37"/>
                    </a:lnTo>
                    <a:lnTo>
                      <a:pt x="13" y="43"/>
                    </a:lnTo>
                    <a:lnTo>
                      <a:pt x="18" y="48"/>
                    </a:lnTo>
                    <a:lnTo>
                      <a:pt x="25" y="53"/>
                    </a:lnTo>
                    <a:lnTo>
                      <a:pt x="32" y="59"/>
                    </a:lnTo>
                    <a:lnTo>
                      <a:pt x="40" y="72"/>
                    </a:lnTo>
                    <a:lnTo>
                      <a:pt x="49" y="86"/>
                    </a:lnTo>
                    <a:lnTo>
                      <a:pt x="60" y="100"/>
                    </a:lnTo>
                    <a:lnTo>
                      <a:pt x="66" y="107"/>
                    </a:lnTo>
                    <a:lnTo>
                      <a:pt x="72" y="113"/>
                    </a:lnTo>
                    <a:lnTo>
                      <a:pt x="80" y="118"/>
                    </a:lnTo>
                    <a:lnTo>
                      <a:pt x="87" y="123"/>
                    </a:lnTo>
                    <a:lnTo>
                      <a:pt x="95" y="125"/>
                    </a:lnTo>
                    <a:lnTo>
                      <a:pt x="103" y="126"/>
                    </a:lnTo>
                    <a:lnTo>
                      <a:pt x="111" y="125"/>
                    </a:lnTo>
                    <a:lnTo>
                      <a:pt x="119" y="121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4" name="Freeform 97"/>
              <p:cNvSpPr>
                <a:spLocks/>
              </p:cNvSpPr>
              <p:nvPr/>
            </p:nvSpPr>
            <p:spPr bwMode="auto">
              <a:xfrm>
                <a:off x="3638" y="1650"/>
                <a:ext cx="67" cy="72"/>
              </a:xfrm>
              <a:custGeom>
                <a:avLst/>
                <a:gdLst>
                  <a:gd name="T0" fmla="*/ 33 w 67"/>
                  <a:gd name="T1" fmla="*/ 72 h 77"/>
                  <a:gd name="T2" fmla="*/ 33 w 67"/>
                  <a:gd name="T3" fmla="*/ 72 h 77"/>
                  <a:gd name="T4" fmla="*/ 43 w 67"/>
                  <a:gd name="T5" fmla="*/ 67 h 77"/>
                  <a:gd name="T6" fmla="*/ 52 w 67"/>
                  <a:gd name="T7" fmla="*/ 62 h 77"/>
                  <a:gd name="T8" fmla="*/ 57 w 67"/>
                  <a:gd name="T9" fmla="*/ 57 h 77"/>
                  <a:gd name="T10" fmla="*/ 61 w 67"/>
                  <a:gd name="T11" fmla="*/ 53 h 77"/>
                  <a:gd name="T12" fmla="*/ 65 w 67"/>
                  <a:gd name="T13" fmla="*/ 48 h 77"/>
                  <a:gd name="T14" fmla="*/ 67 w 67"/>
                  <a:gd name="T15" fmla="*/ 42 h 77"/>
                  <a:gd name="T16" fmla="*/ 67 w 67"/>
                  <a:gd name="T17" fmla="*/ 36 h 77"/>
                  <a:gd name="T18" fmla="*/ 67 w 67"/>
                  <a:gd name="T19" fmla="*/ 30 h 77"/>
                  <a:gd name="T20" fmla="*/ 64 w 67"/>
                  <a:gd name="T21" fmla="*/ 23 h 77"/>
                  <a:gd name="T22" fmla="*/ 58 w 67"/>
                  <a:gd name="T23" fmla="*/ 16 h 77"/>
                  <a:gd name="T24" fmla="*/ 51 w 67"/>
                  <a:gd name="T25" fmla="*/ 8 h 77"/>
                  <a:gd name="T26" fmla="*/ 40 w 67"/>
                  <a:gd name="T27" fmla="*/ 0 h 77"/>
                  <a:gd name="T28" fmla="*/ 40 w 67"/>
                  <a:gd name="T29" fmla="*/ 0 h 77"/>
                  <a:gd name="T30" fmla="*/ 33 w 67"/>
                  <a:gd name="T31" fmla="*/ 1 h 77"/>
                  <a:gd name="T32" fmla="*/ 26 w 67"/>
                  <a:gd name="T33" fmla="*/ 2 h 77"/>
                  <a:gd name="T34" fmla="*/ 20 w 67"/>
                  <a:gd name="T35" fmla="*/ 6 h 77"/>
                  <a:gd name="T36" fmla="*/ 12 w 67"/>
                  <a:gd name="T37" fmla="*/ 9 h 77"/>
                  <a:gd name="T38" fmla="*/ 8 w 67"/>
                  <a:gd name="T39" fmla="*/ 13 h 77"/>
                  <a:gd name="T40" fmla="*/ 6 w 67"/>
                  <a:gd name="T41" fmla="*/ 17 h 77"/>
                  <a:gd name="T42" fmla="*/ 3 w 67"/>
                  <a:gd name="T43" fmla="*/ 22 h 77"/>
                  <a:gd name="T44" fmla="*/ 2 w 67"/>
                  <a:gd name="T45" fmla="*/ 25 h 77"/>
                  <a:gd name="T46" fmla="*/ 0 w 67"/>
                  <a:gd name="T47" fmla="*/ 32 h 77"/>
                  <a:gd name="T48" fmla="*/ 0 w 67"/>
                  <a:gd name="T49" fmla="*/ 38 h 77"/>
                  <a:gd name="T50" fmla="*/ 0 w 67"/>
                  <a:gd name="T51" fmla="*/ 38 h 77"/>
                  <a:gd name="T52" fmla="*/ 0 w 67"/>
                  <a:gd name="T53" fmla="*/ 42 h 77"/>
                  <a:gd name="T54" fmla="*/ 0 w 67"/>
                  <a:gd name="T55" fmla="*/ 47 h 77"/>
                  <a:gd name="T56" fmla="*/ 3 w 67"/>
                  <a:gd name="T57" fmla="*/ 53 h 77"/>
                  <a:gd name="T58" fmla="*/ 6 w 67"/>
                  <a:gd name="T59" fmla="*/ 58 h 77"/>
                  <a:gd name="T60" fmla="*/ 12 w 67"/>
                  <a:gd name="T61" fmla="*/ 64 h 77"/>
                  <a:gd name="T62" fmla="*/ 21 w 67"/>
                  <a:gd name="T63" fmla="*/ 68 h 77"/>
                  <a:gd name="T64" fmla="*/ 26 w 67"/>
                  <a:gd name="T65" fmla="*/ 71 h 77"/>
                  <a:gd name="T66" fmla="*/ 33 w 67"/>
                  <a:gd name="T67" fmla="*/ 72 h 77"/>
                  <a:gd name="T68" fmla="*/ 33 w 67"/>
                  <a:gd name="T69" fmla="*/ 72 h 7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7"/>
                  <a:gd name="T106" fmla="*/ 0 h 77"/>
                  <a:gd name="T107" fmla="*/ 67 w 67"/>
                  <a:gd name="T108" fmla="*/ 77 h 7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7" h="77">
                    <a:moveTo>
                      <a:pt x="33" y="77"/>
                    </a:moveTo>
                    <a:lnTo>
                      <a:pt x="33" y="77"/>
                    </a:lnTo>
                    <a:lnTo>
                      <a:pt x="43" y="72"/>
                    </a:lnTo>
                    <a:lnTo>
                      <a:pt x="52" y="66"/>
                    </a:lnTo>
                    <a:lnTo>
                      <a:pt x="57" y="61"/>
                    </a:lnTo>
                    <a:lnTo>
                      <a:pt x="61" y="57"/>
                    </a:lnTo>
                    <a:lnTo>
                      <a:pt x="65" y="51"/>
                    </a:lnTo>
                    <a:lnTo>
                      <a:pt x="67" y="45"/>
                    </a:lnTo>
                    <a:lnTo>
                      <a:pt x="67" y="39"/>
                    </a:lnTo>
                    <a:lnTo>
                      <a:pt x="67" y="32"/>
                    </a:lnTo>
                    <a:lnTo>
                      <a:pt x="64" y="25"/>
                    </a:lnTo>
                    <a:lnTo>
                      <a:pt x="58" y="17"/>
                    </a:lnTo>
                    <a:lnTo>
                      <a:pt x="51" y="9"/>
                    </a:lnTo>
                    <a:lnTo>
                      <a:pt x="40" y="0"/>
                    </a:lnTo>
                    <a:lnTo>
                      <a:pt x="33" y="1"/>
                    </a:lnTo>
                    <a:lnTo>
                      <a:pt x="26" y="2"/>
                    </a:lnTo>
                    <a:lnTo>
                      <a:pt x="20" y="6"/>
                    </a:lnTo>
                    <a:lnTo>
                      <a:pt x="12" y="10"/>
                    </a:lnTo>
                    <a:lnTo>
                      <a:pt x="8" y="14"/>
                    </a:lnTo>
                    <a:lnTo>
                      <a:pt x="6" y="18"/>
                    </a:lnTo>
                    <a:lnTo>
                      <a:pt x="3" y="23"/>
                    </a:lnTo>
                    <a:lnTo>
                      <a:pt x="2" y="27"/>
                    </a:lnTo>
                    <a:lnTo>
                      <a:pt x="0" y="34"/>
                    </a:lnTo>
                    <a:lnTo>
                      <a:pt x="0" y="41"/>
                    </a:lnTo>
                    <a:lnTo>
                      <a:pt x="0" y="45"/>
                    </a:lnTo>
                    <a:lnTo>
                      <a:pt x="0" y="50"/>
                    </a:lnTo>
                    <a:lnTo>
                      <a:pt x="3" y="57"/>
                    </a:lnTo>
                    <a:lnTo>
                      <a:pt x="6" y="62"/>
                    </a:lnTo>
                    <a:lnTo>
                      <a:pt x="12" y="68"/>
                    </a:lnTo>
                    <a:lnTo>
                      <a:pt x="21" y="73"/>
                    </a:lnTo>
                    <a:lnTo>
                      <a:pt x="26" y="76"/>
                    </a:lnTo>
                    <a:lnTo>
                      <a:pt x="33" y="77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5" name="Freeform 98"/>
              <p:cNvSpPr>
                <a:spLocks/>
              </p:cNvSpPr>
              <p:nvPr/>
            </p:nvSpPr>
            <p:spPr bwMode="auto">
              <a:xfrm>
                <a:off x="3298" y="1526"/>
                <a:ext cx="176" cy="150"/>
              </a:xfrm>
              <a:custGeom>
                <a:avLst/>
                <a:gdLst>
                  <a:gd name="T0" fmla="*/ 63 w 176"/>
                  <a:gd name="T1" fmla="*/ 146 h 161"/>
                  <a:gd name="T2" fmla="*/ 63 w 176"/>
                  <a:gd name="T3" fmla="*/ 146 h 161"/>
                  <a:gd name="T4" fmla="*/ 66 w 176"/>
                  <a:gd name="T5" fmla="*/ 147 h 161"/>
                  <a:gd name="T6" fmla="*/ 78 w 176"/>
                  <a:gd name="T7" fmla="*/ 148 h 161"/>
                  <a:gd name="T8" fmla="*/ 92 w 176"/>
                  <a:gd name="T9" fmla="*/ 148 h 161"/>
                  <a:gd name="T10" fmla="*/ 100 w 176"/>
                  <a:gd name="T11" fmla="*/ 148 h 161"/>
                  <a:gd name="T12" fmla="*/ 110 w 176"/>
                  <a:gd name="T13" fmla="*/ 147 h 161"/>
                  <a:gd name="T14" fmla="*/ 119 w 176"/>
                  <a:gd name="T15" fmla="*/ 145 h 161"/>
                  <a:gd name="T16" fmla="*/ 128 w 176"/>
                  <a:gd name="T17" fmla="*/ 142 h 161"/>
                  <a:gd name="T18" fmla="*/ 139 w 176"/>
                  <a:gd name="T19" fmla="*/ 138 h 161"/>
                  <a:gd name="T20" fmla="*/ 148 w 176"/>
                  <a:gd name="T21" fmla="*/ 132 h 161"/>
                  <a:gd name="T22" fmla="*/ 156 w 176"/>
                  <a:gd name="T23" fmla="*/ 125 h 161"/>
                  <a:gd name="T24" fmla="*/ 163 w 176"/>
                  <a:gd name="T25" fmla="*/ 116 h 161"/>
                  <a:gd name="T26" fmla="*/ 170 w 176"/>
                  <a:gd name="T27" fmla="*/ 106 h 161"/>
                  <a:gd name="T28" fmla="*/ 176 w 176"/>
                  <a:gd name="T29" fmla="*/ 95 h 161"/>
                  <a:gd name="T30" fmla="*/ 176 w 176"/>
                  <a:gd name="T31" fmla="*/ 95 h 161"/>
                  <a:gd name="T32" fmla="*/ 176 w 176"/>
                  <a:gd name="T33" fmla="*/ 84 h 161"/>
                  <a:gd name="T34" fmla="*/ 176 w 176"/>
                  <a:gd name="T35" fmla="*/ 73 h 161"/>
                  <a:gd name="T36" fmla="*/ 174 w 176"/>
                  <a:gd name="T37" fmla="*/ 58 h 161"/>
                  <a:gd name="T38" fmla="*/ 169 w 176"/>
                  <a:gd name="T39" fmla="*/ 42 h 161"/>
                  <a:gd name="T40" fmla="*/ 166 w 176"/>
                  <a:gd name="T41" fmla="*/ 34 h 161"/>
                  <a:gd name="T42" fmla="*/ 162 w 176"/>
                  <a:gd name="T43" fmla="*/ 26 h 161"/>
                  <a:gd name="T44" fmla="*/ 158 w 176"/>
                  <a:gd name="T45" fmla="*/ 19 h 161"/>
                  <a:gd name="T46" fmla="*/ 152 w 176"/>
                  <a:gd name="T47" fmla="*/ 11 h 161"/>
                  <a:gd name="T48" fmla="*/ 145 w 176"/>
                  <a:gd name="T49" fmla="*/ 6 h 161"/>
                  <a:gd name="T50" fmla="*/ 137 w 176"/>
                  <a:gd name="T51" fmla="*/ 0 h 161"/>
                  <a:gd name="T52" fmla="*/ 137 w 176"/>
                  <a:gd name="T53" fmla="*/ 0 h 161"/>
                  <a:gd name="T54" fmla="*/ 133 w 176"/>
                  <a:gd name="T55" fmla="*/ 0 h 161"/>
                  <a:gd name="T56" fmla="*/ 122 w 176"/>
                  <a:gd name="T57" fmla="*/ 0 h 161"/>
                  <a:gd name="T58" fmla="*/ 114 w 176"/>
                  <a:gd name="T59" fmla="*/ 1 h 161"/>
                  <a:gd name="T60" fmla="*/ 105 w 176"/>
                  <a:gd name="T61" fmla="*/ 3 h 161"/>
                  <a:gd name="T62" fmla="*/ 95 w 176"/>
                  <a:gd name="T63" fmla="*/ 7 h 161"/>
                  <a:gd name="T64" fmla="*/ 83 w 176"/>
                  <a:gd name="T65" fmla="*/ 10 h 161"/>
                  <a:gd name="T66" fmla="*/ 72 w 176"/>
                  <a:gd name="T67" fmla="*/ 17 h 161"/>
                  <a:gd name="T68" fmla="*/ 61 w 176"/>
                  <a:gd name="T69" fmla="*/ 25 h 161"/>
                  <a:gd name="T70" fmla="*/ 49 w 176"/>
                  <a:gd name="T71" fmla="*/ 37 h 161"/>
                  <a:gd name="T72" fmla="*/ 38 w 176"/>
                  <a:gd name="T73" fmla="*/ 49 h 161"/>
                  <a:gd name="T74" fmla="*/ 27 w 176"/>
                  <a:gd name="T75" fmla="*/ 65 h 161"/>
                  <a:gd name="T76" fmla="*/ 17 w 176"/>
                  <a:gd name="T77" fmla="*/ 84 h 161"/>
                  <a:gd name="T78" fmla="*/ 8 w 176"/>
                  <a:gd name="T79" fmla="*/ 106 h 161"/>
                  <a:gd name="T80" fmla="*/ 0 w 176"/>
                  <a:gd name="T81" fmla="*/ 131 h 161"/>
                  <a:gd name="T82" fmla="*/ 0 w 176"/>
                  <a:gd name="T83" fmla="*/ 131 h 161"/>
                  <a:gd name="T84" fmla="*/ 2 w 176"/>
                  <a:gd name="T85" fmla="*/ 136 h 161"/>
                  <a:gd name="T86" fmla="*/ 6 w 176"/>
                  <a:gd name="T87" fmla="*/ 140 h 161"/>
                  <a:gd name="T88" fmla="*/ 11 w 176"/>
                  <a:gd name="T89" fmla="*/ 144 h 161"/>
                  <a:gd name="T90" fmla="*/ 20 w 176"/>
                  <a:gd name="T91" fmla="*/ 147 h 161"/>
                  <a:gd name="T92" fmla="*/ 25 w 176"/>
                  <a:gd name="T93" fmla="*/ 149 h 161"/>
                  <a:gd name="T94" fmla="*/ 31 w 176"/>
                  <a:gd name="T95" fmla="*/ 149 h 161"/>
                  <a:gd name="T96" fmla="*/ 37 w 176"/>
                  <a:gd name="T97" fmla="*/ 150 h 161"/>
                  <a:gd name="T98" fmla="*/ 45 w 176"/>
                  <a:gd name="T99" fmla="*/ 149 h 161"/>
                  <a:gd name="T100" fmla="*/ 54 w 176"/>
                  <a:gd name="T101" fmla="*/ 148 h 161"/>
                  <a:gd name="T102" fmla="*/ 63 w 176"/>
                  <a:gd name="T103" fmla="*/ 146 h 161"/>
                  <a:gd name="T104" fmla="*/ 63 w 176"/>
                  <a:gd name="T105" fmla="*/ 146 h 16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76"/>
                  <a:gd name="T160" fmla="*/ 0 h 161"/>
                  <a:gd name="T161" fmla="*/ 176 w 176"/>
                  <a:gd name="T162" fmla="*/ 161 h 16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76" h="161">
                    <a:moveTo>
                      <a:pt x="63" y="157"/>
                    </a:moveTo>
                    <a:lnTo>
                      <a:pt x="63" y="157"/>
                    </a:lnTo>
                    <a:lnTo>
                      <a:pt x="66" y="158"/>
                    </a:lnTo>
                    <a:lnTo>
                      <a:pt x="78" y="159"/>
                    </a:lnTo>
                    <a:lnTo>
                      <a:pt x="92" y="159"/>
                    </a:lnTo>
                    <a:lnTo>
                      <a:pt x="100" y="159"/>
                    </a:lnTo>
                    <a:lnTo>
                      <a:pt x="110" y="158"/>
                    </a:lnTo>
                    <a:lnTo>
                      <a:pt x="119" y="156"/>
                    </a:lnTo>
                    <a:lnTo>
                      <a:pt x="128" y="152"/>
                    </a:lnTo>
                    <a:lnTo>
                      <a:pt x="139" y="148"/>
                    </a:lnTo>
                    <a:lnTo>
                      <a:pt x="148" y="142"/>
                    </a:lnTo>
                    <a:lnTo>
                      <a:pt x="156" y="134"/>
                    </a:lnTo>
                    <a:lnTo>
                      <a:pt x="163" y="125"/>
                    </a:lnTo>
                    <a:lnTo>
                      <a:pt x="170" y="114"/>
                    </a:lnTo>
                    <a:lnTo>
                      <a:pt x="176" y="102"/>
                    </a:lnTo>
                    <a:lnTo>
                      <a:pt x="176" y="90"/>
                    </a:lnTo>
                    <a:lnTo>
                      <a:pt x="176" y="78"/>
                    </a:lnTo>
                    <a:lnTo>
                      <a:pt x="174" y="62"/>
                    </a:lnTo>
                    <a:lnTo>
                      <a:pt x="169" y="45"/>
                    </a:lnTo>
                    <a:lnTo>
                      <a:pt x="166" y="37"/>
                    </a:lnTo>
                    <a:lnTo>
                      <a:pt x="162" y="28"/>
                    </a:lnTo>
                    <a:lnTo>
                      <a:pt x="158" y="20"/>
                    </a:lnTo>
                    <a:lnTo>
                      <a:pt x="152" y="12"/>
                    </a:lnTo>
                    <a:lnTo>
                      <a:pt x="145" y="6"/>
                    </a:lnTo>
                    <a:lnTo>
                      <a:pt x="137" y="0"/>
                    </a:lnTo>
                    <a:lnTo>
                      <a:pt x="133" y="0"/>
                    </a:lnTo>
                    <a:lnTo>
                      <a:pt x="122" y="0"/>
                    </a:lnTo>
                    <a:lnTo>
                      <a:pt x="114" y="1"/>
                    </a:lnTo>
                    <a:lnTo>
                      <a:pt x="105" y="3"/>
                    </a:lnTo>
                    <a:lnTo>
                      <a:pt x="95" y="7"/>
                    </a:lnTo>
                    <a:lnTo>
                      <a:pt x="83" y="11"/>
                    </a:lnTo>
                    <a:lnTo>
                      <a:pt x="72" y="18"/>
                    </a:lnTo>
                    <a:lnTo>
                      <a:pt x="61" y="27"/>
                    </a:lnTo>
                    <a:lnTo>
                      <a:pt x="49" y="40"/>
                    </a:lnTo>
                    <a:lnTo>
                      <a:pt x="38" y="53"/>
                    </a:lnTo>
                    <a:lnTo>
                      <a:pt x="27" y="70"/>
                    </a:lnTo>
                    <a:lnTo>
                      <a:pt x="17" y="90"/>
                    </a:lnTo>
                    <a:lnTo>
                      <a:pt x="8" y="114"/>
                    </a:lnTo>
                    <a:lnTo>
                      <a:pt x="0" y="141"/>
                    </a:lnTo>
                    <a:lnTo>
                      <a:pt x="2" y="146"/>
                    </a:lnTo>
                    <a:lnTo>
                      <a:pt x="6" y="150"/>
                    </a:lnTo>
                    <a:lnTo>
                      <a:pt x="11" y="155"/>
                    </a:lnTo>
                    <a:lnTo>
                      <a:pt x="20" y="158"/>
                    </a:lnTo>
                    <a:lnTo>
                      <a:pt x="25" y="160"/>
                    </a:lnTo>
                    <a:lnTo>
                      <a:pt x="31" y="160"/>
                    </a:lnTo>
                    <a:lnTo>
                      <a:pt x="37" y="161"/>
                    </a:lnTo>
                    <a:lnTo>
                      <a:pt x="45" y="160"/>
                    </a:lnTo>
                    <a:lnTo>
                      <a:pt x="54" y="159"/>
                    </a:lnTo>
                    <a:lnTo>
                      <a:pt x="63" y="157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6" name="Freeform 99"/>
              <p:cNvSpPr>
                <a:spLocks/>
              </p:cNvSpPr>
              <p:nvPr/>
            </p:nvSpPr>
            <p:spPr bwMode="auto">
              <a:xfrm>
                <a:off x="3419" y="1660"/>
                <a:ext cx="177" cy="167"/>
              </a:xfrm>
              <a:custGeom>
                <a:avLst/>
                <a:gdLst>
                  <a:gd name="T0" fmla="*/ 80 w 177"/>
                  <a:gd name="T1" fmla="*/ 161 h 178"/>
                  <a:gd name="T2" fmla="*/ 80 w 177"/>
                  <a:gd name="T3" fmla="*/ 161 h 178"/>
                  <a:gd name="T4" fmla="*/ 66 w 177"/>
                  <a:gd name="T5" fmla="*/ 146 h 178"/>
                  <a:gd name="T6" fmla="*/ 53 w 177"/>
                  <a:gd name="T7" fmla="*/ 131 h 178"/>
                  <a:gd name="T8" fmla="*/ 37 w 177"/>
                  <a:gd name="T9" fmla="*/ 113 h 178"/>
                  <a:gd name="T10" fmla="*/ 22 w 177"/>
                  <a:gd name="T11" fmla="*/ 94 h 178"/>
                  <a:gd name="T12" fmla="*/ 10 w 177"/>
                  <a:gd name="T13" fmla="*/ 73 h 178"/>
                  <a:gd name="T14" fmla="*/ 4 w 177"/>
                  <a:gd name="T15" fmla="*/ 64 h 178"/>
                  <a:gd name="T16" fmla="*/ 2 w 177"/>
                  <a:gd name="T17" fmla="*/ 55 h 178"/>
                  <a:gd name="T18" fmla="*/ 0 w 177"/>
                  <a:gd name="T19" fmla="*/ 48 h 178"/>
                  <a:gd name="T20" fmla="*/ 1 w 177"/>
                  <a:gd name="T21" fmla="*/ 41 h 178"/>
                  <a:gd name="T22" fmla="*/ 1 w 177"/>
                  <a:gd name="T23" fmla="*/ 41 h 178"/>
                  <a:gd name="T24" fmla="*/ 2 w 177"/>
                  <a:gd name="T25" fmla="*/ 39 h 178"/>
                  <a:gd name="T26" fmla="*/ 5 w 177"/>
                  <a:gd name="T27" fmla="*/ 35 h 178"/>
                  <a:gd name="T28" fmla="*/ 11 w 177"/>
                  <a:gd name="T29" fmla="*/ 27 h 178"/>
                  <a:gd name="T30" fmla="*/ 21 w 177"/>
                  <a:gd name="T31" fmla="*/ 19 h 178"/>
                  <a:gd name="T32" fmla="*/ 28 w 177"/>
                  <a:gd name="T33" fmla="*/ 14 h 178"/>
                  <a:gd name="T34" fmla="*/ 35 w 177"/>
                  <a:gd name="T35" fmla="*/ 10 h 178"/>
                  <a:gd name="T36" fmla="*/ 44 w 177"/>
                  <a:gd name="T37" fmla="*/ 7 h 178"/>
                  <a:gd name="T38" fmla="*/ 53 w 177"/>
                  <a:gd name="T39" fmla="*/ 4 h 178"/>
                  <a:gd name="T40" fmla="*/ 64 w 177"/>
                  <a:gd name="T41" fmla="*/ 2 h 178"/>
                  <a:gd name="T42" fmla="*/ 75 w 177"/>
                  <a:gd name="T43" fmla="*/ 0 h 178"/>
                  <a:gd name="T44" fmla="*/ 89 w 177"/>
                  <a:gd name="T45" fmla="*/ 0 h 178"/>
                  <a:gd name="T46" fmla="*/ 104 w 177"/>
                  <a:gd name="T47" fmla="*/ 0 h 178"/>
                  <a:gd name="T48" fmla="*/ 104 w 177"/>
                  <a:gd name="T49" fmla="*/ 0 h 178"/>
                  <a:gd name="T50" fmla="*/ 108 w 177"/>
                  <a:gd name="T51" fmla="*/ 2 h 178"/>
                  <a:gd name="T52" fmla="*/ 118 w 177"/>
                  <a:gd name="T53" fmla="*/ 5 h 178"/>
                  <a:gd name="T54" fmla="*/ 133 w 177"/>
                  <a:gd name="T55" fmla="*/ 8 h 178"/>
                  <a:gd name="T56" fmla="*/ 141 w 177"/>
                  <a:gd name="T57" fmla="*/ 13 h 178"/>
                  <a:gd name="T58" fmla="*/ 148 w 177"/>
                  <a:gd name="T59" fmla="*/ 18 h 178"/>
                  <a:gd name="T60" fmla="*/ 155 w 177"/>
                  <a:gd name="T61" fmla="*/ 23 h 178"/>
                  <a:gd name="T62" fmla="*/ 162 w 177"/>
                  <a:gd name="T63" fmla="*/ 29 h 178"/>
                  <a:gd name="T64" fmla="*/ 169 w 177"/>
                  <a:gd name="T65" fmla="*/ 37 h 178"/>
                  <a:gd name="T66" fmla="*/ 173 w 177"/>
                  <a:gd name="T67" fmla="*/ 44 h 178"/>
                  <a:gd name="T68" fmla="*/ 176 w 177"/>
                  <a:gd name="T69" fmla="*/ 53 h 178"/>
                  <a:gd name="T70" fmla="*/ 177 w 177"/>
                  <a:gd name="T71" fmla="*/ 64 h 178"/>
                  <a:gd name="T72" fmla="*/ 176 w 177"/>
                  <a:gd name="T73" fmla="*/ 76 h 178"/>
                  <a:gd name="T74" fmla="*/ 171 w 177"/>
                  <a:gd name="T75" fmla="*/ 89 h 178"/>
                  <a:gd name="T76" fmla="*/ 171 w 177"/>
                  <a:gd name="T77" fmla="*/ 89 h 178"/>
                  <a:gd name="T78" fmla="*/ 164 w 177"/>
                  <a:gd name="T79" fmla="*/ 105 h 178"/>
                  <a:gd name="T80" fmla="*/ 156 w 177"/>
                  <a:gd name="T81" fmla="*/ 120 h 178"/>
                  <a:gd name="T82" fmla="*/ 145 w 177"/>
                  <a:gd name="T83" fmla="*/ 137 h 178"/>
                  <a:gd name="T84" fmla="*/ 138 w 177"/>
                  <a:gd name="T85" fmla="*/ 145 h 178"/>
                  <a:gd name="T86" fmla="*/ 132 w 177"/>
                  <a:gd name="T87" fmla="*/ 152 h 178"/>
                  <a:gd name="T88" fmla="*/ 125 w 177"/>
                  <a:gd name="T89" fmla="*/ 159 h 178"/>
                  <a:gd name="T90" fmla="*/ 116 w 177"/>
                  <a:gd name="T91" fmla="*/ 163 h 178"/>
                  <a:gd name="T92" fmla="*/ 108 w 177"/>
                  <a:gd name="T93" fmla="*/ 167 h 178"/>
                  <a:gd name="T94" fmla="*/ 99 w 177"/>
                  <a:gd name="T95" fmla="*/ 167 h 178"/>
                  <a:gd name="T96" fmla="*/ 94 w 177"/>
                  <a:gd name="T97" fmla="*/ 167 h 178"/>
                  <a:gd name="T98" fmla="*/ 89 w 177"/>
                  <a:gd name="T99" fmla="*/ 165 h 178"/>
                  <a:gd name="T100" fmla="*/ 84 w 177"/>
                  <a:gd name="T101" fmla="*/ 163 h 178"/>
                  <a:gd name="T102" fmla="*/ 80 w 177"/>
                  <a:gd name="T103" fmla="*/ 161 h 178"/>
                  <a:gd name="T104" fmla="*/ 80 w 177"/>
                  <a:gd name="T105" fmla="*/ 161 h 17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77"/>
                  <a:gd name="T160" fmla="*/ 0 h 178"/>
                  <a:gd name="T161" fmla="*/ 177 w 177"/>
                  <a:gd name="T162" fmla="*/ 178 h 17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77" h="178">
                    <a:moveTo>
                      <a:pt x="80" y="172"/>
                    </a:moveTo>
                    <a:lnTo>
                      <a:pt x="80" y="172"/>
                    </a:lnTo>
                    <a:lnTo>
                      <a:pt x="66" y="156"/>
                    </a:lnTo>
                    <a:lnTo>
                      <a:pt x="53" y="140"/>
                    </a:lnTo>
                    <a:lnTo>
                      <a:pt x="37" y="120"/>
                    </a:lnTo>
                    <a:lnTo>
                      <a:pt x="22" y="100"/>
                    </a:lnTo>
                    <a:lnTo>
                      <a:pt x="10" y="78"/>
                    </a:lnTo>
                    <a:lnTo>
                      <a:pt x="4" y="68"/>
                    </a:lnTo>
                    <a:lnTo>
                      <a:pt x="2" y="59"/>
                    </a:lnTo>
                    <a:lnTo>
                      <a:pt x="0" y="51"/>
                    </a:lnTo>
                    <a:lnTo>
                      <a:pt x="1" y="44"/>
                    </a:lnTo>
                    <a:lnTo>
                      <a:pt x="2" y="42"/>
                    </a:lnTo>
                    <a:lnTo>
                      <a:pt x="5" y="37"/>
                    </a:lnTo>
                    <a:lnTo>
                      <a:pt x="11" y="29"/>
                    </a:lnTo>
                    <a:lnTo>
                      <a:pt x="21" y="20"/>
                    </a:lnTo>
                    <a:lnTo>
                      <a:pt x="28" y="15"/>
                    </a:lnTo>
                    <a:lnTo>
                      <a:pt x="35" y="11"/>
                    </a:lnTo>
                    <a:lnTo>
                      <a:pt x="44" y="7"/>
                    </a:lnTo>
                    <a:lnTo>
                      <a:pt x="53" y="4"/>
                    </a:lnTo>
                    <a:lnTo>
                      <a:pt x="64" y="2"/>
                    </a:lnTo>
                    <a:lnTo>
                      <a:pt x="75" y="0"/>
                    </a:lnTo>
                    <a:lnTo>
                      <a:pt x="89" y="0"/>
                    </a:lnTo>
                    <a:lnTo>
                      <a:pt x="104" y="0"/>
                    </a:lnTo>
                    <a:lnTo>
                      <a:pt x="108" y="2"/>
                    </a:lnTo>
                    <a:lnTo>
                      <a:pt x="118" y="5"/>
                    </a:lnTo>
                    <a:lnTo>
                      <a:pt x="133" y="9"/>
                    </a:lnTo>
                    <a:lnTo>
                      <a:pt x="141" y="14"/>
                    </a:lnTo>
                    <a:lnTo>
                      <a:pt x="148" y="19"/>
                    </a:lnTo>
                    <a:lnTo>
                      <a:pt x="155" y="24"/>
                    </a:lnTo>
                    <a:lnTo>
                      <a:pt x="162" y="31"/>
                    </a:lnTo>
                    <a:lnTo>
                      <a:pt x="169" y="39"/>
                    </a:lnTo>
                    <a:lnTo>
                      <a:pt x="173" y="47"/>
                    </a:lnTo>
                    <a:lnTo>
                      <a:pt x="176" y="57"/>
                    </a:lnTo>
                    <a:lnTo>
                      <a:pt x="177" y="68"/>
                    </a:lnTo>
                    <a:lnTo>
                      <a:pt x="176" y="81"/>
                    </a:lnTo>
                    <a:lnTo>
                      <a:pt x="171" y="95"/>
                    </a:lnTo>
                    <a:lnTo>
                      <a:pt x="164" y="112"/>
                    </a:lnTo>
                    <a:lnTo>
                      <a:pt x="156" y="128"/>
                    </a:lnTo>
                    <a:lnTo>
                      <a:pt x="145" y="146"/>
                    </a:lnTo>
                    <a:lnTo>
                      <a:pt x="138" y="155"/>
                    </a:lnTo>
                    <a:lnTo>
                      <a:pt x="132" y="162"/>
                    </a:lnTo>
                    <a:lnTo>
                      <a:pt x="125" y="169"/>
                    </a:lnTo>
                    <a:lnTo>
                      <a:pt x="116" y="174"/>
                    </a:lnTo>
                    <a:lnTo>
                      <a:pt x="108" y="178"/>
                    </a:lnTo>
                    <a:lnTo>
                      <a:pt x="99" y="178"/>
                    </a:lnTo>
                    <a:lnTo>
                      <a:pt x="94" y="178"/>
                    </a:lnTo>
                    <a:lnTo>
                      <a:pt x="89" y="176"/>
                    </a:lnTo>
                    <a:lnTo>
                      <a:pt x="84" y="174"/>
                    </a:lnTo>
                    <a:lnTo>
                      <a:pt x="80" y="172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7" name="Freeform 100"/>
              <p:cNvSpPr>
                <a:spLocks/>
              </p:cNvSpPr>
              <p:nvPr/>
            </p:nvSpPr>
            <p:spPr bwMode="auto">
              <a:xfrm>
                <a:off x="3693" y="1509"/>
                <a:ext cx="93" cy="83"/>
              </a:xfrm>
              <a:custGeom>
                <a:avLst/>
                <a:gdLst>
                  <a:gd name="T0" fmla="*/ 48 w 93"/>
                  <a:gd name="T1" fmla="*/ 82 h 89"/>
                  <a:gd name="T2" fmla="*/ 48 w 93"/>
                  <a:gd name="T3" fmla="*/ 82 h 89"/>
                  <a:gd name="T4" fmla="*/ 52 w 93"/>
                  <a:gd name="T5" fmla="*/ 81 h 89"/>
                  <a:gd name="T6" fmla="*/ 61 w 93"/>
                  <a:gd name="T7" fmla="*/ 78 h 89"/>
                  <a:gd name="T8" fmla="*/ 72 w 93"/>
                  <a:gd name="T9" fmla="*/ 73 h 89"/>
                  <a:gd name="T10" fmla="*/ 77 w 93"/>
                  <a:gd name="T11" fmla="*/ 68 h 89"/>
                  <a:gd name="T12" fmla="*/ 83 w 93"/>
                  <a:gd name="T13" fmla="*/ 64 h 89"/>
                  <a:gd name="T14" fmla="*/ 88 w 93"/>
                  <a:gd name="T15" fmla="*/ 59 h 89"/>
                  <a:gd name="T16" fmla="*/ 91 w 93"/>
                  <a:gd name="T17" fmla="*/ 52 h 89"/>
                  <a:gd name="T18" fmla="*/ 93 w 93"/>
                  <a:gd name="T19" fmla="*/ 47 h 89"/>
                  <a:gd name="T20" fmla="*/ 93 w 93"/>
                  <a:gd name="T21" fmla="*/ 40 h 89"/>
                  <a:gd name="T22" fmla="*/ 92 w 93"/>
                  <a:gd name="T23" fmla="*/ 32 h 89"/>
                  <a:gd name="T24" fmla="*/ 88 w 93"/>
                  <a:gd name="T25" fmla="*/ 23 h 89"/>
                  <a:gd name="T26" fmla="*/ 81 w 93"/>
                  <a:gd name="T27" fmla="*/ 15 h 89"/>
                  <a:gd name="T28" fmla="*/ 70 w 93"/>
                  <a:gd name="T29" fmla="*/ 5 h 89"/>
                  <a:gd name="T30" fmla="*/ 70 w 93"/>
                  <a:gd name="T31" fmla="*/ 5 h 89"/>
                  <a:gd name="T32" fmla="*/ 58 w 93"/>
                  <a:gd name="T33" fmla="*/ 2 h 89"/>
                  <a:gd name="T34" fmla="*/ 46 w 93"/>
                  <a:gd name="T35" fmla="*/ 0 h 89"/>
                  <a:gd name="T36" fmla="*/ 39 w 93"/>
                  <a:gd name="T37" fmla="*/ 0 h 89"/>
                  <a:gd name="T38" fmla="*/ 32 w 93"/>
                  <a:gd name="T39" fmla="*/ 1 h 89"/>
                  <a:gd name="T40" fmla="*/ 26 w 93"/>
                  <a:gd name="T41" fmla="*/ 2 h 89"/>
                  <a:gd name="T42" fmla="*/ 20 w 93"/>
                  <a:gd name="T43" fmla="*/ 6 h 89"/>
                  <a:gd name="T44" fmla="*/ 13 w 93"/>
                  <a:gd name="T45" fmla="*/ 8 h 89"/>
                  <a:gd name="T46" fmla="*/ 9 w 93"/>
                  <a:gd name="T47" fmla="*/ 14 h 89"/>
                  <a:gd name="T48" fmla="*/ 4 w 93"/>
                  <a:gd name="T49" fmla="*/ 20 h 89"/>
                  <a:gd name="T50" fmla="*/ 1 w 93"/>
                  <a:gd name="T51" fmla="*/ 28 h 89"/>
                  <a:gd name="T52" fmla="*/ 0 w 93"/>
                  <a:gd name="T53" fmla="*/ 38 h 89"/>
                  <a:gd name="T54" fmla="*/ 0 w 93"/>
                  <a:gd name="T55" fmla="*/ 49 h 89"/>
                  <a:gd name="T56" fmla="*/ 0 w 93"/>
                  <a:gd name="T57" fmla="*/ 49 h 89"/>
                  <a:gd name="T58" fmla="*/ 2 w 93"/>
                  <a:gd name="T59" fmla="*/ 56 h 89"/>
                  <a:gd name="T60" fmla="*/ 4 w 93"/>
                  <a:gd name="T61" fmla="*/ 61 h 89"/>
                  <a:gd name="T62" fmla="*/ 9 w 93"/>
                  <a:gd name="T63" fmla="*/ 67 h 89"/>
                  <a:gd name="T64" fmla="*/ 14 w 93"/>
                  <a:gd name="T65" fmla="*/ 74 h 89"/>
                  <a:gd name="T66" fmla="*/ 19 w 93"/>
                  <a:gd name="T67" fmla="*/ 76 h 89"/>
                  <a:gd name="T68" fmla="*/ 23 w 93"/>
                  <a:gd name="T69" fmla="*/ 79 h 89"/>
                  <a:gd name="T70" fmla="*/ 28 w 93"/>
                  <a:gd name="T71" fmla="*/ 81 h 89"/>
                  <a:gd name="T72" fmla="*/ 35 w 93"/>
                  <a:gd name="T73" fmla="*/ 82 h 89"/>
                  <a:gd name="T74" fmla="*/ 40 w 93"/>
                  <a:gd name="T75" fmla="*/ 83 h 89"/>
                  <a:gd name="T76" fmla="*/ 48 w 93"/>
                  <a:gd name="T77" fmla="*/ 82 h 89"/>
                  <a:gd name="T78" fmla="*/ 48 w 93"/>
                  <a:gd name="T79" fmla="*/ 82 h 8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93"/>
                  <a:gd name="T121" fmla="*/ 0 h 89"/>
                  <a:gd name="T122" fmla="*/ 93 w 93"/>
                  <a:gd name="T123" fmla="*/ 89 h 8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93" h="89">
                    <a:moveTo>
                      <a:pt x="48" y="88"/>
                    </a:moveTo>
                    <a:lnTo>
                      <a:pt x="48" y="88"/>
                    </a:lnTo>
                    <a:lnTo>
                      <a:pt x="52" y="87"/>
                    </a:lnTo>
                    <a:lnTo>
                      <a:pt x="61" y="84"/>
                    </a:lnTo>
                    <a:lnTo>
                      <a:pt x="72" y="78"/>
                    </a:lnTo>
                    <a:lnTo>
                      <a:pt x="77" y="73"/>
                    </a:lnTo>
                    <a:lnTo>
                      <a:pt x="83" y="69"/>
                    </a:lnTo>
                    <a:lnTo>
                      <a:pt x="88" y="63"/>
                    </a:lnTo>
                    <a:lnTo>
                      <a:pt x="91" y="56"/>
                    </a:lnTo>
                    <a:lnTo>
                      <a:pt x="93" y="50"/>
                    </a:lnTo>
                    <a:lnTo>
                      <a:pt x="93" y="43"/>
                    </a:lnTo>
                    <a:lnTo>
                      <a:pt x="92" y="34"/>
                    </a:lnTo>
                    <a:lnTo>
                      <a:pt x="88" y="25"/>
                    </a:lnTo>
                    <a:lnTo>
                      <a:pt x="81" y="16"/>
                    </a:lnTo>
                    <a:lnTo>
                      <a:pt x="70" y="5"/>
                    </a:lnTo>
                    <a:lnTo>
                      <a:pt x="58" y="2"/>
                    </a:lnTo>
                    <a:lnTo>
                      <a:pt x="46" y="0"/>
                    </a:lnTo>
                    <a:lnTo>
                      <a:pt x="39" y="0"/>
                    </a:lnTo>
                    <a:lnTo>
                      <a:pt x="32" y="1"/>
                    </a:lnTo>
                    <a:lnTo>
                      <a:pt x="26" y="2"/>
                    </a:lnTo>
                    <a:lnTo>
                      <a:pt x="20" y="6"/>
                    </a:lnTo>
                    <a:lnTo>
                      <a:pt x="13" y="9"/>
                    </a:lnTo>
                    <a:lnTo>
                      <a:pt x="9" y="15"/>
                    </a:lnTo>
                    <a:lnTo>
                      <a:pt x="4" y="21"/>
                    </a:lnTo>
                    <a:lnTo>
                      <a:pt x="1" y="30"/>
                    </a:lnTo>
                    <a:lnTo>
                      <a:pt x="0" y="41"/>
                    </a:lnTo>
                    <a:lnTo>
                      <a:pt x="0" y="53"/>
                    </a:lnTo>
                    <a:lnTo>
                      <a:pt x="2" y="60"/>
                    </a:lnTo>
                    <a:lnTo>
                      <a:pt x="4" y="65"/>
                    </a:lnTo>
                    <a:lnTo>
                      <a:pt x="9" y="72"/>
                    </a:lnTo>
                    <a:lnTo>
                      <a:pt x="14" y="79"/>
                    </a:lnTo>
                    <a:lnTo>
                      <a:pt x="19" y="82"/>
                    </a:lnTo>
                    <a:lnTo>
                      <a:pt x="23" y="85"/>
                    </a:lnTo>
                    <a:lnTo>
                      <a:pt x="28" y="87"/>
                    </a:lnTo>
                    <a:lnTo>
                      <a:pt x="35" y="88"/>
                    </a:lnTo>
                    <a:lnTo>
                      <a:pt x="40" y="89"/>
                    </a:lnTo>
                    <a:lnTo>
                      <a:pt x="48" y="88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8" name="Freeform 101"/>
              <p:cNvSpPr>
                <a:spLocks/>
              </p:cNvSpPr>
              <p:nvPr/>
            </p:nvSpPr>
            <p:spPr bwMode="auto">
              <a:xfrm>
                <a:off x="4065" y="1965"/>
                <a:ext cx="89" cy="94"/>
              </a:xfrm>
              <a:custGeom>
                <a:avLst/>
                <a:gdLst>
                  <a:gd name="T0" fmla="*/ 42 w 89"/>
                  <a:gd name="T1" fmla="*/ 0 h 100"/>
                  <a:gd name="T2" fmla="*/ 42 w 89"/>
                  <a:gd name="T3" fmla="*/ 0 h 100"/>
                  <a:gd name="T4" fmla="*/ 30 w 89"/>
                  <a:gd name="T5" fmla="*/ 6 h 100"/>
                  <a:gd name="T6" fmla="*/ 20 w 89"/>
                  <a:gd name="T7" fmla="*/ 12 h 100"/>
                  <a:gd name="T8" fmla="*/ 14 w 89"/>
                  <a:gd name="T9" fmla="*/ 16 h 100"/>
                  <a:gd name="T10" fmla="*/ 10 w 89"/>
                  <a:gd name="T11" fmla="*/ 22 h 100"/>
                  <a:gd name="T12" fmla="*/ 5 w 89"/>
                  <a:gd name="T13" fmla="*/ 27 h 100"/>
                  <a:gd name="T14" fmla="*/ 2 w 89"/>
                  <a:gd name="T15" fmla="*/ 32 h 100"/>
                  <a:gd name="T16" fmla="*/ 0 w 89"/>
                  <a:gd name="T17" fmla="*/ 39 h 100"/>
                  <a:gd name="T18" fmla="*/ 0 w 89"/>
                  <a:gd name="T19" fmla="*/ 45 h 100"/>
                  <a:gd name="T20" fmla="*/ 1 w 89"/>
                  <a:gd name="T21" fmla="*/ 53 h 100"/>
                  <a:gd name="T22" fmla="*/ 5 w 89"/>
                  <a:gd name="T23" fmla="*/ 60 h 100"/>
                  <a:gd name="T24" fmla="*/ 11 w 89"/>
                  <a:gd name="T25" fmla="*/ 68 h 100"/>
                  <a:gd name="T26" fmla="*/ 21 w 89"/>
                  <a:gd name="T27" fmla="*/ 76 h 100"/>
                  <a:gd name="T28" fmla="*/ 21 w 89"/>
                  <a:gd name="T29" fmla="*/ 76 h 100"/>
                  <a:gd name="T30" fmla="*/ 28 w 89"/>
                  <a:gd name="T31" fmla="*/ 82 h 100"/>
                  <a:gd name="T32" fmla="*/ 36 w 89"/>
                  <a:gd name="T33" fmla="*/ 86 h 100"/>
                  <a:gd name="T34" fmla="*/ 45 w 89"/>
                  <a:gd name="T35" fmla="*/ 91 h 100"/>
                  <a:gd name="T36" fmla="*/ 51 w 89"/>
                  <a:gd name="T37" fmla="*/ 93 h 100"/>
                  <a:gd name="T38" fmla="*/ 56 w 89"/>
                  <a:gd name="T39" fmla="*/ 94 h 100"/>
                  <a:gd name="T40" fmla="*/ 62 w 89"/>
                  <a:gd name="T41" fmla="*/ 94 h 100"/>
                  <a:gd name="T42" fmla="*/ 67 w 89"/>
                  <a:gd name="T43" fmla="*/ 94 h 100"/>
                  <a:gd name="T44" fmla="*/ 73 w 89"/>
                  <a:gd name="T45" fmla="*/ 91 h 100"/>
                  <a:gd name="T46" fmla="*/ 78 w 89"/>
                  <a:gd name="T47" fmla="*/ 87 h 100"/>
                  <a:gd name="T48" fmla="*/ 83 w 89"/>
                  <a:gd name="T49" fmla="*/ 82 h 100"/>
                  <a:gd name="T50" fmla="*/ 88 w 89"/>
                  <a:gd name="T51" fmla="*/ 76 h 100"/>
                  <a:gd name="T52" fmla="*/ 88 w 89"/>
                  <a:gd name="T53" fmla="*/ 76 h 100"/>
                  <a:gd name="T54" fmla="*/ 89 w 89"/>
                  <a:gd name="T55" fmla="*/ 64 h 100"/>
                  <a:gd name="T56" fmla="*/ 89 w 89"/>
                  <a:gd name="T57" fmla="*/ 54 h 100"/>
                  <a:gd name="T58" fmla="*/ 87 w 89"/>
                  <a:gd name="T59" fmla="*/ 39 h 100"/>
                  <a:gd name="T60" fmla="*/ 84 w 89"/>
                  <a:gd name="T61" fmla="*/ 33 h 100"/>
                  <a:gd name="T62" fmla="*/ 82 w 89"/>
                  <a:gd name="T63" fmla="*/ 26 h 100"/>
                  <a:gd name="T64" fmla="*/ 79 w 89"/>
                  <a:gd name="T65" fmla="*/ 21 h 100"/>
                  <a:gd name="T66" fmla="*/ 74 w 89"/>
                  <a:gd name="T67" fmla="*/ 14 h 100"/>
                  <a:gd name="T68" fmla="*/ 67 w 89"/>
                  <a:gd name="T69" fmla="*/ 8 h 100"/>
                  <a:gd name="T70" fmla="*/ 61 w 89"/>
                  <a:gd name="T71" fmla="*/ 6 h 100"/>
                  <a:gd name="T72" fmla="*/ 52 w 89"/>
                  <a:gd name="T73" fmla="*/ 3 h 100"/>
                  <a:gd name="T74" fmla="*/ 42 w 89"/>
                  <a:gd name="T75" fmla="*/ 0 h 100"/>
                  <a:gd name="T76" fmla="*/ 42 w 89"/>
                  <a:gd name="T77" fmla="*/ 0 h 10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89"/>
                  <a:gd name="T118" fmla="*/ 0 h 100"/>
                  <a:gd name="T119" fmla="*/ 89 w 89"/>
                  <a:gd name="T120" fmla="*/ 100 h 10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89" h="100">
                    <a:moveTo>
                      <a:pt x="42" y="0"/>
                    </a:moveTo>
                    <a:lnTo>
                      <a:pt x="42" y="0"/>
                    </a:lnTo>
                    <a:lnTo>
                      <a:pt x="30" y="6"/>
                    </a:lnTo>
                    <a:lnTo>
                      <a:pt x="20" y="13"/>
                    </a:lnTo>
                    <a:lnTo>
                      <a:pt x="14" y="17"/>
                    </a:lnTo>
                    <a:lnTo>
                      <a:pt x="10" y="23"/>
                    </a:lnTo>
                    <a:lnTo>
                      <a:pt x="5" y="29"/>
                    </a:lnTo>
                    <a:lnTo>
                      <a:pt x="2" y="34"/>
                    </a:lnTo>
                    <a:lnTo>
                      <a:pt x="0" y="41"/>
                    </a:lnTo>
                    <a:lnTo>
                      <a:pt x="0" y="48"/>
                    </a:lnTo>
                    <a:lnTo>
                      <a:pt x="1" y="56"/>
                    </a:lnTo>
                    <a:lnTo>
                      <a:pt x="5" y="64"/>
                    </a:lnTo>
                    <a:lnTo>
                      <a:pt x="11" y="72"/>
                    </a:lnTo>
                    <a:lnTo>
                      <a:pt x="21" y="81"/>
                    </a:lnTo>
                    <a:lnTo>
                      <a:pt x="28" y="87"/>
                    </a:lnTo>
                    <a:lnTo>
                      <a:pt x="36" y="92"/>
                    </a:lnTo>
                    <a:lnTo>
                      <a:pt x="45" y="97"/>
                    </a:lnTo>
                    <a:lnTo>
                      <a:pt x="51" y="99"/>
                    </a:lnTo>
                    <a:lnTo>
                      <a:pt x="56" y="100"/>
                    </a:lnTo>
                    <a:lnTo>
                      <a:pt x="62" y="100"/>
                    </a:lnTo>
                    <a:lnTo>
                      <a:pt x="67" y="100"/>
                    </a:lnTo>
                    <a:lnTo>
                      <a:pt x="73" y="97"/>
                    </a:lnTo>
                    <a:lnTo>
                      <a:pt x="78" y="93"/>
                    </a:lnTo>
                    <a:lnTo>
                      <a:pt x="83" y="87"/>
                    </a:lnTo>
                    <a:lnTo>
                      <a:pt x="88" y="81"/>
                    </a:lnTo>
                    <a:lnTo>
                      <a:pt x="89" y="68"/>
                    </a:lnTo>
                    <a:lnTo>
                      <a:pt x="89" y="57"/>
                    </a:lnTo>
                    <a:lnTo>
                      <a:pt x="87" y="42"/>
                    </a:lnTo>
                    <a:lnTo>
                      <a:pt x="84" y="35"/>
                    </a:lnTo>
                    <a:lnTo>
                      <a:pt x="82" y="28"/>
                    </a:lnTo>
                    <a:lnTo>
                      <a:pt x="79" y="22"/>
                    </a:lnTo>
                    <a:lnTo>
                      <a:pt x="74" y="15"/>
                    </a:lnTo>
                    <a:lnTo>
                      <a:pt x="67" y="9"/>
                    </a:lnTo>
                    <a:lnTo>
                      <a:pt x="61" y="6"/>
                    </a:lnTo>
                    <a:lnTo>
                      <a:pt x="52" y="3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9" name="Freeform 102"/>
              <p:cNvSpPr>
                <a:spLocks/>
              </p:cNvSpPr>
              <p:nvPr/>
            </p:nvSpPr>
            <p:spPr bwMode="auto">
              <a:xfrm>
                <a:off x="4003" y="2261"/>
                <a:ext cx="54" cy="59"/>
              </a:xfrm>
              <a:custGeom>
                <a:avLst/>
                <a:gdLst>
                  <a:gd name="T0" fmla="*/ 23 w 54"/>
                  <a:gd name="T1" fmla="*/ 59 h 63"/>
                  <a:gd name="T2" fmla="*/ 23 w 54"/>
                  <a:gd name="T3" fmla="*/ 59 h 63"/>
                  <a:gd name="T4" fmla="*/ 31 w 54"/>
                  <a:gd name="T5" fmla="*/ 56 h 63"/>
                  <a:gd name="T6" fmla="*/ 39 w 54"/>
                  <a:gd name="T7" fmla="*/ 52 h 63"/>
                  <a:gd name="T8" fmla="*/ 46 w 54"/>
                  <a:gd name="T9" fmla="*/ 46 h 63"/>
                  <a:gd name="T10" fmla="*/ 49 w 54"/>
                  <a:gd name="T11" fmla="*/ 42 h 63"/>
                  <a:gd name="T12" fmla="*/ 52 w 54"/>
                  <a:gd name="T13" fmla="*/ 38 h 63"/>
                  <a:gd name="T14" fmla="*/ 54 w 54"/>
                  <a:gd name="T15" fmla="*/ 33 h 63"/>
                  <a:gd name="T16" fmla="*/ 54 w 54"/>
                  <a:gd name="T17" fmla="*/ 28 h 63"/>
                  <a:gd name="T18" fmla="*/ 53 w 54"/>
                  <a:gd name="T19" fmla="*/ 22 h 63"/>
                  <a:gd name="T20" fmla="*/ 51 w 54"/>
                  <a:gd name="T21" fmla="*/ 15 h 63"/>
                  <a:gd name="T22" fmla="*/ 46 w 54"/>
                  <a:gd name="T23" fmla="*/ 8 h 63"/>
                  <a:gd name="T24" fmla="*/ 39 w 54"/>
                  <a:gd name="T25" fmla="*/ 0 h 63"/>
                  <a:gd name="T26" fmla="*/ 39 w 54"/>
                  <a:gd name="T27" fmla="*/ 0 h 63"/>
                  <a:gd name="T28" fmla="*/ 32 w 54"/>
                  <a:gd name="T29" fmla="*/ 1 h 63"/>
                  <a:gd name="T30" fmla="*/ 26 w 54"/>
                  <a:gd name="T31" fmla="*/ 4 h 63"/>
                  <a:gd name="T32" fmla="*/ 19 w 54"/>
                  <a:gd name="T33" fmla="*/ 7 h 63"/>
                  <a:gd name="T34" fmla="*/ 11 w 54"/>
                  <a:gd name="T35" fmla="*/ 13 h 63"/>
                  <a:gd name="T36" fmla="*/ 8 w 54"/>
                  <a:gd name="T37" fmla="*/ 16 h 63"/>
                  <a:gd name="T38" fmla="*/ 4 w 54"/>
                  <a:gd name="T39" fmla="*/ 21 h 63"/>
                  <a:gd name="T40" fmla="*/ 2 w 54"/>
                  <a:gd name="T41" fmla="*/ 24 h 63"/>
                  <a:gd name="T42" fmla="*/ 1 w 54"/>
                  <a:gd name="T43" fmla="*/ 30 h 63"/>
                  <a:gd name="T44" fmla="*/ 0 w 54"/>
                  <a:gd name="T45" fmla="*/ 37 h 63"/>
                  <a:gd name="T46" fmla="*/ 0 w 54"/>
                  <a:gd name="T47" fmla="*/ 44 h 63"/>
                  <a:gd name="T48" fmla="*/ 0 w 54"/>
                  <a:gd name="T49" fmla="*/ 44 h 63"/>
                  <a:gd name="T50" fmla="*/ 2 w 54"/>
                  <a:gd name="T51" fmla="*/ 47 h 63"/>
                  <a:gd name="T52" fmla="*/ 8 w 54"/>
                  <a:gd name="T53" fmla="*/ 53 h 63"/>
                  <a:gd name="T54" fmla="*/ 11 w 54"/>
                  <a:gd name="T55" fmla="*/ 56 h 63"/>
                  <a:gd name="T56" fmla="*/ 14 w 54"/>
                  <a:gd name="T57" fmla="*/ 58 h 63"/>
                  <a:gd name="T58" fmla="*/ 19 w 54"/>
                  <a:gd name="T59" fmla="*/ 59 h 63"/>
                  <a:gd name="T60" fmla="*/ 23 w 54"/>
                  <a:gd name="T61" fmla="*/ 59 h 63"/>
                  <a:gd name="T62" fmla="*/ 23 w 54"/>
                  <a:gd name="T63" fmla="*/ 59 h 6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54"/>
                  <a:gd name="T97" fmla="*/ 0 h 63"/>
                  <a:gd name="T98" fmla="*/ 54 w 54"/>
                  <a:gd name="T99" fmla="*/ 63 h 63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54" h="63">
                    <a:moveTo>
                      <a:pt x="23" y="63"/>
                    </a:moveTo>
                    <a:lnTo>
                      <a:pt x="23" y="63"/>
                    </a:lnTo>
                    <a:lnTo>
                      <a:pt x="31" y="60"/>
                    </a:lnTo>
                    <a:lnTo>
                      <a:pt x="39" y="56"/>
                    </a:lnTo>
                    <a:lnTo>
                      <a:pt x="46" y="49"/>
                    </a:lnTo>
                    <a:lnTo>
                      <a:pt x="49" y="45"/>
                    </a:lnTo>
                    <a:lnTo>
                      <a:pt x="52" y="41"/>
                    </a:lnTo>
                    <a:lnTo>
                      <a:pt x="54" y="35"/>
                    </a:lnTo>
                    <a:lnTo>
                      <a:pt x="54" y="30"/>
                    </a:lnTo>
                    <a:lnTo>
                      <a:pt x="53" y="24"/>
                    </a:lnTo>
                    <a:lnTo>
                      <a:pt x="51" y="16"/>
                    </a:lnTo>
                    <a:lnTo>
                      <a:pt x="46" y="9"/>
                    </a:lnTo>
                    <a:lnTo>
                      <a:pt x="39" y="0"/>
                    </a:lnTo>
                    <a:lnTo>
                      <a:pt x="32" y="1"/>
                    </a:lnTo>
                    <a:lnTo>
                      <a:pt x="26" y="4"/>
                    </a:lnTo>
                    <a:lnTo>
                      <a:pt x="19" y="8"/>
                    </a:lnTo>
                    <a:lnTo>
                      <a:pt x="11" y="14"/>
                    </a:lnTo>
                    <a:lnTo>
                      <a:pt x="8" y="17"/>
                    </a:lnTo>
                    <a:lnTo>
                      <a:pt x="4" y="22"/>
                    </a:lnTo>
                    <a:lnTo>
                      <a:pt x="2" y="26"/>
                    </a:lnTo>
                    <a:lnTo>
                      <a:pt x="1" y="32"/>
                    </a:lnTo>
                    <a:lnTo>
                      <a:pt x="0" y="39"/>
                    </a:lnTo>
                    <a:lnTo>
                      <a:pt x="0" y="47"/>
                    </a:lnTo>
                    <a:lnTo>
                      <a:pt x="2" y="50"/>
                    </a:lnTo>
                    <a:lnTo>
                      <a:pt x="8" y="57"/>
                    </a:lnTo>
                    <a:lnTo>
                      <a:pt x="11" y="60"/>
                    </a:lnTo>
                    <a:lnTo>
                      <a:pt x="14" y="62"/>
                    </a:lnTo>
                    <a:lnTo>
                      <a:pt x="19" y="63"/>
                    </a:lnTo>
                    <a:lnTo>
                      <a:pt x="23" y="63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0" name="Freeform 103"/>
              <p:cNvSpPr>
                <a:spLocks/>
              </p:cNvSpPr>
              <p:nvPr/>
            </p:nvSpPr>
            <p:spPr bwMode="auto">
              <a:xfrm>
                <a:off x="3388" y="1959"/>
                <a:ext cx="75" cy="71"/>
              </a:xfrm>
              <a:custGeom>
                <a:avLst/>
                <a:gdLst>
                  <a:gd name="T0" fmla="*/ 33 w 75"/>
                  <a:gd name="T1" fmla="*/ 71 h 76"/>
                  <a:gd name="T2" fmla="*/ 33 w 75"/>
                  <a:gd name="T3" fmla="*/ 71 h 76"/>
                  <a:gd name="T4" fmla="*/ 36 w 75"/>
                  <a:gd name="T5" fmla="*/ 70 h 76"/>
                  <a:gd name="T6" fmla="*/ 45 w 75"/>
                  <a:gd name="T7" fmla="*/ 66 h 76"/>
                  <a:gd name="T8" fmla="*/ 58 w 75"/>
                  <a:gd name="T9" fmla="*/ 61 h 76"/>
                  <a:gd name="T10" fmla="*/ 62 w 75"/>
                  <a:gd name="T11" fmla="*/ 56 h 76"/>
                  <a:gd name="T12" fmla="*/ 68 w 75"/>
                  <a:gd name="T13" fmla="*/ 52 h 76"/>
                  <a:gd name="T14" fmla="*/ 71 w 75"/>
                  <a:gd name="T15" fmla="*/ 47 h 76"/>
                  <a:gd name="T16" fmla="*/ 73 w 75"/>
                  <a:gd name="T17" fmla="*/ 42 h 76"/>
                  <a:gd name="T18" fmla="*/ 75 w 75"/>
                  <a:gd name="T19" fmla="*/ 36 h 76"/>
                  <a:gd name="T20" fmla="*/ 72 w 75"/>
                  <a:gd name="T21" fmla="*/ 30 h 76"/>
                  <a:gd name="T22" fmla="*/ 68 w 75"/>
                  <a:gd name="T23" fmla="*/ 22 h 76"/>
                  <a:gd name="T24" fmla="*/ 61 w 75"/>
                  <a:gd name="T25" fmla="*/ 15 h 76"/>
                  <a:gd name="T26" fmla="*/ 50 w 75"/>
                  <a:gd name="T27" fmla="*/ 8 h 76"/>
                  <a:gd name="T28" fmla="*/ 35 w 75"/>
                  <a:gd name="T29" fmla="*/ 0 h 76"/>
                  <a:gd name="T30" fmla="*/ 35 w 75"/>
                  <a:gd name="T31" fmla="*/ 0 h 76"/>
                  <a:gd name="T32" fmla="*/ 27 w 75"/>
                  <a:gd name="T33" fmla="*/ 3 h 76"/>
                  <a:gd name="T34" fmla="*/ 20 w 75"/>
                  <a:gd name="T35" fmla="*/ 6 h 76"/>
                  <a:gd name="T36" fmla="*/ 13 w 75"/>
                  <a:gd name="T37" fmla="*/ 10 h 76"/>
                  <a:gd name="T38" fmla="*/ 6 w 75"/>
                  <a:gd name="T39" fmla="*/ 17 h 76"/>
                  <a:gd name="T40" fmla="*/ 2 w 75"/>
                  <a:gd name="T41" fmla="*/ 21 h 76"/>
                  <a:gd name="T42" fmla="*/ 1 w 75"/>
                  <a:gd name="T43" fmla="*/ 25 h 76"/>
                  <a:gd name="T44" fmla="*/ 0 w 75"/>
                  <a:gd name="T45" fmla="*/ 29 h 76"/>
                  <a:gd name="T46" fmla="*/ 0 w 75"/>
                  <a:gd name="T47" fmla="*/ 35 h 76"/>
                  <a:gd name="T48" fmla="*/ 1 w 75"/>
                  <a:gd name="T49" fmla="*/ 39 h 76"/>
                  <a:gd name="T50" fmla="*/ 5 w 75"/>
                  <a:gd name="T51" fmla="*/ 46 h 76"/>
                  <a:gd name="T52" fmla="*/ 5 w 75"/>
                  <a:gd name="T53" fmla="*/ 46 h 76"/>
                  <a:gd name="T54" fmla="*/ 6 w 75"/>
                  <a:gd name="T55" fmla="*/ 50 h 76"/>
                  <a:gd name="T56" fmla="*/ 7 w 75"/>
                  <a:gd name="T57" fmla="*/ 53 h 76"/>
                  <a:gd name="T58" fmla="*/ 9 w 75"/>
                  <a:gd name="T59" fmla="*/ 59 h 76"/>
                  <a:gd name="T60" fmla="*/ 14 w 75"/>
                  <a:gd name="T61" fmla="*/ 63 h 76"/>
                  <a:gd name="T62" fmla="*/ 18 w 75"/>
                  <a:gd name="T63" fmla="*/ 67 h 76"/>
                  <a:gd name="T64" fmla="*/ 25 w 75"/>
                  <a:gd name="T65" fmla="*/ 70 h 76"/>
                  <a:gd name="T66" fmla="*/ 33 w 75"/>
                  <a:gd name="T67" fmla="*/ 71 h 76"/>
                  <a:gd name="T68" fmla="*/ 33 w 75"/>
                  <a:gd name="T69" fmla="*/ 71 h 7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5"/>
                  <a:gd name="T106" fmla="*/ 0 h 76"/>
                  <a:gd name="T107" fmla="*/ 75 w 75"/>
                  <a:gd name="T108" fmla="*/ 76 h 7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5" h="76">
                    <a:moveTo>
                      <a:pt x="33" y="76"/>
                    </a:moveTo>
                    <a:lnTo>
                      <a:pt x="33" y="76"/>
                    </a:lnTo>
                    <a:lnTo>
                      <a:pt x="36" y="75"/>
                    </a:lnTo>
                    <a:lnTo>
                      <a:pt x="45" y="71"/>
                    </a:lnTo>
                    <a:lnTo>
                      <a:pt x="58" y="65"/>
                    </a:lnTo>
                    <a:lnTo>
                      <a:pt x="62" y="60"/>
                    </a:lnTo>
                    <a:lnTo>
                      <a:pt x="68" y="56"/>
                    </a:lnTo>
                    <a:lnTo>
                      <a:pt x="71" y="50"/>
                    </a:lnTo>
                    <a:lnTo>
                      <a:pt x="73" y="45"/>
                    </a:lnTo>
                    <a:lnTo>
                      <a:pt x="75" y="39"/>
                    </a:lnTo>
                    <a:lnTo>
                      <a:pt x="72" y="32"/>
                    </a:lnTo>
                    <a:lnTo>
                      <a:pt x="68" y="24"/>
                    </a:lnTo>
                    <a:lnTo>
                      <a:pt x="61" y="16"/>
                    </a:lnTo>
                    <a:lnTo>
                      <a:pt x="50" y="9"/>
                    </a:lnTo>
                    <a:lnTo>
                      <a:pt x="35" y="0"/>
                    </a:lnTo>
                    <a:lnTo>
                      <a:pt x="27" y="3"/>
                    </a:lnTo>
                    <a:lnTo>
                      <a:pt x="20" y="6"/>
                    </a:lnTo>
                    <a:lnTo>
                      <a:pt x="13" y="11"/>
                    </a:lnTo>
                    <a:lnTo>
                      <a:pt x="6" y="18"/>
                    </a:lnTo>
                    <a:lnTo>
                      <a:pt x="2" y="22"/>
                    </a:lnTo>
                    <a:lnTo>
                      <a:pt x="1" y="27"/>
                    </a:lnTo>
                    <a:lnTo>
                      <a:pt x="0" y="31"/>
                    </a:lnTo>
                    <a:lnTo>
                      <a:pt x="0" y="37"/>
                    </a:lnTo>
                    <a:lnTo>
                      <a:pt x="1" y="42"/>
                    </a:lnTo>
                    <a:lnTo>
                      <a:pt x="5" y="49"/>
                    </a:lnTo>
                    <a:lnTo>
                      <a:pt x="6" y="53"/>
                    </a:lnTo>
                    <a:lnTo>
                      <a:pt x="7" y="57"/>
                    </a:lnTo>
                    <a:lnTo>
                      <a:pt x="9" y="63"/>
                    </a:lnTo>
                    <a:lnTo>
                      <a:pt x="14" y="67"/>
                    </a:lnTo>
                    <a:lnTo>
                      <a:pt x="18" y="72"/>
                    </a:lnTo>
                    <a:lnTo>
                      <a:pt x="25" y="75"/>
                    </a:lnTo>
                    <a:lnTo>
                      <a:pt x="33" y="76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1" name="Freeform 104"/>
              <p:cNvSpPr>
                <a:spLocks/>
              </p:cNvSpPr>
              <p:nvPr/>
            </p:nvSpPr>
            <p:spPr bwMode="auto">
              <a:xfrm>
                <a:off x="3208" y="1981"/>
                <a:ext cx="80" cy="120"/>
              </a:xfrm>
              <a:custGeom>
                <a:avLst/>
                <a:gdLst>
                  <a:gd name="T0" fmla="*/ 31 w 80"/>
                  <a:gd name="T1" fmla="*/ 0 h 128"/>
                  <a:gd name="T2" fmla="*/ 31 w 80"/>
                  <a:gd name="T3" fmla="*/ 0 h 128"/>
                  <a:gd name="T4" fmla="*/ 29 w 80"/>
                  <a:gd name="T5" fmla="*/ 1 h 128"/>
                  <a:gd name="T6" fmla="*/ 23 w 80"/>
                  <a:gd name="T7" fmla="*/ 4 h 128"/>
                  <a:gd name="T8" fmla="*/ 17 w 80"/>
                  <a:gd name="T9" fmla="*/ 8 h 128"/>
                  <a:gd name="T10" fmla="*/ 12 w 80"/>
                  <a:gd name="T11" fmla="*/ 13 h 128"/>
                  <a:gd name="T12" fmla="*/ 9 w 80"/>
                  <a:gd name="T13" fmla="*/ 17 h 128"/>
                  <a:gd name="T14" fmla="*/ 5 w 80"/>
                  <a:gd name="T15" fmla="*/ 22 h 128"/>
                  <a:gd name="T16" fmla="*/ 3 w 80"/>
                  <a:gd name="T17" fmla="*/ 28 h 128"/>
                  <a:gd name="T18" fmla="*/ 1 w 80"/>
                  <a:gd name="T19" fmla="*/ 34 h 128"/>
                  <a:gd name="T20" fmla="*/ 0 w 80"/>
                  <a:gd name="T21" fmla="*/ 41 h 128"/>
                  <a:gd name="T22" fmla="*/ 1 w 80"/>
                  <a:gd name="T23" fmla="*/ 50 h 128"/>
                  <a:gd name="T24" fmla="*/ 2 w 80"/>
                  <a:gd name="T25" fmla="*/ 60 h 128"/>
                  <a:gd name="T26" fmla="*/ 5 w 80"/>
                  <a:gd name="T27" fmla="*/ 70 h 128"/>
                  <a:gd name="T28" fmla="*/ 11 w 80"/>
                  <a:gd name="T29" fmla="*/ 81 h 128"/>
                  <a:gd name="T30" fmla="*/ 11 w 80"/>
                  <a:gd name="T31" fmla="*/ 81 h 128"/>
                  <a:gd name="T32" fmla="*/ 13 w 80"/>
                  <a:gd name="T33" fmla="*/ 85 h 128"/>
                  <a:gd name="T34" fmla="*/ 20 w 80"/>
                  <a:gd name="T35" fmla="*/ 95 h 128"/>
                  <a:gd name="T36" fmla="*/ 29 w 80"/>
                  <a:gd name="T37" fmla="*/ 106 h 128"/>
                  <a:gd name="T38" fmla="*/ 35 w 80"/>
                  <a:gd name="T39" fmla="*/ 112 h 128"/>
                  <a:gd name="T40" fmla="*/ 41 w 80"/>
                  <a:gd name="T41" fmla="*/ 115 h 128"/>
                  <a:gd name="T42" fmla="*/ 47 w 80"/>
                  <a:gd name="T43" fmla="*/ 119 h 128"/>
                  <a:gd name="T44" fmla="*/ 53 w 80"/>
                  <a:gd name="T45" fmla="*/ 120 h 128"/>
                  <a:gd name="T46" fmla="*/ 56 w 80"/>
                  <a:gd name="T47" fmla="*/ 120 h 128"/>
                  <a:gd name="T48" fmla="*/ 58 w 80"/>
                  <a:gd name="T49" fmla="*/ 119 h 128"/>
                  <a:gd name="T50" fmla="*/ 62 w 80"/>
                  <a:gd name="T51" fmla="*/ 116 h 128"/>
                  <a:gd name="T52" fmla="*/ 64 w 80"/>
                  <a:gd name="T53" fmla="*/ 114 h 128"/>
                  <a:gd name="T54" fmla="*/ 70 w 80"/>
                  <a:gd name="T55" fmla="*/ 107 h 128"/>
                  <a:gd name="T56" fmla="*/ 73 w 80"/>
                  <a:gd name="T57" fmla="*/ 96 h 128"/>
                  <a:gd name="T58" fmla="*/ 77 w 80"/>
                  <a:gd name="T59" fmla="*/ 81 h 128"/>
                  <a:gd name="T60" fmla="*/ 80 w 80"/>
                  <a:gd name="T61" fmla="*/ 61 h 128"/>
                  <a:gd name="T62" fmla="*/ 80 w 80"/>
                  <a:gd name="T63" fmla="*/ 61 h 128"/>
                  <a:gd name="T64" fmla="*/ 79 w 80"/>
                  <a:gd name="T65" fmla="*/ 52 h 128"/>
                  <a:gd name="T66" fmla="*/ 75 w 80"/>
                  <a:gd name="T67" fmla="*/ 41 h 128"/>
                  <a:gd name="T68" fmla="*/ 72 w 80"/>
                  <a:gd name="T69" fmla="*/ 31 h 128"/>
                  <a:gd name="T70" fmla="*/ 65 w 80"/>
                  <a:gd name="T71" fmla="*/ 20 h 128"/>
                  <a:gd name="T72" fmla="*/ 62 w 80"/>
                  <a:gd name="T73" fmla="*/ 14 h 128"/>
                  <a:gd name="T74" fmla="*/ 57 w 80"/>
                  <a:gd name="T75" fmla="*/ 10 h 128"/>
                  <a:gd name="T76" fmla="*/ 52 w 80"/>
                  <a:gd name="T77" fmla="*/ 7 h 128"/>
                  <a:gd name="T78" fmla="*/ 46 w 80"/>
                  <a:gd name="T79" fmla="*/ 4 h 128"/>
                  <a:gd name="T80" fmla="*/ 39 w 80"/>
                  <a:gd name="T81" fmla="*/ 1 h 128"/>
                  <a:gd name="T82" fmla="*/ 31 w 80"/>
                  <a:gd name="T83" fmla="*/ 0 h 128"/>
                  <a:gd name="T84" fmla="*/ 31 w 80"/>
                  <a:gd name="T85" fmla="*/ 0 h 12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80"/>
                  <a:gd name="T130" fmla="*/ 0 h 128"/>
                  <a:gd name="T131" fmla="*/ 80 w 80"/>
                  <a:gd name="T132" fmla="*/ 128 h 12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80" h="128">
                    <a:moveTo>
                      <a:pt x="31" y="0"/>
                    </a:moveTo>
                    <a:lnTo>
                      <a:pt x="31" y="0"/>
                    </a:lnTo>
                    <a:lnTo>
                      <a:pt x="29" y="1"/>
                    </a:lnTo>
                    <a:lnTo>
                      <a:pt x="23" y="4"/>
                    </a:lnTo>
                    <a:lnTo>
                      <a:pt x="17" y="9"/>
                    </a:lnTo>
                    <a:lnTo>
                      <a:pt x="12" y="14"/>
                    </a:lnTo>
                    <a:lnTo>
                      <a:pt x="9" y="18"/>
                    </a:lnTo>
                    <a:lnTo>
                      <a:pt x="5" y="23"/>
                    </a:lnTo>
                    <a:lnTo>
                      <a:pt x="3" y="30"/>
                    </a:lnTo>
                    <a:lnTo>
                      <a:pt x="1" y="36"/>
                    </a:lnTo>
                    <a:lnTo>
                      <a:pt x="0" y="44"/>
                    </a:lnTo>
                    <a:lnTo>
                      <a:pt x="1" y="53"/>
                    </a:lnTo>
                    <a:lnTo>
                      <a:pt x="2" y="64"/>
                    </a:lnTo>
                    <a:lnTo>
                      <a:pt x="5" y="75"/>
                    </a:lnTo>
                    <a:lnTo>
                      <a:pt x="11" y="86"/>
                    </a:lnTo>
                    <a:lnTo>
                      <a:pt x="13" y="91"/>
                    </a:lnTo>
                    <a:lnTo>
                      <a:pt x="20" y="101"/>
                    </a:lnTo>
                    <a:lnTo>
                      <a:pt x="29" y="113"/>
                    </a:lnTo>
                    <a:lnTo>
                      <a:pt x="35" y="119"/>
                    </a:lnTo>
                    <a:lnTo>
                      <a:pt x="41" y="123"/>
                    </a:lnTo>
                    <a:lnTo>
                      <a:pt x="47" y="127"/>
                    </a:lnTo>
                    <a:lnTo>
                      <a:pt x="53" y="128"/>
                    </a:lnTo>
                    <a:lnTo>
                      <a:pt x="56" y="128"/>
                    </a:lnTo>
                    <a:lnTo>
                      <a:pt x="58" y="127"/>
                    </a:lnTo>
                    <a:lnTo>
                      <a:pt x="62" y="124"/>
                    </a:lnTo>
                    <a:lnTo>
                      <a:pt x="64" y="122"/>
                    </a:lnTo>
                    <a:lnTo>
                      <a:pt x="70" y="114"/>
                    </a:lnTo>
                    <a:lnTo>
                      <a:pt x="73" y="102"/>
                    </a:lnTo>
                    <a:lnTo>
                      <a:pt x="77" y="86"/>
                    </a:lnTo>
                    <a:lnTo>
                      <a:pt x="80" y="65"/>
                    </a:lnTo>
                    <a:lnTo>
                      <a:pt x="79" y="55"/>
                    </a:lnTo>
                    <a:lnTo>
                      <a:pt x="75" y="44"/>
                    </a:lnTo>
                    <a:lnTo>
                      <a:pt x="72" y="33"/>
                    </a:lnTo>
                    <a:lnTo>
                      <a:pt x="65" y="21"/>
                    </a:lnTo>
                    <a:lnTo>
                      <a:pt x="62" y="15"/>
                    </a:lnTo>
                    <a:lnTo>
                      <a:pt x="57" y="11"/>
                    </a:lnTo>
                    <a:lnTo>
                      <a:pt x="52" y="7"/>
                    </a:lnTo>
                    <a:lnTo>
                      <a:pt x="46" y="4"/>
                    </a:lnTo>
                    <a:lnTo>
                      <a:pt x="39" y="1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2" name="Freeform 105"/>
              <p:cNvSpPr>
                <a:spLocks/>
              </p:cNvSpPr>
              <p:nvPr/>
            </p:nvSpPr>
            <p:spPr bwMode="auto">
              <a:xfrm>
                <a:off x="3468" y="1857"/>
                <a:ext cx="67" cy="50"/>
              </a:xfrm>
              <a:custGeom>
                <a:avLst/>
                <a:gdLst>
                  <a:gd name="T0" fmla="*/ 44 w 67"/>
                  <a:gd name="T1" fmla="*/ 44 h 54"/>
                  <a:gd name="T2" fmla="*/ 44 w 67"/>
                  <a:gd name="T3" fmla="*/ 44 h 54"/>
                  <a:gd name="T4" fmla="*/ 40 w 67"/>
                  <a:gd name="T5" fmla="*/ 46 h 54"/>
                  <a:gd name="T6" fmla="*/ 33 w 67"/>
                  <a:gd name="T7" fmla="*/ 48 h 54"/>
                  <a:gd name="T8" fmla="*/ 26 w 67"/>
                  <a:gd name="T9" fmla="*/ 50 h 54"/>
                  <a:gd name="T10" fmla="*/ 18 w 67"/>
                  <a:gd name="T11" fmla="*/ 50 h 54"/>
                  <a:gd name="T12" fmla="*/ 15 w 67"/>
                  <a:gd name="T13" fmla="*/ 50 h 54"/>
                  <a:gd name="T14" fmla="*/ 11 w 67"/>
                  <a:gd name="T15" fmla="*/ 48 h 54"/>
                  <a:gd name="T16" fmla="*/ 8 w 67"/>
                  <a:gd name="T17" fmla="*/ 46 h 54"/>
                  <a:gd name="T18" fmla="*/ 5 w 67"/>
                  <a:gd name="T19" fmla="*/ 44 h 54"/>
                  <a:gd name="T20" fmla="*/ 2 w 67"/>
                  <a:gd name="T21" fmla="*/ 39 h 54"/>
                  <a:gd name="T22" fmla="*/ 0 w 67"/>
                  <a:gd name="T23" fmla="*/ 32 h 54"/>
                  <a:gd name="T24" fmla="*/ 0 w 67"/>
                  <a:gd name="T25" fmla="*/ 32 h 54"/>
                  <a:gd name="T26" fmla="*/ 2 w 67"/>
                  <a:gd name="T27" fmla="*/ 26 h 54"/>
                  <a:gd name="T28" fmla="*/ 6 w 67"/>
                  <a:gd name="T29" fmla="*/ 20 h 54"/>
                  <a:gd name="T30" fmla="*/ 10 w 67"/>
                  <a:gd name="T31" fmla="*/ 14 h 54"/>
                  <a:gd name="T32" fmla="*/ 17 w 67"/>
                  <a:gd name="T33" fmla="*/ 7 h 54"/>
                  <a:gd name="T34" fmla="*/ 20 w 67"/>
                  <a:gd name="T35" fmla="*/ 6 h 54"/>
                  <a:gd name="T36" fmla="*/ 25 w 67"/>
                  <a:gd name="T37" fmla="*/ 4 h 54"/>
                  <a:gd name="T38" fmla="*/ 30 w 67"/>
                  <a:gd name="T39" fmla="*/ 1 h 54"/>
                  <a:gd name="T40" fmla="*/ 35 w 67"/>
                  <a:gd name="T41" fmla="*/ 0 h 54"/>
                  <a:gd name="T42" fmla="*/ 42 w 67"/>
                  <a:gd name="T43" fmla="*/ 1 h 54"/>
                  <a:gd name="T44" fmla="*/ 49 w 67"/>
                  <a:gd name="T45" fmla="*/ 3 h 54"/>
                  <a:gd name="T46" fmla="*/ 49 w 67"/>
                  <a:gd name="T47" fmla="*/ 3 h 54"/>
                  <a:gd name="T48" fmla="*/ 54 w 67"/>
                  <a:gd name="T49" fmla="*/ 5 h 54"/>
                  <a:gd name="T50" fmla="*/ 60 w 67"/>
                  <a:gd name="T51" fmla="*/ 6 h 54"/>
                  <a:gd name="T52" fmla="*/ 64 w 67"/>
                  <a:gd name="T53" fmla="*/ 11 h 54"/>
                  <a:gd name="T54" fmla="*/ 66 w 67"/>
                  <a:gd name="T55" fmla="*/ 14 h 54"/>
                  <a:gd name="T56" fmla="*/ 67 w 67"/>
                  <a:gd name="T57" fmla="*/ 17 h 54"/>
                  <a:gd name="T58" fmla="*/ 66 w 67"/>
                  <a:gd name="T59" fmla="*/ 20 h 54"/>
                  <a:gd name="T60" fmla="*/ 64 w 67"/>
                  <a:gd name="T61" fmla="*/ 23 h 54"/>
                  <a:gd name="T62" fmla="*/ 62 w 67"/>
                  <a:gd name="T63" fmla="*/ 28 h 54"/>
                  <a:gd name="T64" fmla="*/ 58 w 67"/>
                  <a:gd name="T65" fmla="*/ 32 h 54"/>
                  <a:gd name="T66" fmla="*/ 52 w 67"/>
                  <a:gd name="T67" fmla="*/ 38 h 54"/>
                  <a:gd name="T68" fmla="*/ 44 w 67"/>
                  <a:gd name="T69" fmla="*/ 44 h 54"/>
                  <a:gd name="T70" fmla="*/ 44 w 67"/>
                  <a:gd name="T71" fmla="*/ 44 h 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67"/>
                  <a:gd name="T109" fmla="*/ 0 h 54"/>
                  <a:gd name="T110" fmla="*/ 67 w 67"/>
                  <a:gd name="T111" fmla="*/ 54 h 5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67" h="54">
                    <a:moveTo>
                      <a:pt x="44" y="47"/>
                    </a:moveTo>
                    <a:lnTo>
                      <a:pt x="44" y="47"/>
                    </a:lnTo>
                    <a:lnTo>
                      <a:pt x="40" y="50"/>
                    </a:lnTo>
                    <a:lnTo>
                      <a:pt x="33" y="52"/>
                    </a:lnTo>
                    <a:lnTo>
                      <a:pt x="26" y="54"/>
                    </a:lnTo>
                    <a:lnTo>
                      <a:pt x="18" y="54"/>
                    </a:lnTo>
                    <a:lnTo>
                      <a:pt x="15" y="54"/>
                    </a:lnTo>
                    <a:lnTo>
                      <a:pt x="11" y="52"/>
                    </a:lnTo>
                    <a:lnTo>
                      <a:pt x="8" y="50"/>
                    </a:lnTo>
                    <a:lnTo>
                      <a:pt x="5" y="47"/>
                    </a:lnTo>
                    <a:lnTo>
                      <a:pt x="2" y="42"/>
                    </a:lnTo>
                    <a:lnTo>
                      <a:pt x="0" y="35"/>
                    </a:lnTo>
                    <a:lnTo>
                      <a:pt x="2" y="28"/>
                    </a:lnTo>
                    <a:lnTo>
                      <a:pt x="6" y="22"/>
                    </a:lnTo>
                    <a:lnTo>
                      <a:pt x="10" y="15"/>
                    </a:lnTo>
                    <a:lnTo>
                      <a:pt x="17" y="8"/>
                    </a:lnTo>
                    <a:lnTo>
                      <a:pt x="20" y="6"/>
                    </a:lnTo>
                    <a:lnTo>
                      <a:pt x="25" y="4"/>
                    </a:lnTo>
                    <a:lnTo>
                      <a:pt x="30" y="1"/>
                    </a:lnTo>
                    <a:lnTo>
                      <a:pt x="35" y="0"/>
                    </a:lnTo>
                    <a:lnTo>
                      <a:pt x="42" y="1"/>
                    </a:lnTo>
                    <a:lnTo>
                      <a:pt x="49" y="3"/>
                    </a:lnTo>
                    <a:lnTo>
                      <a:pt x="54" y="5"/>
                    </a:lnTo>
                    <a:lnTo>
                      <a:pt x="60" y="7"/>
                    </a:lnTo>
                    <a:lnTo>
                      <a:pt x="64" y="12"/>
                    </a:lnTo>
                    <a:lnTo>
                      <a:pt x="66" y="15"/>
                    </a:lnTo>
                    <a:lnTo>
                      <a:pt x="67" y="18"/>
                    </a:lnTo>
                    <a:lnTo>
                      <a:pt x="66" y="22"/>
                    </a:lnTo>
                    <a:lnTo>
                      <a:pt x="64" y="25"/>
                    </a:lnTo>
                    <a:lnTo>
                      <a:pt x="62" y="30"/>
                    </a:lnTo>
                    <a:lnTo>
                      <a:pt x="58" y="35"/>
                    </a:lnTo>
                    <a:lnTo>
                      <a:pt x="52" y="41"/>
                    </a:lnTo>
                    <a:lnTo>
                      <a:pt x="44" y="47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3" name="Freeform 106"/>
              <p:cNvSpPr>
                <a:spLocks/>
              </p:cNvSpPr>
              <p:nvPr/>
            </p:nvSpPr>
            <p:spPr bwMode="auto">
              <a:xfrm>
                <a:off x="3504" y="1904"/>
                <a:ext cx="111" cy="115"/>
              </a:xfrm>
              <a:custGeom>
                <a:avLst/>
                <a:gdLst>
                  <a:gd name="T0" fmla="*/ 48 w 111"/>
                  <a:gd name="T1" fmla="*/ 115 h 123"/>
                  <a:gd name="T2" fmla="*/ 48 w 111"/>
                  <a:gd name="T3" fmla="*/ 115 h 123"/>
                  <a:gd name="T4" fmla="*/ 40 w 111"/>
                  <a:gd name="T5" fmla="*/ 114 h 123"/>
                  <a:gd name="T6" fmla="*/ 31 w 111"/>
                  <a:gd name="T7" fmla="*/ 111 h 123"/>
                  <a:gd name="T8" fmla="*/ 22 w 111"/>
                  <a:gd name="T9" fmla="*/ 108 h 123"/>
                  <a:gd name="T10" fmla="*/ 17 w 111"/>
                  <a:gd name="T11" fmla="*/ 105 h 123"/>
                  <a:gd name="T12" fmla="*/ 14 w 111"/>
                  <a:gd name="T13" fmla="*/ 100 h 123"/>
                  <a:gd name="T14" fmla="*/ 9 w 111"/>
                  <a:gd name="T15" fmla="*/ 96 h 123"/>
                  <a:gd name="T16" fmla="*/ 6 w 111"/>
                  <a:gd name="T17" fmla="*/ 91 h 123"/>
                  <a:gd name="T18" fmla="*/ 4 w 111"/>
                  <a:gd name="T19" fmla="*/ 84 h 123"/>
                  <a:gd name="T20" fmla="*/ 1 w 111"/>
                  <a:gd name="T21" fmla="*/ 78 h 123"/>
                  <a:gd name="T22" fmla="*/ 0 w 111"/>
                  <a:gd name="T23" fmla="*/ 69 h 123"/>
                  <a:gd name="T24" fmla="*/ 1 w 111"/>
                  <a:gd name="T25" fmla="*/ 61 h 123"/>
                  <a:gd name="T26" fmla="*/ 1 w 111"/>
                  <a:gd name="T27" fmla="*/ 61 h 123"/>
                  <a:gd name="T28" fmla="*/ 3 w 111"/>
                  <a:gd name="T29" fmla="*/ 50 h 123"/>
                  <a:gd name="T30" fmla="*/ 5 w 111"/>
                  <a:gd name="T31" fmla="*/ 41 h 123"/>
                  <a:gd name="T32" fmla="*/ 9 w 111"/>
                  <a:gd name="T33" fmla="*/ 29 h 123"/>
                  <a:gd name="T34" fmla="*/ 13 w 111"/>
                  <a:gd name="T35" fmla="*/ 23 h 123"/>
                  <a:gd name="T36" fmla="*/ 16 w 111"/>
                  <a:gd name="T37" fmla="*/ 18 h 123"/>
                  <a:gd name="T38" fmla="*/ 22 w 111"/>
                  <a:gd name="T39" fmla="*/ 12 h 123"/>
                  <a:gd name="T40" fmla="*/ 27 w 111"/>
                  <a:gd name="T41" fmla="*/ 8 h 123"/>
                  <a:gd name="T42" fmla="*/ 34 w 111"/>
                  <a:gd name="T43" fmla="*/ 4 h 123"/>
                  <a:gd name="T44" fmla="*/ 43 w 111"/>
                  <a:gd name="T45" fmla="*/ 2 h 123"/>
                  <a:gd name="T46" fmla="*/ 52 w 111"/>
                  <a:gd name="T47" fmla="*/ 0 h 123"/>
                  <a:gd name="T48" fmla="*/ 63 w 111"/>
                  <a:gd name="T49" fmla="*/ 0 h 123"/>
                  <a:gd name="T50" fmla="*/ 63 w 111"/>
                  <a:gd name="T51" fmla="*/ 0 h 123"/>
                  <a:gd name="T52" fmla="*/ 70 w 111"/>
                  <a:gd name="T53" fmla="*/ 1 h 123"/>
                  <a:gd name="T54" fmla="*/ 76 w 111"/>
                  <a:gd name="T55" fmla="*/ 2 h 123"/>
                  <a:gd name="T56" fmla="*/ 84 w 111"/>
                  <a:gd name="T57" fmla="*/ 6 h 123"/>
                  <a:gd name="T58" fmla="*/ 93 w 111"/>
                  <a:gd name="T59" fmla="*/ 9 h 123"/>
                  <a:gd name="T60" fmla="*/ 101 w 111"/>
                  <a:gd name="T61" fmla="*/ 16 h 123"/>
                  <a:gd name="T62" fmla="*/ 104 w 111"/>
                  <a:gd name="T63" fmla="*/ 19 h 123"/>
                  <a:gd name="T64" fmla="*/ 106 w 111"/>
                  <a:gd name="T65" fmla="*/ 24 h 123"/>
                  <a:gd name="T66" fmla="*/ 109 w 111"/>
                  <a:gd name="T67" fmla="*/ 29 h 123"/>
                  <a:gd name="T68" fmla="*/ 111 w 111"/>
                  <a:gd name="T69" fmla="*/ 35 h 123"/>
                  <a:gd name="T70" fmla="*/ 111 w 111"/>
                  <a:gd name="T71" fmla="*/ 35 h 123"/>
                  <a:gd name="T72" fmla="*/ 111 w 111"/>
                  <a:gd name="T73" fmla="*/ 39 h 123"/>
                  <a:gd name="T74" fmla="*/ 111 w 111"/>
                  <a:gd name="T75" fmla="*/ 49 h 123"/>
                  <a:gd name="T76" fmla="*/ 111 w 111"/>
                  <a:gd name="T77" fmla="*/ 61 h 123"/>
                  <a:gd name="T78" fmla="*/ 110 w 111"/>
                  <a:gd name="T79" fmla="*/ 68 h 123"/>
                  <a:gd name="T80" fmla="*/ 107 w 111"/>
                  <a:gd name="T81" fmla="*/ 77 h 123"/>
                  <a:gd name="T82" fmla="*/ 104 w 111"/>
                  <a:gd name="T83" fmla="*/ 84 h 123"/>
                  <a:gd name="T84" fmla="*/ 101 w 111"/>
                  <a:gd name="T85" fmla="*/ 92 h 123"/>
                  <a:gd name="T86" fmla="*/ 95 w 111"/>
                  <a:gd name="T87" fmla="*/ 98 h 123"/>
                  <a:gd name="T88" fmla="*/ 89 w 111"/>
                  <a:gd name="T89" fmla="*/ 105 h 123"/>
                  <a:gd name="T90" fmla="*/ 81 w 111"/>
                  <a:gd name="T91" fmla="*/ 109 h 123"/>
                  <a:gd name="T92" fmla="*/ 71 w 111"/>
                  <a:gd name="T93" fmla="*/ 113 h 123"/>
                  <a:gd name="T94" fmla="*/ 60 w 111"/>
                  <a:gd name="T95" fmla="*/ 115 h 123"/>
                  <a:gd name="T96" fmla="*/ 48 w 111"/>
                  <a:gd name="T97" fmla="*/ 115 h 123"/>
                  <a:gd name="T98" fmla="*/ 48 w 111"/>
                  <a:gd name="T99" fmla="*/ 115 h 123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11"/>
                  <a:gd name="T151" fmla="*/ 0 h 123"/>
                  <a:gd name="T152" fmla="*/ 111 w 111"/>
                  <a:gd name="T153" fmla="*/ 123 h 123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11" h="123">
                    <a:moveTo>
                      <a:pt x="48" y="123"/>
                    </a:moveTo>
                    <a:lnTo>
                      <a:pt x="48" y="123"/>
                    </a:lnTo>
                    <a:lnTo>
                      <a:pt x="40" y="122"/>
                    </a:lnTo>
                    <a:lnTo>
                      <a:pt x="31" y="119"/>
                    </a:lnTo>
                    <a:lnTo>
                      <a:pt x="22" y="115"/>
                    </a:lnTo>
                    <a:lnTo>
                      <a:pt x="17" y="112"/>
                    </a:lnTo>
                    <a:lnTo>
                      <a:pt x="14" y="107"/>
                    </a:lnTo>
                    <a:lnTo>
                      <a:pt x="9" y="103"/>
                    </a:lnTo>
                    <a:lnTo>
                      <a:pt x="6" y="97"/>
                    </a:lnTo>
                    <a:lnTo>
                      <a:pt x="4" y="90"/>
                    </a:lnTo>
                    <a:lnTo>
                      <a:pt x="1" y="83"/>
                    </a:lnTo>
                    <a:lnTo>
                      <a:pt x="0" y="74"/>
                    </a:lnTo>
                    <a:lnTo>
                      <a:pt x="1" y="65"/>
                    </a:lnTo>
                    <a:lnTo>
                      <a:pt x="3" y="54"/>
                    </a:lnTo>
                    <a:lnTo>
                      <a:pt x="5" y="44"/>
                    </a:lnTo>
                    <a:lnTo>
                      <a:pt x="9" y="31"/>
                    </a:lnTo>
                    <a:lnTo>
                      <a:pt x="13" y="25"/>
                    </a:lnTo>
                    <a:lnTo>
                      <a:pt x="16" y="19"/>
                    </a:lnTo>
                    <a:lnTo>
                      <a:pt x="22" y="13"/>
                    </a:lnTo>
                    <a:lnTo>
                      <a:pt x="27" y="9"/>
                    </a:lnTo>
                    <a:lnTo>
                      <a:pt x="34" y="4"/>
                    </a:lnTo>
                    <a:lnTo>
                      <a:pt x="43" y="2"/>
                    </a:lnTo>
                    <a:lnTo>
                      <a:pt x="52" y="0"/>
                    </a:lnTo>
                    <a:lnTo>
                      <a:pt x="63" y="0"/>
                    </a:lnTo>
                    <a:lnTo>
                      <a:pt x="70" y="1"/>
                    </a:lnTo>
                    <a:lnTo>
                      <a:pt x="76" y="2"/>
                    </a:lnTo>
                    <a:lnTo>
                      <a:pt x="84" y="6"/>
                    </a:lnTo>
                    <a:lnTo>
                      <a:pt x="93" y="10"/>
                    </a:lnTo>
                    <a:lnTo>
                      <a:pt x="101" y="17"/>
                    </a:lnTo>
                    <a:lnTo>
                      <a:pt x="104" y="20"/>
                    </a:lnTo>
                    <a:lnTo>
                      <a:pt x="106" y="26"/>
                    </a:lnTo>
                    <a:lnTo>
                      <a:pt x="109" y="31"/>
                    </a:lnTo>
                    <a:lnTo>
                      <a:pt x="111" y="37"/>
                    </a:lnTo>
                    <a:lnTo>
                      <a:pt x="111" y="42"/>
                    </a:lnTo>
                    <a:lnTo>
                      <a:pt x="111" y="52"/>
                    </a:lnTo>
                    <a:lnTo>
                      <a:pt x="111" y="65"/>
                    </a:lnTo>
                    <a:lnTo>
                      <a:pt x="110" y="73"/>
                    </a:lnTo>
                    <a:lnTo>
                      <a:pt x="107" y="82"/>
                    </a:lnTo>
                    <a:lnTo>
                      <a:pt x="104" y="90"/>
                    </a:lnTo>
                    <a:lnTo>
                      <a:pt x="101" y="98"/>
                    </a:lnTo>
                    <a:lnTo>
                      <a:pt x="95" y="105"/>
                    </a:lnTo>
                    <a:lnTo>
                      <a:pt x="89" y="112"/>
                    </a:lnTo>
                    <a:lnTo>
                      <a:pt x="81" y="117"/>
                    </a:lnTo>
                    <a:lnTo>
                      <a:pt x="71" y="121"/>
                    </a:lnTo>
                    <a:lnTo>
                      <a:pt x="60" y="123"/>
                    </a:lnTo>
                    <a:lnTo>
                      <a:pt x="48" y="123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4" name="Freeform 107"/>
              <p:cNvSpPr>
                <a:spLocks/>
              </p:cNvSpPr>
              <p:nvPr/>
            </p:nvSpPr>
            <p:spPr bwMode="auto">
              <a:xfrm>
                <a:off x="3458" y="1438"/>
                <a:ext cx="173" cy="138"/>
              </a:xfrm>
              <a:custGeom>
                <a:avLst/>
                <a:gdLst>
                  <a:gd name="T0" fmla="*/ 103 w 173"/>
                  <a:gd name="T1" fmla="*/ 138 h 148"/>
                  <a:gd name="T2" fmla="*/ 103 w 173"/>
                  <a:gd name="T3" fmla="*/ 138 h 148"/>
                  <a:gd name="T4" fmla="*/ 111 w 173"/>
                  <a:gd name="T5" fmla="*/ 138 h 148"/>
                  <a:gd name="T6" fmla="*/ 118 w 173"/>
                  <a:gd name="T7" fmla="*/ 137 h 148"/>
                  <a:gd name="T8" fmla="*/ 127 w 173"/>
                  <a:gd name="T9" fmla="*/ 134 h 148"/>
                  <a:gd name="T10" fmla="*/ 138 w 173"/>
                  <a:gd name="T11" fmla="*/ 129 h 148"/>
                  <a:gd name="T12" fmla="*/ 142 w 173"/>
                  <a:gd name="T13" fmla="*/ 126 h 148"/>
                  <a:gd name="T14" fmla="*/ 147 w 173"/>
                  <a:gd name="T15" fmla="*/ 121 h 148"/>
                  <a:gd name="T16" fmla="*/ 152 w 173"/>
                  <a:gd name="T17" fmla="*/ 117 h 148"/>
                  <a:gd name="T18" fmla="*/ 156 w 173"/>
                  <a:gd name="T19" fmla="*/ 110 h 148"/>
                  <a:gd name="T20" fmla="*/ 160 w 173"/>
                  <a:gd name="T21" fmla="*/ 103 h 148"/>
                  <a:gd name="T22" fmla="*/ 162 w 173"/>
                  <a:gd name="T23" fmla="*/ 94 h 148"/>
                  <a:gd name="T24" fmla="*/ 162 w 173"/>
                  <a:gd name="T25" fmla="*/ 94 h 148"/>
                  <a:gd name="T26" fmla="*/ 167 w 173"/>
                  <a:gd name="T27" fmla="*/ 88 h 148"/>
                  <a:gd name="T28" fmla="*/ 170 w 173"/>
                  <a:gd name="T29" fmla="*/ 81 h 148"/>
                  <a:gd name="T30" fmla="*/ 173 w 173"/>
                  <a:gd name="T31" fmla="*/ 72 h 148"/>
                  <a:gd name="T32" fmla="*/ 173 w 173"/>
                  <a:gd name="T33" fmla="*/ 67 h 148"/>
                  <a:gd name="T34" fmla="*/ 173 w 173"/>
                  <a:gd name="T35" fmla="*/ 62 h 148"/>
                  <a:gd name="T36" fmla="*/ 171 w 173"/>
                  <a:gd name="T37" fmla="*/ 56 h 148"/>
                  <a:gd name="T38" fmla="*/ 169 w 173"/>
                  <a:gd name="T39" fmla="*/ 49 h 148"/>
                  <a:gd name="T40" fmla="*/ 165 w 173"/>
                  <a:gd name="T41" fmla="*/ 44 h 148"/>
                  <a:gd name="T42" fmla="*/ 160 w 173"/>
                  <a:gd name="T43" fmla="*/ 36 h 148"/>
                  <a:gd name="T44" fmla="*/ 153 w 173"/>
                  <a:gd name="T45" fmla="*/ 30 h 148"/>
                  <a:gd name="T46" fmla="*/ 146 w 173"/>
                  <a:gd name="T47" fmla="*/ 22 h 148"/>
                  <a:gd name="T48" fmla="*/ 146 w 173"/>
                  <a:gd name="T49" fmla="*/ 22 h 148"/>
                  <a:gd name="T50" fmla="*/ 141 w 173"/>
                  <a:gd name="T51" fmla="*/ 21 h 148"/>
                  <a:gd name="T52" fmla="*/ 129 w 173"/>
                  <a:gd name="T53" fmla="*/ 15 h 148"/>
                  <a:gd name="T54" fmla="*/ 109 w 173"/>
                  <a:gd name="T55" fmla="*/ 7 h 148"/>
                  <a:gd name="T56" fmla="*/ 99 w 173"/>
                  <a:gd name="T57" fmla="*/ 5 h 148"/>
                  <a:gd name="T58" fmla="*/ 87 w 173"/>
                  <a:gd name="T59" fmla="*/ 3 h 148"/>
                  <a:gd name="T60" fmla="*/ 76 w 173"/>
                  <a:gd name="T61" fmla="*/ 2 h 148"/>
                  <a:gd name="T62" fmla="*/ 63 w 173"/>
                  <a:gd name="T63" fmla="*/ 0 h 148"/>
                  <a:gd name="T64" fmla="*/ 51 w 173"/>
                  <a:gd name="T65" fmla="*/ 2 h 148"/>
                  <a:gd name="T66" fmla="*/ 38 w 173"/>
                  <a:gd name="T67" fmla="*/ 5 h 148"/>
                  <a:gd name="T68" fmla="*/ 27 w 173"/>
                  <a:gd name="T69" fmla="*/ 10 h 148"/>
                  <a:gd name="T70" fmla="*/ 23 w 173"/>
                  <a:gd name="T71" fmla="*/ 13 h 148"/>
                  <a:gd name="T72" fmla="*/ 17 w 173"/>
                  <a:gd name="T73" fmla="*/ 18 h 148"/>
                  <a:gd name="T74" fmla="*/ 12 w 173"/>
                  <a:gd name="T75" fmla="*/ 21 h 148"/>
                  <a:gd name="T76" fmla="*/ 8 w 173"/>
                  <a:gd name="T77" fmla="*/ 27 h 148"/>
                  <a:gd name="T78" fmla="*/ 3 w 173"/>
                  <a:gd name="T79" fmla="*/ 33 h 148"/>
                  <a:gd name="T80" fmla="*/ 0 w 173"/>
                  <a:gd name="T81" fmla="*/ 39 h 148"/>
                  <a:gd name="T82" fmla="*/ 0 w 173"/>
                  <a:gd name="T83" fmla="*/ 39 h 148"/>
                  <a:gd name="T84" fmla="*/ 0 w 173"/>
                  <a:gd name="T85" fmla="*/ 44 h 148"/>
                  <a:gd name="T86" fmla="*/ 0 w 173"/>
                  <a:gd name="T87" fmla="*/ 53 h 148"/>
                  <a:gd name="T88" fmla="*/ 2 w 173"/>
                  <a:gd name="T89" fmla="*/ 67 h 148"/>
                  <a:gd name="T90" fmla="*/ 5 w 173"/>
                  <a:gd name="T91" fmla="*/ 76 h 148"/>
                  <a:gd name="T92" fmla="*/ 8 w 173"/>
                  <a:gd name="T93" fmla="*/ 84 h 148"/>
                  <a:gd name="T94" fmla="*/ 14 w 173"/>
                  <a:gd name="T95" fmla="*/ 92 h 148"/>
                  <a:gd name="T96" fmla="*/ 19 w 173"/>
                  <a:gd name="T97" fmla="*/ 101 h 148"/>
                  <a:gd name="T98" fmla="*/ 28 w 173"/>
                  <a:gd name="T99" fmla="*/ 109 h 148"/>
                  <a:gd name="T100" fmla="*/ 38 w 173"/>
                  <a:gd name="T101" fmla="*/ 117 h 148"/>
                  <a:gd name="T102" fmla="*/ 51 w 173"/>
                  <a:gd name="T103" fmla="*/ 123 h 148"/>
                  <a:gd name="T104" fmla="*/ 65 w 173"/>
                  <a:gd name="T105" fmla="*/ 130 h 148"/>
                  <a:gd name="T106" fmla="*/ 82 w 173"/>
                  <a:gd name="T107" fmla="*/ 135 h 148"/>
                  <a:gd name="T108" fmla="*/ 103 w 173"/>
                  <a:gd name="T109" fmla="*/ 138 h 148"/>
                  <a:gd name="T110" fmla="*/ 103 w 173"/>
                  <a:gd name="T111" fmla="*/ 138 h 14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73"/>
                  <a:gd name="T169" fmla="*/ 0 h 148"/>
                  <a:gd name="T170" fmla="*/ 173 w 173"/>
                  <a:gd name="T171" fmla="*/ 148 h 148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73" h="148">
                    <a:moveTo>
                      <a:pt x="103" y="148"/>
                    </a:moveTo>
                    <a:lnTo>
                      <a:pt x="103" y="148"/>
                    </a:lnTo>
                    <a:lnTo>
                      <a:pt x="111" y="148"/>
                    </a:lnTo>
                    <a:lnTo>
                      <a:pt x="118" y="147"/>
                    </a:lnTo>
                    <a:lnTo>
                      <a:pt x="127" y="144"/>
                    </a:lnTo>
                    <a:lnTo>
                      <a:pt x="138" y="138"/>
                    </a:lnTo>
                    <a:lnTo>
                      <a:pt x="142" y="135"/>
                    </a:lnTo>
                    <a:lnTo>
                      <a:pt x="147" y="130"/>
                    </a:lnTo>
                    <a:lnTo>
                      <a:pt x="152" y="125"/>
                    </a:lnTo>
                    <a:lnTo>
                      <a:pt x="156" y="118"/>
                    </a:lnTo>
                    <a:lnTo>
                      <a:pt x="160" y="110"/>
                    </a:lnTo>
                    <a:lnTo>
                      <a:pt x="162" y="101"/>
                    </a:lnTo>
                    <a:lnTo>
                      <a:pt x="167" y="94"/>
                    </a:lnTo>
                    <a:lnTo>
                      <a:pt x="170" y="87"/>
                    </a:lnTo>
                    <a:lnTo>
                      <a:pt x="173" y="77"/>
                    </a:lnTo>
                    <a:lnTo>
                      <a:pt x="173" y="72"/>
                    </a:lnTo>
                    <a:lnTo>
                      <a:pt x="173" y="66"/>
                    </a:lnTo>
                    <a:lnTo>
                      <a:pt x="171" y="60"/>
                    </a:lnTo>
                    <a:lnTo>
                      <a:pt x="169" y="53"/>
                    </a:lnTo>
                    <a:lnTo>
                      <a:pt x="165" y="47"/>
                    </a:lnTo>
                    <a:lnTo>
                      <a:pt x="160" y="39"/>
                    </a:lnTo>
                    <a:lnTo>
                      <a:pt x="153" y="32"/>
                    </a:lnTo>
                    <a:lnTo>
                      <a:pt x="146" y="24"/>
                    </a:lnTo>
                    <a:lnTo>
                      <a:pt x="141" y="22"/>
                    </a:lnTo>
                    <a:lnTo>
                      <a:pt x="129" y="16"/>
                    </a:lnTo>
                    <a:lnTo>
                      <a:pt x="109" y="8"/>
                    </a:lnTo>
                    <a:lnTo>
                      <a:pt x="99" y="5"/>
                    </a:lnTo>
                    <a:lnTo>
                      <a:pt x="87" y="3"/>
                    </a:lnTo>
                    <a:lnTo>
                      <a:pt x="76" y="2"/>
                    </a:lnTo>
                    <a:lnTo>
                      <a:pt x="63" y="0"/>
                    </a:lnTo>
                    <a:lnTo>
                      <a:pt x="51" y="2"/>
                    </a:lnTo>
                    <a:lnTo>
                      <a:pt x="38" y="5"/>
                    </a:lnTo>
                    <a:lnTo>
                      <a:pt x="27" y="11"/>
                    </a:lnTo>
                    <a:lnTo>
                      <a:pt x="23" y="14"/>
                    </a:lnTo>
                    <a:lnTo>
                      <a:pt x="17" y="19"/>
                    </a:lnTo>
                    <a:lnTo>
                      <a:pt x="12" y="23"/>
                    </a:lnTo>
                    <a:lnTo>
                      <a:pt x="8" y="29"/>
                    </a:lnTo>
                    <a:lnTo>
                      <a:pt x="3" y="35"/>
                    </a:lnTo>
                    <a:lnTo>
                      <a:pt x="0" y="42"/>
                    </a:lnTo>
                    <a:lnTo>
                      <a:pt x="0" y="47"/>
                    </a:lnTo>
                    <a:lnTo>
                      <a:pt x="0" y="57"/>
                    </a:lnTo>
                    <a:lnTo>
                      <a:pt x="2" y="72"/>
                    </a:lnTo>
                    <a:lnTo>
                      <a:pt x="5" y="81"/>
                    </a:lnTo>
                    <a:lnTo>
                      <a:pt x="8" y="90"/>
                    </a:lnTo>
                    <a:lnTo>
                      <a:pt x="14" y="99"/>
                    </a:lnTo>
                    <a:lnTo>
                      <a:pt x="19" y="108"/>
                    </a:lnTo>
                    <a:lnTo>
                      <a:pt x="28" y="117"/>
                    </a:lnTo>
                    <a:lnTo>
                      <a:pt x="38" y="125"/>
                    </a:lnTo>
                    <a:lnTo>
                      <a:pt x="51" y="132"/>
                    </a:lnTo>
                    <a:lnTo>
                      <a:pt x="65" y="139"/>
                    </a:lnTo>
                    <a:lnTo>
                      <a:pt x="82" y="145"/>
                    </a:lnTo>
                    <a:lnTo>
                      <a:pt x="103" y="148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5" name="Freeform 108"/>
              <p:cNvSpPr>
                <a:spLocks/>
              </p:cNvSpPr>
              <p:nvPr/>
            </p:nvSpPr>
            <p:spPr bwMode="auto">
              <a:xfrm>
                <a:off x="3823" y="1380"/>
                <a:ext cx="134" cy="104"/>
              </a:xfrm>
              <a:custGeom>
                <a:avLst/>
                <a:gdLst>
                  <a:gd name="T0" fmla="*/ 46 w 134"/>
                  <a:gd name="T1" fmla="*/ 104 h 111"/>
                  <a:gd name="T2" fmla="*/ 46 w 134"/>
                  <a:gd name="T3" fmla="*/ 104 h 111"/>
                  <a:gd name="T4" fmla="*/ 60 w 134"/>
                  <a:gd name="T5" fmla="*/ 103 h 111"/>
                  <a:gd name="T6" fmla="*/ 74 w 134"/>
                  <a:gd name="T7" fmla="*/ 102 h 111"/>
                  <a:gd name="T8" fmla="*/ 91 w 134"/>
                  <a:gd name="T9" fmla="*/ 98 h 111"/>
                  <a:gd name="T10" fmla="*/ 106 w 134"/>
                  <a:gd name="T11" fmla="*/ 95 h 111"/>
                  <a:gd name="T12" fmla="*/ 114 w 134"/>
                  <a:gd name="T13" fmla="*/ 91 h 111"/>
                  <a:gd name="T14" fmla="*/ 121 w 134"/>
                  <a:gd name="T15" fmla="*/ 87 h 111"/>
                  <a:gd name="T16" fmla="*/ 126 w 134"/>
                  <a:gd name="T17" fmla="*/ 82 h 111"/>
                  <a:gd name="T18" fmla="*/ 130 w 134"/>
                  <a:gd name="T19" fmla="*/ 79 h 111"/>
                  <a:gd name="T20" fmla="*/ 134 w 134"/>
                  <a:gd name="T21" fmla="*/ 73 h 111"/>
                  <a:gd name="T22" fmla="*/ 134 w 134"/>
                  <a:gd name="T23" fmla="*/ 67 h 111"/>
                  <a:gd name="T24" fmla="*/ 134 w 134"/>
                  <a:gd name="T25" fmla="*/ 67 h 111"/>
                  <a:gd name="T26" fmla="*/ 131 w 134"/>
                  <a:gd name="T27" fmla="*/ 56 h 111"/>
                  <a:gd name="T28" fmla="*/ 127 w 134"/>
                  <a:gd name="T29" fmla="*/ 46 h 111"/>
                  <a:gd name="T30" fmla="*/ 119 w 134"/>
                  <a:gd name="T31" fmla="*/ 35 h 111"/>
                  <a:gd name="T32" fmla="*/ 114 w 134"/>
                  <a:gd name="T33" fmla="*/ 29 h 111"/>
                  <a:gd name="T34" fmla="*/ 109 w 134"/>
                  <a:gd name="T35" fmla="*/ 22 h 111"/>
                  <a:gd name="T36" fmla="*/ 102 w 134"/>
                  <a:gd name="T37" fmla="*/ 17 h 111"/>
                  <a:gd name="T38" fmla="*/ 94 w 134"/>
                  <a:gd name="T39" fmla="*/ 12 h 111"/>
                  <a:gd name="T40" fmla="*/ 85 w 134"/>
                  <a:gd name="T41" fmla="*/ 7 h 111"/>
                  <a:gd name="T42" fmla="*/ 74 w 134"/>
                  <a:gd name="T43" fmla="*/ 5 h 111"/>
                  <a:gd name="T44" fmla="*/ 62 w 134"/>
                  <a:gd name="T45" fmla="*/ 2 h 111"/>
                  <a:gd name="T46" fmla="*/ 50 w 134"/>
                  <a:gd name="T47" fmla="*/ 0 h 111"/>
                  <a:gd name="T48" fmla="*/ 50 w 134"/>
                  <a:gd name="T49" fmla="*/ 0 h 111"/>
                  <a:gd name="T50" fmla="*/ 47 w 134"/>
                  <a:gd name="T51" fmla="*/ 0 h 111"/>
                  <a:gd name="T52" fmla="*/ 39 w 134"/>
                  <a:gd name="T53" fmla="*/ 0 h 111"/>
                  <a:gd name="T54" fmla="*/ 29 w 134"/>
                  <a:gd name="T55" fmla="*/ 3 h 111"/>
                  <a:gd name="T56" fmla="*/ 23 w 134"/>
                  <a:gd name="T57" fmla="*/ 4 h 111"/>
                  <a:gd name="T58" fmla="*/ 19 w 134"/>
                  <a:gd name="T59" fmla="*/ 6 h 111"/>
                  <a:gd name="T60" fmla="*/ 13 w 134"/>
                  <a:gd name="T61" fmla="*/ 8 h 111"/>
                  <a:gd name="T62" fmla="*/ 8 w 134"/>
                  <a:gd name="T63" fmla="*/ 12 h 111"/>
                  <a:gd name="T64" fmla="*/ 5 w 134"/>
                  <a:gd name="T65" fmla="*/ 17 h 111"/>
                  <a:gd name="T66" fmla="*/ 2 w 134"/>
                  <a:gd name="T67" fmla="*/ 23 h 111"/>
                  <a:gd name="T68" fmla="*/ 0 w 134"/>
                  <a:gd name="T69" fmla="*/ 31 h 111"/>
                  <a:gd name="T70" fmla="*/ 0 w 134"/>
                  <a:gd name="T71" fmla="*/ 40 h 111"/>
                  <a:gd name="T72" fmla="*/ 3 w 134"/>
                  <a:gd name="T73" fmla="*/ 52 h 111"/>
                  <a:gd name="T74" fmla="*/ 7 w 134"/>
                  <a:gd name="T75" fmla="*/ 63 h 111"/>
                  <a:gd name="T76" fmla="*/ 7 w 134"/>
                  <a:gd name="T77" fmla="*/ 63 h 111"/>
                  <a:gd name="T78" fmla="*/ 9 w 134"/>
                  <a:gd name="T79" fmla="*/ 69 h 111"/>
                  <a:gd name="T80" fmla="*/ 12 w 134"/>
                  <a:gd name="T81" fmla="*/ 76 h 111"/>
                  <a:gd name="T82" fmla="*/ 16 w 134"/>
                  <a:gd name="T83" fmla="*/ 82 h 111"/>
                  <a:gd name="T84" fmla="*/ 21 w 134"/>
                  <a:gd name="T85" fmla="*/ 89 h 111"/>
                  <a:gd name="T86" fmla="*/ 28 w 134"/>
                  <a:gd name="T87" fmla="*/ 97 h 111"/>
                  <a:gd name="T88" fmla="*/ 32 w 134"/>
                  <a:gd name="T89" fmla="*/ 98 h 111"/>
                  <a:gd name="T90" fmla="*/ 37 w 134"/>
                  <a:gd name="T91" fmla="*/ 101 h 111"/>
                  <a:gd name="T92" fmla="*/ 41 w 134"/>
                  <a:gd name="T93" fmla="*/ 103 h 111"/>
                  <a:gd name="T94" fmla="*/ 46 w 134"/>
                  <a:gd name="T95" fmla="*/ 104 h 111"/>
                  <a:gd name="T96" fmla="*/ 46 w 134"/>
                  <a:gd name="T97" fmla="*/ 104 h 11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4"/>
                  <a:gd name="T148" fmla="*/ 0 h 111"/>
                  <a:gd name="T149" fmla="*/ 134 w 134"/>
                  <a:gd name="T150" fmla="*/ 111 h 111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4" h="111">
                    <a:moveTo>
                      <a:pt x="46" y="111"/>
                    </a:moveTo>
                    <a:lnTo>
                      <a:pt x="46" y="111"/>
                    </a:lnTo>
                    <a:lnTo>
                      <a:pt x="60" y="110"/>
                    </a:lnTo>
                    <a:lnTo>
                      <a:pt x="74" y="109"/>
                    </a:lnTo>
                    <a:lnTo>
                      <a:pt x="91" y="105"/>
                    </a:lnTo>
                    <a:lnTo>
                      <a:pt x="106" y="101"/>
                    </a:lnTo>
                    <a:lnTo>
                      <a:pt x="114" y="97"/>
                    </a:lnTo>
                    <a:lnTo>
                      <a:pt x="121" y="93"/>
                    </a:lnTo>
                    <a:lnTo>
                      <a:pt x="126" y="88"/>
                    </a:lnTo>
                    <a:lnTo>
                      <a:pt x="130" y="84"/>
                    </a:lnTo>
                    <a:lnTo>
                      <a:pt x="134" y="78"/>
                    </a:lnTo>
                    <a:lnTo>
                      <a:pt x="134" y="71"/>
                    </a:lnTo>
                    <a:lnTo>
                      <a:pt x="131" y="60"/>
                    </a:lnTo>
                    <a:lnTo>
                      <a:pt x="127" y="49"/>
                    </a:lnTo>
                    <a:lnTo>
                      <a:pt x="119" y="37"/>
                    </a:lnTo>
                    <a:lnTo>
                      <a:pt x="114" y="31"/>
                    </a:lnTo>
                    <a:lnTo>
                      <a:pt x="109" y="24"/>
                    </a:lnTo>
                    <a:lnTo>
                      <a:pt x="102" y="18"/>
                    </a:lnTo>
                    <a:lnTo>
                      <a:pt x="94" y="13"/>
                    </a:lnTo>
                    <a:lnTo>
                      <a:pt x="85" y="8"/>
                    </a:lnTo>
                    <a:lnTo>
                      <a:pt x="74" y="5"/>
                    </a:lnTo>
                    <a:lnTo>
                      <a:pt x="62" y="2"/>
                    </a:lnTo>
                    <a:lnTo>
                      <a:pt x="50" y="0"/>
                    </a:lnTo>
                    <a:lnTo>
                      <a:pt x="47" y="0"/>
                    </a:lnTo>
                    <a:lnTo>
                      <a:pt x="39" y="0"/>
                    </a:lnTo>
                    <a:lnTo>
                      <a:pt x="29" y="3"/>
                    </a:lnTo>
                    <a:lnTo>
                      <a:pt x="23" y="4"/>
                    </a:lnTo>
                    <a:lnTo>
                      <a:pt x="19" y="6"/>
                    </a:lnTo>
                    <a:lnTo>
                      <a:pt x="13" y="9"/>
                    </a:lnTo>
                    <a:lnTo>
                      <a:pt x="8" y="13"/>
                    </a:lnTo>
                    <a:lnTo>
                      <a:pt x="5" y="18"/>
                    </a:lnTo>
                    <a:lnTo>
                      <a:pt x="2" y="25"/>
                    </a:lnTo>
                    <a:lnTo>
                      <a:pt x="0" y="33"/>
                    </a:lnTo>
                    <a:lnTo>
                      <a:pt x="0" y="43"/>
                    </a:lnTo>
                    <a:lnTo>
                      <a:pt x="3" y="55"/>
                    </a:lnTo>
                    <a:lnTo>
                      <a:pt x="7" y="67"/>
                    </a:lnTo>
                    <a:lnTo>
                      <a:pt x="9" y="74"/>
                    </a:lnTo>
                    <a:lnTo>
                      <a:pt x="12" y="81"/>
                    </a:lnTo>
                    <a:lnTo>
                      <a:pt x="16" y="88"/>
                    </a:lnTo>
                    <a:lnTo>
                      <a:pt x="21" y="95"/>
                    </a:lnTo>
                    <a:lnTo>
                      <a:pt x="28" y="103"/>
                    </a:lnTo>
                    <a:lnTo>
                      <a:pt x="32" y="105"/>
                    </a:lnTo>
                    <a:lnTo>
                      <a:pt x="37" y="108"/>
                    </a:lnTo>
                    <a:lnTo>
                      <a:pt x="41" y="110"/>
                    </a:lnTo>
                    <a:lnTo>
                      <a:pt x="46" y="111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6" name="Freeform 109"/>
              <p:cNvSpPr>
                <a:spLocks/>
              </p:cNvSpPr>
              <p:nvPr/>
            </p:nvSpPr>
            <p:spPr bwMode="auto">
              <a:xfrm>
                <a:off x="4025" y="1893"/>
                <a:ext cx="53" cy="58"/>
              </a:xfrm>
              <a:custGeom>
                <a:avLst/>
                <a:gdLst>
                  <a:gd name="T0" fmla="*/ 43 w 53"/>
                  <a:gd name="T1" fmla="*/ 53 h 62"/>
                  <a:gd name="T2" fmla="*/ 43 w 53"/>
                  <a:gd name="T3" fmla="*/ 53 h 62"/>
                  <a:gd name="T4" fmla="*/ 48 w 53"/>
                  <a:gd name="T5" fmla="*/ 47 h 62"/>
                  <a:gd name="T6" fmla="*/ 51 w 53"/>
                  <a:gd name="T7" fmla="*/ 41 h 62"/>
                  <a:gd name="T8" fmla="*/ 53 w 53"/>
                  <a:gd name="T9" fmla="*/ 34 h 62"/>
                  <a:gd name="T10" fmla="*/ 53 w 53"/>
                  <a:gd name="T11" fmla="*/ 25 h 62"/>
                  <a:gd name="T12" fmla="*/ 53 w 53"/>
                  <a:gd name="T13" fmla="*/ 20 h 62"/>
                  <a:gd name="T14" fmla="*/ 51 w 53"/>
                  <a:gd name="T15" fmla="*/ 16 h 62"/>
                  <a:gd name="T16" fmla="*/ 49 w 53"/>
                  <a:gd name="T17" fmla="*/ 11 h 62"/>
                  <a:gd name="T18" fmla="*/ 44 w 53"/>
                  <a:gd name="T19" fmla="*/ 7 h 62"/>
                  <a:gd name="T20" fmla="*/ 40 w 53"/>
                  <a:gd name="T21" fmla="*/ 4 h 62"/>
                  <a:gd name="T22" fmla="*/ 33 w 53"/>
                  <a:gd name="T23" fmla="*/ 0 h 62"/>
                  <a:gd name="T24" fmla="*/ 33 w 53"/>
                  <a:gd name="T25" fmla="*/ 0 h 62"/>
                  <a:gd name="T26" fmla="*/ 27 w 53"/>
                  <a:gd name="T27" fmla="*/ 2 h 62"/>
                  <a:gd name="T28" fmla="*/ 21 w 53"/>
                  <a:gd name="T29" fmla="*/ 4 h 62"/>
                  <a:gd name="T30" fmla="*/ 15 w 53"/>
                  <a:gd name="T31" fmla="*/ 7 h 62"/>
                  <a:gd name="T32" fmla="*/ 8 w 53"/>
                  <a:gd name="T33" fmla="*/ 11 h 62"/>
                  <a:gd name="T34" fmla="*/ 5 w 53"/>
                  <a:gd name="T35" fmla="*/ 14 h 62"/>
                  <a:gd name="T36" fmla="*/ 3 w 53"/>
                  <a:gd name="T37" fmla="*/ 18 h 62"/>
                  <a:gd name="T38" fmla="*/ 1 w 53"/>
                  <a:gd name="T39" fmla="*/ 22 h 62"/>
                  <a:gd name="T40" fmla="*/ 0 w 53"/>
                  <a:gd name="T41" fmla="*/ 26 h 62"/>
                  <a:gd name="T42" fmla="*/ 0 w 53"/>
                  <a:gd name="T43" fmla="*/ 31 h 62"/>
                  <a:gd name="T44" fmla="*/ 0 w 53"/>
                  <a:gd name="T45" fmla="*/ 36 h 62"/>
                  <a:gd name="T46" fmla="*/ 0 w 53"/>
                  <a:gd name="T47" fmla="*/ 36 h 62"/>
                  <a:gd name="T48" fmla="*/ 3 w 53"/>
                  <a:gd name="T49" fmla="*/ 42 h 62"/>
                  <a:gd name="T50" fmla="*/ 5 w 53"/>
                  <a:gd name="T51" fmla="*/ 46 h 62"/>
                  <a:gd name="T52" fmla="*/ 9 w 53"/>
                  <a:gd name="T53" fmla="*/ 51 h 62"/>
                  <a:gd name="T54" fmla="*/ 14 w 53"/>
                  <a:gd name="T55" fmla="*/ 55 h 62"/>
                  <a:gd name="T56" fmla="*/ 18 w 53"/>
                  <a:gd name="T57" fmla="*/ 57 h 62"/>
                  <a:gd name="T58" fmla="*/ 22 w 53"/>
                  <a:gd name="T59" fmla="*/ 58 h 62"/>
                  <a:gd name="T60" fmla="*/ 26 w 53"/>
                  <a:gd name="T61" fmla="*/ 58 h 62"/>
                  <a:gd name="T62" fmla="*/ 32 w 53"/>
                  <a:gd name="T63" fmla="*/ 58 h 62"/>
                  <a:gd name="T64" fmla="*/ 38 w 53"/>
                  <a:gd name="T65" fmla="*/ 55 h 62"/>
                  <a:gd name="T66" fmla="*/ 43 w 53"/>
                  <a:gd name="T67" fmla="*/ 53 h 62"/>
                  <a:gd name="T68" fmla="*/ 43 w 53"/>
                  <a:gd name="T69" fmla="*/ 53 h 6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3"/>
                  <a:gd name="T106" fmla="*/ 0 h 62"/>
                  <a:gd name="T107" fmla="*/ 53 w 53"/>
                  <a:gd name="T108" fmla="*/ 62 h 6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3" h="62">
                    <a:moveTo>
                      <a:pt x="43" y="57"/>
                    </a:moveTo>
                    <a:lnTo>
                      <a:pt x="43" y="57"/>
                    </a:lnTo>
                    <a:lnTo>
                      <a:pt x="48" y="50"/>
                    </a:lnTo>
                    <a:lnTo>
                      <a:pt x="51" y="44"/>
                    </a:lnTo>
                    <a:lnTo>
                      <a:pt x="53" y="36"/>
                    </a:lnTo>
                    <a:lnTo>
                      <a:pt x="53" y="27"/>
                    </a:lnTo>
                    <a:lnTo>
                      <a:pt x="53" y="21"/>
                    </a:lnTo>
                    <a:lnTo>
                      <a:pt x="51" y="17"/>
                    </a:lnTo>
                    <a:lnTo>
                      <a:pt x="49" y="12"/>
                    </a:lnTo>
                    <a:lnTo>
                      <a:pt x="44" y="8"/>
                    </a:lnTo>
                    <a:lnTo>
                      <a:pt x="40" y="4"/>
                    </a:lnTo>
                    <a:lnTo>
                      <a:pt x="33" y="0"/>
                    </a:lnTo>
                    <a:lnTo>
                      <a:pt x="27" y="2"/>
                    </a:lnTo>
                    <a:lnTo>
                      <a:pt x="21" y="4"/>
                    </a:lnTo>
                    <a:lnTo>
                      <a:pt x="15" y="8"/>
                    </a:lnTo>
                    <a:lnTo>
                      <a:pt x="8" y="12"/>
                    </a:lnTo>
                    <a:lnTo>
                      <a:pt x="5" y="15"/>
                    </a:lnTo>
                    <a:lnTo>
                      <a:pt x="3" y="19"/>
                    </a:lnTo>
                    <a:lnTo>
                      <a:pt x="1" y="23"/>
                    </a:lnTo>
                    <a:lnTo>
                      <a:pt x="0" y="28"/>
                    </a:lnTo>
                    <a:lnTo>
                      <a:pt x="0" y="33"/>
                    </a:lnTo>
                    <a:lnTo>
                      <a:pt x="0" y="39"/>
                    </a:lnTo>
                    <a:lnTo>
                      <a:pt x="3" y="45"/>
                    </a:lnTo>
                    <a:lnTo>
                      <a:pt x="5" y="49"/>
                    </a:lnTo>
                    <a:lnTo>
                      <a:pt x="9" y="55"/>
                    </a:lnTo>
                    <a:lnTo>
                      <a:pt x="14" y="59"/>
                    </a:lnTo>
                    <a:lnTo>
                      <a:pt x="18" y="61"/>
                    </a:lnTo>
                    <a:lnTo>
                      <a:pt x="22" y="62"/>
                    </a:lnTo>
                    <a:lnTo>
                      <a:pt x="26" y="62"/>
                    </a:lnTo>
                    <a:lnTo>
                      <a:pt x="32" y="62"/>
                    </a:lnTo>
                    <a:lnTo>
                      <a:pt x="38" y="59"/>
                    </a:lnTo>
                    <a:lnTo>
                      <a:pt x="43" y="57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7" name="Freeform 110"/>
              <p:cNvSpPr>
                <a:spLocks/>
              </p:cNvSpPr>
              <p:nvPr/>
            </p:nvSpPr>
            <p:spPr bwMode="auto">
              <a:xfrm>
                <a:off x="4113" y="1695"/>
                <a:ext cx="56" cy="80"/>
              </a:xfrm>
              <a:custGeom>
                <a:avLst/>
                <a:gdLst>
                  <a:gd name="T0" fmla="*/ 54 w 56"/>
                  <a:gd name="T1" fmla="*/ 60 h 85"/>
                  <a:gd name="T2" fmla="*/ 54 w 56"/>
                  <a:gd name="T3" fmla="*/ 60 h 85"/>
                  <a:gd name="T4" fmla="*/ 56 w 56"/>
                  <a:gd name="T5" fmla="*/ 51 h 85"/>
                  <a:gd name="T6" fmla="*/ 54 w 56"/>
                  <a:gd name="T7" fmla="*/ 41 h 85"/>
                  <a:gd name="T8" fmla="*/ 52 w 56"/>
                  <a:gd name="T9" fmla="*/ 30 h 85"/>
                  <a:gd name="T10" fmla="*/ 51 w 56"/>
                  <a:gd name="T11" fmla="*/ 24 h 85"/>
                  <a:gd name="T12" fmla="*/ 49 w 56"/>
                  <a:gd name="T13" fmla="*/ 19 h 85"/>
                  <a:gd name="T14" fmla="*/ 45 w 56"/>
                  <a:gd name="T15" fmla="*/ 13 h 85"/>
                  <a:gd name="T16" fmla="*/ 42 w 56"/>
                  <a:gd name="T17" fmla="*/ 9 h 85"/>
                  <a:gd name="T18" fmla="*/ 38 w 56"/>
                  <a:gd name="T19" fmla="*/ 5 h 85"/>
                  <a:gd name="T20" fmla="*/ 32 w 56"/>
                  <a:gd name="T21" fmla="*/ 3 h 85"/>
                  <a:gd name="T22" fmla="*/ 25 w 56"/>
                  <a:gd name="T23" fmla="*/ 1 h 85"/>
                  <a:gd name="T24" fmla="*/ 17 w 56"/>
                  <a:gd name="T25" fmla="*/ 0 h 85"/>
                  <a:gd name="T26" fmla="*/ 17 w 56"/>
                  <a:gd name="T27" fmla="*/ 0 h 85"/>
                  <a:gd name="T28" fmla="*/ 13 w 56"/>
                  <a:gd name="T29" fmla="*/ 5 h 85"/>
                  <a:gd name="T30" fmla="*/ 8 w 56"/>
                  <a:gd name="T31" fmla="*/ 11 h 85"/>
                  <a:gd name="T32" fmla="*/ 4 w 56"/>
                  <a:gd name="T33" fmla="*/ 19 h 85"/>
                  <a:gd name="T34" fmla="*/ 1 w 56"/>
                  <a:gd name="T35" fmla="*/ 28 h 85"/>
                  <a:gd name="T36" fmla="*/ 0 w 56"/>
                  <a:gd name="T37" fmla="*/ 34 h 85"/>
                  <a:gd name="T38" fmla="*/ 0 w 56"/>
                  <a:gd name="T39" fmla="*/ 39 h 85"/>
                  <a:gd name="T40" fmla="*/ 0 w 56"/>
                  <a:gd name="T41" fmla="*/ 45 h 85"/>
                  <a:gd name="T42" fmla="*/ 1 w 56"/>
                  <a:gd name="T43" fmla="*/ 52 h 85"/>
                  <a:gd name="T44" fmla="*/ 5 w 56"/>
                  <a:gd name="T45" fmla="*/ 58 h 85"/>
                  <a:gd name="T46" fmla="*/ 8 w 56"/>
                  <a:gd name="T47" fmla="*/ 64 h 85"/>
                  <a:gd name="T48" fmla="*/ 8 w 56"/>
                  <a:gd name="T49" fmla="*/ 64 h 85"/>
                  <a:gd name="T50" fmla="*/ 13 w 56"/>
                  <a:gd name="T51" fmla="*/ 70 h 85"/>
                  <a:gd name="T52" fmla="*/ 17 w 56"/>
                  <a:gd name="T53" fmla="*/ 74 h 85"/>
                  <a:gd name="T54" fmla="*/ 23 w 56"/>
                  <a:gd name="T55" fmla="*/ 78 h 85"/>
                  <a:gd name="T56" fmla="*/ 26 w 56"/>
                  <a:gd name="T57" fmla="*/ 79 h 85"/>
                  <a:gd name="T58" fmla="*/ 31 w 56"/>
                  <a:gd name="T59" fmla="*/ 80 h 85"/>
                  <a:gd name="T60" fmla="*/ 34 w 56"/>
                  <a:gd name="T61" fmla="*/ 80 h 85"/>
                  <a:gd name="T62" fmla="*/ 39 w 56"/>
                  <a:gd name="T63" fmla="*/ 79 h 85"/>
                  <a:gd name="T64" fmla="*/ 42 w 56"/>
                  <a:gd name="T65" fmla="*/ 76 h 85"/>
                  <a:gd name="T66" fmla="*/ 47 w 56"/>
                  <a:gd name="T67" fmla="*/ 72 h 85"/>
                  <a:gd name="T68" fmla="*/ 51 w 56"/>
                  <a:gd name="T69" fmla="*/ 68 h 85"/>
                  <a:gd name="T70" fmla="*/ 54 w 56"/>
                  <a:gd name="T71" fmla="*/ 60 h 85"/>
                  <a:gd name="T72" fmla="*/ 54 w 56"/>
                  <a:gd name="T73" fmla="*/ 60 h 8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6"/>
                  <a:gd name="T112" fmla="*/ 0 h 85"/>
                  <a:gd name="T113" fmla="*/ 56 w 56"/>
                  <a:gd name="T114" fmla="*/ 85 h 8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6" h="85">
                    <a:moveTo>
                      <a:pt x="54" y="64"/>
                    </a:moveTo>
                    <a:lnTo>
                      <a:pt x="54" y="64"/>
                    </a:lnTo>
                    <a:lnTo>
                      <a:pt x="56" y="54"/>
                    </a:lnTo>
                    <a:lnTo>
                      <a:pt x="54" y="44"/>
                    </a:lnTo>
                    <a:lnTo>
                      <a:pt x="52" y="32"/>
                    </a:lnTo>
                    <a:lnTo>
                      <a:pt x="51" y="25"/>
                    </a:lnTo>
                    <a:lnTo>
                      <a:pt x="49" y="20"/>
                    </a:lnTo>
                    <a:lnTo>
                      <a:pt x="45" y="14"/>
                    </a:lnTo>
                    <a:lnTo>
                      <a:pt x="42" y="10"/>
                    </a:lnTo>
                    <a:lnTo>
                      <a:pt x="38" y="5"/>
                    </a:lnTo>
                    <a:lnTo>
                      <a:pt x="32" y="3"/>
                    </a:lnTo>
                    <a:lnTo>
                      <a:pt x="25" y="1"/>
                    </a:lnTo>
                    <a:lnTo>
                      <a:pt x="17" y="0"/>
                    </a:lnTo>
                    <a:lnTo>
                      <a:pt x="13" y="5"/>
                    </a:lnTo>
                    <a:lnTo>
                      <a:pt x="8" y="12"/>
                    </a:lnTo>
                    <a:lnTo>
                      <a:pt x="4" y="20"/>
                    </a:lnTo>
                    <a:lnTo>
                      <a:pt x="1" y="30"/>
                    </a:lnTo>
                    <a:lnTo>
                      <a:pt x="0" y="36"/>
                    </a:lnTo>
                    <a:lnTo>
                      <a:pt x="0" y="41"/>
                    </a:lnTo>
                    <a:lnTo>
                      <a:pt x="0" y="48"/>
                    </a:lnTo>
                    <a:lnTo>
                      <a:pt x="1" y="55"/>
                    </a:lnTo>
                    <a:lnTo>
                      <a:pt x="5" y="62"/>
                    </a:lnTo>
                    <a:lnTo>
                      <a:pt x="8" y="68"/>
                    </a:lnTo>
                    <a:lnTo>
                      <a:pt x="13" y="74"/>
                    </a:lnTo>
                    <a:lnTo>
                      <a:pt x="17" y="79"/>
                    </a:lnTo>
                    <a:lnTo>
                      <a:pt x="23" y="83"/>
                    </a:lnTo>
                    <a:lnTo>
                      <a:pt x="26" y="84"/>
                    </a:lnTo>
                    <a:lnTo>
                      <a:pt x="31" y="85"/>
                    </a:lnTo>
                    <a:lnTo>
                      <a:pt x="34" y="85"/>
                    </a:lnTo>
                    <a:lnTo>
                      <a:pt x="39" y="84"/>
                    </a:lnTo>
                    <a:lnTo>
                      <a:pt x="42" y="81"/>
                    </a:lnTo>
                    <a:lnTo>
                      <a:pt x="47" y="77"/>
                    </a:lnTo>
                    <a:lnTo>
                      <a:pt x="51" y="72"/>
                    </a:lnTo>
                    <a:lnTo>
                      <a:pt x="54" y="64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8" name="Freeform 111"/>
              <p:cNvSpPr>
                <a:spLocks/>
              </p:cNvSpPr>
              <p:nvPr/>
            </p:nvSpPr>
            <p:spPr bwMode="auto">
              <a:xfrm>
                <a:off x="3747" y="1548"/>
                <a:ext cx="102" cy="165"/>
              </a:xfrm>
              <a:custGeom>
                <a:avLst/>
                <a:gdLst>
                  <a:gd name="T0" fmla="*/ 36 w 102"/>
                  <a:gd name="T1" fmla="*/ 165 h 176"/>
                  <a:gd name="T2" fmla="*/ 36 w 102"/>
                  <a:gd name="T3" fmla="*/ 165 h 176"/>
                  <a:gd name="T4" fmla="*/ 43 w 102"/>
                  <a:gd name="T5" fmla="*/ 165 h 176"/>
                  <a:gd name="T6" fmla="*/ 51 w 102"/>
                  <a:gd name="T7" fmla="*/ 164 h 176"/>
                  <a:gd name="T8" fmla="*/ 60 w 102"/>
                  <a:gd name="T9" fmla="*/ 162 h 176"/>
                  <a:gd name="T10" fmla="*/ 69 w 102"/>
                  <a:gd name="T11" fmla="*/ 159 h 176"/>
                  <a:gd name="T12" fmla="*/ 79 w 102"/>
                  <a:gd name="T13" fmla="*/ 156 h 176"/>
                  <a:gd name="T14" fmla="*/ 83 w 102"/>
                  <a:gd name="T15" fmla="*/ 153 h 176"/>
                  <a:gd name="T16" fmla="*/ 88 w 102"/>
                  <a:gd name="T17" fmla="*/ 150 h 176"/>
                  <a:gd name="T18" fmla="*/ 91 w 102"/>
                  <a:gd name="T19" fmla="*/ 145 h 176"/>
                  <a:gd name="T20" fmla="*/ 95 w 102"/>
                  <a:gd name="T21" fmla="*/ 142 h 176"/>
                  <a:gd name="T22" fmla="*/ 95 w 102"/>
                  <a:gd name="T23" fmla="*/ 142 h 176"/>
                  <a:gd name="T24" fmla="*/ 97 w 102"/>
                  <a:gd name="T25" fmla="*/ 132 h 176"/>
                  <a:gd name="T26" fmla="*/ 99 w 102"/>
                  <a:gd name="T27" fmla="*/ 121 h 176"/>
                  <a:gd name="T28" fmla="*/ 100 w 102"/>
                  <a:gd name="T29" fmla="*/ 108 h 176"/>
                  <a:gd name="T30" fmla="*/ 102 w 102"/>
                  <a:gd name="T31" fmla="*/ 92 h 176"/>
                  <a:gd name="T32" fmla="*/ 102 w 102"/>
                  <a:gd name="T33" fmla="*/ 75 h 176"/>
                  <a:gd name="T34" fmla="*/ 100 w 102"/>
                  <a:gd name="T35" fmla="*/ 58 h 176"/>
                  <a:gd name="T36" fmla="*/ 97 w 102"/>
                  <a:gd name="T37" fmla="*/ 41 h 176"/>
                  <a:gd name="T38" fmla="*/ 97 w 102"/>
                  <a:gd name="T39" fmla="*/ 41 h 176"/>
                  <a:gd name="T40" fmla="*/ 97 w 102"/>
                  <a:gd name="T41" fmla="*/ 36 h 176"/>
                  <a:gd name="T42" fmla="*/ 95 w 102"/>
                  <a:gd name="T43" fmla="*/ 25 h 176"/>
                  <a:gd name="T44" fmla="*/ 91 w 102"/>
                  <a:gd name="T45" fmla="*/ 12 h 176"/>
                  <a:gd name="T46" fmla="*/ 89 w 102"/>
                  <a:gd name="T47" fmla="*/ 8 h 176"/>
                  <a:gd name="T48" fmla="*/ 84 w 102"/>
                  <a:gd name="T49" fmla="*/ 3 h 176"/>
                  <a:gd name="T50" fmla="*/ 81 w 102"/>
                  <a:gd name="T51" fmla="*/ 0 h 176"/>
                  <a:gd name="T52" fmla="*/ 78 w 102"/>
                  <a:gd name="T53" fmla="*/ 0 h 176"/>
                  <a:gd name="T54" fmla="*/ 75 w 102"/>
                  <a:gd name="T55" fmla="*/ 0 h 176"/>
                  <a:gd name="T56" fmla="*/ 72 w 102"/>
                  <a:gd name="T57" fmla="*/ 1 h 176"/>
                  <a:gd name="T58" fmla="*/ 69 w 102"/>
                  <a:gd name="T59" fmla="*/ 2 h 176"/>
                  <a:gd name="T60" fmla="*/ 62 w 102"/>
                  <a:gd name="T61" fmla="*/ 8 h 176"/>
                  <a:gd name="T62" fmla="*/ 53 w 102"/>
                  <a:gd name="T63" fmla="*/ 19 h 176"/>
                  <a:gd name="T64" fmla="*/ 44 w 102"/>
                  <a:gd name="T65" fmla="*/ 33 h 176"/>
                  <a:gd name="T66" fmla="*/ 32 w 102"/>
                  <a:gd name="T67" fmla="*/ 53 h 176"/>
                  <a:gd name="T68" fmla="*/ 20 w 102"/>
                  <a:gd name="T69" fmla="*/ 78 h 176"/>
                  <a:gd name="T70" fmla="*/ 20 w 102"/>
                  <a:gd name="T71" fmla="*/ 78 h 176"/>
                  <a:gd name="T72" fmla="*/ 12 w 102"/>
                  <a:gd name="T73" fmla="*/ 90 h 176"/>
                  <a:gd name="T74" fmla="*/ 7 w 102"/>
                  <a:gd name="T75" fmla="*/ 102 h 176"/>
                  <a:gd name="T76" fmla="*/ 3 w 102"/>
                  <a:gd name="T77" fmla="*/ 110 h 176"/>
                  <a:gd name="T78" fmla="*/ 1 w 102"/>
                  <a:gd name="T79" fmla="*/ 117 h 176"/>
                  <a:gd name="T80" fmla="*/ 0 w 102"/>
                  <a:gd name="T81" fmla="*/ 125 h 176"/>
                  <a:gd name="T82" fmla="*/ 0 w 102"/>
                  <a:gd name="T83" fmla="*/ 132 h 176"/>
                  <a:gd name="T84" fmla="*/ 1 w 102"/>
                  <a:gd name="T85" fmla="*/ 140 h 176"/>
                  <a:gd name="T86" fmla="*/ 3 w 102"/>
                  <a:gd name="T87" fmla="*/ 145 h 176"/>
                  <a:gd name="T88" fmla="*/ 8 w 102"/>
                  <a:gd name="T89" fmla="*/ 152 h 176"/>
                  <a:gd name="T90" fmla="*/ 14 w 102"/>
                  <a:gd name="T91" fmla="*/ 158 h 176"/>
                  <a:gd name="T92" fmla="*/ 25 w 102"/>
                  <a:gd name="T93" fmla="*/ 161 h 176"/>
                  <a:gd name="T94" fmla="*/ 36 w 102"/>
                  <a:gd name="T95" fmla="*/ 165 h 176"/>
                  <a:gd name="T96" fmla="*/ 36 w 102"/>
                  <a:gd name="T97" fmla="*/ 165 h 17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02"/>
                  <a:gd name="T148" fmla="*/ 0 h 176"/>
                  <a:gd name="T149" fmla="*/ 102 w 102"/>
                  <a:gd name="T150" fmla="*/ 176 h 17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02" h="176">
                    <a:moveTo>
                      <a:pt x="36" y="176"/>
                    </a:moveTo>
                    <a:lnTo>
                      <a:pt x="36" y="176"/>
                    </a:lnTo>
                    <a:lnTo>
                      <a:pt x="43" y="176"/>
                    </a:lnTo>
                    <a:lnTo>
                      <a:pt x="51" y="175"/>
                    </a:lnTo>
                    <a:lnTo>
                      <a:pt x="60" y="173"/>
                    </a:lnTo>
                    <a:lnTo>
                      <a:pt x="69" y="170"/>
                    </a:lnTo>
                    <a:lnTo>
                      <a:pt x="79" y="166"/>
                    </a:lnTo>
                    <a:lnTo>
                      <a:pt x="83" y="163"/>
                    </a:lnTo>
                    <a:lnTo>
                      <a:pt x="88" y="160"/>
                    </a:lnTo>
                    <a:lnTo>
                      <a:pt x="91" y="155"/>
                    </a:lnTo>
                    <a:lnTo>
                      <a:pt x="95" y="151"/>
                    </a:lnTo>
                    <a:lnTo>
                      <a:pt x="97" y="141"/>
                    </a:lnTo>
                    <a:lnTo>
                      <a:pt x="99" y="129"/>
                    </a:lnTo>
                    <a:lnTo>
                      <a:pt x="100" y="115"/>
                    </a:lnTo>
                    <a:lnTo>
                      <a:pt x="102" y="98"/>
                    </a:lnTo>
                    <a:lnTo>
                      <a:pt x="102" y="80"/>
                    </a:lnTo>
                    <a:lnTo>
                      <a:pt x="100" y="62"/>
                    </a:lnTo>
                    <a:lnTo>
                      <a:pt x="97" y="44"/>
                    </a:lnTo>
                    <a:lnTo>
                      <a:pt x="97" y="38"/>
                    </a:lnTo>
                    <a:lnTo>
                      <a:pt x="95" y="27"/>
                    </a:lnTo>
                    <a:lnTo>
                      <a:pt x="91" y="13"/>
                    </a:lnTo>
                    <a:lnTo>
                      <a:pt x="89" y="8"/>
                    </a:lnTo>
                    <a:lnTo>
                      <a:pt x="84" y="3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5" y="0"/>
                    </a:lnTo>
                    <a:lnTo>
                      <a:pt x="72" y="1"/>
                    </a:lnTo>
                    <a:lnTo>
                      <a:pt x="69" y="2"/>
                    </a:lnTo>
                    <a:lnTo>
                      <a:pt x="62" y="9"/>
                    </a:lnTo>
                    <a:lnTo>
                      <a:pt x="53" y="20"/>
                    </a:lnTo>
                    <a:lnTo>
                      <a:pt x="44" y="35"/>
                    </a:lnTo>
                    <a:lnTo>
                      <a:pt x="32" y="56"/>
                    </a:lnTo>
                    <a:lnTo>
                      <a:pt x="20" y="83"/>
                    </a:lnTo>
                    <a:lnTo>
                      <a:pt x="12" y="96"/>
                    </a:lnTo>
                    <a:lnTo>
                      <a:pt x="7" y="109"/>
                    </a:lnTo>
                    <a:lnTo>
                      <a:pt x="3" y="117"/>
                    </a:lnTo>
                    <a:lnTo>
                      <a:pt x="1" y="125"/>
                    </a:lnTo>
                    <a:lnTo>
                      <a:pt x="0" y="133"/>
                    </a:lnTo>
                    <a:lnTo>
                      <a:pt x="0" y="141"/>
                    </a:lnTo>
                    <a:lnTo>
                      <a:pt x="1" y="149"/>
                    </a:lnTo>
                    <a:lnTo>
                      <a:pt x="3" y="155"/>
                    </a:lnTo>
                    <a:lnTo>
                      <a:pt x="8" y="162"/>
                    </a:lnTo>
                    <a:lnTo>
                      <a:pt x="14" y="168"/>
                    </a:lnTo>
                    <a:lnTo>
                      <a:pt x="25" y="172"/>
                    </a:lnTo>
                    <a:lnTo>
                      <a:pt x="36" y="176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9" name="Freeform 112"/>
              <p:cNvSpPr>
                <a:spLocks/>
              </p:cNvSpPr>
              <p:nvPr/>
            </p:nvSpPr>
            <p:spPr bwMode="auto">
              <a:xfrm>
                <a:off x="3579" y="1760"/>
                <a:ext cx="96" cy="78"/>
              </a:xfrm>
              <a:custGeom>
                <a:avLst/>
                <a:gdLst>
                  <a:gd name="T0" fmla="*/ 50 w 96"/>
                  <a:gd name="T1" fmla="*/ 77 h 84"/>
                  <a:gd name="T2" fmla="*/ 50 w 96"/>
                  <a:gd name="T3" fmla="*/ 77 h 84"/>
                  <a:gd name="T4" fmla="*/ 61 w 96"/>
                  <a:gd name="T5" fmla="*/ 72 h 84"/>
                  <a:gd name="T6" fmla="*/ 71 w 96"/>
                  <a:gd name="T7" fmla="*/ 68 h 84"/>
                  <a:gd name="T8" fmla="*/ 81 w 96"/>
                  <a:gd name="T9" fmla="*/ 61 h 84"/>
                  <a:gd name="T10" fmla="*/ 85 w 96"/>
                  <a:gd name="T11" fmla="*/ 57 h 84"/>
                  <a:gd name="T12" fmla="*/ 90 w 96"/>
                  <a:gd name="T13" fmla="*/ 53 h 84"/>
                  <a:gd name="T14" fmla="*/ 93 w 96"/>
                  <a:gd name="T15" fmla="*/ 47 h 84"/>
                  <a:gd name="T16" fmla="*/ 96 w 96"/>
                  <a:gd name="T17" fmla="*/ 43 h 84"/>
                  <a:gd name="T18" fmla="*/ 96 w 96"/>
                  <a:gd name="T19" fmla="*/ 37 h 84"/>
                  <a:gd name="T20" fmla="*/ 96 w 96"/>
                  <a:gd name="T21" fmla="*/ 32 h 84"/>
                  <a:gd name="T22" fmla="*/ 93 w 96"/>
                  <a:gd name="T23" fmla="*/ 26 h 84"/>
                  <a:gd name="T24" fmla="*/ 89 w 96"/>
                  <a:gd name="T25" fmla="*/ 20 h 84"/>
                  <a:gd name="T26" fmla="*/ 89 w 96"/>
                  <a:gd name="T27" fmla="*/ 20 h 84"/>
                  <a:gd name="T28" fmla="*/ 87 w 96"/>
                  <a:gd name="T29" fmla="*/ 15 h 84"/>
                  <a:gd name="T30" fmla="*/ 84 w 96"/>
                  <a:gd name="T31" fmla="*/ 12 h 84"/>
                  <a:gd name="T32" fmla="*/ 81 w 96"/>
                  <a:gd name="T33" fmla="*/ 7 h 84"/>
                  <a:gd name="T34" fmla="*/ 76 w 96"/>
                  <a:gd name="T35" fmla="*/ 5 h 84"/>
                  <a:gd name="T36" fmla="*/ 70 w 96"/>
                  <a:gd name="T37" fmla="*/ 2 h 84"/>
                  <a:gd name="T38" fmla="*/ 62 w 96"/>
                  <a:gd name="T39" fmla="*/ 0 h 84"/>
                  <a:gd name="T40" fmla="*/ 57 w 96"/>
                  <a:gd name="T41" fmla="*/ 2 h 84"/>
                  <a:gd name="T42" fmla="*/ 53 w 96"/>
                  <a:gd name="T43" fmla="*/ 3 h 84"/>
                  <a:gd name="T44" fmla="*/ 53 w 96"/>
                  <a:gd name="T45" fmla="*/ 3 h 84"/>
                  <a:gd name="T46" fmla="*/ 39 w 96"/>
                  <a:gd name="T47" fmla="*/ 7 h 84"/>
                  <a:gd name="T48" fmla="*/ 27 w 96"/>
                  <a:gd name="T49" fmla="*/ 15 h 84"/>
                  <a:gd name="T50" fmla="*/ 14 w 96"/>
                  <a:gd name="T51" fmla="*/ 23 h 84"/>
                  <a:gd name="T52" fmla="*/ 9 w 96"/>
                  <a:gd name="T53" fmla="*/ 28 h 84"/>
                  <a:gd name="T54" fmla="*/ 4 w 96"/>
                  <a:gd name="T55" fmla="*/ 33 h 84"/>
                  <a:gd name="T56" fmla="*/ 2 w 96"/>
                  <a:gd name="T57" fmla="*/ 38 h 84"/>
                  <a:gd name="T58" fmla="*/ 0 w 96"/>
                  <a:gd name="T59" fmla="*/ 45 h 84"/>
                  <a:gd name="T60" fmla="*/ 1 w 96"/>
                  <a:gd name="T61" fmla="*/ 51 h 84"/>
                  <a:gd name="T62" fmla="*/ 4 w 96"/>
                  <a:gd name="T63" fmla="*/ 56 h 84"/>
                  <a:gd name="T64" fmla="*/ 9 w 96"/>
                  <a:gd name="T65" fmla="*/ 62 h 84"/>
                  <a:gd name="T66" fmla="*/ 18 w 96"/>
                  <a:gd name="T67" fmla="*/ 69 h 84"/>
                  <a:gd name="T68" fmla="*/ 18 w 96"/>
                  <a:gd name="T69" fmla="*/ 69 h 84"/>
                  <a:gd name="T70" fmla="*/ 21 w 96"/>
                  <a:gd name="T71" fmla="*/ 71 h 84"/>
                  <a:gd name="T72" fmla="*/ 28 w 96"/>
                  <a:gd name="T73" fmla="*/ 75 h 84"/>
                  <a:gd name="T74" fmla="*/ 34 w 96"/>
                  <a:gd name="T75" fmla="*/ 77 h 84"/>
                  <a:gd name="T76" fmla="*/ 38 w 96"/>
                  <a:gd name="T77" fmla="*/ 78 h 84"/>
                  <a:gd name="T78" fmla="*/ 45 w 96"/>
                  <a:gd name="T79" fmla="*/ 78 h 84"/>
                  <a:gd name="T80" fmla="*/ 50 w 96"/>
                  <a:gd name="T81" fmla="*/ 77 h 84"/>
                  <a:gd name="T82" fmla="*/ 50 w 96"/>
                  <a:gd name="T83" fmla="*/ 77 h 8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96"/>
                  <a:gd name="T127" fmla="*/ 0 h 84"/>
                  <a:gd name="T128" fmla="*/ 96 w 96"/>
                  <a:gd name="T129" fmla="*/ 84 h 8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96" h="84">
                    <a:moveTo>
                      <a:pt x="50" y="83"/>
                    </a:moveTo>
                    <a:lnTo>
                      <a:pt x="50" y="83"/>
                    </a:lnTo>
                    <a:lnTo>
                      <a:pt x="61" y="78"/>
                    </a:lnTo>
                    <a:lnTo>
                      <a:pt x="71" y="73"/>
                    </a:lnTo>
                    <a:lnTo>
                      <a:pt x="81" y="66"/>
                    </a:lnTo>
                    <a:lnTo>
                      <a:pt x="85" y="61"/>
                    </a:lnTo>
                    <a:lnTo>
                      <a:pt x="90" y="57"/>
                    </a:lnTo>
                    <a:lnTo>
                      <a:pt x="93" y="51"/>
                    </a:lnTo>
                    <a:lnTo>
                      <a:pt x="96" y="46"/>
                    </a:lnTo>
                    <a:lnTo>
                      <a:pt x="96" y="40"/>
                    </a:lnTo>
                    <a:lnTo>
                      <a:pt x="96" y="34"/>
                    </a:lnTo>
                    <a:lnTo>
                      <a:pt x="93" y="28"/>
                    </a:lnTo>
                    <a:lnTo>
                      <a:pt x="89" y="21"/>
                    </a:lnTo>
                    <a:lnTo>
                      <a:pt x="87" y="16"/>
                    </a:lnTo>
                    <a:lnTo>
                      <a:pt x="84" y="13"/>
                    </a:lnTo>
                    <a:lnTo>
                      <a:pt x="81" y="8"/>
                    </a:lnTo>
                    <a:lnTo>
                      <a:pt x="76" y="5"/>
                    </a:lnTo>
                    <a:lnTo>
                      <a:pt x="70" y="2"/>
                    </a:lnTo>
                    <a:lnTo>
                      <a:pt x="62" y="0"/>
                    </a:lnTo>
                    <a:lnTo>
                      <a:pt x="57" y="2"/>
                    </a:lnTo>
                    <a:lnTo>
                      <a:pt x="53" y="3"/>
                    </a:lnTo>
                    <a:lnTo>
                      <a:pt x="39" y="8"/>
                    </a:lnTo>
                    <a:lnTo>
                      <a:pt x="27" y="16"/>
                    </a:lnTo>
                    <a:lnTo>
                      <a:pt x="14" y="25"/>
                    </a:lnTo>
                    <a:lnTo>
                      <a:pt x="9" y="30"/>
                    </a:lnTo>
                    <a:lnTo>
                      <a:pt x="4" y="35"/>
                    </a:lnTo>
                    <a:lnTo>
                      <a:pt x="2" y="41"/>
                    </a:lnTo>
                    <a:lnTo>
                      <a:pt x="0" y="48"/>
                    </a:lnTo>
                    <a:lnTo>
                      <a:pt x="1" y="55"/>
                    </a:lnTo>
                    <a:lnTo>
                      <a:pt x="4" y="60"/>
                    </a:lnTo>
                    <a:lnTo>
                      <a:pt x="9" y="67"/>
                    </a:lnTo>
                    <a:lnTo>
                      <a:pt x="18" y="74"/>
                    </a:lnTo>
                    <a:lnTo>
                      <a:pt x="21" y="76"/>
                    </a:lnTo>
                    <a:lnTo>
                      <a:pt x="28" y="81"/>
                    </a:lnTo>
                    <a:lnTo>
                      <a:pt x="34" y="83"/>
                    </a:lnTo>
                    <a:lnTo>
                      <a:pt x="38" y="84"/>
                    </a:lnTo>
                    <a:lnTo>
                      <a:pt x="45" y="84"/>
                    </a:lnTo>
                    <a:lnTo>
                      <a:pt x="50" y="83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0" name="Freeform 113"/>
              <p:cNvSpPr>
                <a:spLocks/>
              </p:cNvSpPr>
              <p:nvPr/>
            </p:nvSpPr>
            <p:spPr bwMode="auto">
              <a:xfrm>
                <a:off x="3248" y="2183"/>
                <a:ext cx="42" cy="72"/>
              </a:xfrm>
              <a:custGeom>
                <a:avLst/>
                <a:gdLst>
                  <a:gd name="T0" fmla="*/ 28 w 42"/>
                  <a:gd name="T1" fmla="*/ 72 h 77"/>
                  <a:gd name="T2" fmla="*/ 28 w 42"/>
                  <a:gd name="T3" fmla="*/ 72 h 77"/>
                  <a:gd name="T4" fmla="*/ 33 w 42"/>
                  <a:gd name="T5" fmla="*/ 66 h 77"/>
                  <a:gd name="T6" fmla="*/ 37 w 42"/>
                  <a:gd name="T7" fmla="*/ 60 h 77"/>
                  <a:gd name="T8" fmla="*/ 41 w 42"/>
                  <a:gd name="T9" fmla="*/ 51 h 77"/>
                  <a:gd name="T10" fmla="*/ 42 w 42"/>
                  <a:gd name="T11" fmla="*/ 46 h 77"/>
                  <a:gd name="T12" fmla="*/ 42 w 42"/>
                  <a:gd name="T13" fmla="*/ 41 h 77"/>
                  <a:gd name="T14" fmla="*/ 42 w 42"/>
                  <a:gd name="T15" fmla="*/ 35 h 77"/>
                  <a:gd name="T16" fmla="*/ 41 w 42"/>
                  <a:gd name="T17" fmla="*/ 28 h 77"/>
                  <a:gd name="T18" fmla="*/ 39 w 42"/>
                  <a:gd name="T19" fmla="*/ 22 h 77"/>
                  <a:gd name="T20" fmla="*/ 35 w 42"/>
                  <a:gd name="T21" fmla="*/ 15 h 77"/>
                  <a:gd name="T22" fmla="*/ 31 w 42"/>
                  <a:gd name="T23" fmla="*/ 8 h 77"/>
                  <a:gd name="T24" fmla="*/ 24 w 42"/>
                  <a:gd name="T25" fmla="*/ 0 h 77"/>
                  <a:gd name="T26" fmla="*/ 24 w 42"/>
                  <a:gd name="T27" fmla="*/ 0 h 77"/>
                  <a:gd name="T28" fmla="*/ 19 w 42"/>
                  <a:gd name="T29" fmla="*/ 1 h 77"/>
                  <a:gd name="T30" fmla="*/ 14 w 42"/>
                  <a:gd name="T31" fmla="*/ 2 h 77"/>
                  <a:gd name="T32" fmla="*/ 9 w 42"/>
                  <a:gd name="T33" fmla="*/ 5 h 77"/>
                  <a:gd name="T34" fmla="*/ 5 w 42"/>
                  <a:gd name="T35" fmla="*/ 9 h 77"/>
                  <a:gd name="T36" fmla="*/ 3 w 42"/>
                  <a:gd name="T37" fmla="*/ 12 h 77"/>
                  <a:gd name="T38" fmla="*/ 1 w 42"/>
                  <a:gd name="T39" fmla="*/ 17 h 77"/>
                  <a:gd name="T40" fmla="*/ 0 w 42"/>
                  <a:gd name="T41" fmla="*/ 22 h 77"/>
                  <a:gd name="T42" fmla="*/ 0 w 42"/>
                  <a:gd name="T43" fmla="*/ 27 h 77"/>
                  <a:gd name="T44" fmla="*/ 1 w 42"/>
                  <a:gd name="T45" fmla="*/ 34 h 77"/>
                  <a:gd name="T46" fmla="*/ 3 w 42"/>
                  <a:gd name="T47" fmla="*/ 40 h 77"/>
                  <a:gd name="T48" fmla="*/ 3 w 42"/>
                  <a:gd name="T49" fmla="*/ 40 h 77"/>
                  <a:gd name="T50" fmla="*/ 3 w 42"/>
                  <a:gd name="T51" fmla="*/ 45 h 77"/>
                  <a:gd name="T52" fmla="*/ 4 w 42"/>
                  <a:gd name="T53" fmla="*/ 50 h 77"/>
                  <a:gd name="T54" fmla="*/ 6 w 42"/>
                  <a:gd name="T55" fmla="*/ 57 h 77"/>
                  <a:gd name="T56" fmla="*/ 8 w 42"/>
                  <a:gd name="T57" fmla="*/ 62 h 77"/>
                  <a:gd name="T58" fmla="*/ 14 w 42"/>
                  <a:gd name="T59" fmla="*/ 67 h 77"/>
                  <a:gd name="T60" fmla="*/ 16 w 42"/>
                  <a:gd name="T61" fmla="*/ 69 h 77"/>
                  <a:gd name="T62" fmla="*/ 19 w 42"/>
                  <a:gd name="T63" fmla="*/ 70 h 77"/>
                  <a:gd name="T64" fmla="*/ 24 w 42"/>
                  <a:gd name="T65" fmla="*/ 72 h 77"/>
                  <a:gd name="T66" fmla="*/ 28 w 42"/>
                  <a:gd name="T67" fmla="*/ 72 h 77"/>
                  <a:gd name="T68" fmla="*/ 28 w 42"/>
                  <a:gd name="T69" fmla="*/ 72 h 7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2"/>
                  <a:gd name="T106" fmla="*/ 0 h 77"/>
                  <a:gd name="T107" fmla="*/ 42 w 42"/>
                  <a:gd name="T108" fmla="*/ 77 h 7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2" h="77">
                    <a:moveTo>
                      <a:pt x="28" y="77"/>
                    </a:moveTo>
                    <a:lnTo>
                      <a:pt x="28" y="77"/>
                    </a:lnTo>
                    <a:lnTo>
                      <a:pt x="33" y="71"/>
                    </a:lnTo>
                    <a:lnTo>
                      <a:pt x="37" y="64"/>
                    </a:lnTo>
                    <a:lnTo>
                      <a:pt x="41" y="55"/>
                    </a:lnTo>
                    <a:lnTo>
                      <a:pt x="42" y="49"/>
                    </a:lnTo>
                    <a:lnTo>
                      <a:pt x="42" y="44"/>
                    </a:lnTo>
                    <a:lnTo>
                      <a:pt x="42" y="37"/>
                    </a:lnTo>
                    <a:lnTo>
                      <a:pt x="41" y="30"/>
                    </a:lnTo>
                    <a:lnTo>
                      <a:pt x="39" y="24"/>
                    </a:lnTo>
                    <a:lnTo>
                      <a:pt x="35" y="16"/>
                    </a:lnTo>
                    <a:lnTo>
                      <a:pt x="31" y="9"/>
                    </a:lnTo>
                    <a:lnTo>
                      <a:pt x="24" y="0"/>
                    </a:lnTo>
                    <a:lnTo>
                      <a:pt x="19" y="1"/>
                    </a:lnTo>
                    <a:lnTo>
                      <a:pt x="14" y="2"/>
                    </a:lnTo>
                    <a:lnTo>
                      <a:pt x="9" y="5"/>
                    </a:lnTo>
                    <a:lnTo>
                      <a:pt x="5" y="10"/>
                    </a:lnTo>
                    <a:lnTo>
                      <a:pt x="3" y="13"/>
                    </a:lnTo>
                    <a:lnTo>
                      <a:pt x="1" y="18"/>
                    </a:lnTo>
                    <a:lnTo>
                      <a:pt x="0" y="24"/>
                    </a:lnTo>
                    <a:lnTo>
                      <a:pt x="0" y="29"/>
                    </a:lnTo>
                    <a:lnTo>
                      <a:pt x="1" y="36"/>
                    </a:lnTo>
                    <a:lnTo>
                      <a:pt x="3" y="43"/>
                    </a:lnTo>
                    <a:lnTo>
                      <a:pt x="3" y="48"/>
                    </a:lnTo>
                    <a:lnTo>
                      <a:pt x="4" y="54"/>
                    </a:lnTo>
                    <a:lnTo>
                      <a:pt x="6" y="61"/>
                    </a:lnTo>
                    <a:lnTo>
                      <a:pt x="8" y="66"/>
                    </a:lnTo>
                    <a:lnTo>
                      <a:pt x="14" y="72"/>
                    </a:lnTo>
                    <a:lnTo>
                      <a:pt x="16" y="74"/>
                    </a:lnTo>
                    <a:lnTo>
                      <a:pt x="19" y="75"/>
                    </a:lnTo>
                    <a:lnTo>
                      <a:pt x="24" y="77"/>
                    </a:lnTo>
                    <a:lnTo>
                      <a:pt x="28" y="77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1" name="Freeform 114"/>
              <p:cNvSpPr>
                <a:spLocks/>
              </p:cNvSpPr>
              <p:nvPr/>
            </p:nvSpPr>
            <p:spPr bwMode="auto">
              <a:xfrm>
                <a:off x="3307" y="2042"/>
                <a:ext cx="57" cy="45"/>
              </a:xfrm>
              <a:custGeom>
                <a:avLst/>
                <a:gdLst>
                  <a:gd name="T0" fmla="*/ 24 w 57"/>
                  <a:gd name="T1" fmla="*/ 44 h 48"/>
                  <a:gd name="T2" fmla="*/ 24 w 57"/>
                  <a:gd name="T3" fmla="*/ 44 h 48"/>
                  <a:gd name="T4" fmla="*/ 31 w 57"/>
                  <a:gd name="T5" fmla="*/ 42 h 48"/>
                  <a:gd name="T6" fmla="*/ 39 w 57"/>
                  <a:gd name="T7" fmla="*/ 40 h 48"/>
                  <a:gd name="T8" fmla="*/ 47 w 57"/>
                  <a:gd name="T9" fmla="*/ 37 h 48"/>
                  <a:gd name="T10" fmla="*/ 51 w 57"/>
                  <a:gd name="T11" fmla="*/ 35 h 48"/>
                  <a:gd name="T12" fmla="*/ 54 w 57"/>
                  <a:gd name="T13" fmla="*/ 33 h 48"/>
                  <a:gd name="T14" fmla="*/ 56 w 57"/>
                  <a:gd name="T15" fmla="*/ 29 h 48"/>
                  <a:gd name="T16" fmla="*/ 57 w 57"/>
                  <a:gd name="T17" fmla="*/ 25 h 48"/>
                  <a:gd name="T18" fmla="*/ 57 w 57"/>
                  <a:gd name="T19" fmla="*/ 22 h 48"/>
                  <a:gd name="T20" fmla="*/ 56 w 57"/>
                  <a:gd name="T21" fmla="*/ 18 h 48"/>
                  <a:gd name="T22" fmla="*/ 53 w 57"/>
                  <a:gd name="T23" fmla="*/ 12 h 48"/>
                  <a:gd name="T24" fmla="*/ 48 w 57"/>
                  <a:gd name="T25" fmla="*/ 8 h 48"/>
                  <a:gd name="T26" fmla="*/ 48 w 57"/>
                  <a:gd name="T27" fmla="*/ 8 h 48"/>
                  <a:gd name="T28" fmla="*/ 40 w 57"/>
                  <a:gd name="T29" fmla="*/ 3 h 48"/>
                  <a:gd name="T30" fmla="*/ 31 w 57"/>
                  <a:gd name="T31" fmla="*/ 1 h 48"/>
                  <a:gd name="T32" fmla="*/ 22 w 57"/>
                  <a:gd name="T33" fmla="*/ 0 h 48"/>
                  <a:gd name="T34" fmla="*/ 18 w 57"/>
                  <a:gd name="T35" fmla="*/ 0 h 48"/>
                  <a:gd name="T36" fmla="*/ 13 w 57"/>
                  <a:gd name="T37" fmla="*/ 2 h 48"/>
                  <a:gd name="T38" fmla="*/ 10 w 57"/>
                  <a:gd name="T39" fmla="*/ 4 h 48"/>
                  <a:gd name="T40" fmla="*/ 7 w 57"/>
                  <a:gd name="T41" fmla="*/ 8 h 48"/>
                  <a:gd name="T42" fmla="*/ 3 w 57"/>
                  <a:gd name="T43" fmla="*/ 12 h 48"/>
                  <a:gd name="T44" fmla="*/ 1 w 57"/>
                  <a:gd name="T45" fmla="*/ 19 h 48"/>
                  <a:gd name="T46" fmla="*/ 0 w 57"/>
                  <a:gd name="T47" fmla="*/ 27 h 48"/>
                  <a:gd name="T48" fmla="*/ 0 w 57"/>
                  <a:gd name="T49" fmla="*/ 37 h 48"/>
                  <a:gd name="T50" fmla="*/ 0 w 57"/>
                  <a:gd name="T51" fmla="*/ 37 h 48"/>
                  <a:gd name="T52" fmla="*/ 1 w 57"/>
                  <a:gd name="T53" fmla="*/ 38 h 48"/>
                  <a:gd name="T54" fmla="*/ 4 w 57"/>
                  <a:gd name="T55" fmla="*/ 42 h 48"/>
                  <a:gd name="T56" fmla="*/ 7 w 57"/>
                  <a:gd name="T57" fmla="*/ 44 h 48"/>
                  <a:gd name="T58" fmla="*/ 11 w 57"/>
                  <a:gd name="T59" fmla="*/ 45 h 48"/>
                  <a:gd name="T60" fmla="*/ 16 w 57"/>
                  <a:gd name="T61" fmla="*/ 45 h 48"/>
                  <a:gd name="T62" fmla="*/ 24 w 57"/>
                  <a:gd name="T63" fmla="*/ 44 h 48"/>
                  <a:gd name="T64" fmla="*/ 24 w 57"/>
                  <a:gd name="T65" fmla="*/ 44 h 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7"/>
                  <a:gd name="T100" fmla="*/ 0 h 48"/>
                  <a:gd name="T101" fmla="*/ 57 w 57"/>
                  <a:gd name="T102" fmla="*/ 48 h 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7" h="48">
                    <a:moveTo>
                      <a:pt x="24" y="47"/>
                    </a:moveTo>
                    <a:lnTo>
                      <a:pt x="24" y="47"/>
                    </a:lnTo>
                    <a:lnTo>
                      <a:pt x="31" y="45"/>
                    </a:lnTo>
                    <a:lnTo>
                      <a:pt x="39" y="43"/>
                    </a:lnTo>
                    <a:lnTo>
                      <a:pt x="47" y="39"/>
                    </a:lnTo>
                    <a:lnTo>
                      <a:pt x="51" y="37"/>
                    </a:lnTo>
                    <a:lnTo>
                      <a:pt x="54" y="35"/>
                    </a:lnTo>
                    <a:lnTo>
                      <a:pt x="56" y="31"/>
                    </a:lnTo>
                    <a:lnTo>
                      <a:pt x="57" y="27"/>
                    </a:lnTo>
                    <a:lnTo>
                      <a:pt x="57" y="23"/>
                    </a:lnTo>
                    <a:lnTo>
                      <a:pt x="56" y="19"/>
                    </a:lnTo>
                    <a:lnTo>
                      <a:pt x="53" y="13"/>
                    </a:lnTo>
                    <a:lnTo>
                      <a:pt x="48" y="8"/>
                    </a:lnTo>
                    <a:lnTo>
                      <a:pt x="40" y="3"/>
                    </a:lnTo>
                    <a:lnTo>
                      <a:pt x="31" y="1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3" y="2"/>
                    </a:lnTo>
                    <a:lnTo>
                      <a:pt x="10" y="4"/>
                    </a:lnTo>
                    <a:lnTo>
                      <a:pt x="7" y="8"/>
                    </a:lnTo>
                    <a:lnTo>
                      <a:pt x="3" y="13"/>
                    </a:lnTo>
                    <a:lnTo>
                      <a:pt x="1" y="20"/>
                    </a:lnTo>
                    <a:lnTo>
                      <a:pt x="0" y="29"/>
                    </a:lnTo>
                    <a:lnTo>
                      <a:pt x="0" y="39"/>
                    </a:lnTo>
                    <a:lnTo>
                      <a:pt x="1" y="41"/>
                    </a:lnTo>
                    <a:lnTo>
                      <a:pt x="4" y="45"/>
                    </a:lnTo>
                    <a:lnTo>
                      <a:pt x="7" y="47"/>
                    </a:lnTo>
                    <a:lnTo>
                      <a:pt x="11" y="48"/>
                    </a:lnTo>
                    <a:lnTo>
                      <a:pt x="16" y="48"/>
                    </a:lnTo>
                    <a:lnTo>
                      <a:pt x="24" y="47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2" name="Freeform 115"/>
              <p:cNvSpPr>
                <a:spLocks/>
              </p:cNvSpPr>
              <p:nvPr/>
            </p:nvSpPr>
            <p:spPr bwMode="auto">
              <a:xfrm>
                <a:off x="3599" y="1400"/>
                <a:ext cx="69" cy="49"/>
              </a:xfrm>
              <a:custGeom>
                <a:avLst/>
                <a:gdLst>
                  <a:gd name="T0" fmla="*/ 24 w 69"/>
                  <a:gd name="T1" fmla="*/ 49 h 52"/>
                  <a:gd name="T2" fmla="*/ 24 w 69"/>
                  <a:gd name="T3" fmla="*/ 49 h 52"/>
                  <a:gd name="T4" fmla="*/ 34 w 69"/>
                  <a:gd name="T5" fmla="*/ 46 h 52"/>
                  <a:gd name="T6" fmla="*/ 44 w 69"/>
                  <a:gd name="T7" fmla="*/ 43 h 52"/>
                  <a:gd name="T8" fmla="*/ 54 w 69"/>
                  <a:gd name="T9" fmla="*/ 38 h 52"/>
                  <a:gd name="T10" fmla="*/ 59 w 69"/>
                  <a:gd name="T11" fmla="*/ 36 h 52"/>
                  <a:gd name="T12" fmla="*/ 63 w 69"/>
                  <a:gd name="T13" fmla="*/ 33 h 52"/>
                  <a:gd name="T14" fmla="*/ 67 w 69"/>
                  <a:gd name="T15" fmla="*/ 29 h 52"/>
                  <a:gd name="T16" fmla="*/ 69 w 69"/>
                  <a:gd name="T17" fmla="*/ 25 h 52"/>
                  <a:gd name="T18" fmla="*/ 69 w 69"/>
                  <a:gd name="T19" fmla="*/ 21 h 52"/>
                  <a:gd name="T20" fmla="*/ 69 w 69"/>
                  <a:gd name="T21" fmla="*/ 17 h 52"/>
                  <a:gd name="T22" fmla="*/ 65 w 69"/>
                  <a:gd name="T23" fmla="*/ 12 h 52"/>
                  <a:gd name="T24" fmla="*/ 61 w 69"/>
                  <a:gd name="T25" fmla="*/ 8 h 52"/>
                  <a:gd name="T26" fmla="*/ 61 w 69"/>
                  <a:gd name="T27" fmla="*/ 8 h 52"/>
                  <a:gd name="T28" fmla="*/ 56 w 69"/>
                  <a:gd name="T29" fmla="*/ 4 h 52"/>
                  <a:gd name="T30" fmla="*/ 51 w 69"/>
                  <a:gd name="T31" fmla="*/ 1 h 52"/>
                  <a:gd name="T32" fmla="*/ 43 w 69"/>
                  <a:gd name="T33" fmla="*/ 0 h 52"/>
                  <a:gd name="T34" fmla="*/ 35 w 69"/>
                  <a:gd name="T35" fmla="*/ 0 h 52"/>
                  <a:gd name="T36" fmla="*/ 29 w 69"/>
                  <a:gd name="T37" fmla="*/ 1 h 52"/>
                  <a:gd name="T38" fmla="*/ 24 w 69"/>
                  <a:gd name="T39" fmla="*/ 2 h 52"/>
                  <a:gd name="T40" fmla="*/ 18 w 69"/>
                  <a:gd name="T41" fmla="*/ 5 h 52"/>
                  <a:gd name="T42" fmla="*/ 12 w 69"/>
                  <a:gd name="T43" fmla="*/ 8 h 52"/>
                  <a:gd name="T44" fmla="*/ 7 w 69"/>
                  <a:gd name="T45" fmla="*/ 14 h 52"/>
                  <a:gd name="T46" fmla="*/ 0 w 69"/>
                  <a:gd name="T47" fmla="*/ 20 h 52"/>
                  <a:gd name="T48" fmla="*/ 0 w 69"/>
                  <a:gd name="T49" fmla="*/ 20 h 52"/>
                  <a:gd name="T50" fmla="*/ 1 w 69"/>
                  <a:gd name="T51" fmla="*/ 25 h 52"/>
                  <a:gd name="T52" fmla="*/ 2 w 69"/>
                  <a:gd name="T53" fmla="*/ 31 h 52"/>
                  <a:gd name="T54" fmla="*/ 5 w 69"/>
                  <a:gd name="T55" fmla="*/ 36 h 52"/>
                  <a:gd name="T56" fmla="*/ 8 w 69"/>
                  <a:gd name="T57" fmla="*/ 42 h 52"/>
                  <a:gd name="T58" fmla="*/ 11 w 69"/>
                  <a:gd name="T59" fmla="*/ 46 h 52"/>
                  <a:gd name="T60" fmla="*/ 14 w 69"/>
                  <a:gd name="T61" fmla="*/ 48 h 52"/>
                  <a:gd name="T62" fmla="*/ 17 w 69"/>
                  <a:gd name="T63" fmla="*/ 49 h 52"/>
                  <a:gd name="T64" fmla="*/ 20 w 69"/>
                  <a:gd name="T65" fmla="*/ 49 h 52"/>
                  <a:gd name="T66" fmla="*/ 24 w 69"/>
                  <a:gd name="T67" fmla="*/ 49 h 52"/>
                  <a:gd name="T68" fmla="*/ 24 w 69"/>
                  <a:gd name="T69" fmla="*/ 49 h 5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9"/>
                  <a:gd name="T106" fmla="*/ 0 h 52"/>
                  <a:gd name="T107" fmla="*/ 69 w 69"/>
                  <a:gd name="T108" fmla="*/ 52 h 5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9" h="52">
                    <a:moveTo>
                      <a:pt x="24" y="52"/>
                    </a:moveTo>
                    <a:lnTo>
                      <a:pt x="24" y="52"/>
                    </a:lnTo>
                    <a:lnTo>
                      <a:pt x="34" y="49"/>
                    </a:lnTo>
                    <a:lnTo>
                      <a:pt x="44" y="46"/>
                    </a:lnTo>
                    <a:lnTo>
                      <a:pt x="54" y="40"/>
                    </a:lnTo>
                    <a:lnTo>
                      <a:pt x="59" y="38"/>
                    </a:lnTo>
                    <a:lnTo>
                      <a:pt x="63" y="35"/>
                    </a:lnTo>
                    <a:lnTo>
                      <a:pt x="67" y="31"/>
                    </a:lnTo>
                    <a:lnTo>
                      <a:pt x="69" y="27"/>
                    </a:lnTo>
                    <a:lnTo>
                      <a:pt x="69" y="22"/>
                    </a:lnTo>
                    <a:lnTo>
                      <a:pt x="69" y="18"/>
                    </a:lnTo>
                    <a:lnTo>
                      <a:pt x="65" y="13"/>
                    </a:lnTo>
                    <a:lnTo>
                      <a:pt x="61" y="8"/>
                    </a:lnTo>
                    <a:lnTo>
                      <a:pt x="56" y="4"/>
                    </a:lnTo>
                    <a:lnTo>
                      <a:pt x="51" y="1"/>
                    </a:lnTo>
                    <a:lnTo>
                      <a:pt x="43" y="0"/>
                    </a:lnTo>
                    <a:lnTo>
                      <a:pt x="35" y="0"/>
                    </a:lnTo>
                    <a:lnTo>
                      <a:pt x="29" y="1"/>
                    </a:lnTo>
                    <a:lnTo>
                      <a:pt x="24" y="2"/>
                    </a:lnTo>
                    <a:lnTo>
                      <a:pt x="18" y="5"/>
                    </a:lnTo>
                    <a:lnTo>
                      <a:pt x="12" y="9"/>
                    </a:lnTo>
                    <a:lnTo>
                      <a:pt x="7" y="15"/>
                    </a:lnTo>
                    <a:lnTo>
                      <a:pt x="0" y="21"/>
                    </a:lnTo>
                    <a:lnTo>
                      <a:pt x="1" y="27"/>
                    </a:lnTo>
                    <a:lnTo>
                      <a:pt x="2" y="33"/>
                    </a:lnTo>
                    <a:lnTo>
                      <a:pt x="5" y="38"/>
                    </a:lnTo>
                    <a:lnTo>
                      <a:pt x="8" y="45"/>
                    </a:lnTo>
                    <a:lnTo>
                      <a:pt x="11" y="49"/>
                    </a:lnTo>
                    <a:lnTo>
                      <a:pt x="14" y="51"/>
                    </a:lnTo>
                    <a:lnTo>
                      <a:pt x="17" y="52"/>
                    </a:lnTo>
                    <a:lnTo>
                      <a:pt x="20" y="52"/>
                    </a:lnTo>
                    <a:lnTo>
                      <a:pt x="24" y="52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3" name="Freeform 116"/>
              <p:cNvSpPr>
                <a:spLocks/>
              </p:cNvSpPr>
              <p:nvPr/>
            </p:nvSpPr>
            <p:spPr bwMode="auto">
              <a:xfrm>
                <a:off x="3529" y="1364"/>
                <a:ext cx="117" cy="41"/>
              </a:xfrm>
              <a:custGeom>
                <a:avLst/>
                <a:gdLst>
                  <a:gd name="T0" fmla="*/ 20 w 117"/>
                  <a:gd name="T1" fmla="*/ 41 h 44"/>
                  <a:gd name="T2" fmla="*/ 20 w 117"/>
                  <a:gd name="T3" fmla="*/ 41 h 44"/>
                  <a:gd name="T4" fmla="*/ 29 w 117"/>
                  <a:gd name="T5" fmla="*/ 41 h 44"/>
                  <a:gd name="T6" fmla="*/ 50 w 117"/>
                  <a:gd name="T7" fmla="*/ 38 h 44"/>
                  <a:gd name="T8" fmla="*/ 63 w 117"/>
                  <a:gd name="T9" fmla="*/ 36 h 44"/>
                  <a:gd name="T10" fmla="*/ 77 w 117"/>
                  <a:gd name="T11" fmla="*/ 33 h 44"/>
                  <a:gd name="T12" fmla="*/ 90 w 117"/>
                  <a:gd name="T13" fmla="*/ 29 h 44"/>
                  <a:gd name="T14" fmla="*/ 104 w 117"/>
                  <a:gd name="T15" fmla="*/ 22 h 44"/>
                  <a:gd name="T16" fmla="*/ 104 w 117"/>
                  <a:gd name="T17" fmla="*/ 22 h 44"/>
                  <a:gd name="T18" fmla="*/ 109 w 117"/>
                  <a:gd name="T19" fmla="*/ 20 h 44"/>
                  <a:gd name="T20" fmla="*/ 113 w 117"/>
                  <a:gd name="T21" fmla="*/ 15 h 44"/>
                  <a:gd name="T22" fmla="*/ 116 w 117"/>
                  <a:gd name="T23" fmla="*/ 11 h 44"/>
                  <a:gd name="T24" fmla="*/ 117 w 117"/>
                  <a:gd name="T25" fmla="*/ 9 h 44"/>
                  <a:gd name="T26" fmla="*/ 117 w 117"/>
                  <a:gd name="T27" fmla="*/ 7 h 44"/>
                  <a:gd name="T28" fmla="*/ 115 w 117"/>
                  <a:gd name="T29" fmla="*/ 5 h 44"/>
                  <a:gd name="T30" fmla="*/ 113 w 117"/>
                  <a:gd name="T31" fmla="*/ 4 h 44"/>
                  <a:gd name="T32" fmla="*/ 109 w 117"/>
                  <a:gd name="T33" fmla="*/ 2 h 44"/>
                  <a:gd name="T34" fmla="*/ 103 w 117"/>
                  <a:gd name="T35" fmla="*/ 0 h 44"/>
                  <a:gd name="T36" fmla="*/ 86 w 117"/>
                  <a:gd name="T37" fmla="*/ 0 h 44"/>
                  <a:gd name="T38" fmla="*/ 86 w 117"/>
                  <a:gd name="T39" fmla="*/ 0 h 44"/>
                  <a:gd name="T40" fmla="*/ 54 w 117"/>
                  <a:gd name="T41" fmla="*/ 14 h 44"/>
                  <a:gd name="T42" fmla="*/ 28 w 117"/>
                  <a:gd name="T43" fmla="*/ 26 h 44"/>
                  <a:gd name="T44" fmla="*/ 7 w 117"/>
                  <a:gd name="T45" fmla="*/ 34 h 44"/>
                  <a:gd name="T46" fmla="*/ 7 w 117"/>
                  <a:gd name="T47" fmla="*/ 34 h 44"/>
                  <a:gd name="T48" fmla="*/ 1 w 117"/>
                  <a:gd name="T49" fmla="*/ 36 h 44"/>
                  <a:gd name="T50" fmla="*/ 0 w 117"/>
                  <a:gd name="T51" fmla="*/ 37 h 44"/>
                  <a:gd name="T52" fmla="*/ 0 w 117"/>
                  <a:gd name="T53" fmla="*/ 38 h 44"/>
                  <a:gd name="T54" fmla="*/ 2 w 117"/>
                  <a:gd name="T55" fmla="*/ 39 h 44"/>
                  <a:gd name="T56" fmla="*/ 6 w 117"/>
                  <a:gd name="T57" fmla="*/ 40 h 44"/>
                  <a:gd name="T58" fmla="*/ 16 w 117"/>
                  <a:gd name="T59" fmla="*/ 41 h 44"/>
                  <a:gd name="T60" fmla="*/ 20 w 117"/>
                  <a:gd name="T61" fmla="*/ 41 h 44"/>
                  <a:gd name="T62" fmla="*/ 20 w 117"/>
                  <a:gd name="T63" fmla="*/ 41 h 4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17"/>
                  <a:gd name="T97" fmla="*/ 0 h 44"/>
                  <a:gd name="T98" fmla="*/ 117 w 117"/>
                  <a:gd name="T99" fmla="*/ 44 h 4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17" h="44">
                    <a:moveTo>
                      <a:pt x="20" y="44"/>
                    </a:moveTo>
                    <a:lnTo>
                      <a:pt x="20" y="44"/>
                    </a:lnTo>
                    <a:lnTo>
                      <a:pt x="29" y="44"/>
                    </a:lnTo>
                    <a:lnTo>
                      <a:pt x="50" y="41"/>
                    </a:lnTo>
                    <a:lnTo>
                      <a:pt x="63" y="39"/>
                    </a:lnTo>
                    <a:lnTo>
                      <a:pt x="77" y="35"/>
                    </a:lnTo>
                    <a:lnTo>
                      <a:pt x="90" y="31"/>
                    </a:lnTo>
                    <a:lnTo>
                      <a:pt x="104" y="24"/>
                    </a:lnTo>
                    <a:lnTo>
                      <a:pt x="109" y="21"/>
                    </a:lnTo>
                    <a:lnTo>
                      <a:pt x="113" y="16"/>
                    </a:lnTo>
                    <a:lnTo>
                      <a:pt x="116" y="12"/>
                    </a:lnTo>
                    <a:lnTo>
                      <a:pt x="117" y="10"/>
                    </a:lnTo>
                    <a:lnTo>
                      <a:pt x="117" y="7"/>
                    </a:lnTo>
                    <a:lnTo>
                      <a:pt x="115" y="5"/>
                    </a:lnTo>
                    <a:lnTo>
                      <a:pt x="113" y="4"/>
                    </a:lnTo>
                    <a:lnTo>
                      <a:pt x="109" y="2"/>
                    </a:lnTo>
                    <a:lnTo>
                      <a:pt x="103" y="0"/>
                    </a:lnTo>
                    <a:lnTo>
                      <a:pt x="86" y="0"/>
                    </a:lnTo>
                    <a:lnTo>
                      <a:pt x="54" y="15"/>
                    </a:lnTo>
                    <a:lnTo>
                      <a:pt x="28" y="28"/>
                    </a:lnTo>
                    <a:lnTo>
                      <a:pt x="7" y="37"/>
                    </a:lnTo>
                    <a:lnTo>
                      <a:pt x="1" y="39"/>
                    </a:lnTo>
                    <a:lnTo>
                      <a:pt x="0" y="40"/>
                    </a:lnTo>
                    <a:lnTo>
                      <a:pt x="0" y="41"/>
                    </a:lnTo>
                    <a:lnTo>
                      <a:pt x="2" y="42"/>
                    </a:lnTo>
                    <a:lnTo>
                      <a:pt x="6" y="43"/>
                    </a:lnTo>
                    <a:lnTo>
                      <a:pt x="16" y="44"/>
                    </a:lnTo>
                    <a:lnTo>
                      <a:pt x="20" y="44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4" name="Freeform 117"/>
              <p:cNvSpPr>
                <a:spLocks/>
              </p:cNvSpPr>
              <p:nvPr/>
            </p:nvSpPr>
            <p:spPr bwMode="auto">
              <a:xfrm>
                <a:off x="4061" y="1481"/>
                <a:ext cx="146" cy="206"/>
              </a:xfrm>
              <a:custGeom>
                <a:avLst/>
                <a:gdLst>
                  <a:gd name="T0" fmla="*/ 68 w 146"/>
                  <a:gd name="T1" fmla="*/ 162 h 220"/>
                  <a:gd name="T2" fmla="*/ 68 w 146"/>
                  <a:gd name="T3" fmla="*/ 162 h 220"/>
                  <a:gd name="T4" fmla="*/ 60 w 146"/>
                  <a:gd name="T5" fmla="*/ 154 h 220"/>
                  <a:gd name="T6" fmla="*/ 51 w 146"/>
                  <a:gd name="T7" fmla="*/ 144 h 220"/>
                  <a:gd name="T8" fmla="*/ 40 w 146"/>
                  <a:gd name="T9" fmla="*/ 132 h 220"/>
                  <a:gd name="T10" fmla="*/ 29 w 146"/>
                  <a:gd name="T11" fmla="*/ 116 h 220"/>
                  <a:gd name="T12" fmla="*/ 17 w 146"/>
                  <a:gd name="T13" fmla="*/ 99 h 220"/>
                  <a:gd name="T14" fmla="*/ 8 w 146"/>
                  <a:gd name="T15" fmla="*/ 81 h 220"/>
                  <a:gd name="T16" fmla="*/ 4 w 146"/>
                  <a:gd name="T17" fmla="*/ 70 h 220"/>
                  <a:gd name="T18" fmla="*/ 0 w 146"/>
                  <a:gd name="T19" fmla="*/ 61 h 220"/>
                  <a:gd name="T20" fmla="*/ 0 w 146"/>
                  <a:gd name="T21" fmla="*/ 61 h 220"/>
                  <a:gd name="T22" fmla="*/ 0 w 146"/>
                  <a:gd name="T23" fmla="*/ 52 h 220"/>
                  <a:gd name="T24" fmla="*/ 0 w 146"/>
                  <a:gd name="T25" fmla="*/ 42 h 220"/>
                  <a:gd name="T26" fmla="*/ 2 w 146"/>
                  <a:gd name="T27" fmla="*/ 31 h 220"/>
                  <a:gd name="T28" fmla="*/ 4 w 146"/>
                  <a:gd name="T29" fmla="*/ 20 h 220"/>
                  <a:gd name="T30" fmla="*/ 6 w 146"/>
                  <a:gd name="T31" fmla="*/ 10 h 220"/>
                  <a:gd name="T32" fmla="*/ 8 w 146"/>
                  <a:gd name="T33" fmla="*/ 6 h 220"/>
                  <a:gd name="T34" fmla="*/ 12 w 146"/>
                  <a:gd name="T35" fmla="*/ 3 h 220"/>
                  <a:gd name="T36" fmla="*/ 15 w 146"/>
                  <a:gd name="T37" fmla="*/ 1 h 220"/>
                  <a:gd name="T38" fmla="*/ 18 w 146"/>
                  <a:gd name="T39" fmla="*/ 0 h 220"/>
                  <a:gd name="T40" fmla="*/ 18 w 146"/>
                  <a:gd name="T41" fmla="*/ 0 h 220"/>
                  <a:gd name="T42" fmla="*/ 23 w 146"/>
                  <a:gd name="T43" fmla="*/ 2 h 220"/>
                  <a:gd name="T44" fmla="*/ 33 w 146"/>
                  <a:gd name="T45" fmla="*/ 8 h 220"/>
                  <a:gd name="T46" fmla="*/ 49 w 146"/>
                  <a:gd name="T47" fmla="*/ 20 h 220"/>
                  <a:gd name="T48" fmla="*/ 68 w 146"/>
                  <a:gd name="T49" fmla="*/ 37 h 220"/>
                  <a:gd name="T50" fmla="*/ 78 w 146"/>
                  <a:gd name="T51" fmla="*/ 47 h 220"/>
                  <a:gd name="T52" fmla="*/ 88 w 146"/>
                  <a:gd name="T53" fmla="*/ 58 h 220"/>
                  <a:gd name="T54" fmla="*/ 99 w 146"/>
                  <a:gd name="T55" fmla="*/ 71 h 220"/>
                  <a:gd name="T56" fmla="*/ 109 w 146"/>
                  <a:gd name="T57" fmla="*/ 85 h 220"/>
                  <a:gd name="T58" fmla="*/ 118 w 146"/>
                  <a:gd name="T59" fmla="*/ 101 h 220"/>
                  <a:gd name="T60" fmla="*/ 126 w 146"/>
                  <a:gd name="T61" fmla="*/ 118 h 220"/>
                  <a:gd name="T62" fmla="*/ 134 w 146"/>
                  <a:gd name="T63" fmla="*/ 136 h 220"/>
                  <a:gd name="T64" fmla="*/ 140 w 146"/>
                  <a:gd name="T65" fmla="*/ 155 h 220"/>
                  <a:gd name="T66" fmla="*/ 140 w 146"/>
                  <a:gd name="T67" fmla="*/ 155 h 220"/>
                  <a:gd name="T68" fmla="*/ 145 w 146"/>
                  <a:gd name="T69" fmla="*/ 173 h 220"/>
                  <a:gd name="T70" fmla="*/ 146 w 146"/>
                  <a:gd name="T71" fmla="*/ 186 h 220"/>
                  <a:gd name="T72" fmla="*/ 145 w 146"/>
                  <a:gd name="T73" fmla="*/ 196 h 220"/>
                  <a:gd name="T74" fmla="*/ 144 w 146"/>
                  <a:gd name="T75" fmla="*/ 199 h 220"/>
                  <a:gd name="T76" fmla="*/ 141 w 146"/>
                  <a:gd name="T77" fmla="*/ 202 h 220"/>
                  <a:gd name="T78" fmla="*/ 139 w 146"/>
                  <a:gd name="T79" fmla="*/ 203 h 220"/>
                  <a:gd name="T80" fmla="*/ 137 w 146"/>
                  <a:gd name="T81" fmla="*/ 204 h 220"/>
                  <a:gd name="T82" fmla="*/ 131 w 146"/>
                  <a:gd name="T83" fmla="*/ 206 h 220"/>
                  <a:gd name="T84" fmla="*/ 123 w 146"/>
                  <a:gd name="T85" fmla="*/ 203 h 220"/>
                  <a:gd name="T86" fmla="*/ 115 w 146"/>
                  <a:gd name="T87" fmla="*/ 199 h 220"/>
                  <a:gd name="T88" fmla="*/ 108 w 146"/>
                  <a:gd name="T89" fmla="*/ 194 h 220"/>
                  <a:gd name="T90" fmla="*/ 100 w 146"/>
                  <a:gd name="T91" fmla="*/ 188 h 220"/>
                  <a:gd name="T92" fmla="*/ 84 w 146"/>
                  <a:gd name="T93" fmla="*/ 176 h 220"/>
                  <a:gd name="T94" fmla="*/ 68 w 146"/>
                  <a:gd name="T95" fmla="*/ 162 h 220"/>
                  <a:gd name="T96" fmla="*/ 68 w 146"/>
                  <a:gd name="T97" fmla="*/ 162 h 22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46"/>
                  <a:gd name="T148" fmla="*/ 0 h 220"/>
                  <a:gd name="T149" fmla="*/ 146 w 146"/>
                  <a:gd name="T150" fmla="*/ 220 h 22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46" h="220">
                    <a:moveTo>
                      <a:pt x="68" y="173"/>
                    </a:moveTo>
                    <a:lnTo>
                      <a:pt x="68" y="173"/>
                    </a:lnTo>
                    <a:lnTo>
                      <a:pt x="60" y="164"/>
                    </a:lnTo>
                    <a:lnTo>
                      <a:pt x="51" y="154"/>
                    </a:lnTo>
                    <a:lnTo>
                      <a:pt x="40" y="141"/>
                    </a:lnTo>
                    <a:lnTo>
                      <a:pt x="29" y="124"/>
                    </a:lnTo>
                    <a:lnTo>
                      <a:pt x="17" y="106"/>
                    </a:lnTo>
                    <a:lnTo>
                      <a:pt x="8" y="86"/>
                    </a:lnTo>
                    <a:lnTo>
                      <a:pt x="4" y="75"/>
                    </a:lnTo>
                    <a:lnTo>
                      <a:pt x="0" y="65"/>
                    </a:lnTo>
                    <a:lnTo>
                      <a:pt x="0" y="55"/>
                    </a:lnTo>
                    <a:lnTo>
                      <a:pt x="0" y="45"/>
                    </a:lnTo>
                    <a:lnTo>
                      <a:pt x="2" y="33"/>
                    </a:lnTo>
                    <a:lnTo>
                      <a:pt x="4" y="21"/>
                    </a:lnTo>
                    <a:lnTo>
                      <a:pt x="6" y="11"/>
                    </a:lnTo>
                    <a:lnTo>
                      <a:pt x="8" y="6"/>
                    </a:lnTo>
                    <a:lnTo>
                      <a:pt x="12" y="3"/>
                    </a:lnTo>
                    <a:lnTo>
                      <a:pt x="15" y="1"/>
                    </a:lnTo>
                    <a:lnTo>
                      <a:pt x="18" y="0"/>
                    </a:lnTo>
                    <a:lnTo>
                      <a:pt x="23" y="2"/>
                    </a:lnTo>
                    <a:lnTo>
                      <a:pt x="33" y="9"/>
                    </a:lnTo>
                    <a:lnTo>
                      <a:pt x="49" y="21"/>
                    </a:lnTo>
                    <a:lnTo>
                      <a:pt x="68" y="39"/>
                    </a:lnTo>
                    <a:lnTo>
                      <a:pt x="78" y="50"/>
                    </a:lnTo>
                    <a:lnTo>
                      <a:pt x="88" y="62"/>
                    </a:lnTo>
                    <a:lnTo>
                      <a:pt x="99" y="76"/>
                    </a:lnTo>
                    <a:lnTo>
                      <a:pt x="109" y="91"/>
                    </a:lnTo>
                    <a:lnTo>
                      <a:pt x="118" y="108"/>
                    </a:lnTo>
                    <a:lnTo>
                      <a:pt x="126" y="126"/>
                    </a:lnTo>
                    <a:lnTo>
                      <a:pt x="134" y="145"/>
                    </a:lnTo>
                    <a:lnTo>
                      <a:pt x="140" y="165"/>
                    </a:lnTo>
                    <a:lnTo>
                      <a:pt x="145" y="185"/>
                    </a:lnTo>
                    <a:lnTo>
                      <a:pt x="146" y="199"/>
                    </a:lnTo>
                    <a:lnTo>
                      <a:pt x="145" y="209"/>
                    </a:lnTo>
                    <a:lnTo>
                      <a:pt x="144" y="213"/>
                    </a:lnTo>
                    <a:lnTo>
                      <a:pt x="141" y="216"/>
                    </a:lnTo>
                    <a:lnTo>
                      <a:pt x="139" y="217"/>
                    </a:lnTo>
                    <a:lnTo>
                      <a:pt x="137" y="218"/>
                    </a:lnTo>
                    <a:lnTo>
                      <a:pt x="131" y="220"/>
                    </a:lnTo>
                    <a:lnTo>
                      <a:pt x="123" y="217"/>
                    </a:lnTo>
                    <a:lnTo>
                      <a:pt x="115" y="213"/>
                    </a:lnTo>
                    <a:lnTo>
                      <a:pt x="108" y="207"/>
                    </a:lnTo>
                    <a:lnTo>
                      <a:pt x="100" y="201"/>
                    </a:lnTo>
                    <a:lnTo>
                      <a:pt x="84" y="188"/>
                    </a:lnTo>
                    <a:lnTo>
                      <a:pt x="68" y="173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5" name="Freeform 118"/>
              <p:cNvSpPr>
                <a:spLocks/>
              </p:cNvSpPr>
              <p:nvPr/>
            </p:nvSpPr>
            <p:spPr bwMode="auto">
              <a:xfrm>
                <a:off x="3508" y="2629"/>
                <a:ext cx="66" cy="48"/>
              </a:xfrm>
              <a:custGeom>
                <a:avLst/>
                <a:gdLst>
                  <a:gd name="T0" fmla="*/ 66 w 66"/>
                  <a:gd name="T1" fmla="*/ 32 h 52"/>
                  <a:gd name="T2" fmla="*/ 66 w 66"/>
                  <a:gd name="T3" fmla="*/ 32 h 52"/>
                  <a:gd name="T4" fmla="*/ 65 w 66"/>
                  <a:gd name="T5" fmla="*/ 25 h 52"/>
                  <a:gd name="T6" fmla="*/ 62 w 66"/>
                  <a:gd name="T7" fmla="*/ 18 h 52"/>
                  <a:gd name="T8" fmla="*/ 59 w 66"/>
                  <a:gd name="T9" fmla="*/ 13 h 52"/>
                  <a:gd name="T10" fmla="*/ 56 w 66"/>
                  <a:gd name="T11" fmla="*/ 9 h 52"/>
                  <a:gd name="T12" fmla="*/ 52 w 66"/>
                  <a:gd name="T13" fmla="*/ 6 h 52"/>
                  <a:gd name="T14" fmla="*/ 48 w 66"/>
                  <a:gd name="T15" fmla="*/ 3 h 52"/>
                  <a:gd name="T16" fmla="*/ 44 w 66"/>
                  <a:gd name="T17" fmla="*/ 1 h 52"/>
                  <a:gd name="T18" fmla="*/ 39 w 66"/>
                  <a:gd name="T19" fmla="*/ 0 h 52"/>
                  <a:gd name="T20" fmla="*/ 33 w 66"/>
                  <a:gd name="T21" fmla="*/ 0 h 52"/>
                  <a:gd name="T22" fmla="*/ 29 w 66"/>
                  <a:gd name="T23" fmla="*/ 0 h 52"/>
                  <a:gd name="T24" fmla="*/ 24 w 66"/>
                  <a:gd name="T25" fmla="*/ 1 h 52"/>
                  <a:gd name="T26" fmla="*/ 20 w 66"/>
                  <a:gd name="T27" fmla="*/ 3 h 52"/>
                  <a:gd name="T28" fmla="*/ 15 w 66"/>
                  <a:gd name="T29" fmla="*/ 6 h 52"/>
                  <a:gd name="T30" fmla="*/ 11 w 66"/>
                  <a:gd name="T31" fmla="*/ 9 h 52"/>
                  <a:gd name="T32" fmla="*/ 8 w 66"/>
                  <a:gd name="T33" fmla="*/ 13 h 52"/>
                  <a:gd name="T34" fmla="*/ 4 w 66"/>
                  <a:gd name="T35" fmla="*/ 18 h 52"/>
                  <a:gd name="T36" fmla="*/ 4 w 66"/>
                  <a:gd name="T37" fmla="*/ 18 h 52"/>
                  <a:gd name="T38" fmla="*/ 2 w 66"/>
                  <a:gd name="T39" fmla="*/ 23 h 52"/>
                  <a:gd name="T40" fmla="*/ 1 w 66"/>
                  <a:gd name="T41" fmla="*/ 27 h 52"/>
                  <a:gd name="T42" fmla="*/ 0 w 66"/>
                  <a:gd name="T43" fmla="*/ 30 h 52"/>
                  <a:gd name="T44" fmla="*/ 1 w 66"/>
                  <a:gd name="T45" fmla="*/ 33 h 52"/>
                  <a:gd name="T46" fmla="*/ 2 w 66"/>
                  <a:gd name="T47" fmla="*/ 36 h 52"/>
                  <a:gd name="T48" fmla="*/ 4 w 66"/>
                  <a:gd name="T49" fmla="*/ 39 h 52"/>
                  <a:gd name="T50" fmla="*/ 10 w 66"/>
                  <a:gd name="T51" fmla="*/ 42 h 52"/>
                  <a:gd name="T52" fmla="*/ 17 w 66"/>
                  <a:gd name="T53" fmla="*/ 45 h 52"/>
                  <a:gd name="T54" fmla="*/ 22 w 66"/>
                  <a:gd name="T55" fmla="*/ 47 h 52"/>
                  <a:gd name="T56" fmla="*/ 29 w 66"/>
                  <a:gd name="T57" fmla="*/ 48 h 52"/>
                  <a:gd name="T58" fmla="*/ 29 w 66"/>
                  <a:gd name="T59" fmla="*/ 48 h 52"/>
                  <a:gd name="T60" fmla="*/ 35 w 66"/>
                  <a:gd name="T61" fmla="*/ 48 h 52"/>
                  <a:gd name="T62" fmla="*/ 49 w 66"/>
                  <a:gd name="T63" fmla="*/ 47 h 52"/>
                  <a:gd name="T64" fmla="*/ 56 w 66"/>
                  <a:gd name="T65" fmla="*/ 44 h 52"/>
                  <a:gd name="T66" fmla="*/ 62 w 66"/>
                  <a:gd name="T67" fmla="*/ 42 h 52"/>
                  <a:gd name="T68" fmla="*/ 64 w 66"/>
                  <a:gd name="T69" fmla="*/ 40 h 52"/>
                  <a:gd name="T70" fmla="*/ 66 w 66"/>
                  <a:gd name="T71" fmla="*/ 37 h 52"/>
                  <a:gd name="T72" fmla="*/ 66 w 66"/>
                  <a:gd name="T73" fmla="*/ 35 h 52"/>
                  <a:gd name="T74" fmla="*/ 66 w 66"/>
                  <a:gd name="T75" fmla="*/ 32 h 52"/>
                  <a:gd name="T76" fmla="*/ 66 w 66"/>
                  <a:gd name="T77" fmla="*/ 32 h 5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66"/>
                  <a:gd name="T118" fmla="*/ 0 h 52"/>
                  <a:gd name="T119" fmla="*/ 66 w 66"/>
                  <a:gd name="T120" fmla="*/ 52 h 5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66" h="52">
                    <a:moveTo>
                      <a:pt x="66" y="35"/>
                    </a:moveTo>
                    <a:lnTo>
                      <a:pt x="66" y="35"/>
                    </a:lnTo>
                    <a:lnTo>
                      <a:pt x="65" y="27"/>
                    </a:lnTo>
                    <a:lnTo>
                      <a:pt x="62" y="20"/>
                    </a:lnTo>
                    <a:lnTo>
                      <a:pt x="59" y="14"/>
                    </a:lnTo>
                    <a:lnTo>
                      <a:pt x="56" y="10"/>
                    </a:lnTo>
                    <a:lnTo>
                      <a:pt x="52" y="7"/>
                    </a:lnTo>
                    <a:lnTo>
                      <a:pt x="48" y="3"/>
                    </a:lnTo>
                    <a:lnTo>
                      <a:pt x="44" y="1"/>
                    </a:lnTo>
                    <a:lnTo>
                      <a:pt x="39" y="0"/>
                    </a:lnTo>
                    <a:lnTo>
                      <a:pt x="33" y="0"/>
                    </a:lnTo>
                    <a:lnTo>
                      <a:pt x="29" y="0"/>
                    </a:lnTo>
                    <a:lnTo>
                      <a:pt x="24" y="1"/>
                    </a:lnTo>
                    <a:lnTo>
                      <a:pt x="20" y="3"/>
                    </a:lnTo>
                    <a:lnTo>
                      <a:pt x="15" y="7"/>
                    </a:lnTo>
                    <a:lnTo>
                      <a:pt x="11" y="10"/>
                    </a:lnTo>
                    <a:lnTo>
                      <a:pt x="8" y="14"/>
                    </a:lnTo>
                    <a:lnTo>
                      <a:pt x="4" y="19"/>
                    </a:lnTo>
                    <a:lnTo>
                      <a:pt x="2" y="25"/>
                    </a:lnTo>
                    <a:lnTo>
                      <a:pt x="1" y="29"/>
                    </a:lnTo>
                    <a:lnTo>
                      <a:pt x="0" y="33"/>
                    </a:lnTo>
                    <a:lnTo>
                      <a:pt x="1" y="36"/>
                    </a:lnTo>
                    <a:lnTo>
                      <a:pt x="2" y="39"/>
                    </a:lnTo>
                    <a:lnTo>
                      <a:pt x="4" y="42"/>
                    </a:lnTo>
                    <a:lnTo>
                      <a:pt x="10" y="46"/>
                    </a:lnTo>
                    <a:lnTo>
                      <a:pt x="17" y="49"/>
                    </a:lnTo>
                    <a:lnTo>
                      <a:pt x="22" y="51"/>
                    </a:lnTo>
                    <a:lnTo>
                      <a:pt x="29" y="52"/>
                    </a:lnTo>
                    <a:lnTo>
                      <a:pt x="35" y="52"/>
                    </a:lnTo>
                    <a:lnTo>
                      <a:pt x="49" y="51"/>
                    </a:lnTo>
                    <a:lnTo>
                      <a:pt x="56" y="48"/>
                    </a:lnTo>
                    <a:lnTo>
                      <a:pt x="62" y="45"/>
                    </a:lnTo>
                    <a:lnTo>
                      <a:pt x="64" y="43"/>
                    </a:lnTo>
                    <a:lnTo>
                      <a:pt x="66" y="40"/>
                    </a:lnTo>
                    <a:lnTo>
                      <a:pt x="66" y="38"/>
                    </a:lnTo>
                    <a:lnTo>
                      <a:pt x="66" y="35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6" name="Freeform 119"/>
              <p:cNvSpPr>
                <a:spLocks/>
              </p:cNvSpPr>
              <p:nvPr/>
            </p:nvSpPr>
            <p:spPr bwMode="auto">
              <a:xfrm>
                <a:off x="3394" y="2606"/>
                <a:ext cx="93" cy="59"/>
              </a:xfrm>
              <a:custGeom>
                <a:avLst/>
                <a:gdLst>
                  <a:gd name="T0" fmla="*/ 41 w 93"/>
                  <a:gd name="T1" fmla="*/ 56 h 63"/>
                  <a:gd name="T2" fmla="*/ 41 w 93"/>
                  <a:gd name="T3" fmla="*/ 56 h 63"/>
                  <a:gd name="T4" fmla="*/ 39 w 93"/>
                  <a:gd name="T5" fmla="*/ 57 h 63"/>
                  <a:gd name="T6" fmla="*/ 36 w 93"/>
                  <a:gd name="T7" fmla="*/ 56 h 63"/>
                  <a:gd name="T8" fmla="*/ 31 w 93"/>
                  <a:gd name="T9" fmla="*/ 54 h 63"/>
                  <a:gd name="T10" fmla="*/ 26 w 93"/>
                  <a:gd name="T11" fmla="*/ 50 h 63"/>
                  <a:gd name="T12" fmla="*/ 19 w 93"/>
                  <a:gd name="T13" fmla="*/ 41 h 63"/>
                  <a:gd name="T14" fmla="*/ 10 w 93"/>
                  <a:gd name="T15" fmla="*/ 30 h 63"/>
                  <a:gd name="T16" fmla="*/ 0 w 93"/>
                  <a:gd name="T17" fmla="*/ 12 h 63"/>
                  <a:gd name="T18" fmla="*/ 0 w 93"/>
                  <a:gd name="T19" fmla="*/ 12 h 63"/>
                  <a:gd name="T20" fmla="*/ 4 w 93"/>
                  <a:gd name="T21" fmla="*/ 8 h 63"/>
                  <a:gd name="T22" fmla="*/ 10 w 93"/>
                  <a:gd name="T23" fmla="*/ 6 h 63"/>
                  <a:gd name="T24" fmla="*/ 17 w 93"/>
                  <a:gd name="T25" fmla="*/ 2 h 63"/>
                  <a:gd name="T26" fmla="*/ 27 w 93"/>
                  <a:gd name="T27" fmla="*/ 0 h 63"/>
                  <a:gd name="T28" fmla="*/ 31 w 93"/>
                  <a:gd name="T29" fmla="*/ 0 h 63"/>
                  <a:gd name="T30" fmla="*/ 37 w 93"/>
                  <a:gd name="T31" fmla="*/ 0 h 63"/>
                  <a:gd name="T32" fmla="*/ 44 w 93"/>
                  <a:gd name="T33" fmla="*/ 1 h 63"/>
                  <a:gd name="T34" fmla="*/ 49 w 93"/>
                  <a:gd name="T35" fmla="*/ 4 h 63"/>
                  <a:gd name="T36" fmla="*/ 56 w 93"/>
                  <a:gd name="T37" fmla="*/ 7 h 63"/>
                  <a:gd name="T38" fmla="*/ 63 w 93"/>
                  <a:gd name="T39" fmla="*/ 10 h 63"/>
                  <a:gd name="T40" fmla="*/ 63 w 93"/>
                  <a:gd name="T41" fmla="*/ 10 h 63"/>
                  <a:gd name="T42" fmla="*/ 74 w 93"/>
                  <a:gd name="T43" fmla="*/ 19 h 63"/>
                  <a:gd name="T44" fmla="*/ 83 w 93"/>
                  <a:gd name="T45" fmla="*/ 29 h 63"/>
                  <a:gd name="T46" fmla="*/ 88 w 93"/>
                  <a:gd name="T47" fmla="*/ 34 h 63"/>
                  <a:gd name="T48" fmla="*/ 90 w 93"/>
                  <a:gd name="T49" fmla="*/ 39 h 63"/>
                  <a:gd name="T50" fmla="*/ 92 w 93"/>
                  <a:gd name="T51" fmla="*/ 43 h 63"/>
                  <a:gd name="T52" fmla="*/ 93 w 93"/>
                  <a:gd name="T53" fmla="*/ 49 h 63"/>
                  <a:gd name="T54" fmla="*/ 91 w 93"/>
                  <a:gd name="T55" fmla="*/ 52 h 63"/>
                  <a:gd name="T56" fmla="*/ 88 w 93"/>
                  <a:gd name="T57" fmla="*/ 55 h 63"/>
                  <a:gd name="T58" fmla="*/ 81 w 93"/>
                  <a:gd name="T59" fmla="*/ 58 h 63"/>
                  <a:gd name="T60" fmla="*/ 72 w 93"/>
                  <a:gd name="T61" fmla="*/ 59 h 63"/>
                  <a:gd name="T62" fmla="*/ 58 w 93"/>
                  <a:gd name="T63" fmla="*/ 58 h 63"/>
                  <a:gd name="T64" fmla="*/ 41 w 93"/>
                  <a:gd name="T65" fmla="*/ 56 h 63"/>
                  <a:gd name="T66" fmla="*/ 41 w 93"/>
                  <a:gd name="T67" fmla="*/ 56 h 6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93"/>
                  <a:gd name="T103" fmla="*/ 0 h 63"/>
                  <a:gd name="T104" fmla="*/ 93 w 93"/>
                  <a:gd name="T105" fmla="*/ 63 h 6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93" h="63">
                    <a:moveTo>
                      <a:pt x="41" y="60"/>
                    </a:moveTo>
                    <a:lnTo>
                      <a:pt x="41" y="60"/>
                    </a:lnTo>
                    <a:lnTo>
                      <a:pt x="39" y="61"/>
                    </a:lnTo>
                    <a:lnTo>
                      <a:pt x="36" y="60"/>
                    </a:lnTo>
                    <a:lnTo>
                      <a:pt x="31" y="58"/>
                    </a:lnTo>
                    <a:lnTo>
                      <a:pt x="26" y="53"/>
                    </a:lnTo>
                    <a:lnTo>
                      <a:pt x="19" y="44"/>
                    </a:lnTo>
                    <a:lnTo>
                      <a:pt x="10" y="32"/>
                    </a:lnTo>
                    <a:lnTo>
                      <a:pt x="0" y="13"/>
                    </a:lnTo>
                    <a:lnTo>
                      <a:pt x="4" y="9"/>
                    </a:lnTo>
                    <a:lnTo>
                      <a:pt x="10" y="6"/>
                    </a:lnTo>
                    <a:lnTo>
                      <a:pt x="17" y="2"/>
                    </a:lnTo>
                    <a:lnTo>
                      <a:pt x="27" y="0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44" y="1"/>
                    </a:lnTo>
                    <a:lnTo>
                      <a:pt x="49" y="4"/>
                    </a:lnTo>
                    <a:lnTo>
                      <a:pt x="56" y="7"/>
                    </a:lnTo>
                    <a:lnTo>
                      <a:pt x="63" y="11"/>
                    </a:lnTo>
                    <a:lnTo>
                      <a:pt x="74" y="20"/>
                    </a:lnTo>
                    <a:lnTo>
                      <a:pt x="83" y="31"/>
                    </a:lnTo>
                    <a:lnTo>
                      <a:pt x="88" y="36"/>
                    </a:lnTo>
                    <a:lnTo>
                      <a:pt x="90" y="42"/>
                    </a:lnTo>
                    <a:lnTo>
                      <a:pt x="92" y="46"/>
                    </a:lnTo>
                    <a:lnTo>
                      <a:pt x="93" y="52"/>
                    </a:lnTo>
                    <a:lnTo>
                      <a:pt x="91" y="55"/>
                    </a:lnTo>
                    <a:lnTo>
                      <a:pt x="88" y="59"/>
                    </a:lnTo>
                    <a:lnTo>
                      <a:pt x="81" y="62"/>
                    </a:lnTo>
                    <a:lnTo>
                      <a:pt x="72" y="63"/>
                    </a:lnTo>
                    <a:lnTo>
                      <a:pt x="58" y="62"/>
                    </a:lnTo>
                    <a:lnTo>
                      <a:pt x="41" y="60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7" name="Freeform 120"/>
              <p:cNvSpPr>
                <a:spLocks/>
              </p:cNvSpPr>
              <p:nvPr/>
            </p:nvSpPr>
            <p:spPr bwMode="auto">
              <a:xfrm>
                <a:off x="3263" y="2521"/>
                <a:ext cx="87" cy="107"/>
              </a:xfrm>
              <a:custGeom>
                <a:avLst/>
                <a:gdLst>
                  <a:gd name="T0" fmla="*/ 83 w 87"/>
                  <a:gd name="T1" fmla="*/ 107 h 114"/>
                  <a:gd name="T2" fmla="*/ 83 w 87"/>
                  <a:gd name="T3" fmla="*/ 107 h 114"/>
                  <a:gd name="T4" fmla="*/ 84 w 87"/>
                  <a:gd name="T5" fmla="*/ 102 h 114"/>
                  <a:gd name="T6" fmla="*/ 86 w 87"/>
                  <a:gd name="T7" fmla="*/ 92 h 114"/>
                  <a:gd name="T8" fmla="*/ 87 w 87"/>
                  <a:gd name="T9" fmla="*/ 77 h 114"/>
                  <a:gd name="T10" fmla="*/ 87 w 87"/>
                  <a:gd name="T11" fmla="*/ 69 h 114"/>
                  <a:gd name="T12" fmla="*/ 86 w 87"/>
                  <a:gd name="T13" fmla="*/ 60 h 114"/>
                  <a:gd name="T14" fmla="*/ 83 w 87"/>
                  <a:gd name="T15" fmla="*/ 52 h 114"/>
                  <a:gd name="T16" fmla="*/ 80 w 87"/>
                  <a:gd name="T17" fmla="*/ 43 h 114"/>
                  <a:gd name="T18" fmla="*/ 75 w 87"/>
                  <a:gd name="T19" fmla="*/ 35 h 114"/>
                  <a:gd name="T20" fmla="*/ 70 w 87"/>
                  <a:gd name="T21" fmla="*/ 26 h 114"/>
                  <a:gd name="T22" fmla="*/ 63 w 87"/>
                  <a:gd name="T23" fmla="*/ 20 h 114"/>
                  <a:gd name="T24" fmla="*/ 53 w 87"/>
                  <a:gd name="T25" fmla="*/ 13 h 114"/>
                  <a:gd name="T26" fmla="*/ 42 w 87"/>
                  <a:gd name="T27" fmla="*/ 9 h 114"/>
                  <a:gd name="T28" fmla="*/ 28 w 87"/>
                  <a:gd name="T29" fmla="*/ 7 h 114"/>
                  <a:gd name="T30" fmla="*/ 0 w 87"/>
                  <a:gd name="T31" fmla="*/ 0 h 114"/>
                  <a:gd name="T32" fmla="*/ 0 w 87"/>
                  <a:gd name="T33" fmla="*/ 0 h 114"/>
                  <a:gd name="T34" fmla="*/ 9 w 87"/>
                  <a:gd name="T35" fmla="*/ 13 h 114"/>
                  <a:gd name="T36" fmla="*/ 33 w 87"/>
                  <a:gd name="T37" fmla="*/ 45 h 114"/>
                  <a:gd name="T38" fmla="*/ 61 w 87"/>
                  <a:gd name="T39" fmla="*/ 82 h 114"/>
                  <a:gd name="T40" fmla="*/ 73 w 87"/>
                  <a:gd name="T41" fmla="*/ 96 h 114"/>
                  <a:gd name="T42" fmla="*/ 83 w 87"/>
                  <a:gd name="T43" fmla="*/ 107 h 114"/>
                  <a:gd name="T44" fmla="*/ 83 w 87"/>
                  <a:gd name="T45" fmla="*/ 107 h 11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87"/>
                  <a:gd name="T70" fmla="*/ 0 h 114"/>
                  <a:gd name="T71" fmla="*/ 87 w 87"/>
                  <a:gd name="T72" fmla="*/ 114 h 11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87" h="114">
                    <a:moveTo>
                      <a:pt x="83" y="114"/>
                    </a:moveTo>
                    <a:lnTo>
                      <a:pt x="83" y="114"/>
                    </a:lnTo>
                    <a:lnTo>
                      <a:pt x="84" y="109"/>
                    </a:lnTo>
                    <a:lnTo>
                      <a:pt x="86" y="98"/>
                    </a:lnTo>
                    <a:lnTo>
                      <a:pt x="87" y="82"/>
                    </a:lnTo>
                    <a:lnTo>
                      <a:pt x="87" y="74"/>
                    </a:lnTo>
                    <a:lnTo>
                      <a:pt x="86" y="64"/>
                    </a:lnTo>
                    <a:lnTo>
                      <a:pt x="83" y="55"/>
                    </a:lnTo>
                    <a:lnTo>
                      <a:pt x="80" y="46"/>
                    </a:lnTo>
                    <a:lnTo>
                      <a:pt x="75" y="37"/>
                    </a:lnTo>
                    <a:lnTo>
                      <a:pt x="70" y="28"/>
                    </a:lnTo>
                    <a:lnTo>
                      <a:pt x="63" y="21"/>
                    </a:lnTo>
                    <a:lnTo>
                      <a:pt x="53" y="14"/>
                    </a:lnTo>
                    <a:lnTo>
                      <a:pt x="42" y="10"/>
                    </a:lnTo>
                    <a:lnTo>
                      <a:pt x="28" y="7"/>
                    </a:lnTo>
                    <a:lnTo>
                      <a:pt x="0" y="0"/>
                    </a:lnTo>
                    <a:lnTo>
                      <a:pt x="9" y="14"/>
                    </a:lnTo>
                    <a:lnTo>
                      <a:pt x="33" y="48"/>
                    </a:lnTo>
                    <a:lnTo>
                      <a:pt x="61" y="87"/>
                    </a:lnTo>
                    <a:lnTo>
                      <a:pt x="73" y="102"/>
                    </a:lnTo>
                    <a:lnTo>
                      <a:pt x="83" y="114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8" name="Freeform 121"/>
              <p:cNvSpPr>
                <a:spLocks/>
              </p:cNvSpPr>
              <p:nvPr/>
            </p:nvSpPr>
            <p:spPr bwMode="auto">
              <a:xfrm>
                <a:off x="3249" y="2269"/>
                <a:ext cx="89" cy="70"/>
              </a:xfrm>
              <a:custGeom>
                <a:avLst/>
                <a:gdLst>
                  <a:gd name="T0" fmla="*/ 35 w 89"/>
                  <a:gd name="T1" fmla="*/ 70 h 75"/>
                  <a:gd name="T2" fmla="*/ 35 w 89"/>
                  <a:gd name="T3" fmla="*/ 70 h 75"/>
                  <a:gd name="T4" fmla="*/ 43 w 89"/>
                  <a:gd name="T5" fmla="*/ 67 h 75"/>
                  <a:gd name="T6" fmla="*/ 52 w 89"/>
                  <a:gd name="T7" fmla="*/ 65 h 75"/>
                  <a:gd name="T8" fmla="*/ 62 w 89"/>
                  <a:gd name="T9" fmla="*/ 63 h 75"/>
                  <a:gd name="T10" fmla="*/ 73 w 89"/>
                  <a:gd name="T11" fmla="*/ 58 h 75"/>
                  <a:gd name="T12" fmla="*/ 80 w 89"/>
                  <a:gd name="T13" fmla="*/ 53 h 75"/>
                  <a:gd name="T14" fmla="*/ 84 w 89"/>
                  <a:gd name="T15" fmla="*/ 49 h 75"/>
                  <a:gd name="T16" fmla="*/ 87 w 89"/>
                  <a:gd name="T17" fmla="*/ 47 h 75"/>
                  <a:gd name="T18" fmla="*/ 88 w 89"/>
                  <a:gd name="T19" fmla="*/ 42 h 75"/>
                  <a:gd name="T20" fmla="*/ 88 w 89"/>
                  <a:gd name="T21" fmla="*/ 38 h 75"/>
                  <a:gd name="T22" fmla="*/ 88 w 89"/>
                  <a:gd name="T23" fmla="*/ 38 h 75"/>
                  <a:gd name="T24" fmla="*/ 89 w 89"/>
                  <a:gd name="T25" fmla="*/ 35 h 75"/>
                  <a:gd name="T26" fmla="*/ 88 w 89"/>
                  <a:gd name="T27" fmla="*/ 28 h 75"/>
                  <a:gd name="T28" fmla="*/ 87 w 89"/>
                  <a:gd name="T29" fmla="*/ 18 h 75"/>
                  <a:gd name="T30" fmla="*/ 85 w 89"/>
                  <a:gd name="T31" fmla="*/ 14 h 75"/>
                  <a:gd name="T32" fmla="*/ 82 w 89"/>
                  <a:gd name="T33" fmla="*/ 9 h 75"/>
                  <a:gd name="T34" fmla="*/ 78 w 89"/>
                  <a:gd name="T35" fmla="*/ 6 h 75"/>
                  <a:gd name="T36" fmla="*/ 73 w 89"/>
                  <a:gd name="T37" fmla="*/ 2 h 75"/>
                  <a:gd name="T38" fmla="*/ 67 w 89"/>
                  <a:gd name="T39" fmla="*/ 0 h 75"/>
                  <a:gd name="T40" fmla="*/ 58 w 89"/>
                  <a:gd name="T41" fmla="*/ 0 h 75"/>
                  <a:gd name="T42" fmla="*/ 49 w 89"/>
                  <a:gd name="T43" fmla="*/ 1 h 75"/>
                  <a:gd name="T44" fmla="*/ 38 w 89"/>
                  <a:gd name="T45" fmla="*/ 6 h 75"/>
                  <a:gd name="T46" fmla="*/ 23 w 89"/>
                  <a:gd name="T47" fmla="*/ 10 h 75"/>
                  <a:gd name="T48" fmla="*/ 7 w 89"/>
                  <a:gd name="T49" fmla="*/ 19 h 75"/>
                  <a:gd name="T50" fmla="*/ 7 w 89"/>
                  <a:gd name="T51" fmla="*/ 19 h 75"/>
                  <a:gd name="T52" fmla="*/ 4 w 89"/>
                  <a:gd name="T53" fmla="*/ 25 h 75"/>
                  <a:gd name="T54" fmla="*/ 2 w 89"/>
                  <a:gd name="T55" fmla="*/ 33 h 75"/>
                  <a:gd name="T56" fmla="*/ 0 w 89"/>
                  <a:gd name="T57" fmla="*/ 40 h 75"/>
                  <a:gd name="T58" fmla="*/ 0 w 89"/>
                  <a:gd name="T59" fmla="*/ 45 h 75"/>
                  <a:gd name="T60" fmla="*/ 2 w 89"/>
                  <a:gd name="T61" fmla="*/ 49 h 75"/>
                  <a:gd name="T62" fmla="*/ 4 w 89"/>
                  <a:gd name="T63" fmla="*/ 53 h 75"/>
                  <a:gd name="T64" fmla="*/ 7 w 89"/>
                  <a:gd name="T65" fmla="*/ 57 h 75"/>
                  <a:gd name="T66" fmla="*/ 12 w 89"/>
                  <a:gd name="T67" fmla="*/ 62 h 75"/>
                  <a:gd name="T68" fmla="*/ 17 w 89"/>
                  <a:gd name="T69" fmla="*/ 64 h 75"/>
                  <a:gd name="T70" fmla="*/ 25 w 89"/>
                  <a:gd name="T71" fmla="*/ 67 h 75"/>
                  <a:gd name="T72" fmla="*/ 35 w 89"/>
                  <a:gd name="T73" fmla="*/ 70 h 75"/>
                  <a:gd name="T74" fmla="*/ 35 w 89"/>
                  <a:gd name="T75" fmla="*/ 70 h 7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9"/>
                  <a:gd name="T115" fmla="*/ 0 h 75"/>
                  <a:gd name="T116" fmla="*/ 89 w 89"/>
                  <a:gd name="T117" fmla="*/ 75 h 7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9" h="75">
                    <a:moveTo>
                      <a:pt x="35" y="75"/>
                    </a:moveTo>
                    <a:lnTo>
                      <a:pt x="35" y="75"/>
                    </a:lnTo>
                    <a:lnTo>
                      <a:pt x="43" y="72"/>
                    </a:lnTo>
                    <a:lnTo>
                      <a:pt x="52" y="70"/>
                    </a:lnTo>
                    <a:lnTo>
                      <a:pt x="62" y="67"/>
                    </a:lnTo>
                    <a:lnTo>
                      <a:pt x="73" y="62"/>
                    </a:lnTo>
                    <a:lnTo>
                      <a:pt x="80" y="57"/>
                    </a:lnTo>
                    <a:lnTo>
                      <a:pt x="84" y="53"/>
                    </a:lnTo>
                    <a:lnTo>
                      <a:pt x="87" y="50"/>
                    </a:lnTo>
                    <a:lnTo>
                      <a:pt x="88" y="45"/>
                    </a:lnTo>
                    <a:lnTo>
                      <a:pt x="88" y="41"/>
                    </a:lnTo>
                    <a:lnTo>
                      <a:pt x="89" y="37"/>
                    </a:lnTo>
                    <a:lnTo>
                      <a:pt x="88" y="30"/>
                    </a:lnTo>
                    <a:lnTo>
                      <a:pt x="87" y="19"/>
                    </a:lnTo>
                    <a:lnTo>
                      <a:pt x="85" y="15"/>
                    </a:lnTo>
                    <a:lnTo>
                      <a:pt x="82" y="10"/>
                    </a:lnTo>
                    <a:lnTo>
                      <a:pt x="78" y="6"/>
                    </a:lnTo>
                    <a:lnTo>
                      <a:pt x="73" y="2"/>
                    </a:lnTo>
                    <a:lnTo>
                      <a:pt x="67" y="0"/>
                    </a:lnTo>
                    <a:lnTo>
                      <a:pt x="58" y="0"/>
                    </a:lnTo>
                    <a:lnTo>
                      <a:pt x="49" y="1"/>
                    </a:lnTo>
                    <a:lnTo>
                      <a:pt x="38" y="6"/>
                    </a:lnTo>
                    <a:lnTo>
                      <a:pt x="23" y="11"/>
                    </a:lnTo>
                    <a:lnTo>
                      <a:pt x="7" y="20"/>
                    </a:lnTo>
                    <a:lnTo>
                      <a:pt x="4" y="27"/>
                    </a:lnTo>
                    <a:lnTo>
                      <a:pt x="2" y="35"/>
                    </a:lnTo>
                    <a:lnTo>
                      <a:pt x="0" y="43"/>
                    </a:lnTo>
                    <a:lnTo>
                      <a:pt x="0" y="48"/>
                    </a:lnTo>
                    <a:lnTo>
                      <a:pt x="2" y="52"/>
                    </a:lnTo>
                    <a:lnTo>
                      <a:pt x="4" y="57"/>
                    </a:lnTo>
                    <a:lnTo>
                      <a:pt x="7" y="61"/>
                    </a:lnTo>
                    <a:lnTo>
                      <a:pt x="12" y="66"/>
                    </a:lnTo>
                    <a:lnTo>
                      <a:pt x="17" y="69"/>
                    </a:lnTo>
                    <a:lnTo>
                      <a:pt x="25" y="72"/>
                    </a:lnTo>
                    <a:lnTo>
                      <a:pt x="35" y="75"/>
                    </a:lnTo>
                    <a:close/>
                  </a:path>
                </a:pathLst>
              </a:custGeom>
              <a:solidFill>
                <a:srgbClr val="F9C7DD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7173" name="Freeform 122"/>
          <p:cNvSpPr>
            <a:spLocks noEditPoints="1"/>
          </p:cNvSpPr>
          <p:nvPr/>
        </p:nvSpPr>
        <p:spPr bwMode="auto">
          <a:xfrm>
            <a:off x="5959475" y="3878263"/>
            <a:ext cx="2978150" cy="2001837"/>
          </a:xfrm>
          <a:custGeom>
            <a:avLst/>
            <a:gdLst>
              <a:gd name="T0" fmla="*/ 423863 w 1876"/>
              <a:gd name="T1" fmla="*/ 221107 h 1349"/>
              <a:gd name="T2" fmla="*/ 2833688 w 1876"/>
              <a:gd name="T3" fmla="*/ 562414 h 1349"/>
              <a:gd name="T4" fmla="*/ 1970088 w 1876"/>
              <a:gd name="T5" fmla="*/ 1874218 h 1349"/>
              <a:gd name="T6" fmla="*/ 1373188 w 1876"/>
              <a:gd name="T7" fmla="*/ 44518 h 1349"/>
              <a:gd name="T8" fmla="*/ 1366838 w 1876"/>
              <a:gd name="T9" fmla="*/ 89036 h 1349"/>
              <a:gd name="T10" fmla="*/ 1339850 w 1876"/>
              <a:gd name="T11" fmla="*/ 195880 h 1349"/>
              <a:gd name="T12" fmla="*/ 1249363 w 1876"/>
              <a:gd name="T13" fmla="*/ 230011 h 1349"/>
              <a:gd name="T14" fmla="*/ 1227138 w 1876"/>
              <a:gd name="T15" fmla="*/ 341307 h 1349"/>
              <a:gd name="T16" fmla="*/ 1231900 w 1876"/>
              <a:gd name="T17" fmla="*/ 375437 h 1349"/>
              <a:gd name="T18" fmla="*/ 1233488 w 1876"/>
              <a:gd name="T19" fmla="*/ 445182 h 1349"/>
              <a:gd name="T20" fmla="*/ 1222375 w 1876"/>
              <a:gd name="T21" fmla="*/ 523831 h 1349"/>
              <a:gd name="T22" fmla="*/ 1141413 w 1876"/>
              <a:gd name="T23" fmla="*/ 600996 h 1349"/>
              <a:gd name="T24" fmla="*/ 1223963 w 1876"/>
              <a:gd name="T25" fmla="*/ 675193 h 1349"/>
              <a:gd name="T26" fmla="*/ 1154113 w 1876"/>
              <a:gd name="T27" fmla="*/ 737519 h 1349"/>
              <a:gd name="T28" fmla="*/ 1165225 w 1876"/>
              <a:gd name="T29" fmla="*/ 823587 h 1349"/>
              <a:gd name="T30" fmla="*/ 1182688 w 1876"/>
              <a:gd name="T31" fmla="*/ 885913 h 1349"/>
              <a:gd name="T32" fmla="*/ 1195388 w 1876"/>
              <a:gd name="T33" fmla="*/ 927463 h 1349"/>
              <a:gd name="T34" fmla="*/ 1222375 w 1876"/>
              <a:gd name="T35" fmla="*/ 1031339 h 1349"/>
              <a:gd name="T36" fmla="*/ 1152525 w 1876"/>
              <a:gd name="T37" fmla="*/ 1093665 h 1349"/>
              <a:gd name="T38" fmla="*/ 1196975 w 1876"/>
              <a:gd name="T39" fmla="*/ 1200509 h 1349"/>
              <a:gd name="T40" fmla="*/ 1216025 w 1876"/>
              <a:gd name="T41" fmla="*/ 1234639 h 1349"/>
              <a:gd name="T42" fmla="*/ 1247775 w 1876"/>
              <a:gd name="T43" fmla="*/ 1299933 h 1349"/>
              <a:gd name="T44" fmla="*/ 1276350 w 1876"/>
              <a:gd name="T45" fmla="*/ 1369678 h 1349"/>
              <a:gd name="T46" fmla="*/ 1235075 w 1876"/>
              <a:gd name="T47" fmla="*/ 1469102 h 1349"/>
              <a:gd name="T48" fmla="*/ 1347788 w 1876"/>
              <a:gd name="T49" fmla="*/ 1500265 h 1349"/>
              <a:gd name="T50" fmla="*/ 1323975 w 1876"/>
              <a:gd name="T51" fmla="*/ 1596721 h 1349"/>
              <a:gd name="T52" fmla="*/ 1368425 w 1876"/>
              <a:gd name="T53" fmla="*/ 1673886 h 1349"/>
              <a:gd name="T54" fmla="*/ 1414463 w 1876"/>
              <a:gd name="T55" fmla="*/ 1719888 h 1349"/>
              <a:gd name="T56" fmla="*/ 1443038 w 1876"/>
              <a:gd name="T57" fmla="*/ 1756987 h 1349"/>
              <a:gd name="T58" fmla="*/ 1512888 w 1876"/>
              <a:gd name="T59" fmla="*/ 1832668 h 1349"/>
              <a:gd name="T60" fmla="*/ 1487488 w 1876"/>
              <a:gd name="T61" fmla="*/ 1917252 h 1349"/>
              <a:gd name="T62" fmla="*/ 1195388 w 1876"/>
              <a:gd name="T63" fmla="*/ 5936 h 1349"/>
              <a:gd name="T64" fmla="*/ 1187450 w 1876"/>
              <a:gd name="T65" fmla="*/ 48970 h 1349"/>
              <a:gd name="T66" fmla="*/ 1157288 w 1876"/>
              <a:gd name="T67" fmla="*/ 155814 h 1349"/>
              <a:gd name="T68" fmla="*/ 1066800 w 1876"/>
              <a:gd name="T69" fmla="*/ 188461 h 1349"/>
              <a:gd name="T70" fmla="*/ 1041400 w 1876"/>
              <a:gd name="T71" fmla="*/ 299756 h 1349"/>
              <a:gd name="T72" fmla="*/ 1044575 w 1876"/>
              <a:gd name="T73" fmla="*/ 332403 h 1349"/>
              <a:gd name="T74" fmla="*/ 1042988 w 1876"/>
              <a:gd name="T75" fmla="*/ 402148 h 1349"/>
              <a:gd name="T76" fmla="*/ 1030288 w 1876"/>
              <a:gd name="T77" fmla="*/ 482281 h 1349"/>
              <a:gd name="T78" fmla="*/ 947738 w 1876"/>
              <a:gd name="T79" fmla="*/ 557962 h 1349"/>
              <a:gd name="T80" fmla="*/ 1027113 w 1876"/>
              <a:gd name="T81" fmla="*/ 632159 h 1349"/>
              <a:gd name="T82" fmla="*/ 957263 w 1876"/>
              <a:gd name="T83" fmla="*/ 693001 h 1349"/>
              <a:gd name="T84" fmla="*/ 963613 w 1876"/>
              <a:gd name="T85" fmla="*/ 780553 h 1349"/>
              <a:gd name="T86" fmla="*/ 981075 w 1876"/>
              <a:gd name="T87" fmla="*/ 842879 h 1349"/>
              <a:gd name="T88" fmla="*/ 992188 w 1876"/>
              <a:gd name="T89" fmla="*/ 884429 h 1349"/>
              <a:gd name="T90" fmla="*/ 1016000 w 1876"/>
              <a:gd name="T91" fmla="*/ 988305 h 1349"/>
              <a:gd name="T92" fmla="*/ 944563 w 1876"/>
              <a:gd name="T93" fmla="*/ 1047663 h 1349"/>
              <a:gd name="T94" fmla="*/ 987425 w 1876"/>
              <a:gd name="T95" fmla="*/ 1157474 h 1349"/>
              <a:gd name="T96" fmla="*/ 1003300 w 1876"/>
              <a:gd name="T97" fmla="*/ 1191605 h 1349"/>
              <a:gd name="T98" fmla="*/ 1033463 w 1876"/>
              <a:gd name="T99" fmla="*/ 1256898 h 1349"/>
              <a:gd name="T100" fmla="*/ 1060450 w 1876"/>
              <a:gd name="T101" fmla="*/ 1329612 h 1349"/>
              <a:gd name="T102" fmla="*/ 1016000 w 1876"/>
              <a:gd name="T103" fmla="*/ 1424584 h 1349"/>
              <a:gd name="T104" fmla="*/ 1127125 w 1876"/>
              <a:gd name="T105" fmla="*/ 1460198 h 1349"/>
              <a:gd name="T106" fmla="*/ 1101725 w 1876"/>
              <a:gd name="T107" fmla="*/ 1556655 h 1349"/>
              <a:gd name="T108" fmla="*/ 1143000 w 1876"/>
              <a:gd name="T109" fmla="*/ 1635303 h 1349"/>
              <a:gd name="T110" fmla="*/ 1187450 w 1876"/>
              <a:gd name="T111" fmla="*/ 1681306 h 1349"/>
              <a:gd name="T112" fmla="*/ 1214438 w 1876"/>
              <a:gd name="T113" fmla="*/ 1718404 h 1349"/>
              <a:gd name="T114" fmla="*/ 1282700 w 1876"/>
              <a:gd name="T115" fmla="*/ 1797053 h 1349"/>
              <a:gd name="T116" fmla="*/ 1254125 w 1876"/>
              <a:gd name="T117" fmla="*/ 1880154 h 1349"/>
              <a:gd name="T118" fmla="*/ 1347788 w 1876"/>
              <a:gd name="T119" fmla="*/ 1967706 h 1349"/>
              <a:gd name="T120" fmla="*/ 1484313 w 1876"/>
              <a:gd name="T121" fmla="*/ 1850475 h 1349"/>
              <a:gd name="T122" fmla="*/ 1266825 w 1876"/>
              <a:gd name="T123" fmla="*/ 132071 h 1349"/>
              <a:gd name="T124" fmla="*/ 996950 w 1876"/>
              <a:gd name="T125" fmla="*/ 560930 h 134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876"/>
              <a:gd name="T190" fmla="*/ 0 h 1349"/>
              <a:gd name="T191" fmla="*/ 1876 w 1876"/>
              <a:gd name="T192" fmla="*/ 1349 h 134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876" h="1349">
                <a:moveTo>
                  <a:pt x="284" y="1222"/>
                </a:moveTo>
                <a:lnTo>
                  <a:pt x="284" y="1222"/>
                </a:lnTo>
                <a:lnTo>
                  <a:pt x="250" y="1198"/>
                </a:lnTo>
                <a:lnTo>
                  <a:pt x="218" y="1173"/>
                </a:lnTo>
                <a:lnTo>
                  <a:pt x="189" y="1147"/>
                </a:lnTo>
                <a:lnTo>
                  <a:pt x="163" y="1122"/>
                </a:lnTo>
                <a:lnTo>
                  <a:pt x="139" y="1094"/>
                </a:lnTo>
                <a:lnTo>
                  <a:pt x="118" y="1066"/>
                </a:lnTo>
                <a:lnTo>
                  <a:pt x="98" y="1038"/>
                </a:lnTo>
                <a:lnTo>
                  <a:pt x="81" y="1010"/>
                </a:lnTo>
                <a:lnTo>
                  <a:pt x="66" y="981"/>
                </a:lnTo>
                <a:lnTo>
                  <a:pt x="53" y="951"/>
                </a:lnTo>
                <a:lnTo>
                  <a:pt x="41" y="922"/>
                </a:lnTo>
                <a:lnTo>
                  <a:pt x="31" y="891"/>
                </a:lnTo>
                <a:lnTo>
                  <a:pt x="23" y="862"/>
                </a:lnTo>
                <a:lnTo>
                  <a:pt x="16" y="832"/>
                </a:lnTo>
                <a:lnTo>
                  <a:pt x="11" y="801"/>
                </a:lnTo>
                <a:lnTo>
                  <a:pt x="7" y="771"/>
                </a:lnTo>
                <a:lnTo>
                  <a:pt x="6" y="767"/>
                </a:lnTo>
                <a:lnTo>
                  <a:pt x="3" y="733"/>
                </a:lnTo>
                <a:lnTo>
                  <a:pt x="1" y="699"/>
                </a:lnTo>
                <a:lnTo>
                  <a:pt x="0" y="664"/>
                </a:lnTo>
                <a:lnTo>
                  <a:pt x="0" y="629"/>
                </a:lnTo>
                <a:lnTo>
                  <a:pt x="1" y="594"/>
                </a:lnTo>
                <a:lnTo>
                  <a:pt x="4" y="558"/>
                </a:lnTo>
                <a:lnTo>
                  <a:pt x="10" y="523"/>
                </a:lnTo>
                <a:lnTo>
                  <a:pt x="18" y="488"/>
                </a:lnTo>
                <a:lnTo>
                  <a:pt x="28" y="453"/>
                </a:lnTo>
                <a:lnTo>
                  <a:pt x="33" y="435"/>
                </a:lnTo>
                <a:lnTo>
                  <a:pt x="40" y="418"/>
                </a:lnTo>
                <a:lnTo>
                  <a:pt x="47" y="400"/>
                </a:lnTo>
                <a:lnTo>
                  <a:pt x="56" y="383"/>
                </a:lnTo>
                <a:lnTo>
                  <a:pt x="65" y="365"/>
                </a:lnTo>
                <a:lnTo>
                  <a:pt x="74" y="348"/>
                </a:lnTo>
                <a:lnTo>
                  <a:pt x="85" y="331"/>
                </a:lnTo>
                <a:lnTo>
                  <a:pt x="97" y="314"/>
                </a:lnTo>
                <a:lnTo>
                  <a:pt x="109" y="297"/>
                </a:lnTo>
                <a:lnTo>
                  <a:pt x="122" y="280"/>
                </a:lnTo>
                <a:lnTo>
                  <a:pt x="137" y="263"/>
                </a:lnTo>
                <a:lnTo>
                  <a:pt x="153" y="246"/>
                </a:lnTo>
                <a:lnTo>
                  <a:pt x="169" y="229"/>
                </a:lnTo>
                <a:lnTo>
                  <a:pt x="187" y="213"/>
                </a:lnTo>
                <a:lnTo>
                  <a:pt x="206" y="195"/>
                </a:lnTo>
                <a:lnTo>
                  <a:pt x="226" y="180"/>
                </a:lnTo>
                <a:lnTo>
                  <a:pt x="247" y="164"/>
                </a:lnTo>
                <a:lnTo>
                  <a:pt x="267" y="149"/>
                </a:lnTo>
                <a:lnTo>
                  <a:pt x="288" y="136"/>
                </a:lnTo>
                <a:lnTo>
                  <a:pt x="310" y="122"/>
                </a:lnTo>
                <a:lnTo>
                  <a:pt x="332" y="111"/>
                </a:lnTo>
                <a:lnTo>
                  <a:pt x="354" y="98"/>
                </a:lnTo>
                <a:lnTo>
                  <a:pt x="376" y="88"/>
                </a:lnTo>
                <a:lnTo>
                  <a:pt x="399" y="78"/>
                </a:lnTo>
                <a:lnTo>
                  <a:pt x="422" y="69"/>
                </a:lnTo>
                <a:lnTo>
                  <a:pt x="445" y="60"/>
                </a:lnTo>
                <a:lnTo>
                  <a:pt x="492" y="45"/>
                </a:lnTo>
                <a:lnTo>
                  <a:pt x="540" y="33"/>
                </a:lnTo>
                <a:lnTo>
                  <a:pt x="587" y="23"/>
                </a:lnTo>
                <a:lnTo>
                  <a:pt x="635" y="14"/>
                </a:lnTo>
                <a:lnTo>
                  <a:pt x="682" y="8"/>
                </a:lnTo>
                <a:lnTo>
                  <a:pt x="729" y="4"/>
                </a:lnTo>
                <a:lnTo>
                  <a:pt x="777" y="1"/>
                </a:lnTo>
                <a:lnTo>
                  <a:pt x="823" y="0"/>
                </a:lnTo>
                <a:lnTo>
                  <a:pt x="869" y="1"/>
                </a:lnTo>
                <a:lnTo>
                  <a:pt x="913" y="3"/>
                </a:lnTo>
                <a:lnTo>
                  <a:pt x="956" y="6"/>
                </a:lnTo>
                <a:lnTo>
                  <a:pt x="999" y="9"/>
                </a:lnTo>
                <a:lnTo>
                  <a:pt x="1038" y="14"/>
                </a:lnTo>
                <a:lnTo>
                  <a:pt x="1077" y="19"/>
                </a:lnTo>
                <a:lnTo>
                  <a:pt x="1114" y="25"/>
                </a:lnTo>
                <a:lnTo>
                  <a:pt x="1148" y="31"/>
                </a:lnTo>
                <a:lnTo>
                  <a:pt x="1210" y="43"/>
                </a:lnTo>
                <a:lnTo>
                  <a:pt x="1260" y="56"/>
                </a:lnTo>
                <a:lnTo>
                  <a:pt x="1298" y="66"/>
                </a:lnTo>
                <a:lnTo>
                  <a:pt x="1330" y="75"/>
                </a:lnTo>
                <a:lnTo>
                  <a:pt x="1364" y="88"/>
                </a:lnTo>
                <a:lnTo>
                  <a:pt x="1397" y="102"/>
                </a:lnTo>
                <a:lnTo>
                  <a:pt x="1430" y="115"/>
                </a:lnTo>
                <a:lnTo>
                  <a:pt x="1459" y="129"/>
                </a:lnTo>
                <a:lnTo>
                  <a:pt x="1488" y="144"/>
                </a:lnTo>
                <a:lnTo>
                  <a:pt x="1517" y="158"/>
                </a:lnTo>
                <a:lnTo>
                  <a:pt x="1542" y="173"/>
                </a:lnTo>
                <a:lnTo>
                  <a:pt x="1568" y="188"/>
                </a:lnTo>
                <a:lnTo>
                  <a:pt x="1592" y="203"/>
                </a:lnTo>
                <a:lnTo>
                  <a:pt x="1615" y="218"/>
                </a:lnTo>
                <a:lnTo>
                  <a:pt x="1637" y="234"/>
                </a:lnTo>
                <a:lnTo>
                  <a:pt x="1657" y="250"/>
                </a:lnTo>
                <a:lnTo>
                  <a:pt x="1677" y="265"/>
                </a:lnTo>
                <a:lnTo>
                  <a:pt x="1696" y="281"/>
                </a:lnTo>
                <a:lnTo>
                  <a:pt x="1713" y="297"/>
                </a:lnTo>
                <a:lnTo>
                  <a:pt x="1729" y="314"/>
                </a:lnTo>
                <a:lnTo>
                  <a:pt x="1744" y="330"/>
                </a:lnTo>
                <a:lnTo>
                  <a:pt x="1759" y="347"/>
                </a:lnTo>
                <a:lnTo>
                  <a:pt x="1773" y="362"/>
                </a:lnTo>
                <a:lnTo>
                  <a:pt x="1785" y="379"/>
                </a:lnTo>
                <a:lnTo>
                  <a:pt x="1796" y="396"/>
                </a:lnTo>
                <a:lnTo>
                  <a:pt x="1807" y="412"/>
                </a:lnTo>
                <a:lnTo>
                  <a:pt x="1817" y="429"/>
                </a:lnTo>
                <a:lnTo>
                  <a:pt x="1826" y="446"/>
                </a:lnTo>
                <a:lnTo>
                  <a:pt x="1835" y="462"/>
                </a:lnTo>
                <a:lnTo>
                  <a:pt x="1841" y="479"/>
                </a:lnTo>
                <a:lnTo>
                  <a:pt x="1855" y="511"/>
                </a:lnTo>
                <a:lnTo>
                  <a:pt x="1864" y="544"/>
                </a:lnTo>
                <a:lnTo>
                  <a:pt x="1872" y="577"/>
                </a:lnTo>
                <a:lnTo>
                  <a:pt x="1873" y="585"/>
                </a:lnTo>
                <a:lnTo>
                  <a:pt x="1875" y="602"/>
                </a:lnTo>
                <a:lnTo>
                  <a:pt x="1876" y="617"/>
                </a:lnTo>
                <a:lnTo>
                  <a:pt x="1876" y="634"/>
                </a:lnTo>
                <a:lnTo>
                  <a:pt x="1876" y="651"/>
                </a:lnTo>
                <a:lnTo>
                  <a:pt x="1875" y="668"/>
                </a:lnTo>
                <a:lnTo>
                  <a:pt x="1873" y="686"/>
                </a:lnTo>
                <a:lnTo>
                  <a:pt x="1871" y="704"/>
                </a:lnTo>
                <a:lnTo>
                  <a:pt x="1866" y="722"/>
                </a:lnTo>
                <a:lnTo>
                  <a:pt x="1862" y="740"/>
                </a:lnTo>
                <a:lnTo>
                  <a:pt x="1856" y="759"/>
                </a:lnTo>
                <a:lnTo>
                  <a:pt x="1849" y="779"/>
                </a:lnTo>
                <a:lnTo>
                  <a:pt x="1841" y="797"/>
                </a:lnTo>
                <a:lnTo>
                  <a:pt x="1832" y="817"/>
                </a:lnTo>
                <a:lnTo>
                  <a:pt x="1822" y="836"/>
                </a:lnTo>
                <a:lnTo>
                  <a:pt x="1811" y="855"/>
                </a:lnTo>
                <a:lnTo>
                  <a:pt x="1798" y="874"/>
                </a:lnTo>
                <a:lnTo>
                  <a:pt x="1785" y="895"/>
                </a:lnTo>
                <a:lnTo>
                  <a:pt x="1770" y="915"/>
                </a:lnTo>
                <a:lnTo>
                  <a:pt x="1754" y="934"/>
                </a:lnTo>
                <a:lnTo>
                  <a:pt x="1736" y="955"/>
                </a:lnTo>
                <a:lnTo>
                  <a:pt x="1718" y="975"/>
                </a:lnTo>
                <a:lnTo>
                  <a:pt x="1698" y="995"/>
                </a:lnTo>
                <a:lnTo>
                  <a:pt x="1676" y="1015"/>
                </a:lnTo>
                <a:lnTo>
                  <a:pt x="1653" y="1036"/>
                </a:lnTo>
                <a:lnTo>
                  <a:pt x="1628" y="1056"/>
                </a:lnTo>
                <a:lnTo>
                  <a:pt x="1602" y="1075"/>
                </a:lnTo>
                <a:lnTo>
                  <a:pt x="1575" y="1096"/>
                </a:lnTo>
                <a:lnTo>
                  <a:pt x="1546" y="1116"/>
                </a:lnTo>
                <a:lnTo>
                  <a:pt x="1514" y="1136"/>
                </a:lnTo>
                <a:lnTo>
                  <a:pt x="1483" y="1156"/>
                </a:lnTo>
                <a:lnTo>
                  <a:pt x="1448" y="1176"/>
                </a:lnTo>
                <a:lnTo>
                  <a:pt x="1413" y="1196"/>
                </a:lnTo>
                <a:lnTo>
                  <a:pt x="1382" y="1210"/>
                </a:lnTo>
                <a:lnTo>
                  <a:pt x="1347" y="1224"/>
                </a:lnTo>
                <a:lnTo>
                  <a:pt x="1300" y="1242"/>
                </a:lnTo>
                <a:lnTo>
                  <a:pt x="1241" y="1263"/>
                </a:lnTo>
                <a:lnTo>
                  <a:pt x="1210" y="1273"/>
                </a:lnTo>
                <a:lnTo>
                  <a:pt x="1175" y="1283"/>
                </a:lnTo>
                <a:lnTo>
                  <a:pt x="1138" y="1293"/>
                </a:lnTo>
                <a:lnTo>
                  <a:pt x="1099" y="1303"/>
                </a:lnTo>
                <a:lnTo>
                  <a:pt x="1060" y="1313"/>
                </a:lnTo>
                <a:lnTo>
                  <a:pt x="1018" y="1321"/>
                </a:lnTo>
                <a:lnTo>
                  <a:pt x="975" y="1329"/>
                </a:lnTo>
                <a:lnTo>
                  <a:pt x="931" y="1336"/>
                </a:lnTo>
                <a:lnTo>
                  <a:pt x="886" y="1341"/>
                </a:lnTo>
                <a:lnTo>
                  <a:pt x="840" y="1346"/>
                </a:lnTo>
                <a:lnTo>
                  <a:pt x="794" y="1348"/>
                </a:lnTo>
                <a:lnTo>
                  <a:pt x="746" y="1349"/>
                </a:lnTo>
                <a:lnTo>
                  <a:pt x="699" y="1348"/>
                </a:lnTo>
                <a:lnTo>
                  <a:pt x="651" y="1345"/>
                </a:lnTo>
                <a:lnTo>
                  <a:pt x="603" y="1339"/>
                </a:lnTo>
                <a:lnTo>
                  <a:pt x="556" y="1331"/>
                </a:lnTo>
                <a:lnTo>
                  <a:pt x="532" y="1326"/>
                </a:lnTo>
                <a:lnTo>
                  <a:pt x="509" y="1320"/>
                </a:lnTo>
                <a:lnTo>
                  <a:pt x="486" y="1314"/>
                </a:lnTo>
                <a:lnTo>
                  <a:pt x="462" y="1308"/>
                </a:lnTo>
                <a:lnTo>
                  <a:pt x="439" y="1300"/>
                </a:lnTo>
                <a:lnTo>
                  <a:pt x="416" y="1291"/>
                </a:lnTo>
                <a:lnTo>
                  <a:pt x="393" y="1282"/>
                </a:lnTo>
                <a:lnTo>
                  <a:pt x="371" y="1272"/>
                </a:lnTo>
                <a:lnTo>
                  <a:pt x="349" y="1260"/>
                </a:lnTo>
                <a:lnTo>
                  <a:pt x="327" y="1248"/>
                </a:lnTo>
                <a:lnTo>
                  <a:pt x="305" y="1235"/>
                </a:lnTo>
                <a:lnTo>
                  <a:pt x="284" y="1222"/>
                </a:lnTo>
                <a:close/>
                <a:moveTo>
                  <a:pt x="862" y="15"/>
                </a:moveTo>
                <a:lnTo>
                  <a:pt x="862" y="15"/>
                </a:lnTo>
                <a:lnTo>
                  <a:pt x="861" y="13"/>
                </a:lnTo>
                <a:lnTo>
                  <a:pt x="859" y="12"/>
                </a:lnTo>
                <a:lnTo>
                  <a:pt x="856" y="12"/>
                </a:lnTo>
                <a:lnTo>
                  <a:pt x="854" y="14"/>
                </a:lnTo>
                <a:lnTo>
                  <a:pt x="856" y="17"/>
                </a:lnTo>
                <a:lnTo>
                  <a:pt x="858" y="18"/>
                </a:lnTo>
                <a:lnTo>
                  <a:pt x="860" y="17"/>
                </a:lnTo>
                <a:lnTo>
                  <a:pt x="862" y="15"/>
                </a:lnTo>
                <a:close/>
                <a:moveTo>
                  <a:pt x="870" y="33"/>
                </a:moveTo>
                <a:lnTo>
                  <a:pt x="870" y="33"/>
                </a:lnTo>
                <a:lnTo>
                  <a:pt x="869" y="30"/>
                </a:lnTo>
                <a:lnTo>
                  <a:pt x="867" y="29"/>
                </a:lnTo>
                <a:lnTo>
                  <a:pt x="865" y="30"/>
                </a:lnTo>
                <a:lnTo>
                  <a:pt x="863" y="32"/>
                </a:lnTo>
                <a:lnTo>
                  <a:pt x="865" y="34"/>
                </a:lnTo>
                <a:lnTo>
                  <a:pt x="867" y="35"/>
                </a:lnTo>
                <a:lnTo>
                  <a:pt x="869" y="35"/>
                </a:lnTo>
                <a:lnTo>
                  <a:pt x="870" y="33"/>
                </a:lnTo>
                <a:close/>
                <a:moveTo>
                  <a:pt x="882" y="53"/>
                </a:moveTo>
                <a:lnTo>
                  <a:pt x="882" y="53"/>
                </a:lnTo>
                <a:lnTo>
                  <a:pt x="880" y="51"/>
                </a:lnTo>
                <a:lnTo>
                  <a:pt x="878" y="50"/>
                </a:lnTo>
                <a:lnTo>
                  <a:pt x="876" y="51"/>
                </a:lnTo>
                <a:lnTo>
                  <a:pt x="875" y="53"/>
                </a:lnTo>
                <a:lnTo>
                  <a:pt x="876" y="56"/>
                </a:lnTo>
                <a:lnTo>
                  <a:pt x="878" y="57"/>
                </a:lnTo>
                <a:lnTo>
                  <a:pt x="880" y="56"/>
                </a:lnTo>
                <a:lnTo>
                  <a:pt x="882" y="53"/>
                </a:lnTo>
                <a:close/>
                <a:moveTo>
                  <a:pt x="839" y="68"/>
                </a:moveTo>
                <a:lnTo>
                  <a:pt x="839" y="68"/>
                </a:lnTo>
                <a:lnTo>
                  <a:pt x="836" y="67"/>
                </a:lnTo>
                <a:lnTo>
                  <a:pt x="834" y="68"/>
                </a:lnTo>
                <a:lnTo>
                  <a:pt x="833" y="70"/>
                </a:lnTo>
                <a:lnTo>
                  <a:pt x="833" y="72"/>
                </a:lnTo>
                <a:lnTo>
                  <a:pt x="836" y="74"/>
                </a:lnTo>
                <a:lnTo>
                  <a:pt x="839" y="72"/>
                </a:lnTo>
                <a:lnTo>
                  <a:pt x="840" y="70"/>
                </a:lnTo>
                <a:lnTo>
                  <a:pt x="839" y="68"/>
                </a:lnTo>
                <a:close/>
                <a:moveTo>
                  <a:pt x="861" y="60"/>
                </a:moveTo>
                <a:lnTo>
                  <a:pt x="861" y="60"/>
                </a:lnTo>
                <a:lnTo>
                  <a:pt x="858" y="59"/>
                </a:lnTo>
                <a:lnTo>
                  <a:pt x="856" y="59"/>
                </a:lnTo>
                <a:lnTo>
                  <a:pt x="854" y="62"/>
                </a:lnTo>
                <a:lnTo>
                  <a:pt x="856" y="65"/>
                </a:lnTo>
                <a:lnTo>
                  <a:pt x="858" y="66"/>
                </a:lnTo>
                <a:lnTo>
                  <a:pt x="860" y="65"/>
                </a:lnTo>
                <a:lnTo>
                  <a:pt x="861" y="62"/>
                </a:lnTo>
                <a:lnTo>
                  <a:pt x="861" y="60"/>
                </a:lnTo>
                <a:close/>
                <a:moveTo>
                  <a:pt x="818" y="74"/>
                </a:moveTo>
                <a:lnTo>
                  <a:pt x="818" y="74"/>
                </a:lnTo>
                <a:lnTo>
                  <a:pt x="816" y="72"/>
                </a:lnTo>
                <a:lnTo>
                  <a:pt x="814" y="74"/>
                </a:lnTo>
                <a:lnTo>
                  <a:pt x="813" y="76"/>
                </a:lnTo>
                <a:lnTo>
                  <a:pt x="813" y="78"/>
                </a:lnTo>
                <a:lnTo>
                  <a:pt x="816" y="79"/>
                </a:lnTo>
                <a:lnTo>
                  <a:pt x="818" y="78"/>
                </a:lnTo>
                <a:lnTo>
                  <a:pt x="819" y="76"/>
                </a:lnTo>
                <a:lnTo>
                  <a:pt x="818" y="74"/>
                </a:lnTo>
                <a:close/>
                <a:moveTo>
                  <a:pt x="830" y="96"/>
                </a:moveTo>
                <a:lnTo>
                  <a:pt x="830" y="96"/>
                </a:lnTo>
                <a:lnTo>
                  <a:pt x="829" y="93"/>
                </a:lnTo>
                <a:lnTo>
                  <a:pt x="826" y="93"/>
                </a:lnTo>
                <a:lnTo>
                  <a:pt x="824" y="93"/>
                </a:lnTo>
                <a:lnTo>
                  <a:pt x="823" y="95"/>
                </a:lnTo>
                <a:lnTo>
                  <a:pt x="824" y="97"/>
                </a:lnTo>
                <a:lnTo>
                  <a:pt x="826" y="98"/>
                </a:lnTo>
                <a:lnTo>
                  <a:pt x="829" y="98"/>
                </a:lnTo>
                <a:lnTo>
                  <a:pt x="830" y="96"/>
                </a:lnTo>
                <a:close/>
                <a:moveTo>
                  <a:pt x="839" y="113"/>
                </a:moveTo>
                <a:lnTo>
                  <a:pt x="839" y="113"/>
                </a:lnTo>
                <a:lnTo>
                  <a:pt x="838" y="111"/>
                </a:lnTo>
                <a:lnTo>
                  <a:pt x="835" y="110"/>
                </a:lnTo>
                <a:lnTo>
                  <a:pt x="833" y="111"/>
                </a:lnTo>
                <a:lnTo>
                  <a:pt x="832" y="113"/>
                </a:lnTo>
                <a:lnTo>
                  <a:pt x="832" y="115"/>
                </a:lnTo>
                <a:lnTo>
                  <a:pt x="835" y="116"/>
                </a:lnTo>
                <a:lnTo>
                  <a:pt x="838" y="115"/>
                </a:lnTo>
                <a:lnTo>
                  <a:pt x="839" y="113"/>
                </a:lnTo>
                <a:close/>
                <a:moveTo>
                  <a:pt x="850" y="135"/>
                </a:moveTo>
                <a:lnTo>
                  <a:pt x="850" y="135"/>
                </a:lnTo>
                <a:lnTo>
                  <a:pt x="849" y="132"/>
                </a:lnTo>
                <a:lnTo>
                  <a:pt x="847" y="131"/>
                </a:lnTo>
                <a:lnTo>
                  <a:pt x="844" y="132"/>
                </a:lnTo>
                <a:lnTo>
                  <a:pt x="842" y="135"/>
                </a:lnTo>
                <a:lnTo>
                  <a:pt x="843" y="137"/>
                </a:lnTo>
                <a:lnTo>
                  <a:pt x="845" y="138"/>
                </a:lnTo>
                <a:lnTo>
                  <a:pt x="849" y="137"/>
                </a:lnTo>
                <a:lnTo>
                  <a:pt x="850" y="135"/>
                </a:lnTo>
                <a:close/>
                <a:moveTo>
                  <a:pt x="807" y="149"/>
                </a:moveTo>
                <a:lnTo>
                  <a:pt x="807" y="149"/>
                </a:lnTo>
                <a:lnTo>
                  <a:pt x="804" y="148"/>
                </a:lnTo>
                <a:lnTo>
                  <a:pt x="801" y="149"/>
                </a:lnTo>
                <a:lnTo>
                  <a:pt x="800" y="151"/>
                </a:lnTo>
                <a:lnTo>
                  <a:pt x="801" y="154"/>
                </a:lnTo>
                <a:lnTo>
                  <a:pt x="804" y="155"/>
                </a:lnTo>
                <a:lnTo>
                  <a:pt x="807" y="154"/>
                </a:lnTo>
                <a:lnTo>
                  <a:pt x="808" y="151"/>
                </a:lnTo>
                <a:lnTo>
                  <a:pt x="807" y="149"/>
                </a:lnTo>
                <a:close/>
                <a:moveTo>
                  <a:pt x="829" y="140"/>
                </a:moveTo>
                <a:lnTo>
                  <a:pt x="829" y="140"/>
                </a:lnTo>
                <a:lnTo>
                  <a:pt x="826" y="140"/>
                </a:lnTo>
                <a:lnTo>
                  <a:pt x="824" y="140"/>
                </a:lnTo>
                <a:lnTo>
                  <a:pt x="823" y="142"/>
                </a:lnTo>
                <a:lnTo>
                  <a:pt x="824" y="146"/>
                </a:lnTo>
                <a:lnTo>
                  <a:pt x="826" y="146"/>
                </a:lnTo>
                <a:lnTo>
                  <a:pt x="829" y="146"/>
                </a:lnTo>
                <a:lnTo>
                  <a:pt x="830" y="144"/>
                </a:lnTo>
                <a:lnTo>
                  <a:pt x="829" y="140"/>
                </a:lnTo>
                <a:close/>
                <a:moveTo>
                  <a:pt x="787" y="155"/>
                </a:moveTo>
                <a:lnTo>
                  <a:pt x="787" y="155"/>
                </a:lnTo>
                <a:lnTo>
                  <a:pt x="783" y="154"/>
                </a:lnTo>
                <a:lnTo>
                  <a:pt x="781" y="155"/>
                </a:lnTo>
                <a:lnTo>
                  <a:pt x="780" y="157"/>
                </a:lnTo>
                <a:lnTo>
                  <a:pt x="781" y="159"/>
                </a:lnTo>
                <a:lnTo>
                  <a:pt x="783" y="160"/>
                </a:lnTo>
                <a:lnTo>
                  <a:pt x="787" y="159"/>
                </a:lnTo>
                <a:lnTo>
                  <a:pt x="788" y="157"/>
                </a:lnTo>
                <a:lnTo>
                  <a:pt x="787" y="155"/>
                </a:lnTo>
                <a:close/>
                <a:moveTo>
                  <a:pt x="803" y="175"/>
                </a:moveTo>
                <a:lnTo>
                  <a:pt x="803" y="175"/>
                </a:lnTo>
                <a:lnTo>
                  <a:pt x="801" y="173"/>
                </a:lnTo>
                <a:lnTo>
                  <a:pt x="799" y="172"/>
                </a:lnTo>
                <a:lnTo>
                  <a:pt x="797" y="172"/>
                </a:lnTo>
                <a:lnTo>
                  <a:pt x="796" y="174"/>
                </a:lnTo>
                <a:lnTo>
                  <a:pt x="796" y="177"/>
                </a:lnTo>
                <a:lnTo>
                  <a:pt x="799" y="179"/>
                </a:lnTo>
                <a:lnTo>
                  <a:pt x="801" y="177"/>
                </a:lnTo>
                <a:lnTo>
                  <a:pt x="803" y="175"/>
                </a:lnTo>
                <a:close/>
                <a:moveTo>
                  <a:pt x="812" y="193"/>
                </a:moveTo>
                <a:lnTo>
                  <a:pt x="812" y="193"/>
                </a:lnTo>
                <a:lnTo>
                  <a:pt x="810" y="190"/>
                </a:lnTo>
                <a:lnTo>
                  <a:pt x="808" y="189"/>
                </a:lnTo>
                <a:lnTo>
                  <a:pt x="805" y="190"/>
                </a:lnTo>
                <a:lnTo>
                  <a:pt x="804" y="192"/>
                </a:lnTo>
                <a:lnTo>
                  <a:pt x="805" y="194"/>
                </a:lnTo>
                <a:lnTo>
                  <a:pt x="807" y="195"/>
                </a:lnTo>
                <a:lnTo>
                  <a:pt x="809" y="195"/>
                </a:lnTo>
                <a:lnTo>
                  <a:pt x="812" y="193"/>
                </a:lnTo>
                <a:close/>
                <a:moveTo>
                  <a:pt x="822" y="213"/>
                </a:moveTo>
                <a:lnTo>
                  <a:pt x="822" y="213"/>
                </a:lnTo>
                <a:lnTo>
                  <a:pt x="822" y="211"/>
                </a:lnTo>
                <a:lnTo>
                  <a:pt x="818" y="210"/>
                </a:lnTo>
                <a:lnTo>
                  <a:pt x="816" y="211"/>
                </a:lnTo>
                <a:lnTo>
                  <a:pt x="815" y="213"/>
                </a:lnTo>
                <a:lnTo>
                  <a:pt x="816" y="216"/>
                </a:lnTo>
                <a:lnTo>
                  <a:pt x="818" y="217"/>
                </a:lnTo>
                <a:lnTo>
                  <a:pt x="821" y="216"/>
                </a:lnTo>
                <a:lnTo>
                  <a:pt x="822" y="213"/>
                </a:lnTo>
                <a:close/>
                <a:moveTo>
                  <a:pt x="779" y="228"/>
                </a:moveTo>
                <a:lnTo>
                  <a:pt x="779" y="228"/>
                </a:lnTo>
                <a:lnTo>
                  <a:pt x="777" y="227"/>
                </a:lnTo>
                <a:lnTo>
                  <a:pt x="774" y="228"/>
                </a:lnTo>
                <a:lnTo>
                  <a:pt x="773" y="230"/>
                </a:lnTo>
                <a:lnTo>
                  <a:pt x="774" y="233"/>
                </a:lnTo>
                <a:lnTo>
                  <a:pt x="777" y="234"/>
                </a:lnTo>
                <a:lnTo>
                  <a:pt x="779" y="233"/>
                </a:lnTo>
                <a:lnTo>
                  <a:pt x="780" y="230"/>
                </a:lnTo>
                <a:lnTo>
                  <a:pt x="779" y="228"/>
                </a:lnTo>
                <a:close/>
                <a:moveTo>
                  <a:pt x="801" y="220"/>
                </a:moveTo>
                <a:lnTo>
                  <a:pt x="801" y="220"/>
                </a:lnTo>
                <a:lnTo>
                  <a:pt x="799" y="219"/>
                </a:lnTo>
                <a:lnTo>
                  <a:pt x="796" y="219"/>
                </a:lnTo>
                <a:lnTo>
                  <a:pt x="795" y="223"/>
                </a:lnTo>
                <a:lnTo>
                  <a:pt x="796" y="225"/>
                </a:lnTo>
                <a:lnTo>
                  <a:pt x="798" y="226"/>
                </a:lnTo>
                <a:lnTo>
                  <a:pt x="801" y="225"/>
                </a:lnTo>
                <a:lnTo>
                  <a:pt x="803" y="223"/>
                </a:lnTo>
                <a:lnTo>
                  <a:pt x="801" y="220"/>
                </a:lnTo>
                <a:close/>
                <a:moveTo>
                  <a:pt x="759" y="234"/>
                </a:moveTo>
                <a:lnTo>
                  <a:pt x="759" y="234"/>
                </a:lnTo>
                <a:lnTo>
                  <a:pt x="756" y="233"/>
                </a:lnTo>
                <a:lnTo>
                  <a:pt x="754" y="234"/>
                </a:lnTo>
                <a:lnTo>
                  <a:pt x="753" y="236"/>
                </a:lnTo>
                <a:lnTo>
                  <a:pt x="754" y="238"/>
                </a:lnTo>
                <a:lnTo>
                  <a:pt x="756" y="239"/>
                </a:lnTo>
                <a:lnTo>
                  <a:pt x="759" y="238"/>
                </a:lnTo>
                <a:lnTo>
                  <a:pt x="760" y="236"/>
                </a:lnTo>
                <a:lnTo>
                  <a:pt x="759" y="234"/>
                </a:lnTo>
                <a:close/>
                <a:moveTo>
                  <a:pt x="776" y="253"/>
                </a:moveTo>
                <a:lnTo>
                  <a:pt x="776" y="253"/>
                </a:lnTo>
                <a:lnTo>
                  <a:pt x="774" y="251"/>
                </a:lnTo>
                <a:lnTo>
                  <a:pt x="772" y="250"/>
                </a:lnTo>
                <a:lnTo>
                  <a:pt x="769" y="251"/>
                </a:lnTo>
                <a:lnTo>
                  <a:pt x="769" y="253"/>
                </a:lnTo>
                <a:lnTo>
                  <a:pt x="770" y="255"/>
                </a:lnTo>
                <a:lnTo>
                  <a:pt x="772" y="256"/>
                </a:lnTo>
                <a:lnTo>
                  <a:pt x="774" y="255"/>
                </a:lnTo>
                <a:lnTo>
                  <a:pt x="776" y="253"/>
                </a:lnTo>
                <a:close/>
                <a:moveTo>
                  <a:pt x="787" y="269"/>
                </a:moveTo>
                <a:lnTo>
                  <a:pt x="787" y="269"/>
                </a:lnTo>
                <a:lnTo>
                  <a:pt x="786" y="267"/>
                </a:lnTo>
                <a:lnTo>
                  <a:pt x="783" y="265"/>
                </a:lnTo>
                <a:lnTo>
                  <a:pt x="781" y="267"/>
                </a:lnTo>
                <a:lnTo>
                  <a:pt x="780" y="270"/>
                </a:lnTo>
                <a:lnTo>
                  <a:pt x="781" y="272"/>
                </a:lnTo>
                <a:lnTo>
                  <a:pt x="783" y="272"/>
                </a:lnTo>
                <a:lnTo>
                  <a:pt x="787" y="271"/>
                </a:lnTo>
                <a:lnTo>
                  <a:pt x="787" y="269"/>
                </a:lnTo>
                <a:close/>
                <a:moveTo>
                  <a:pt x="801" y="288"/>
                </a:moveTo>
                <a:lnTo>
                  <a:pt x="801" y="288"/>
                </a:lnTo>
                <a:lnTo>
                  <a:pt x="800" y="286"/>
                </a:lnTo>
                <a:lnTo>
                  <a:pt x="798" y="285"/>
                </a:lnTo>
                <a:lnTo>
                  <a:pt x="796" y="286"/>
                </a:lnTo>
                <a:lnTo>
                  <a:pt x="795" y="288"/>
                </a:lnTo>
                <a:lnTo>
                  <a:pt x="796" y="290"/>
                </a:lnTo>
                <a:lnTo>
                  <a:pt x="798" y="291"/>
                </a:lnTo>
                <a:lnTo>
                  <a:pt x="801" y="290"/>
                </a:lnTo>
                <a:lnTo>
                  <a:pt x="801" y="288"/>
                </a:lnTo>
                <a:close/>
                <a:moveTo>
                  <a:pt x="762" y="308"/>
                </a:moveTo>
                <a:lnTo>
                  <a:pt x="762" y="308"/>
                </a:lnTo>
                <a:lnTo>
                  <a:pt x="760" y="308"/>
                </a:lnTo>
                <a:lnTo>
                  <a:pt x="756" y="309"/>
                </a:lnTo>
                <a:lnTo>
                  <a:pt x="756" y="312"/>
                </a:lnTo>
                <a:lnTo>
                  <a:pt x="757" y="314"/>
                </a:lnTo>
                <a:lnTo>
                  <a:pt x="760" y="315"/>
                </a:lnTo>
                <a:lnTo>
                  <a:pt x="762" y="314"/>
                </a:lnTo>
                <a:lnTo>
                  <a:pt x="763" y="310"/>
                </a:lnTo>
                <a:lnTo>
                  <a:pt x="762" y="308"/>
                </a:lnTo>
                <a:close/>
                <a:moveTo>
                  <a:pt x="782" y="297"/>
                </a:moveTo>
                <a:lnTo>
                  <a:pt x="782" y="297"/>
                </a:lnTo>
                <a:lnTo>
                  <a:pt x="779" y="296"/>
                </a:lnTo>
                <a:lnTo>
                  <a:pt x="777" y="298"/>
                </a:lnTo>
                <a:lnTo>
                  <a:pt x="777" y="300"/>
                </a:lnTo>
                <a:lnTo>
                  <a:pt x="778" y="303"/>
                </a:lnTo>
                <a:lnTo>
                  <a:pt x="780" y="303"/>
                </a:lnTo>
                <a:lnTo>
                  <a:pt x="782" y="301"/>
                </a:lnTo>
                <a:lnTo>
                  <a:pt x="783" y="299"/>
                </a:lnTo>
                <a:lnTo>
                  <a:pt x="782" y="297"/>
                </a:lnTo>
                <a:close/>
                <a:moveTo>
                  <a:pt x="743" y="317"/>
                </a:moveTo>
                <a:lnTo>
                  <a:pt x="743" y="317"/>
                </a:lnTo>
                <a:lnTo>
                  <a:pt x="741" y="317"/>
                </a:lnTo>
                <a:lnTo>
                  <a:pt x="738" y="318"/>
                </a:lnTo>
                <a:lnTo>
                  <a:pt x="737" y="321"/>
                </a:lnTo>
                <a:lnTo>
                  <a:pt x="738" y="323"/>
                </a:lnTo>
                <a:lnTo>
                  <a:pt x="741" y="324"/>
                </a:lnTo>
                <a:lnTo>
                  <a:pt x="744" y="322"/>
                </a:lnTo>
                <a:lnTo>
                  <a:pt x="744" y="320"/>
                </a:lnTo>
                <a:lnTo>
                  <a:pt x="743" y="317"/>
                </a:lnTo>
                <a:close/>
                <a:moveTo>
                  <a:pt x="757" y="338"/>
                </a:moveTo>
                <a:lnTo>
                  <a:pt x="757" y="338"/>
                </a:lnTo>
                <a:lnTo>
                  <a:pt x="756" y="335"/>
                </a:lnTo>
                <a:lnTo>
                  <a:pt x="754" y="334"/>
                </a:lnTo>
                <a:lnTo>
                  <a:pt x="752" y="335"/>
                </a:lnTo>
                <a:lnTo>
                  <a:pt x="751" y="338"/>
                </a:lnTo>
                <a:lnTo>
                  <a:pt x="752" y="340"/>
                </a:lnTo>
                <a:lnTo>
                  <a:pt x="754" y="341"/>
                </a:lnTo>
                <a:lnTo>
                  <a:pt x="757" y="340"/>
                </a:lnTo>
                <a:lnTo>
                  <a:pt x="757" y="338"/>
                </a:lnTo>
                <a:close/>
                <a:moveTo>
                  <a:pt x="770" y="353"/>
                </a:moveTo>
                <a:lnTo>
                  <a:pt x="770" y="353"/>
                </a:lnTo>
                <a:lnTo>
                  <a:pt x="768" y="351"/>
                </a:lnTo>
                <a:lnTo>
                  <a:pt x="765" y="351"/>
                </a:lnTo>
                <a:lnTo>
                  <a:pt x="763" y="352"/>
                </a:lnTo>
                <a:lnTo>
                  <a:pt x="762" y="354"/>
                </a:lnTo>
                <a:lnTo>
                  <a:pt x="763" y="357"/>
                </a:lnTo>
                <a:lnTo>
                  <a:pt x="766" y="357"/>
                </a:lnTo>
                <a:lnTo>
                  <a:pt x="769" y="356"/>
                </a:lnTo>
                <a:lnTo>
                  <a:pt x="770" y="353"/>
                </a:lnTo>
                <a:close/>
                <a:moveTo>
                  <a:pt x="785" y="373"/>
                </a:moveTo>
                <a:lnTo>
                  <a:pt x="785" y="373"/>
                </a:lnTo>
                <a:lnTo>
                  <a:pt x="782" y="370"/>
                </a:lnTo>
                <a:lnTo>
                  <a:pt x="780" y="369"/>
                </a:lnTo>
                <a:lnTo>
                  <a:pt x="778" y="370"/>
                </a:lnTo>
                <a:lnTo>
                  <a:pt x="777" y="373"/>
                </a:lnTo>
                <a:lnTo>
                  <a:pt x="778" y="375"/>
                </a:lnTo>
                <a:lnTo>
                  <a:pt x="781" y="376"/>
                </a:lnTo>
                <a:lnTo>
                  <a:pt x="783" y="375"/>
                </a:lnTo>
                <a:lnTo>
                  <a:pt x="785" y="373"/>
                </a:lnTo>
                <a:close/>
                <a:moveTo>
                  <a:pt x="744" y="394"/>
                </a:moveTo>
                <a:lnTo>
                  <a:pt x="744" y="394"/>
                </a:lnTo>
                <a:lnTo>
                  <a:pt x="742" y="393"/>
                </a:lnTo>
                <a:lnTo>
                  <a:pt x="739" y="394"/>
                </a:lnTo>
                <a:lnTo>
                  <a:pt x="738" y="396"/>
                </a:lnTo>
                <a:lnTo>
                  <a:pt x="739" y="398"/>
                </a:lnTo>
                <a:lnTo>
                  <a:pt x="743" y="400"/>
                </a:lnTo>
                <a:lnTo>
                  <a:pt x="745" y="398"/>
                </a:lnTo>
                <a:lnTo>
                  <a:pt x="745" y="396"/>
                </a:lnTo>
                <a:lnTo>
                  <a:pt x="744" y="394"/>
                </a:lnTo>
                <a:close/>
                <a:moveTo>
                  <a:pt x="764" y="382"/>
                </a:moveTo>
                <a:lnTo>
                  <a:pt x="764" y="382"/>
                </a:lnTo>
                <a:lnTo>
                  <a:pt x="762" y="382"/>
                </a:lnTo>
                <a:lnTo>
                  <a:pt x="760" y="383"/>
                </a:lnTo>
                <a:lnTo>
                  <a:pt x="759" y="385"/>
                </a:lnTo>
                <a:lnTo>
                  <a:pt x="760" y="387"/>
                </a:lnTo>
                <a:lnTo>
                  <a:pt x="763" y="387"/>
                </a:lnTo>
                <a:lnTo>
                  <a:pt x="765" y="386"/>
                </a:lnTo>
                <a:lnTo>
                  <a:pt x="765" y="384"/>
                </a:lnTo>
                <a:lnTo>
                  <a:pt x="764" y="382"/>
                </a:lnTo>
                <a:close/>
                <a:moveTo>
                  <a:pt x="725" y="402"/>
                </a:moveTo>
                <a:lnTo>
                  <a:pt x="725" y="402"/>
                </a:lnTo>
                <a:lnTo>
                  <a:pt x="722" y="402"/>
                </a:lnTo>
                <a:lnTo>
                  <a:pt x="720" y="403"/>
                </a:lnTo>
                <a:lnTo>
                  <a:pt x="719" y="405"/>
                </a:lnTo>
                <a:lnTo>
                  <a:pt x="720" y="408"/>
                </a:lnTo>
                <a:lnTo>
                  <a:pt x="724" y="409"/>
                </a:lnTo>
                <a:lnTo>
                  <a:pt x="726" y="406"/>
                </a:lnTo>
                <a:lnTo>
                  <a:pt x="726" y="404"/>
                </a:lnTo>
                <a:lnTo>
                  <a:pt x="725" y="402"/>
                </a:lnTo>
                <a:close/>
                <a:moveTo>
                  <a:pt x="744" y="419"/>
                </a:moveTo>
                <a:lnTo>
                  <a:pt x="744" y="419"/>
                </a:lnTo>
                <a:lnTo>
                  <a:pt x="743" y="417"/>
                </a:lnTo>
                <a:lnTo>
                  <a:pt x="741" y="417"/>
                </a:lnTo>
                <a:lnTo>
                  <a:pt x="738" y="418"/>
                </a:lnTo>
                <a:lnTo>
                  <a:pt x="737" y="420"/>
                </a:lnTo>
                <a:lnTo>
                  <a:pt x="738" y="422"/>
                </a:lnTo>
                <a:lnTo>
                  <a:pt x="741" y="423"/>
                </a:lnTo>
                <a:lnTo>
                  <a:pt x="744" y="422"/>
                </a:lnTo>
                <a:lnTo>
                  <a:pt x="744" y="419"/>
                </a:lnTo>
                <a:close/>
                <a:moveTo>
                  <a:pt x="756" y="436"/>
                </a:moveTo>
                <a:lnTo>
                  <a:pt x="756" y="436"/>
                </a:lnTo>
                <a:lnTo>
                  <a:pt x="754" y="433"/>
                </a:lnTo>
                <a:lnTo>
                  <a:pt x="752" y="432"/>
                </a:lnTo>
                <a:lnTo>
                  <a:pt x="750" y="433"/>
                </a:lnTo>
                <a:lnTo>
                  <a:pt x="748" y="437"/>
                </a:lnTo>
                <a:lnTo>
                  <a:pt x="750" y="439"/>
                </a:lnTo>
                <a:lnTo>
                  <a:pt x="753" y="439"/>
                </a:lnTo>
                <a:lnTo>
                  <a:pt x="755" y="438"/>
                </a:lnTo>
                <a:lnTo>
                  <a:pt x="756" y="436"/>
                </a:lnTo>
                <a:close/>
                <a:moveTo>
                  <a:pt x="771" y="455"/>
                </a:moveTo>
                <a:lnTo>
                  <a:pt x="771" y="455"/>
                </a:lnTo>
                <a:lnTo>
                  <a:pt x="769" y="453"/>
                </a:lnTo>
                <a:lnTo>
                  <a:pt x="766" y="451"/>
                </a:lnTo>
                <a:lnTo>
                  <a:pt x="764" y="453"/>
                </a:lnTo>
                <a:lnTo>
                  <a:pt x="763" y="455"/>
                </a:lnTo>
                <a:lnTo>
                  <a:pt x="764" y="457"/>
                </a:lnTo>
                <a:lnTo>
                  <a:pt x="768" y="458"/>
                </a:lnTo>
                <a:lnTo>
                  <a:pt x="770" y="457"/>
                </a:lnTo>
                <a:lnTo>
                  <a:pt x="771" y="455"/>
                </a:lnTo>
                <a:close/>
                <a:moveTo>
                  <a:pt x="730" y="475"/>
                </a:moveTo>
                <a:lnTo>
                  <a:pt x="730" y="475"/>
                </a:lnTo>
                <a:lnTo>
                  <a:pt x="728" y="475"/>
                </a:lnTo>
                <a:lnTo>
                  <a:pt x="726" y="476"/>
                </a:lnTo>
                <a:lnTo>
                  <a:pt x="725" y="479"/>
                </a:lnTo>
                <a:lnTo>
                  <a:pt x="726" y="481"/>
                </a:lnTo>
                <a:lnTo>
                  <a:pt x="729" y="482"/>
                </a:lnTo>
                <a:lnTo>
                  <a:pt x="732" y="481"/>
                </a:lnTo>
                <a:lnTo>
                  <a:pt x="732" y="477"/>
                </a:lnTo>
                <a:lnTo>
                  <a:pt x="730" y="475"/>
                </a:lnTo>
                <a:close/>
                <a:moveTo>
                  <a:pt x="751" y="464"/>
                </a:moveTo>
                <a:lnTo>
                  <a:pt x="751" y="464"/>
                </a:lnTo>
                <a:lnTo>
                  <a:pt x="748" y="463"/>
                </a:lnTo>
                <a:lnTo>
                  <a:pt x="746" y="464"/>
                </a:lnTo>
                <a:lnTo>
                  <a:pt x="745" y="467"/>
                </a:lnTo>
                <a:lnTo>
                  <a:pt x="746" y="470"/>
                </a:lnTo>
                <a:lnTo>
                  <a:pt x="750" y="470"/>
                </a:lnTo>
                <a:lnTo>
                  <a:pt x="752" y="468"/>
                </a:lnTo>
                <a:lnTo>
                  <a:pt x="752" y="466"/>
                </a:lnTo>
                <a:lnTo>
                  <a:pt x="751" y="464"/>
                </a:lnTo>
                <a:close/>
                <a:moveTo>
                  <a:pt x="711" y="484"/>
                </a:moveTo>
                <a:lnTo>
                  <a:pt x="711" y="484"/>
                </a:lnTo>
                <a:lnTo>
                  <a:pt x="709" y="484"/>
                </a:lnTo>
                <a:lnTo>
                  <a:pt x="707" y="485"/>
                </a:lnTo>
                <a:lnTo>
                  <a:pt x="706" y="488"/>
                </a:lnTo>
                <a:lnTo>
                  <a:pt x="707" y="490"/>
                </a:lnTo>
                <a:lnTo>
                  <a:pt x="710" y="490"/>
                </a:lnTo>
                <a:lnTo>
                  <a:pt x="712" y="489"/>
                </a:lnTo>
                <a:lnTo>
                  <a:pt x="712" y="486"/>
                </a:lnTo>
                <a:lnTo>
                  <a:pt x="711" y="484"/>
                </a:lnTo>
                <a:close/>
                <a:moveTo>
                  <a:pt x="734" y="498"/>
                </a:moveTo>
                <a:lnTo>
                  <a:pt x="734" y="498"/>
                </a:lnTo>
                <a:lnTo>
                  <a:pt x="732" y="495"/>
                </a:lnTo>
                <a:lnTo>
                  <a:pt x="729" y="495"/>
                </a:lnTo>
                <a:lnTo>
                  <a:pt x="727" y="497"/>
                </a:lnTo>
                <a:lnTo>
                  <a:pt x="727" y="500"/>
                </a:lnTo>
                <a:lnTo>
                  <a:pt x="729" y="501"/>
                </a:lnTo>
                <a:lnTo>
                  <a:pt x="732" y="502"/>
                </a:lnTo>
                <a:lnTo>
                  <a:pt x="734" y="500"/>
                </a:lnTo>
                <a:lnTo>
                  <a:pt x="734" y="498"/>
                </a:lnTo>
                <a:close/>
                <a:moveTo>
                  <a:pt x="748" y="511"/>
                </a:moveTo>
                <a:lnTo>
                  <a:pt x="748" y="511"/>
                </a:lnTo>
                <a:lnTo>
                  <a:pt x="747" y="509"/>
                </a:lnTo>
                <a:lnTo>
                  <a:pt x="744" y="509"/>
                </a:lnTo>
                <a:lnTo>
                  <a:pt x="743" y="510"/>
                </a:lnTo>
                <a:lnTo>
                  <a:pt x="742" y="514"/>
                </a:lnTo>
                <a:lnTo>
                  <a:pt x="744" y="515"/>
                </a:lnTo>
                <a:lnTo>
                  <a:pt x="746" y="515"/>
                </a:lnTo>
                <a:lnTo>
                  <a:pt x="748" y="514"/>
                </a:lnTo>
                <a:lnTo>
                  <a:pt x="748" y="511"/>
                </a:lnTo>
                <a:close/>
                <a:moveTo>
                  <a:pt x="768" y="526"/>
                </a:moveTo>
                <a:lnTo>
                  <a:pt x="768" y="526"/>
                </a:lnTo>
                <a:lnTo>
                  <a:pt x="765" y="524"/>
                </a:lnTo>
                <a:lnTo>
                  <a:pt x="763" y="524"/>
                </a:lnTo>
                <a:lnTo>
                  <a:pt x="761" y="526"/>
                </a:lnTo>
                <a:lnTo>
                  <a:pt x="761" y="528"/>
                </a:lnTo>
                <a:lnTo>
                  <a:pt x="763" y="530"/>
                </a:lnTo>
                <a:lnTo>
                  <a:pt x="765" y="530"/>
                </a:lnTo>
                <a:lnTo>
                  <a:pt x="768" y="528"/>
                </a:lnTo>
                <a:lnTo>
                  <a:pt x="768" y="526"/>
                </a:lnTo>
                <a:close/>
                <a:moveTo>
                  <a:pt x="734" y="555"/>
                </a:moveTo>
                <a:lnTo>
                  <a:pt x="734" y="555"/>
                </a:lnTo>
                <a:lnTo>
                  <a:pt x="732" y="555"/>
                </a:lnTo>
                <a:lnTo>
                  <a:pt x="729" y="556"/>
                </a:lnTo>
                <a:lnTo>
                  <a:pt x="729" y="560"/>
                </a:lnTo>
                <a:lnTo>
                  <a:pt x="730" y="561"/>
                </a:lnTo>
                <a:lnTo>
                  <a:pt x="734" y="561"/>
                </a:lnTo>
                <a:lnTo>
                  <a:pt x="735" y="560"/>
                </a:lnTo>
                <a:lnTo>
                  <a:pt x="736" y="556"/>
                </a:lnTo>
                <a:lnTo>
                  <a:pt x="734" y="555"/>
                </a:lnTo>
                <a:close/>
                <a:moveTo>
                  <a:pt x="751" y="539"/>
                </a:moveTo>
                <a:lnTo>
                  <a:pt x="751" y="539"/>
                </a:lnTo>
                <a:lnTo>
                  <a:pt x="748" y="539"/>
                </a:lnTo>
                <a:lnTo>
                  <a:pt x="746" y="541"/>
                </a:lnTo>
                <a:lnTo>
                  <a:pt x="746" y="544"/>
                </a:lnTo>
                <a:lnTo>
                  <a:pt x="747" y="545"/>
                </a:lnTo>
                <a:lnTo>
                  <a:pt x="751" y="545"/>
                </a:lnTo>
                <a:lnTo>
                  <a:pt x="752" y="544"/>
                </a:lnTo>
                <a:lnTo>
                  <a:pt x="753" y="542"/>
                </a:lnTo>
                <a:lnTo>
                  <a:pt x="751" y="539"/>
                </a:lnTo>
                <a:close/>
                <a:moveTo>
                  <a:pt x="717" y="568"/>
                </a:moveTo>
                <a:lnTo>
                  <a:pt x="717" y="568"/>
                </a:lnTo>
                <a:lnTo>
                  <a:pt x="715" y="568"/>
                </a:lnTo>
                <a:lnTo>
                  <a:pt x="712" y="569"/>
                </a:lnTo>
                <a:lnTo>
                  <a:pt x="712" y="572"/>
                </a:lnTo>
                <a:lnTo>
                  <a:pt x="715" y="573"/>
                </a:lnTo>
                <a:lnTo>
                  <a:pt x="717" y="573"/>
                </a:lnTo>
                <a:lnTo>
                  <a:pt x="719" y="572"/>
                </a:lnTo>
                <a:lnTo>
                  <a:pt x="719" y="570"/>
                </a:lnTo>
                <a:lnTo>
                  <a:pt x="717" y="568"/>
                </a:lnTo>
                <a:close/>
                <a:moveTo>
                  <a:pt x="736" y="583"/>
                </a:moveTo>
                <a:lnTo>
                  <a:pt x="736" y="583"/>
                </a:lnTo>
                <a:lnTo>
                  <a:pt x="735" y="581"/>
                </a:lnTo>
                <a:lnTo>
                  <a:pt x="732" y="581"/>
                </a:lnTo>
                <a:lnTo>
                  <a:pt x="730" y="583"/>
                </a:lnTo>
                <a:lnTo>
                  <a:pt x="729" y="586"/>
                </a:lnTo>
                <a:lnTo>
                  <a:pt x="732" y="588"/>
                </a:lnTo>
                <a:lnTo>
                  <a:pt x="734" y="588"/>
                </a:lnTo>
                <a:lnTo>
                  <a:pt x="736" y="586"/>
                </a:lnTo>
                <a:lnTo>
                  <a:pt x="736" y="583"/>
                </a:lnTo>
                <a:close/>
                <a:moveTo>
                  <a:pt x="752" y="597"/>
                </a:moveTo>
                <a:lnTo>
                  <a:pt x="752" y="597"/>
                </a:lnTo>
                <a:lnTo>
                  <a:pt x="750" y="595"/>
                </a:lnTo>
                <a:lnTo>
                  <a:pt x="747" y="595"/>
                </a:lnTo>
                <a:lnTo>
                  <a:pt x="745" y="597"/>
                </a:lnTo>
                <a:lnTo>
                  <a:pt x="745" y="599"/>
                </a:lnTo>
                <a:lnTo>
                  <a:pt x="746" y="602"/>
                </a:lnTo>
                <a:lnTo>
                  <a:pt x="750" y="602"/>
                </a:lnTo>
                <a:lnTo>
                  <a:pt x="752" y="599"/>
                </a:lnTo>
                <a:lnTo>
                  <a:pt x="752" y="597"/>
                </a:lnTo>
                <a:close/>
                <a:moveTo>
                  <a:pt x="770" y="613"/>
                </a:moveTo>
                <a:lnTo>
                  <a:pt x="770" y="613"/>
                </a:lnTo>
                <a:lnTo>
                  <a:pt x="769" y="611"/>
                </a:lnTo>
                <a:lnTo>
                  <a:pt x="765" y="611"/>
                </a:lnTo>
                <a:lnTo>
                  <a:pt x="764" y="612"/>
                </a:lnTo>
                <a:lnTo>
                  <a:pt x="763" y="614"/>
                </a:lnTo>
                <a:lnTo>
                  <a:pt x="765" y="616"/>
                </a:lnTo>
                <a:lnTo>
                  <a:pt x="768" y="616"/>
                </a:lnTo>
                <a:lnTo>
                  <a:pt x="770" y="615"/>
                </a:lnTo>
                <a:lnTo>
                  <a:pt x="770" y="613"/>
                </a:lnTo>
                <a:close/>
                <a:moveTo>
                  <a:pt x="736" y="641"/>
                </a:moveTo>
                <a:lnTo>
                  <a:pt x="736" y="641"/>
                </a:lnTo>
                <a:lnTo>
                  <a:pt x="734" y="641"/>
                </a:lnTo>
                <a:lnTo>
                  <a:pt x="732" y="643"/>
                </a:lnTo>
                <a:lnTo>
                  <a:pt x="732" y="646"/>
                </a:lnTo>
                <a:lnTo>
                  <a:pt x="734" y="648"/>
                </a:lnTo>
                <a:lnTo>
                  <a:pt x="736" y="648"/>
                </a:lnTo>
                <a:lnTo>
                  <a:pt x="738" y="646"/>
                </a:lnTo>
                <a:lnTo>
                  <a:pt x="738" y="643"/>
                </a:lnTo>
                <a:lnTo>
                  <a:pt x="736" y="641"/>
                </a:lnTo>
                <a:close/>
                <a:moveTo>
                  <a:pt x="753" y="625"/>
                </a:moveTo>
                <a:lnTo>
                  <a:pt x="753" y="625"/>
                </a:lnTo>
                <a:lnTo>
                  <a:pt x="751" y="625"/>
                </a:lnTo>
                <a:lnTo>
                  <a:pt x="748" y="627"/>
                </a:lnTo>
                <a:lnTo>
                  <a:pt x="748" y="630"/>
                </a:lnTo>
                <a:lnTo>
                  <a:pt x="751" y="632"/>
                </a:lnTo>
                <a:lnTo>
                  <a:pt x="753" y="632"/>
                </a:lnTo>
                <a:lnTo>
                  <a:pt x="755" y="630"/>
                </a:lnTo>
                <a:lnTo>
                  <a:pt x="755" y="627"/>
                </a:lnTo>
                <a:lnTo>
                  <a:pt x="753" y="625"/>
                </a:lnTo>
                <a:close/>
                <a:moveTo>
                  <a:pt x="720" y="653"/>
                </a:moveTo>
                <a:lnTo>
                  <a:pt x="720" y="653"/>
                </a:lnTo>
                <a:lnTo>
                  <a:pt x="717" y="653"/>
                </a:lnTo>
                <a:lnTo>
                  <a:pt x="715" y="656"/>
                </a:lnTo>
                <a:lnTo>
                  <a:pt x="715" y="658"/>
                </a:lnTo>
                <a:lnTo>
                  <a:pt x="717" y="660"/>
                </a:lnTo>
                <a:lnTo>
                  <a:pt x="719" y="660"/>
                </a:lnTo>
                <a:lnTo>
                  <a:pt x="721" y="658"/>
                </a:lnTo>
                <a:lnTo>
                  <a:pt x="721" y="656"/>
                </a:lnTo>
                <a:lnTo>
                  <a:pt x="720" y="653"/>
                </a:lnTo>
                <a:close/>
                <a:moveTo>
                  <a:pt x="743" y="666"/>
                </a:moveTo>
                <a:lnTo>
                  <a:pt x="743" y="666"/>
                </a:lnTo>
                <a:lnTo>
                  <a:pt x="741" y="665"/>
                </a:lnTo>
                <a:lnTo>
                  <a:pt x="738" y="665"/>
                </a:lnTo>
                <a:lnTo>
                  <a:pt x="736" y="666"/>
                </a:lnTo>
                <a:lnTo>
                  <a:pt x="736" y="668"/>
                </a:lnTo>
                <a:lnTo>
                  <a:pt x="737" y="670"/>
                </a:lnTo>
                <a:lnTo>
                  <a:pt x="741" y="670"/>
                </a:lnTo>
                <a:lnTo>
                  <a:pt x="743" y="669"/>
                </a:lnTo>
                <a:lnTo>
                  <a:pt x="743" y="666"/>
                </a:lnTo>
                <a:close/>
                <a:moveTo>
                  <a:pt x="757" y="679"/>
                </a:moveTo>
                <a:lnTo>
                  <a:pt x="757" y="679"/>
                </a:lnTo>
                <a:lnTo>
                  <a:pt x="756" y="678"/>
                </a:lnTo>
                <a:lnTo>
                  <a:pt x="753" y="677"/>
                </a:lnTo>
                <a:lnTo>
                  <a:pt x="752" y="679"/>
                </a:lnTo>
                <a:lnTo>
                  <a:pt x="751" y="682"/>
                </a:lnTo>
                <a:lnTo>
                  <a:pt x="753" y="684"/>
                </a:lnTo>
                <a:lnTo>
                  <a:pt x="755" y="684"/>
                </a:lnTo>
                <a:lnTo>
                  <a:pt x="757" y="683"/>
                </a:lnTo>
                <a:lnTo>
                  <a:pt x="757" y="679"/>
                </a:lnTo>
                <a:close/>
                <a:moveTo>
                  <a:pt x="777" y="695"/>
                </a:moveTo>
                <a:lnTo>
                  <a:pt x="777" y="695"/>
                </a:lnTo>
                <a:lnTo>
                  <a:pt x="774" y="693"/>
                </a:lnTo>
                <a:lnTo>
                  <a:pt x="772" y="693"/>
                </a:lnTo>
                <a:lnTo>
                  <a:pt x="770" y="695"/>
                </a:lnTo>
                <a:lnTo>
                  <a:pt x="770" y="697"/>
                </a:lnTo>
                <a:lnTo>
                  <a:pt x="772" y="699"/>
                </a:lnTo>
                <a:lnTo>
                  <a:pt x="774" y="700"/>
                </a:lnTo>
                <a:lnTo>
                  <a:pt x="777" y="697"/>
                </a:lnTo>
                <a:lnTo>
                  <a:pt x="777" y="695"/>
                </a:lnTo>
                <a:close/>
                <a:moveTo>
                  <a:pt x="743" y="724"/>
                </a:moveTo>
                <a:lnTo>
                  <a:pt x="743" y="724"/>
                </a:lnTo>
                <a:lnTo>
                  <a:pt x="739" y="723"/>
                </a:lnTo>
                <a:lnTo>
                  <a:pt x="738" y="726"/>
                </a:lnTo>
                <a:lnTo>
                  <a:pt x="738" y="728"/>
                </a:lnTo>
                <a:lnTo>
                  <a:pt x="739" y="730"/>
                </a:lnTo>
                <a:lnTo>
                  <a:pt x="743" y="730"/>
                </a:lnTo>
                <a:lnTo>
                  <a:pt x="744" y="728"/>
                </a:lnTo>
                <a:lnTo>
                  <a:pt x="744" y="726"/>
                </a:lnTo>
                <a:lnTo>
                  <a:pt x="743" y="724"/>
                </a:lnTo>
                <a:close/>
                <a:moveTo>
                  <a:pt x="760" y="709"/>
                </a:moveTo>
                <a:lnTo>
                  <a:pt x="760" y="709"/>
                </a:lnTo>
                <a:lnTo>
                  <a:pt x="756" y="708"/>
                </a:lnTo>
                <a:lnTo>
                  <a:pt x="755" y="710"/>
                </a:lnTo>
                <a:lnTo>
                  <a:pt x="755" y="712"/>
                </a:lnTo>
                <a:lnTo>
                  <a:pt x="756" y="714"/>
                </a:lnTo>
                <a:lnTo>
                  <a:pt x="760" y="714"/>
                </a:lnTo>
                <a:lnTo>
                  <a:pt x="761" y="712"/>
                </a:lnTo>
                <a:lnTo>
                  <a:pt x="761" y="710"/>
                </a:lnTo>
                <a:lnTo>
                  <a:pt x="760" y="709"/>
                </a:lnTo>
                <a:close/>
                <a:moveTo>
                  <a:pt x="726" y="737"/>
                </a:moveTo>
                <a:lnTo>
                  <a:pt x="726" y="737"/>
                </a:lnTo>
                <a:lnTo>
                  <a:pt x="724" y="737"/>
                </a:lnTo>
                <a:lnTo>
                  <a:pt x="721" y="738"/>
                </a:lnTo>
                <a:lnTo>
                  <a:pt x="721" y="740"/>
                </a:lnTo>
                <a:lnTo>
                  <a:pt x="724" y="743"/>
                </a:lnTo>
                <a:lnTo>
                  <a:pt x="726" y="743"/>
                </a:lnTo>
                <a:lnTo>
                  <a:pt x="728" y="741"/>
                </a:lnTo>
                <a:lnTo>
                  <a:pt x="728" y="738"/>
                </a:lnTo>
                <a:lnTo>
                  <a:pt x="726" y="737"/>
                </a:lnTo>
                <a:close/>
                <a:moveTo>
                  <a:pt x="748" y="747"/>
                </a:moveTo>
                <a:lnTo>
                  <a:pt x="748" y="747"/>
                </a:lnTo>
                <a:lnTo>
                  <a:pt x="746" y="746"/>
                </a:lnTo>
                <a:lnTo>
                  <a:pt x="744" y="746"/>
                </a:lnTo>
                <a:lnTo>
                  <a:pt x="742" y="748"/>
                </a:lnTo>
                <a:lnTo>
                  <a:pt x="743" y="750"/>
                </a:lnTo>
                <a:lnTo>
                  <a:pt x="745" y="753"/>
                </a:lnTo>
                <a:lnTo>
                  <a:pt x="747" y="752"/>
                </a:lnTo>
                <a:lnTo>
                  <a:pt x="748" y="750"/>
                </a:lnTo>
                <a:lnTo>
                  <a:pt x="748" y="747"/>
                </a:lnTo>
                <a:close/>
                <a:moveTo>
                  <a:pt x="766" y="758"/>
                </a:moveTo>
                <a:lnTo>
                  <a:pt x="766" y="758"/>
                </a:lnTo>
                <a:lnTo>
                  <a:pt x="764" y="757"/>
                </a:lnTo>
                <a:lnTo>
                  <a:pt x="761" y="757"/>
                </a:lnTo>
                <a:lnTo>
                  <a:pt x="760" y="759"/>
                </a:lnTo>
                <a:lnTo>
                  <a:pt x="760" y="762"/>
                </a:lnTo>
                <a:lnTo>
                  <a:pt x="762" y="763"/>
                </a:lnTo>
                <a:lnTo>
                  <a:pt x="764" y="763"/>
                </a:lnTo>
                <a:lnTo>
                  <a:pt x="766" y="761"/>
                </a:lnTo>
                <a:lnTo>
                  <a:pt x="766" y="758"/>
                </a:lnTo>
                <a:close/>
                <a:moveTo>
                  <a:pt x="787" y="771"/>
                </a:moveTo>
                <a:lnTo>
                  <a:pt x="787" y="771"/>
                </a:lnTo>
                <a:lnTo>
                  <a:pt x="785" y="770"/>
                </a:lnTo>
                <a:lnTo>
                  <a:pt x="782" y="770"/>
                </a:lnTo>
                <a:lnTo>
                  <a:pt x="781" y="771"/>
                </a:lnTo>
                <a:lnTo>
                  <a:pt x="781" y="774"/>
                </a:lnTo>
                <a:lnTo>
                  <a:pt x="783" y="775"/>
                </a:lnTo>
                <a:lnTo>
                  <a:pt x="786" y="775"/>
                </a:lnTo>
                <a:lnTo>
                  <a:pt x="788" y="773"/>
                </a:lnTo>
                <a:lnTo>
                  <a:pt x="787" y="771"/>
                </a:lnTo>
                <a:close/>
                <a:moveTo>
                  <a:pt x="759" y="805"/>
                </a:moveTo>
                <a:lnTo>
                  <a:pt x="759" y="805"/>
                </a:lnTo>
                <a:lnTo>
                  <a:pt x="756" y="805"/>
                </a:lnTo>
                <a:lnTo>
                  <a:pt x="754" y="807"/>
                </a:lnTo>
                <a:lnTo>
                  <a:pt x="754" y="809"/>
                </a:lnTo>
                <a:lnTo>
                  <a:pt x="756" y="811"/>
                </a:lnTo>
                <a:lnTo>
                  <a:pt x="760" y="810"/>
                </a:lnTo>
                <a:lnTo>
                  <a:pt x="761" y="808"/>
                </a:lnTo>
                <a:lnTo>
                  <a:pt x="761" y="806"/>
                </a:lnTo>
                <a:lnTo>
                  <a:pt x="759" y="805"/>
                </a:lnTo>
                <a:close/>
                <a:moveTo>
                  <a:pt x="772" y="787"/>
                </a:moveTo>
                <a:lnTo>
                  <a:pt x="772" y="787"/>
                </a:lnTo>
                <a:lnTo>
                  <a:pt x="770" y="787"/>
                </a:lnTo>
                <a:lnTo>
                  <a:pt x="769" y="789"/>
                </a:lnTo>
                <a:lnTo>
                  <a:pt x="769" y="791"/>
                </a:lnTo>
                <a:lnTo>
                  <a:pt x="771" y="792"/>
                </a:lnTo>
                <a:lnTo>
                  <a:pt x="773" y="792"/>
                </a:lnTo>
                <a:lnTo>
                  <a:pt x="776" y="790"/>
                </a:lnTo>
                <a:lnTo>
                  <a:pt x="774" y="788"/>
                </a:lnTo>
                <a:lnTo>
                  <a:pt x="772" y="787"/>
                </a:lnTo>
                <a:close/>
                <a:moveTo>
                  <a:pt x="744" y="819"/>
                </a:moveTo>
                <a:lnTo>
                  <a:pt x="744" y="819"/>
                </a:lnTo>
                <a:lnTo>
                  <a:pt x="742" y="819"/>
                </a:lnTo>
                <a:lnTo>
                  <a:pt x="739" y="821"/>
                </a:lnTo>
                <a:lnTo>
                  <a:pt x="741" y="824"/>
                </a:lnTo>
                <a:lnTo>
                  <a:pt x="743" y="826"/>
                </a:lnTo>
                <a:lnTo>
                  <a:pt x="745" y="825"/>
                </a:lnTo>
                <a:lnTo>
                  <a:pt x="747" y="824"/>
                </a:lnTo>
                <a:lnTo>
                  <a:pt x="746" y="820"/>
                </a:lnTo>
                <a:lnTo>
                  <a:pt x="744" y="819"/>
                </a:lnTo>
                <a:close/>
                <a:moveTo>
                  <a:pt x="766" y="832"/>
                </a:moveTo>
                <a:lnTo>
                  <a:pt x="766" y="832"/>
                </a:lnTo>
                <a:lnTo>
                  <a:pt x="764" y="831"/>
                </a:lnTo>
                <a:lnTo>
                  <a:pt x="761" y="831"/>
                </a:lnTo>
                <a:lnTo>
                  <a:pt x="760" y="833"/>
                </a:lnTo>
                <a:lnTo>
                  <a:pt x="760" y="835"/>
                </a:lnTo>
                <a:lnTo>
                  <a:pt x="762" y="837"/>
                </a:lnTo>
                <a:lnTo>
                  <a:pt x="764" y="836"/>
                </a:lnTo>
                <a:lnTo>
                  <a:pt x="766" y="835"/>
                </a:lnTo>
                <a:lnTo>
                  <a:pt x="766" y="832"/>
                </a:lnTo>
                <a:close/>
                <a:moveTo>
                  <a:pt x="783" y="843"/>
                </a:moveTo>
                <a:lnTo>
                  <a:pt x="783" y="843"/>
                </a:lnTo>
                <a:lnTo>
                  <a:pt x="781" y="842"/>
                </a:lnTo>
                <a:lnTo>
                  <a:pt x="779" y="842"/>
                </a:lnTo>
                <a:lnTo>
                  <a:pt x="777" y="844"/>
                </a:lnTo>
                <a:lnTo>
                  <a:pt x="778" y="846"/>
                </a:lnTo>
                <a:lnTo>
                  <a:pt x="779" y="847"/>
                </a:lnTo>
                <a:lnTo>
                  <a:pt x="782" y="847"/>
                </a:lnTo>
                <a:lnTo>
                  <a:pt x="783" y="845"/>
                </a:lnTo>
                <a:lnTo>
                  <a:pt x="783" y="843"/>
                </a:lnTo>
                <a:close/>
                <a:moveTo>
                  <a:pt x="805" y="855"/>
                </a:moveTo>
                <a:lnTo>
                  <a:pt x="805" y="855"/>
                </a:lnTo>
                <a:lnTo>
                  <a:pt x="803" y="853"/>
                </a:lnTo>
                <a:lnTo>
                  <a:pt x="800" y="854"/>
                </a:lnTo>
                <a:lnTo>
                  <a:pt x="798" y="855"/>
                </a:lnTo>
                <a:lnTo>
                  <a:pt x="798" y="859"/>
                </a:lnTo>
                <a:lnTo>
                  <a:pt x="800" y="860"/>
                </a:lnTo>
                <a:lnTo>
                  <a:pt x="804" y="860"/>
                </a:lnTo>
                <a:lnTo>
                  <a:pt x="805" y="858"/>
                </a:lnTo>
                <a:lnTo>
                  <a:pt x="805" y="855"/>
                </a:lnTo>
                <a:close/>
                <a:moveTo>
                  <a:pt x="776" y="889"/>
                </a:moveTo>
                <a:lnTo>
                  <a:pt x="776" y="889"/>
                </a:lnTo>
                <a:lnTo>
                  <a:pt x="773" y="889"/>
                </a:lnTo>
                <a:lnTo>
                  <a:pt x="772" y="891"/>
                </a:lnTo>
                <a:lnTo>
                  <a:pt x="772" y="894"/>
                </a:lnTo>
                <a:lnTo>
                  <a:pt x="774" y="895"/>
                </a:lnTo>
                <a:lnTo>
                  <a:pt x="777" y="895"/>
                </a:lnTo>
                <a:lnTo>
                  <a:pt x="779" y="893"/>
                </a:lnTo>
                <a:lnTo>
                  <a:pt x="778" y="890"/>
                </a:lnTo>
                <a:lnTo>
                  <a:pt x="776" y="889"/>
                </a:lnTo>
                <a:close/>
                <a:moveTo>
                  <a:pt x="790" y="871"/>
                </a:moveTo>
                <a:lnTo>
                  <a:pt x="790" y="871"/>
                </a:lnTo>
                <a:lnTo>
                  <a:pt x="788" y="871"/>
                </a:lnTo>
                <a:lnTo>
                  <a:pt x="786" y="873"/>
                </a:lnTo>
                <a:lnTo>
                  <a:pt x="786" y="876"/>
                </a:lnTo>
                <a:lnTo>
                  <a:pt x="788" y="877"/>
                </a:lnTo>
                <a:lnTo>
                  <a:pt x="791" y="877"/>
                </a:lnTo>
                <a:lnTo>
                  <a:pt x="792" y="874"/>
                </a:lnTo>
                <a:lnTo>
                  <a:pt x="792" y="872"/>
                </a:lnTo>
                <a:lnTo>
                  <a:pt x="790" y="871"/>
                </a:lnTo>
                <a:close/>
                <a:moveTo>
                  <a:pt x="762" y="904"/>
                </a:moveTo>
                <a:lnTo>
                  <a:pt x="762" y="904"/>
                </a:lnTo>
                <a:lnTo>
                  <a:pt x="759" y="904"/>
                </a:lnTo>
                <a:lnTo>
                  <a:pt x="757" y="906"/>
                </a:lnTo>
                <a:lnTo>
                  <a:pt x="757" y="908"/>
                </a:lnTo>
                <a:lnTo>
                  <a:pt x="760" y="911"/>
                </a:lnTo>
                <a:lnTo>
                  <a:pt x="763" y="909"/>
                </a:lnTo>
                <a:lnTo>
                  <a:pt x="764" y="907"/>
                </a:lnTo>
                <a:lnTo>
                  <a:pt x="764" y="905"/>
                </a:lnTo>
                <a:lnTo>
                  <a:pt x="762" y="904"/>
                </a:lnTo>
                <a:close/>
                <a:moveTo>
                  <a:pt x="787" y="913"/>
                </a:moveTo>
                <a:lnTo>
                  <a:pt x="787" y="913"/>
                </a:lnTo>
                <a:lnTo>
                  <a:pt x="785" y="911"/>
                </a:lnTo>
                <a:lnTo>
                  <a:pt x="781" y="912"/>
                </a:lnTo>
                <a:lnTo>
                  <a:pt x="780" y="913"/>
                </a:lnTo>
                <a:lnTo>
                  <a:pt x="780" y="916"/>
                </a:lnTo>
                <a:lnTo>
                  <a:pt x="782" y="917"/>
                </a:lnTo>
                <a:lnTo>
                  <a:pt x="785" y="917"/>
                </a:lnTo>
                <a:lnTo>
                  <a:pt x="787" y="915"/>
                </a:lnTo>
                <a:lnTo>
                  <a:pt x="787" y="913"/>
                </a:lnTo>
                <a:close/>
                <a:moveTo>
                  <a:pt x="804" y="923"/>
                </a:moveTo>
                <a:lnTo>
                  <a:pt x="804" y="923"/>
                </a:lnTo>
                <a:lnTo>
                  <a:pt x="801" y="922"/>
                </a:lnTo>
                <a:lnTo>
                  <a:pt x="799" y="922"/>
                </a:lnTo>
                <a:lnTo>
                  <a:pt x="797" y="924"/>
                </a:lnTo>
                <a:lnTo>
                  <a:pt x="798" y="926"/>
                </a:lnTo>
                <a:lnTo>
                  <a:pt x="799" y="929"/>
                </a:lnTo>
                <a:lnTo>
                  <a:pt x="803" y="928"/>
                </a:lnTo>
                <a:lnTo>
                  <a:pt x="804" y="926"/>
                </a:lnTo>
                <a:lnTo>
                  <a:pt x="804" y="923"/>
                </a:lnTo>
                <a:close/>
                <a:moveTo>
                  <a:pt x="825" y="935"/>
                </a:moveTo>
                <a:lnTo>
                  <a:pt x="825" y="935"/>
                </a:lnTo>
                <a:lnTo>
                  <a:pt x="823" y="934"/>
                </a:lnTo>
                <a:lnTo>
                  <a:pt x="821" y="934"/>
                </a:lnTo>
                <a:lnTo>
                  <a:pt x="818" y="937"/>
                </a:lnTo>
                <a:lnTo>
                  <a:pt x="818" y="939"/>
                </a:lnTo>
                <a:lnTo>
                  <a:pt x="821" y="940"/>
                </a:lnTo>
                <a:lnTo>
                  <a:pt x="823" y="940"/>
                </a:lnTo>
                <a:lnTo>
                  <a:pt x="825" y="938"/>
                </a:lnTo>
                <a:lnTo>
                  <a:pt x="825" y="935"/>
                </a:lnTo>
                <a:close/>
                <a:moveTo>
                  <a:pt x="796" y="969"/>
                </a:moveTo>
                <a:lnTo>
                  <a:pt x="796" y="969"/>
                </a:lnTo>
                <a:lnTo>
                  <a:pt x="794" y="969"/>
                </a:lnTo>
                <a:lnTo>
                  <a:pt x="792" y="972"/>
                </a:lnTo>
                <a:lnTo>
                  <a:pt x="792" y="974"/>
                </a:lnTo>
                <a:lnTo>
                  <a:pt x="795" y="976"/>
                </a:lnTo>
                <a:lnTo>
                  <a:pt x="797" y="976"/>
                </a:lnTo>
                <a:lnTo>
                  <a:pt x="799" y="974"/>
                </a:lnTo>
                <a:lnTo>
                  <a:pt x="798" y="970"/>
                </a:lnTo>
                <a:lnTo>
                  <a:pt x="796" y="969"/>
                </a:lnTo>
                <a:close/>
                <a:moveTo>
                  <a:pt x="810" y="951"/>
                </a:moveTo>
                <a:lnTo>
                  <a:pt x="810" y="951"/>
                </a:lnTo>
                <a:lnTo>
                  <a:pt x="808" y="951"/>
                </a:lnTo>
                <a:lnTo>
                  <a:pt x="806" y="953"/>
                </a:lnTo>
                <a:lnTo>
                  <a:pt x="806" y="956"/>
                </a:lnTo>
                <a:lnTo>
                  <a:pt x="808" y="958"/>
                </a:lnTo>
                <a:lnTo>
                  <a:pt x="812" y="957"/>
                </a:lnTo>
                <a:lnTo>
                  <a:pt x="813" y="956"/>
                </a:lnTo>
                <a:lnTo>
                  <a:pt x="813" y="952"/>
                </a:lnTo>
                <a:lnTo>
                  <a:pt x="810" y="951"/>
                </a:lnTo>
                <a:close/>
                <a:moveTo>
                  <a:pt x="782" y="984"/>
                </a:moveTo>
                <a:lnTo>
                  <a:pt x="782" y="984"/>
                </a:lnTo>
                <a:lnTo>
                  <a:pt x="779" y="985"/>
                </a:lnTo>
                <a:lnTo>
                  <a:pt x="778" y="986"/>
                </a:lnTo>
                <a:lnTo>
                  <a:pt x="778" y="990"/>
                </a:lnTo>
                <a:lnTo>
                  <a:pt x="780" y="991"/>
                </a:lnTo>
                <a:lnTo>
                  <a:pt x="783" y="991"/>
                </a:lnTo>
                <a:lnTo>
                  <a:pt x="785" y="988"/>
                </a:lnTo>
                <a:lnTo>
                  <a:pt x="785" y="986"/>
                </a:lnTo>
                <a:lnTo>
                  <a:pt x="782" y="984"/>
                </a:lnTo>
                <a:close/>
                <a:moveTo>
                  <a:pt x="806" y="995"/>
                </a:moveTo>
                <a:lnTo>
                  <a:pt x="806" y="995"/>
                </a:lnTo>
                <a:lnTo>
                  <a:pt x="804" y="994"/>
                </a:lnTo>
                <a:lnTo>
                  <a:pt x="800" y="995"/>
                </a:lnTo>
                <a:lnTo>
                  <a:pt x="799" y="997"/>
                </a:lnTo>
                <a:lnTo>
                  <a:pt x="800" y="1000"/>
                </a:lnTo>
                <a:lnTo>
                  <a:pt x="803" y="1001"/>
                </a:lnTo>
                <a:lnTo>
                  <a:pt x="805" y="1000"/>
                </a:lnTo>
                <a:lnTo>
                  <a:pt x="807" y="997"/>
                </a:lnTo>
                <a:lnTo>
                  <a:pt x="806" y="995"/>
                </a:lnTo>
                <a:close/>
                <a:moveTo>
                  <a:pt x="825" y="1003"/>
                </a:moveTo>
                <a:lnTo>
                  <a:pt x="825" y="1003"/>
                </a:lnTo>
                <a:lnTo>
                  <a:pt x="823" y="1002"/>
                </a:lnTo>
                <a:lnTo>
                  <a:pt x="821" y="1002"/>
                </a:lnTo>
                <a:lnTo>
                  <a:pt x="818" y="1004"/>
                </a:lnTo>
                <a:lnTo>
                  <a:pt x="819" y="1008"/>
                </a:lnTo>
                <a:lnTo>
                  <a:pt x="822" y="1009"/>
                </a:lnTo>
                <a:lnTo>
                  <a:pt x="825" y="1008"/>
                </a:lnTo>
                <a:lnTo>
                  <a:pt x="826" y="1005"/>
                </a:lnTo>
                <a:lnTo>
                  <a:pt x="825" y="1003"/>
                </a:lnTo>
                <a:close/>
                <a:moveTo>
                  <a:pt x="849" y="1011"/>
                </a:moveTo>
                <a:lnTo>
                  <a:pt x="849" y="1011"/>
                </a:lnTo>
                <a:lnTo>
                  <a:pt x="845" y="1010"/>
                </a:lnTo>
                <a:lnTo>
                  <a:pt x="843" y="1011"/>
                </a:lnTo>
                <a:lnTo>
                  <a:pt x="842" y="1013"/>
                </a:lnTo>
                <a:lnTo>
                  <a:pt x="843" y="1015"/>
                </a:lnTo>
                <a:lnTo>
                  <a:pt x="845" y="1017"/>
                </a:lnTo>
                <a:lnTo>
                  <a:pt x="848" y="1015"/>
                </a:lnTo>
                <a:lnTo>
                  <a:pt x="849" y="1013"/>
                </a:lnTo>
                <a:lnTo>
                  <a:pt x="849" y="1011"/>
                </a:lnTo>
                <a:close/>
                <a:moveTo>
                  <a:pt x="827" y="1049"/>
                </a:moveTo>
                <a:lnTo>
                  <a:pt x="827" y="1049"/>
                </a:lnTo>
                <a:lnTo>
                  <a:pt x="825" y="1050"/>
                </a:lnTo>
                <a:lnTo>
                  <a:pt x="824" y="1053"/>
                </a:lnTo>
                <a:lnTo>
                  <a:pt x="824" y="1055"/>
                </a:lnTo>
                <a:lnTo>
                  <a:pt x="827" y="1056"/>
                </a:lnTo>
                <a:lnTo>
                  <a:pt x="830" y="1055"/>
                </a:lnTo>
                <a:lnTo>
                  <a:pt x="831" y="1053"/>
                </a:lnTo>
                <a:lnTo>
                  <a:pt x="830" y="1050"/>
                </a:lnTo>
                <a:lnTo>
                  <a:pt x="827" y="1049"/>
                </a:lnTo>
                <a:close/>
                <a:moveTo>
                  <a:pt x="838" y="1029"/>
                </a:moveTo>
                <a:lnTo>
                  <a:pt x="838" y="1029"/>
                </a:lnTo>
                <a:lnTo>
                  <a:pt x="835" y="1030"/>
                </a:lnTo>
                <a:lnTo>
                  <a:pt x="833" y="1032"/>
                </a:lnTo>
                <a:lnTo>
                  <a:pt x="834" y="1035"/>
                </a:lnTo>
                <a:lnTo>
                  <a:pt x="836" y="1036"/>
                </a:lnTo>
                <a:lnTo>
                  <a:pt x="840" y="1035"/>
                </a:lnTo>
                <a:lnTo>
                  <a:pt x="841" y="1032"/>
                </a:lnTo>
                <a:lnTo>
                  <a:pt x="840" y="1030"/>
                </a:lnTo>
                <a:lnTo>
                  <a:pt x="838" y="1029"/>
                </a:lnTo>
                <a:close/>
                <a:moveTo>
                  <a:pt x="816" y="1066"/>
                </a:moveTo>
                <a:lnTo>
                  <a:pt x="816" y="1066"/>
                </a:lnTo>
                <a:lnTo>
                  <a:pt x="814" y="1067"/>
                </a:lnTo>
                <a:lnTo>
                  <a:pt x="813" y="1070"/>
                </a:lnTo>
                <a:lnTo>
                  <a:pt x="814" y="1072"/>
                </a:lnTo>
                <a:lnTo>
                  <a:pt x="816" y="1073"/>
                </a:lnTo>
                <a:lnTo>
                  <a:pt x="818" y="1072"/>
                </a:lnTo>
                <a:lnTo>
                  <a:pt x="819" y="1070"/>
                </a:lnTo>
                <a:lnTo>
                  <a:pt x="818" y="1067"/>
                </a:lnTo>
                <a:lnTo>
                  <a:pt x="816" y="1066"/>
                </a:lnTo>
                <a:close/>
                <a:moveTo>
                  <a:pt x="841" y="1075"/>
                </a:moveTo>
                <a:lnTo>
                  <a:pt x="841" y="1075"/>
                </a:lnTo>
                <a:lnTo>
                  <a:pt x="839" y="1074"/>
                </a:lnTo>
                <a:lnTo>
                  <a:pt x="835" y="1074"/>
                </a:lnTo>
                <a:lnTo>
                  <a:pt x="834" y="1076"/>
                </a:lnTo>
                <a:lnTo>
                  <a:pt x="835" y="1079"/>
                </a:lnTo>
                <a:lnTo>
                  <a:pt x="838" y="1081"/>
                </a:lnTo>
                <a:lnTo>
                  <a:pt x="840" y="1080"/>
                </a:lnTo>
                <a:lnTo>
                  <a:pt x="841" y="1078"/>
                </a:lnTo>
                <a:lnTo>
                  <a:pt x="841" y="1075"/>
                </a:lnTo>
                <a:close/>
                <a:moveTo>
                  <a:pt x="860" y="1082"/>
                </a:moveTo>
                <a:lnTo>
                  <a:pt x="860" y="1082"/>
                </a:lnTo>
                <a:lnTo>
                  <a:pt x="858" y="1081"/>
                </a:lnTo>
                <a:lnTo>
                  <a:pt x="854" y="1082"/>
                </a:lnTo>
                <a:lnTo>
                  <a:pt x="853" y="1084"/>
                </a:lnTo>
                <a:lnTo>
                  <a:pt x="854" y="1087"/>
                </a:lnTo>
                <a:lnTo>
                  <a:pt x="857" y="1088"/>
                </a:lnTo>
                <a:lnTo>
                  <a:pt x="859" y="1087"/>
                </a:lnTo>
                <a:lnTo>
                  <a:pt x="861" y="1084"/>
                </a:lnTo>
                <a:lnTo>
                  <a:pt x="860" y="1082"/>
                </a:lnTo>
                <a:close/>
                <a:moveTo>
                  <a:pt x="884" y="1090"/>
                </a:moveTo>
                <a:lnTo>
                  <a:pt x="884" y="1090"/>
                </a:lnTo>
                <a:lnTo>
                  <a:pt x="880" y="1089"/>
                </a:lnTo>
                <a:lnTo>
                  <a:pt x="878" y="1090"/>
                </a:lnTo>
                <a:lnTo>
                  <a:pt x="877" y="1092"/>
                </a:lnTo>
                <a:lnTo>
                  <a:pt x="878" y="1094"/>
                </a:lnTo>
                <a:lnTo>
                  <a:pt x="880" y="1096"/>
                </a:lnTo>
                <a:lnTo>
                  <a:pt x="883" y="1096"/>
                </a:lnTo>
                <a:lnTo>
                  <a:pt x="884" y="1093"/>
                </a:lnTo>
                <a:lnTo>
                  <a:pt x="884" y="1090"/>
                </a:lnTo>
                <a:close/>
                <a:moveTo>
                  <a:pt x="862" y="1128"/>
                </a:moveTo>
                <a:lnTo>
                  <a:pt x="862" y="1128"/>
                </a:lnTo>
                <a:lnTo>
                  <a:pt x="860" y="1129"/>
                </a:lnTo>
                <a:lnTo>
                  <a:pt x="859" y="1132"/>
                </a:lnTo>
                <a:lnTo>
                  <a:pt x="859" y="1134"/>
                </a:lnTo>
                <a:lnTo>
                  <a:pt x="861" y="1135"/>
                </a:lnTo>
                <a:lnTo>
                  <a:pt x="865" y="1134"/>
                </a:lnTo>
                <a:lnTo>
                  <a:pt x="866" y="1132"/>
                </a:lnTo>
                <a:lnTo>
                  <a:pt x="865" y="1129"/>
                </a:lnTo>
                <a:lnTo>
                  <a:pt x="862" y="1128"/>
                </a:lnTo>
                <a:close/>
                <a:moveTo>
                  <a:pt x="872" y="1108"/>
                </a:moveTo>
                <a:lnTo>
                  <a:pt x="872" y="1108"/>
                </a:lnTo>
                <a:lnTo>
                  <a:pt x="869" y="1109"/>
                </a:lnTo>
                <a:lnTo>
                  <a:pt x="868" y="1111"/>
                </a:lnTo>
                <a:lnTo>
                  <a:pt x="869" y="1114"/>
                </a:lnTo>
                <a:lnTo>
                  <a:pt x="871" y="1115"/>
                </a:lnTo>
                <a:lnTo>
                  <a:pt x="875" y="1114"/>
                </a:lnTo>
                <a:lnTo>
                  <a:pt x="876" y="1111"/>
                </a:lnTo>
                <a:lnTo>
                  <a:pt x="875" y="1109"/>
                </a:lnTo>
                <a:lnTo>
                  <a:pt x="872" y="1108"/>
                </a:lnTo>
                <a:close/>
                <a:moveTo>
                  <a:pt x="851" y="1146"/>
                </a:moveTo>
                <a:lnTo>
                  <a:pt x="851" y="1146"/>
                </a:lnTo>
                <a:lnTo>
                  <a:pt x="849" y="1146"/>
                </a:lnTo>
                <a:lnTo>
                  <a:pt x="848" y="1149"/>
                </a:lnTo>
                <a:lnTo>
                  <a:pt x="849" y="1151"/>
                </a:lnTo>
                <a:lnTo>
                  <a:pt x="851" y="1152"/>
                </a:lnTo>
                <a:lnTo>
                  <a:pt x="853" y="1152"/>
                </a:lnTo>
                <a:lnTo>
                  <a:pt x="854" y="1150"/>
                </a:lnTo>
                <a:lnTo>
                  <a:pt x="853" y="1147"/>
                </a:lnTo>
                <a:lnTo>
                  <a:pt x="851" y="1146"/>
                </a:lnTo>
                <a:close/>
                <a:moveTo>
                  <a:pt x="877" y="1150"/>
                </a:moveTo>
                <a:lnTo>
                  <a:pt x="877" y="1150"/>
                </a:lnTo>
                <a:lnTo>
                  <a:pt x="875" y="1149"/>
                </a:lnTo>
                <a:lnTo>
                  <a:pt x="872" y="1150"/>
                </a:lnTo>
                <a:lnTo>
                  <a:pt x="871" y="1152"/>
                </a:lnTo>
                <a:lnTo>
                  <a:pt x="872" y="1154"/>
                </a:lnTo>
                <a:lnTo>
                  <a:pt x="875" y="1155"/>
                </a:lnTo>
                <a:lnTo>
                  <a:pt x="877" y="1154"/>
                </a:lnTo>
                <a:lnTo>
                  <a:pt x="878" y="1152"/>
                </a:lnTo>
                <a:lnTo>
                  <a:pt x="877" y="1150"/>
                </a:lnTo>
                <a:close/>
                <a:moveTo>
                  <a:pt x="896" y="1158"/>
                </a:moveTo>
                <a:lnTo>
                  <a:pt x="896" y="1158"/>
                </a:lnTo>
                <a:lnTo>
                  <a:pt x="894" y="1156"/>
                </a:lnTo>
                <a:lnTo>
                  <a:pt x="892" y="1156"/>
                </a:lnTo>
                <a:lnTo>
                  <a:pt x="891" y="1159"/>
                </a:lnTo>
                <a:lnTo>
                  <a:pt x="892" y="1162"/>
                </a:lnTo>
                <a:lnTo>
                  <a:pt x="894" y="1163"/>
                </a:lnTo>
                <a:lnTo>
                  <a:pt x="896" y="1162"/>
                </a:lnTo>
                <a:lnTo>
                  <a:pt x="897" y="1160"/>
                </a:lnTo>
                <a:lnTo>
                  <a:pt x="896" y="1158"/>
                </a:lnTo>
                <a:close/>
                <a:moveTo>
                  <a:pt x="920" y="1166"/>
                </a:moveTo>
                <a:lnTo>
                  <a:pt x="920" y="1166"/>
                </a:lnTo>
                <a:lnTo>
                  <a:pt x="918" y="1164"/>
                </a:lnTo>
                <a:lnTo>
                  <a:pt x="915" y="1166"/>
                </a:lnTo>
                <a:lnTo>
                  <a:pt x="914" y="1168"/>
                </a:lnTo>
                <a:lnTo>
                  <a:pt x="914" y="1170"/>
                </a:lnTo>
                <a:lnTo>
                  <a:pt x="916" y="1171"/>
                </a:lnTo>
                <a:lnTo>
                  <a:pt x="920" y="1170"/>
                </a:lnTo>
                <a:lnTo>
                  <a:pt x="921" y="1168"/>
                </a:lnTo>
                <a:lnTo>
                  <a:pt x="920" y="1166"/>
                </a:lnTo>
                <a:close/>
                <a:moveTo>
                  <a:pt x="898" y="1204"/>
                </a:moveTo>
                <a:lnTo>
                  <a:pt x="898" y="1204"/>
                </a:lnTo>
                <a:lnTo>
                  <a:pt x="896" y="1205"/>
                </a:lnTo>
                <a:lnTo>
                  <a:pt x="895" y="1207"/>
                </a:lnTo>
                <a:lnTo>
                  <a:pt x="896" y="1210"/>
                </a:lnTo>
                <a:lnTo>
                  <a:pt x="898" y="1211"/>
                </a:lnTo>
                <a:lnTo>
                  <a:pt x="901" y="1210"/>
                </a:lnTo>
                <a:lnTo>
                  <a:pt x="902" y="1207"/>
                </a:lnTo>
                <a:lnTo>
                  <a:pt x="902" y="1205"/>
                </a:lnTo>
                <a:lnTo>
                  <a:pt x="898" y="1204"/>
                </a:lnTo>
                <a:close/>
                <a:moveTo>
                  <a:pt x="909" y="1184"/>
                </a:moveTo>
                <a:lnTo>
                  <a:pt x="909" y="1184"/>
                </a:lnTo>
                <a:lnTo>
                  <a:pt x="906" y="1185"/>
                </a:lnTo>
                <a:lnTo>
                  <a:pt x="905" y="1187"/>
                </a:lnTo>
                <a:lnTo>
                  <a:pt x="906" y="1189"/>
                </a:lnTo>
                <a:lnTo>
                  <a:pt x="909" y="1190"/>
                </a:lnTo>
                <a:lnTo>
                  <a:pt x="911" y="1189"/>
                </a:lnTo>
                <a:lnTo>
                  <a:pt x="912" y="1187"/>
                </a:lnTo>
                <a:lnTo>
                  <a:pt x="912" y="1185"/>
                </a:lnTo>
                <a:lnTo>
                  <a:pt x="909" y="1184"/>
                </a:lnTo>
                <a:close/>
                <a:moveTo>
                  <a:pt x="888" y="1221"/>
                </a:moveTo>
                <a:lnTo>
                  <a:pt x="888" y="1221"/>
                </a:lnTo>
                <a:lnTo>
                  <a:pt x="886" y="1222"/>
                </a:lnTo>
                <a:lnTo>
                  <a:pt x="884" y="1224"/>
                </a:lnTo>
                <a:lnTo>
                  <a:pt x="885" y="1226"/>
                </a:lnTo>
                <a:lnTo>
                  <a:pt x="887" y="1228"/>
                </a:lnTo>
                <a:lnTo>
                  <a:pt x="891" y="1226"/>
                </a:lnTo>
                <a:lnTo>
                  <a:pt x="892" y="1224"/>
                </a:lnTo>
                <a:lnTo>
                  <a:pt x="891" y="1222"/>
                </a:lnTo>
                <a:lnTo>
                  <a:pt x="888" y="1221"/>
                </a:lnTo>
                <a:close/>
                <a:moveTo>
                  <a:pt x="913" y="1224"/>
                </a:moveTo>
                <a:lnTo>
                  <a:pt x="913" y="1224"/>
                </a:lnTo>
                <a:lnTo>
                  <a:pt x="911" y="1223"/>
                </a:lnTo>
                <a:lnTo>
                  <a:pt x="909" y="1224"/>
                </a:lnTo>
                <a:lnTo>
                  <a:pt x="907" y="1226"/>
                </a:lnTo>
                <a:lnTo>
                  <a:pt x="909" y="1229"/>
                </a:lnTo>
                <a:lnTo>
                  <a:pt x="912" y="1230"/>
                </a:lnTo>
                <a:lnTo>
                  <a:pt x="914" y="1229"/>
                </a:lnTo>
                <a:lnTo>
                  <a:pt x="914" y="1226"/>
                </a:lnTo>
                <a:lnTo>
                  <a:pt x="913" y="1224"/>
                </a:lnTo>
                <a:close/>
                <a:moveTo>
                  <a:pt x="933" y="1228"/>
                </a:moveTo>
                <a:lnTo>
                  <a:pt x="933" y="1228"/>
                </a:lnTo>
                <a:lnTo>
                  <a:pt x="931" y="1228"/>
                </a:lnTo>
                <a:lnTo>
                  <a:pt x="929" y="1229"/>
                </a:lnTo>
                <a:lnTo>
                  <a:pt x="928" y="1231"/>
                </a:lnTo>
                <a:lnTo>
                  <a:pt x="929" y="1233"/>
                </a:lnTo>
                <a:lnTo>
                  <a:pt x="932" y="1234"/>
                </a:lnTo>
                <a:lnTo>
                  <a:pt x="935" y="1233"/>
                </a:lnTo>
                <a:lnTo>
                  <a:pt x="935" y="1231"/>
                </a:lnTo>
                <a:lnTo>
                  <a:pt x="933" y="1228"/>
                </a:lnTo>
                <a:close/>
                <a:moveTo>
                  <a:pt x="958" y="1232"/>
                </a:moveTo>
                <a:lnTo>
                  <a:pt x="958" y="1232"/>
                </a:lnTo>
                <a:lnTo>
                  <a:pt x="956" y="1232"/>
                </a:lnTo>
                <a:lnTo>
                  <a:pt x="954" y="1233"/>
                </a:lnTo>
                <a:lnTo>
                  <a:pt x="953" y="1235"/>
                </a:lnTo>
                <a:lnTo>
                  <a:pt x="954" y="1238"/>
                </a:lnTo>
                <a:lnTo>
                  <a:pt x="956" y="1239"/>
                </a:lnTo>
                <a:lnTo>
                  <a:pt x="958" y="1238"/>
                </a:lnTo>
                <a:lnTo>
                  <a:pt x="959" y="1234"/>
                </a:lnTo>
                <a:lnTo>
                  <a:pt x="958" y="1232"/>
                </a:lnTo>
                <a:close/>
                <a:moveTo>
                  <a:pt x="944" y="1274"/>
                </a:moveTo>
                <a:lnTo>
                  <a:pt x="944" y="1274"/>
                </a:lnTo>
                <a:lnTo>
                  <a:pt x="941" y="1275"/>
                </a:lnTo>
                <a:lnTo>
                  <a:pt x="941" y="1277"/>
                </a:lnTo>
                <a:lnTo>
                  <a:pt x="942" y="1279"/>
                </a:lnTo>
                <a:lnTo>
                  <a:pt x="945" y="1281"/>
                </a:lnTo>
                <a:lnTo>
                  <a:pt x="947" y="1278"/>
                </a:lnTo>
                <a:lnTo>
                  <a:pt x="948" y="1276"/>
                </a:lnTo>
                <a:lnTo>
                  <a:pt x="947" y="1274"/>
                </a:lnTo>
                <a:lnTo>
                  <a:pt x="944" y="1274"/>
                </a:lnTo>
                <a:close/>
                <a:moveTo>
                  <a:pt x="950" y="1252"/>
                </a:moveTo>
                <a:lnTo>
                  <a:pt x="950" y="1252"/>
                </a:lnTo>
                <a:lnTo>
                  <a:pt x="948" y="1254"/>
                </a:lnTo>
                <a:lnTo>
                  <a:pt x="947" y="1256"/>
                </a:lnTo>
                <a:lnTo>
                  <a:pt x="948" y="1258"/>
                </a:lnTo>
                <a:lnTo>
                  <a:pt x="951" y="1258"/>
                </a:lnTo>
                <a:lnTo>
                  <a:pt x="954" y="1257"/>
                </a:lnTo>
                <a:lnTo>
                  <a:pt x="955" y="1255"/>
                </a:lnTo>
                <a:lnTo>
                  <a:pt x="953" y="1252"/>
                </a:lnTo>
                <a:lnTo>
                  <a:pt x="950" y="1252"/>
                </a:lnTo>
                <a:close/>
                <a:moveTo>
                  <a:pt x="937" y="1292"/>
                </a:moveTo>
                <a:lnTo>
                  <a:pt x="937" y="1292"/>
                </a:lnTo>
                <a:lnTo>
                  <a:pt x="933" y="1293"/>
                </a:lnTo>
                <a:lnTo>
                  <a:pt x="933" y="1295"/>
                </a:lnTo>
                <a:lnTo>
                  <a:pt x="935" y="1297"/>
                </a:lnTo>
                <a:lnTo>
                  <a:pt x="937" y="1299"/>
                </a:lnTo>
                <a:lnTo>
                  <a:pt x="939" y="1297"/>
                </a:lnTo>
                <a:lnTo>
                  <a:pt x="940" y="1295"/>
                </a:lnTo>
                <a:lnTo>
                  <a:pt x="939" y="1293"/>
                </a:lnTo>
                <a:lnTo>
                  <a:pt x="937" y="1292"/>
                </a:lnTo>
                <a:close/>
                <a:moveTo>
                  <a:pt x="962" y="1296"/>
                </a:moveTo>
                <a:lnTo>
                  <a:pt x="962" y="1296"/>
                </a:lnTo>
                <a:lnTo>
                  <a:pt x="959" y="1296"/>
                </a:lnTo>
                <a:lnTo>
                  <a:pt x="957" y="1297"/>
                </a:lnTo>
                <a:lnTo>
                  <a:pt x="956" y="1300"/>
                </a:lnTo>
                <a:lnTo>
                  <a:pt x="957" y="1302"/>
                </a:lnTo>
                <a:lnTo>
                  <a:pt x="959" y="1302"/>
                </a:lnTo>
                <a:lnTo>
                  <a:pt x="962" y="1301"/>
                </a:lnTo>
                <a:lnTo>
                  <a:pt x="963" y="1299"/>
                </a:lnTo>
                <a:lnTo>
                  <a:pt x="962" y="1296"/>
                </a:lnTo>
                <a:close/>
                <a:moveTo>
                  <a:pt x="982" y="1301"/>
                </a:moveTo>
                <a:lnTo>
                  <a:pt x="982" y="1301"/>
                </a:lnTo>
                <a:lnTo>
                  <a:pt x="980" y="1301"/>
                </a:lnTo>
                <a:lnTo>
                  <a:pt x="977" y="1302"/>
                </a:lnTo>
                <a:lnTo>
                  <a:pt x="976" y="1304"/>
                </a:lnTo>
                <a:lnTo>
                  <a:pt x="977" y="1307"/>
                </a:lnTo>
                <a:lnTo>
                  <a:pt x="980" y="1307"/>
                </a:lnTo>
                <a:lnTo>
                  <a:pt x="982" y="1305"/>
                </a:lnTo>
                <a:lnTo>
                  <a:pt x="983" y="1303"/>
                </a:lnTo>
                <a:lnTo>
                  <a:pt x="982" y="1301"/>
                </a:lnTo>
                <a:close/>
                <a:moveTo>
                  <a:pt x="1007" y="1305"/>
                </a:moveTo>
                <a:lnTo>
                  <a:pt x="1007" y="1305"/>
                </a:lnTo>
                <a:lnTo>
                  <a:pt x="1003" y="1304"/>
                </a:lnTo>
                <a:lnTo>
                  <a:pt x="1001" y="1305"/>
                </a:lnTo>
                <a:lnTo>
                  <a:pt x="1000" y="1309"/>
                </a:lnTo>
                <a:lnTo>
                  <a:pt x="1002" y="1311"/>
                </a:lnTo>
                <a:lnTo>
                  <a:pt x="1004" y="1311"/>
                </a:lnTo>
                <a:lnTo>
                  <a:pt x="1007" y="1310"/>
                </a:lnTo>
                <a:lnTo>
                  <a:pt x="1008" y="1308"/>
                </a:lnTo>
                <a:lnTo>
                  <a:pt x="1007" y="1305"/>
                </a:lnTo>
                <a:close/>
                <a:moveTo>
                  <a:pt x="759" y="6"/>
                </a:moveTo>
                <a:lnTo>
                  <a:pt x="759" y="6"/>
                </a:lnTo>
                <a:lnTo>
                  <a:pt x="757" y="4"/>
                </a:lnTo>
                <a:lnTo>
                  <a:pt x="755" y="3"/>
                </a:lnTo>
                <a:lnTo>
                  <a:pt x="753" y="4"/>
                </a:lnTo>
                <a:lnTo>
                  <a:pt x="752" y="6"/>
                </a:lnTo>
                <a:lnTo>
                  <a:pt x="753" y="8"/>
                </a:lnTo>
                <a:lnTo>
                  <a:pt x="755" y="9"/>
                </a:lnTo>
                <a:lnTo>
                  <a:pt x="757" y="8"/>
                </a:lnTo>
                <a:lnTo>
                  <a:pt x="759" y="6"/>
                </a:lnTo>
                <a:close/>
                <a:moveTo>
                  <a:pt x="770" y="27"/>
                </a:moveTo>
                <a:lnTo>
                  <a:pt x="770" y="27"/>
                </a:lnTo>
                <a:lnTo>
                  <a:pt x="769" y="25"/>
                </a:lnTo>
                <a:lnTo>
                  <a:pt x="766" y="24"/>
                </a:lnTo>
                <a:lnTo>
                  <a:pt x="763" y="24"/>
                </a:lnTo>
                <a:lnTo>
                  <a:pt x="762" y="26"/>
                </a:lnTo>
                <a:lnTo>
                  <a:pt x="763" y="30"/>
                </a:lnTo>
                <a:lnTo>
                  <a:pt x="765" y="31"/>
                </a:lnTo>
                <a:lnTo>
                  <a:pt x="768" y="30"/>
                </a:lnTo>
                <a:lnTo>
                  <a:pt x="770" y="27"/>
                </a:lnTo>
                <a:close/>
                <a:moveTo>
                  <a:pt x="726" y="41"/>
                </a:moveTo>
                <a:lnTo>
                  <a:pt x="726" y="41"/>
                </a:lnTo>
                <a:lnTo>
                  <a:pt x="724" y="40"/>
                </a:lnTo>
                <a:lnTo>
                  <a:pt x="721" y="41"/>
                </a:lnTo>
                <a:lnTo>
                  <a:pt x="720" y="43"/>
                </a:lnTo>
                <a:lnTo>
                  <a:pt x="720" y="45"/>
                </a:lnTo>
                <a:lnTo>
                  <a:pt x="724" y="47"/>
                </a:lnTo>
                <a:lnTo>
                  <a:pt x="726" y="45"/>
                </a:lnTo>
                <a:lnTo>
                  <a:pt x="727" y="43"/>
                </a:lnTo>
                <a:lnTo>
                  <a:pt x="726" y="41"/>
                </a:lnTo>
                <a:close/>
                <a:moveTo>
                  <a:pt x="748" y="33"/>
                </a:moveTo>
                <a:lnTo>
                  <a:pt x="748" y="33"/>
                </a:lnTo>
                <a:lnTo>
                  <a:pt x="746" y="32"/>
                </a:lnTo>
                <a:lnTo>
                  <a:pt x="743" y="33"/>
                </a:lnTo>
                <a:lnTo>
                  <a:pt x="742" y="35"/>
                </a:lnTo>
                <a:lnTo>
                  <a:pt x="743" y="38"/>
                </a:lnTo>
                <a:lnTo>
                  <a:pt x="745" y="39"/>
                </a:lnTo>
                <a:lnTo>
                  <a:pt x="748" y="38"/>
                </a:lnTo>
                <a:lnTo>
                  <a:pt x="750" y="35"/>
                </a:lnTo>
                <a:lnTo>
                  <a:pt x="748" y="33"/>
                </a:lnTo>
                <a:close/>
                <a:moveTo>
                  <a:pt x="706" y="47"/>
                </a:moveTo>
                <a:lnTo>
                  <a:pt x="706" y="47"/>
                </a:lnTo>
                <a:lnTo>
                  <a:pt x="703" y="45"/>
                </a:lnTo>
                <a:lnTo>
                  <a:pt x="701" y="47"/>
                </a:lnTo>
                <a:lnTo>
                  <a:pt x="700" y="49"/>
                </a:lnTo>
                <a:lnTo>
                  <a:pt x="700" y="51"/>
                </a:lnTo>
                <a:lnTo>
                  <a:pt x="703" y="52"/>
                </a:lnTo>
                <a:lnTo>
                  <a:pt x="706" y="51"/>
                </a:lnTo>
                <a:lnTo>
                  <a:pt x="707" y="49"/>
                </a:lnTo>
                <a:lnTo>
                  <a:pt x="706" y="47"/>
                </a:lnTo>
                <a:close/>
                <a:moveTo>
                  <a:pt x="717" y="68"/>
                </a:moveTo>
                <a:lnTo>
                  <a:pt x="717" y="68"/>
                </a:lnTo>
                <a:lnTo>
                  <a:pt x="716" y="66"/>
                </a:lnTo>
                <a:lnTo>
                  <a:pt x="713" y="65"/>
                </a:lnTo>
                <a:lnTo>
                  <a:pt x="710" y="66"/>
                </a:lnTo>
                <a:lnTo>
                  <a:pt x="709" y="68"/>
                </a:lnTo>
                <a:lnTo>
                  <a:pt x="710" y="70"/>
                </a:lnTo>
                <a:lnTo>
                  <a:pt x="712" y="71"/>
                </a:lnTo>
                <a:lnTo>
                  <a:pt x="716" y="70"/>
                </a:lnTo>
                <a:lnTo>
                  <a:pt x="717" y="68"/>
                </a:lnTo>
                <a:close/>
                <a:moveTo>
                  <a:pt x="725" y="86"/>
                </a:moveTo>
                <a:lnTo>
                  <a:pt x="725" y="86"/>
                </a:lnTo>
                <a:lnTo>
                  <a:pt x="724" y="84"/>
                </a:lnTo>
                <a:lnTo>
                  <a:pt x="721" y="83"/>
                </a:lnTo>
                <a:lnTo>
                  <a:pt x="719" y="84"/>
                </a:lnTo>
                <a:lnTo>
                  <a:pt x="718" y="86"/>
                </a:lnTo>
                <a:lnTo>
                  <a:pt x="718" y="88"/>
                </a:lnTo>
                <a:lnTo>
                  <a:pt x="720" y="89"/>
                </a:lnTo>
                <a:lnTo>
                  <a:pt x="724" y="88"/>
                </a:lnTo>
                <a:lnTo>
                  <a:pt x="725" y="86"/>
                </a:lnTo>
                <a:close/>
                <a:moveTo>
                  <a:pt x="735" y="107"/>
                </a:moveTo>
                <a:lnTo>
                  <a:pt x="735" y="107"/>
                </a:lnTo>
                <a:lnTo>
                  <a:pt x="735" y="105"/>
                </a:lnTo>
                <a:lnTo>
                  <a:pt x="732" y="104"/>
                </a:lnTo>
                <a:lnTo>
                  <a:pt x="729" y="105"/>
                </a:lnTo>
                <a:lnTo>
                  <a:pt x="728" y="107"/>
                </a:lnTo>
                <a:lnTo>
                  <a:pt x="729" y="110"/>
                </a:lnTo>
                <a:lnTo>
                  <a:pt x="732" y="111"/>
                </a:lnTo>
                <a:lnTo>
                  <a:pt x="734" y="110"/>
                </a:lnTo>
                <a:lnTo>
                  <a:pt x="735" y="107"/>
                </a:lnTo>
                <a:close/>
                <a:moveTo>
                  <a:pt x="692" y="121"/>
                </a:moveTo>
                <a:lnTo>
                  <a:pt x="692" y="121"/>
                </a:lnTo>
                <a:lnTo>
                  <a:pt x="690" y="120"/>
                </a:lnTo>
                <a:lnTo>
                  <a:pt x="686" y="121"/>
                </a:lnTo>
                <a:lnTo>
                  <a:pt x="685" y="123"/>
                </a:lnTo>
                <a:lnTo>
                  <a:pt x="686" y="126"/>
                </a:lnTo>
                <a:lnTo>
                  <a:pt x="689" y="127"/>
                </a:lnTo>
                <a:lnTo>
                  <a:pt x="692" y="127"/>
                </a:lnTo>
                <a:lnTo>
                  <a:pt x="693" y="124"/>
                </a:lnTo>
                <a:lnTo>
                  <a:pt x="692" y="121"/>
                </a:lnTo>
                <a:close/>
                <a:moveTo>
                  <a:pt x="715" y="113"/>
                </a:moveTo>
                <a:lnTo>
                  <a:pt x="715" y="113"/>
                </a:lnTo>
                <a:lnTo>
                  <a:pt x="711" y="112"/>
                </a:lnTo>
                <a:lnTo>
                  <a:pt x="709" y="113"/>
                </a:lnTo>
                <a:lnTo>
                  <a:pt x="708" y="115"/>
                </a:lnTo>
                <a:lnTo>
                  <a:pt x="709" y="118"/>
                </a:lnTo>
                <a:lnTo>
                  <a:pt x="711" y="119"/>
                </a:lnTo>
                <a:lnTo>
                  <a:pt x="713" y="118"/>
                </a:lnTo>
                <a:lnTo>
                  <a:pt x="715" y="115"/>
                </a:lnTo>
                <a:lnTo>
                  <a:pt x="715" y="113"/>
                </a:lnTo>
                <a:close/>
                <a:moveTo>
                  <a:pt x="672" y="127"/>
                </a:moveTo>
                <a:lnTo>
                  <a:pt x="672" y="127"/>
                </a:lnTo>
                <a:lnTo>
                  <a:pt x="669" y="126"/>
                </a:lnTo>
                <a:lnTo>
                  <a:pt x="666" y="127"/>
                </a:lnTo>
                <a:lnTo>
                  <a:pt x="665" y="129"/>
                </a:lnTo>
                <a:lnTo>
                  <a:pt x="666" y="131"/>
                </a:lnTo>
                <a:lnTo>
                  <a:pt x="668" y="132"/>
                </a:lnTo>
                <a:lnTo>
                  <a:pt x="671" y="131"/>
                </a:lnTo>
                <a:lnTo>
                  <a:pt x="673" y="129"/>
                </a:lnTo>
                <a:lnTo>
                  <a:pt x="672" y="127"/>
                </a:lnTo>
                <a:close/>
                <a:moveTo>
                  <a:pt x="686" y="147"/>
                </a:moveTo>
                <a:lnTo>
                  <a:pt x="686" y="147"/>
                </a:lnTo>
                <a:lnTo>
                  <a:pt x="686" y="145"/>
                </a:lnTo>
                <a:lnTo>
                  <a:pt x="684" y="144"/>
                </a:lnTo>
                <a:lnTo>
                  <a:pt x="681" y="144"/>
                </a:lnTo>
                <a:lnTo>
                  <a:pt x="680" y="146"/>
                </a:lnTo>
                <a:lnTo>
                  <a:pt x="681" y="149"/>
                </a:lnTo>
                <a:lnTo>
                  <a:pt x="683" y="150"/>
                </a:lnTo>
                <a:lnTo>
                  <a:pt x="685" y="149"/>
                </a:lnTo>
                <a:lnTo>
                  <a:pt x="686" y="147"/>
                </a:lnTo>
                <a:close/>
                <a:moveTo>
                  <a:pt x="695" y="165"/>
                </a:moveTo>
                <a:lnTo>
                  <a:pt x="695" y="165"/>
                </a:lnTo>
                <a:lnTo>
                  <a:pt x="694" y="163"/>
                </a:lnTo>
                <a:lnTo>
                  <a:pt x="692" y="162"/>
                </a:lnTo>
                <a:lnTo>
                  <a:pt x="690" y="162"/>
                </a:lnTo>
                <a:lnTo>
                  <a:pt x="688" y="164"/>
                </a:lnTo>
                <a:lnTo>
                  <a:pt x="689" y="167"/>
                </a:lnTo>
                <a:lnTo>
                  <a:pt x="691" y="168"/>
                </a:lnTo>
                <a:lnTo>
                  <a:pt x="694" y="167"/>
                </a:lnTo>
                <a:lnTo>
                  <a:pt x="695" y="165"/>
                </a:lnTo>
                <a:close/>
                <a:moveTo>
                  <a:pt x="706" y="186"/>
                </a:moveTo>
                <a:lnTo>
                  <a:pt x="706" y="186"/>
                </a:lnTo>
                <a:lnTo>
                  <a:pt x="704" y="183"/>
                </a:lnTo>
                <a:lnTo>
                  <a:pt x="702" y="182"/>
                </a:lnTo>
                <a:lnTo>
                  <a:pt x="700" y="183"/>
                </a:lnTo>
                <a:lnTo>
                  <a:pt x="699" y="185"/>
                </a:lnTo>
                <a:lnTo>
                  <a:pt x="700" y="188"/>
                </a:lnTo>
                <a:lnTo>
                  <a:pt x="702" y="189"/>
                </a:lnTo>
                <a:lnTo>
                  <a:pt x="704" y="189"/>
                </a:lnTo>
                <a:lnTo>
                  <a:pt x="706" y="186"/>
                </a:lnTo>
                <a:close/>
                <a:moveTo>
                  <a:pt x="663" y="200"/>
                </a:moveTo>
                <a:lnTo>
                  <a:pt x="663" y="200"/>
                </a:lnTo>
                <a:lnTo>
                  <a:pt x="659" y="199"/>
                </a:lnTo>
                <a:lnTo>
                  <a:pt x="657" y="200"/>
                </a:lnTo>
                <a:lnTo>
                  <a:pt x="656" y="202"/>
                </a:lnTo>
                <a:lnTo>
                  <a:pt x="657" y="204"/>
                </a:lnTo>
                <a:lnTo>
                  <a:pt x="659" y="206"/>
                </a:lnTo>
                <a:lnTo>
                  <a:pt x="662" y="204"/>
                </a:lnTo>
                <a:lnTo>
                  <a:pt x="663" y="202"/>
                </a:lnTo>
                <a:lnTo>
                  <a:pt x="663" y="200"/>
                </a:lnTo>
                <a:close/>
                <a:moveTo>
                  <a:pt x="684" y="192"/>
                </a:moveTo>
                <a:lnTo>
                  <a:pt x="684" y="192"/>
                </a:lnTo>
                <a:lnTo>
                  <a:pt x="682" y="191"/>
                </a:lnTo>
                <a:lnTo>
                  <a:pt x="680" y="191"/>
                </a:lnTo>
                <a:lnTo>
                  <a:pt x="679" y="194"/>
                </a:lnTo>
                <a:lnTo>
                  <a:pt x="680" y="197"/>
                </a:lnTo>
                <a:lnTo>
                  <a:pt x="682" y="198"/>
                </a:lnTo>
                <a:lnTo>
                  <a:pt x="684" y="197"/>
                </a:lnTo>
                <a:lnTo>
                  <a:pt x="685" y="194"/>
                </a:lnTo>
                <a:lnTo>
                  <a:pt x="684" y="192"/>
                </a:lnTo>
                <a:close/>
                <a:moveTo>
                  <a:pt x="642" y="206"/>
                </a:moveTo>
                <a:lnTo>
                  <a:pt x="642" y="206"/>
                </a:lnTo>
                <a:lnTo>
                  <a:pt x="639" y="204"/>
                </a:lnTo>
                <a:lnTo>
                  <a:pt x="637" y="204"/>
                </a:lnTo>
                <a:lnTo>
                  <a:pt x="636" y="207"/>
                </a:lnTo>
                <a:lnTo>
                  <a:pt x="637" y="209"/>
                </a:lnTo>
                <a:lnTo>
                  <a:pt x="639" y="210"/>
                </a:lnTo>
                <a:lnTo>
                  <a:pt x="641" y="210"/>
                </a:lnTo>
                <a:lnTo>
                  <a:pt x="642" y="208"/>
                </a:lnTo>
                <a:lnTo>
                  <a:pt x="642" y="206"/>
                </a:lnTo>
                <a:close/>
                <a:moveTo>
                  <a:pt x="658" y="224"/>
                </a:moveTo>
                <a:lnTo>
                  <a:pt x="658" y="224"/>
                </a:lnTo>
                <a:lnTo>
                  <a:pt x="657" y="221"/>
                </a:lnTo>
                <a:lnTo>
                  <a:pt x="654" y="220"/>
                </a:lnTo>
                <a:lnTo>
                  <a:pt x="651" y="221"/>
                </a:lnTo>
                <a:lnTo>
                  <a:pt x="650" y="225"/>
                </a:lnTo>
                <a:lnTo>
                  <a:pt x="651" y="227"/>
                </a:lnTo>
                <a:lnTo>
                  <a:pt x="655" y="227"/>
                </a:lnTo>
                <a:lnTo>
                  <a:pt x="657" y="226"/>
                </a:lnTo>
                <a:lnTo>
                  <a:pt x="658" y="224"/>
                </a:lnTo>
                <a:close/>
                <a:moveTo>
                  <a:pt x="669" y="241"/>
                </a:moveTo>
                <a:lnTo>
                  <a:pt x="669" y="241"/>
                </a:lnTo>
                <a:lnTo>
                  <a:pt x="667" y="238"/>
                </a:lnTo>
                <a:lnTo>
                  <a:pt x="665" y="237"/>
                </a:lnTo>
                <a:lnTo>
                  <a:pt x="663" y="238"/>
                </a:lnTo>
                <a:lnTo>
                  <a:pt x="662" y="241"/>
                </a:lnTo>
                <a:lnTo>
                  <a:pt x="663" y="243"/>
                </a:lnTo>
                <a:lnTo>
                  <a:pt x="666" y="244"/>
                </a:lnTo>
                <a:lnTo>
                  <a:pt x="668" y="243"/>
                </a:lnTo>
                <a:lnTo>
                  <a:pt x="669" y="241"/>
                </a:lnTo>
                <a:close/>
                <a:moveTo>
                  <a:pt x="683" y="260"/>
                </a:moveTo>
                <a:lnTo>
                  <a:pt x="683" y="260"/>
                </a:lnTo>
                <a:lnTo>
                  <a:pt x="682" y="257"/>
                </a:lnTo>
                <a:lnTo>
                  <a:pt x="680" y="256"/>
                </a:lnTo>
                <a:lnTo>
                  <a:pt x="677" y="257"/>
                </a:lnTo>
                <a:lnTo>
                  <a:pt x="676" y="260"/>
                </a:lnTo>
                <a:lnTo>
                  <a:pt x="677" y="262"/>
                </a:lnTo>
                <a:lnTo>
                  <a:pt x="680" y="263"/>
                </a:lnTo>
                <a:lnTo>
                  <a:pt x="682" y="262"/>
                </a:lnTo>
                <a:lnTo>
                  <a:pt x="683" y="260"/>
                </a:lnTo>
                <a:close/>
                <a:moveTo>
                  <a:pt x="642" y="280"/>
                </a:moveTo>
                <a:lnTo>
                  <a:pt x="642" y="280"/>
                </a:lnTo>
                <a:lnTo>
                  <a:pt x="640" y="279"/>
                </a:lnTo>
                <a:lnTo>
                  <a:pt x="638" y="280"/>
                </a:lnTo>
                <a:lnTo>
                  <a:pt x="637" y="282"/>
                </a:lnTo>
                <a:lnTo>
                  <a:pt x="638" y="285"/>
                </a:lnTo>
                <a:lnTo>
                  <a:pt x="641" y="286"/>
                </a:lnTo>
                <a:lnTo>
                  <a:pt x="644" y="285"/>
                </a:lnTo>
                <a:lnTo>
                  <a:pt x="644" y="282"/>
                </a:lnTo>
                <a:lnTo>
                  <a:pt x="642" y="280"/>
                </a:lnTo>
                <a:close/>
                <a:moveTo>
                  <a:pt x="663" y="269"/>
                </a:moveTo>
                <a:lnTo>
                  <a:pt x="663" y="269"/>
                </a:lnTo>
                <a:lnTo>
                  <a:pt x="660" y="268"/>
                </a:lnTo>
                <a:lnTo>
                  <a:pt x="658" y="269"/>
                </a:lnTo>
                <a:lnTo>
                  <a:pt x="657" y="271"/>
                </a:lnTo>
                <a:lnTo>
                  <a:pt x="658" y="273"/>
                </a:lnTo>
                <a:lnTo>
                  <a:pt x="662" y="274"/>
                </a:lnTo>
                <a:lnTo>
                  <a:pt x="664" y="273"/>
                </a:lnTo>
                <a:lnTo>
                  <a:pt x="665" y="271"/>
                </a:lnTo>
                <a:lnTo>
                  <a:pt x="663" y="269"/>
                </a:lnTo>
                <a:close/>
                <a:moveTo>
                  <a:pt x="623" y="288"/>
                </a:moveTo>
                <a:lnTo>
                  <a:pt x="623" y="288"/>
                </a:lnTo>
                <a:lnTo>
                  <a:pt x="621" y="287"/>
                </a:lnTo>
                <a:lnTo>
                  <a:pt x="619" y="289"/>
                </a:lnTo>
                <a:lnTo>
                  <a:pt x="618" y="291"/>
                </a:lnTo>
                <a:lnTo>
                  <a:pt x="619" y="294"/>
                </a:lnTo>
                <a:lnTo>
                  <a:pt x="621" y="294"/>
                </a:lnTo>
                <a:lnTo>
                  <a:pt x="624" y="292"/>
                </a:lnTo>
                <a:lnTo>
                  <a:pt x="624" y="290"/>
                </a:lnTo>
                <a:lnTo>
                  <a:pt x="623" y="288"/>
                </a:lnTo>
                <a:close/>
                <a:moveTo>
                  <a:pt x="638" y="308"/>
                </a:moveTo>
                <a:lnTo>
                  <a:pt x="638" y="308"/>
                </a:lnTo>
                <a:lnTo>
                  <a:pt x="637" y="306"/>
                </a:lnTo>
                <a:lnTo>
                  <a:pt x="635" y="305"/>
                </a:lnTo>
                <a:lnTo>
                  <a:pt x="631" y="306"/>
                </a:lnTo>
                <a:lnTo>
                  <a:pt x="631" y="308"/>
                </a:lnTo>
                <a:lnTo>
                  <a:pt x="632" y="310"/>
                </a:lnTo>
                <a:lnTo>
                  <a:pt x="635" y="312"/>
                </a:lnTo>
                <a:lnTo>
                  <a:pt x="637" y="310"/>
                </a:lnTo>
                <a:lnTo>
                  <a:pt x="638" y="308"/>
                </a:lnTo>
                <a:close/>
                <a:moveTo>
                  <a:pt x="649" y="325"/>
                </a:moveTo>
                <a:lnTo>
                  <a:pt x="649" y="325"/>
                </a:lnTo>
                <a:lnTo>
                  <a:pt x="648" y="323"/>
                </a:lnTo>
                <a:lnTo>
                  <a:pt x="645" y="322"/>
                </a:lnTo>
                <a:lnTo>
                  <a:pt x="642" y="323"/>
                </a:lnTo>
                <a:lnTo>
                  <a:pt x="642" y="325"/>
                </a:lnTo>
                <a:lnTo>
                  <a:pt x="644" y="327"/>
                </a:lnTo>
                <a:lnTo>
                  <a:pt x="646" y="329"/>
                </a:lnTo>
                <a:lnTo>
                  <a:pt x="648" y="327"/>
                </a:lnTo>
                <a:lnTo>
                  <a:pt x="649" y="325"/>
                </a:lnTo>
                <a:close/>
                <a:moveTo>
                  <a:pt x="663" y="344"/>
                </a:moveTo>
                <a:lnTo>
                  <a:pt x="663" y="344"/>
                </a:lnTo>
                <a:lnTo>
                  <a:pt x="662" y="342"/>
                </a:lnTo>
                <a:lnTo>
                  <a:pt x="659" y="341"/>
                </a:lnTo>
                <a:lnTo>
                  <a:pt x="657" y="342"/>
                </a:lnTo>
                <a:lnTo>
                  <a:pt x="656" y="344"/>
                </a:lnTo>
                <a:lnTo>
                  <a:pt x="657" y="347"/>
                </a:lnTo>
                <a:lnTo>
                  <a:pt x="659" y="348"/>
                </a:lnTo>
                <a:lnTo>
                  <a:pt x="663" y="347"/>
                </a:lnTo>
                <a:lnTo>
                  <a:pt x="663" y="344"/>
                </a:lnTo>
                <a:close/>
                <a:moveTo>
                  <a:pt x="622" y="365"/>
                </a:moveTo>
                <a:lnTo>
                  <a:pt x="622" y="365"/>
                </a:lnTo>
                <a:lnTo>
                  <a:pt x="620" y="364"/>
                </a:lnTo>
                <a:lnTo>
                  <a:pt x="618" y="365"/>
                </a:lnTo>
                <a:lnTo>
                  <a:pt x="616" y="367"/>
                </a:lnTo>
                <a:lnTo>
                  <a:pt x="619" y="369"/>
                </a:lnTo>
                <a:lnTo>
                  <a:pt x="621" y="370"/>
                </a:lnTo>
                <a:lnTo>
                  <a:pt x="623" y="369"/>
                </a:lnTo>
                <a:lnTo>
                  <a:pt x="624" y="367"/>
                </a:lnTo>
                <a:lnTo>
                  <a:pt x="622" y="365"/>
                </a:lnTo>
                <a:close/>
                <a:moveTo>
                  <a:pt x="644" y="352"/>
                </a:moveTo>
                <a:lnTo>
                  <a:pt x="644" y="352"/>
                </a:lnTo>
                <a:lnTo>
                  <a:pt x="640" y="352"/>
                </a:lnTo>
                <a:lnTo>
                  <a:pt x="638" y="353"/>
                </a:lnTo>
                <a:lnTo>
                  <a:pt x="638" y="356"/>
                </a:lnTo>
                <a:lnTo>
                  <a:pt x="639" y="358"/>
                </a:lnTo>
                <a:lnTo>
                  <a:pt x="641" y="359"/>
                </a:lnTo>
                <a:lnTo>
                  <a:pt x="644" y="358"/>
                </a:lnTo>
                <a:lnTo>
                  <a:pt x="645" y="354"/>
                </a:lnTo>
                <a:lnTo>
                  <a:pt x="644" y="352"/>
                </a:lnTo>
                <a:close/>
                <a:moveTo>
                  <a:pt x="603" y="373"/>
                </a:moveTo>
                <a:lnTo>
                  <a:pt x="603" y="373"/>
                </a:lnTo>
                <a:lnTo>
                  <a:pt x="601" y="371"/>
                </a:lnTo>
                <a:lnTo>
                  <a:pt x="598" y="373"/>
                </a:lnTo>
                <a:lnTo>
                  <a:pt x="597" y="376"/>
                </a:lnTo>
                <a:lnTo>
                  <a:pt x="598" y="377"/>
                </a:lnTo>
                <a:lnTo>
                  <a:pt x="602" y="378"/>
                </a:lnTo>
                <a:lnTo>
                  <a:pt x="604" y="377"/>
                </a:lnTo>
                <a:lnTo>
                  <a:pt x="605" y="375"/>
                </a:lnTo>
                <a:lnTo>
                  <a:pt x="603" y="373"/>
                </a:lnTo>
                <a:close/>
                <a:moveTo>
                  <a:pt x="622" y="389"/>
                </a:moveTo>
                <a:lnTo>
                  <a:pt x="622" y="389"/>
                </a:lnTo>
                <a:lnTo>
                  <a:pt x="621" y="387"/>
                </a:lnTo>
                <a:lnTo>
                  <a:pt x="619" y="387"/>
                </a:lnTo>
                <a:lnTo>
                  <a:pt x="615" y="388"/>
                </a:lnTo>
                <a:lnTo>
                  <a:pt x="615" y="391"/>
                </a:lnTo>
                <a:lnTo>
                  <a:pt x="616" y="393"/>
                </a:lnTo>
                <a:lnTo>
                  <a:pt x="619" y="394"/>
                </a:lnTo>
                <a:lnTo>
                  <a:pt x="621" y="393"/>
                </a:lnTo>
                <a:lnTo>
                  <a:pt x="622" y="389"/>
                </a:lnTo>
                <a:close/>
                <a:moveTo>
                  <a:pt x="633" y="406"/>
                </a:moveTo>
                <a:lnTo>
                  <a:pt x="633" y="406"/>
                </a:lnTo>
                <a:lnTo>
                  <a:pt x="632" y="404"/>
                </a:lnTo>
                <a:lnTo>
                  <a:pt x="629" y="403"/>
                </a:lnTo>
                <a:lnTo>
                  <a:pt x="627" y="404"/>
                </a:lnTo>
                <a:lnTo>
                  <a:pt x="627" y="408"/>
                </a:lnTo>
                <a:lnTo>
                  <a:pt x="628" y="410"/>
                </a:lnTo>
                <a:lnTo>
                  <a:pt x="630" y="410"/>
                </a:lnTo>
                <a:lnTo>
                  <a:pt x="632" y="409"/>
                </a:lnTo>
                <a:lnTo>
                  <a:pt x="633" y="406"/>
                </a:lnTo>
                <a:close/>
                <a:moveTo>
                  <a:pt x="647" y="426"/>
                </a:moveTo>
                <a:lnTo>
                  <a:pt x="647" y="426"/>
                </a:lnTo>
                <a:lnTo>
                  <a:pt x="646" y="423"/>
                </a:lnTo>
                <a:lnTo>
                  <a:pt x="644" y="422"/>
                </a:lnTo>
                <a:lnTo>
                  <a:pt x="641" y="423"/>
                </a:lnTo>
                <a:lnTo>
                  <a:pt x="640" y="427"/>
                </a:lnTo>
                <a:lnTo>
                  <a:pt x="641" y="429"/>
                </a:lnTo>
                <a:lnTo>
                  <a:pt x="644" y="429"/>
                </a:lnTo>
                <a:lnTo>
                  <a:pt x="647" y="428"/>
                </a:lnTo>
                <a:lnTo>
                  <a:pt x="647" y="426"/>
                </a:lnTo>
                <a:close/>
                <a:moveTo>
                  <a:pt x="607" y="446"/>
                </a:moveTo>
                <a:lnTo>
                  <a:pt x="607" y="446"/>
                </a:lnTo>
                <a:lnTo>
                  <a:pt x="604" y="445"/>
                </a:lnTo>
                <a:lnTo>
                  <a:pt x="602" y="446"/>
                </a:lnTo>
                <a:lnTo>
                  <a:pt x="601" y="449"/>
                </a:lnTo>
                <a:lnTo>
                  <a:pt x="603" y="451"/>
                </a:lnTo>
                <a:lnTo>
                  <a:pt x="605" y="451"/>
                </a:lnTo>
                <a:lnTo>
                  <a:pt x="607" y="450"/>
                </a:lnTo>
                <a:lnTo>
                  <a:pt x="609" y="448"/>
                </a:lnTo>
                <a:lnTo>
                  <a:pt x="607" y="446"/>
                </a:lnTo>
                <a:close/>
                <a:moveTo>
                  <a:pt x="628" y="435"/>
                </a:moveTo>
                <a:lnTo>
                  <a:pt x="628" y="435"/>
                </a:lnTo>
                <a:lnTo>
                  <a:pt x="624" y="433"/>
                </a:lnTo>
                <a:lnTo>
                  <a:pt x="622" y="435"/>
                </a:lnTo>
                <a:lnTo>
                  <a:pt x="622" y="438"/>
                </a:lnTo>
                <a:lnTo>
                  <a:pt x="623" y="440"/>
                </a:lnTo>
                <a:lnTo>
                  <a:pt x="625" y="440"/>
                </a:lnTo>
                <a:lnTo>
                  <a:pt x="628" y="439"/>
                </a:lnTo>
                <a:lnTo>
                  <a:pt x="629" y="437"/>
                </a:lnTo>
                <a:lnTo>
                  <a:pt x="628" y="435"/>
                </a:lnTo>
                <a:close/>
                <a:moveTo>
                  <a:pt x="587" y="454"/>
                </a:moveTo>
                <a:lnTo>
                  <a:pt x="587" y="454"/>
                </a:lnTo>
                <a:lnTo>
                  <a:pt x="585" y="454"/>
                </a:lnTo>
                <a:lnTo>
                  <a:pt x="583" y="455"/>
                </a:lnTo>
                <a:lnTo>
                  <a:pt x="582" y="457"/>
                </a:lnTo>
                <a:lnTo>
                  <a:pt x="583" y="459"/>
                </a:lnTo>
                <a:lnTo>
                  <a:pt x="586" y="461"/>
                </a:lnTo>
                <a:lnTo>
                  <a:pt x="588" y="458"/>
                </a:lnTo>
                <a:lnTo>
                  <a:pt x="589" y="456"/>
                </a:lnTo>
                <a:lnTo>
                  <a:pt x="587" y="454"/>
                </a:lnTo>
                <a:close/>
                <a:moveTo>
                  <a:pt x="610" y="467"/>
                </a:moveTo>
                <a:lnTo>
                  <a:pt x="610" y="467"/>
                </a:lnTo>
                <a:lnTo>
                  <a:pt x="607" y="466"/>
                </a:lnTo>
                <a:lnTo>
                  <a:pt x="605" y="466"/>
                </a:lnTo>
                <a:lnTo>
                  <a:pt x="603" y="467"/>
                </a:lnTo>
                <a:lnTo>
                  <a:pt x="603" y="470"/>
                </a:lnTo>
                <a:lnTo>
                  <a:pt x="604" y="472"/>
                </a:lnTo>
                <a:lnTo>
                  <a:pt x="607" y="472"/>
                </a:lnTo>
                <a:lnTo>
                  <a:pt x="609" y="471"/>
                </a:lnTo>
                <a:lnTo>
                  <a:pt x="610" y="467"/>
                </a:lnTo>
                <a:close/>
                <a:moveTo>
                  <a:pt x="624" y="482"/>
                </a:moveTo>
                <a:lnTo>
                  <a:pt x="624" y="482"/>
                </a:lnTo>
                <a:lnTo>
                  <a:pt x="622" y="480"/>
                </a:lnTo>
                <a:lnTo>
                  <a:pt x="620" y="480"/>
                </a:lnTo>
                <a:lnTo>
                  <a:pt x="618" y="481"/>
                </a:lnTo>
                <a:lnTo>
                  <a:pt x="618" y="483"/>
                </a:lnTo>
                <a:lnTo>
                  <a:pt x="619" y="485"/>
                </a:lnTo>
                <a:lnTo>
                  <a:pt x="622" y="485"/>
                </a:lnTo>
                <a:lnTo>
                  <a:pt x="624" y="484"/>
                </a:lnTo>
                <a:lnTo>
                  <a:pt x="624" y="482"/>
                </a:lnTo>
                <a:close/>
                <a:moveTo>
                  <a:pt x="642" y="498"/>
                </a:moveTo>
                <a:lnTo>
                  <a:pt x="642" y="498"/>
                </a:lnTo>
                <a:lnTo>
                  <a:pt x="641" y="495"/>
                </a:lnTo>
                <a:lnTo>
                  <a:pt x="638" y="495"/>
                </a:lnTo>
                <a:lnTo>
                  <a:pt x="636" y="497"/>
                </a:lnTo>
                <a:lnTo>
                  <a:pt x="636" y="499"/>
                </a:lnTo>
                <a:lnTo>
                  <a:pt x="638" y="501"/>
                </a:lnTo>
                <a:lnTo>
                  <a:pt x="640" y="501"/>
                </a:lnTo>
                <a:lnTo>
                  <a:pt x="642" y="500"/>
                </a:lnTo>
                <a:lnTo>
                  <a:pt x="642" y="498"/>
                </a:lnTo>
                <a:close/>
                <a:moveTo>
                  <a:pt x="607" y="526"/>
                </a:moveTo>
                <a:lnTo>
                  <a:pt x="607" y="526"/>
                </a:lnTo>
                <a:lnTo>
                  <a:pt x="605" y="525"/>
                </a:lnTo>
                <a:lnTo>
                  <a:pt x="603" y="527"/>
                </a:lnTo>
                <a:lnTo>
                  <a:pt x="603" y="529"/>
                </a:lnTo>
                <a:lnTo>
                  <a:pt x="605" y="532"/>
                </a:lnTo>
                <a:lnTo>
                  <a:pt x="607" y="532"/>
                </a:lnTo>
                <a:lnTo>
                  <a:pt x="610" y="529"/>
                </a:lnTo>
                <a:lnTo>
                  <a:pt x="610" y="527"/>
                </a:lnTo>
                <a:lnTo>
                  <a:pt x="607" y="526"/>
                </a:lnTo>
                <a:close/>
                <a:moveTo>
                  <a:pt x="625" y="510"/>
                </a:moveTo>
                <a:lnTo>
                  <a:pt x="625" y="510"/>
                </a:lnTo>
                <a:lnTo>
                  <a:pt x="622" y="510"/>
                </a:lnTo>
                <a:lnTo>
                  <a:pt x="620" y="511"/>
                </a:lnTo>
                <a:lnTo>
                  <a:pt x="620" y="515"/>
                </a:lnTo>
                <a:lnTo>
                  <a:pt x="622" y="516"/>
                </a:lnTo>
                <a:lnTo>
                  <a:pt x="624" y="516"/>
                </a:lnTo>
                <a:lnTo>
                  <a:pt x="627" y="515"/>
                </a:lnTo>
                <a:lnTo>
                  <a:pt x="627" y="512"/>
                </a:lnTo>
                <a:lnTo>
                  <a:pt x="625" y="510"/>
                </a:lnTo>
                <a:close/>
                <a:moveTo>
                  <a:pt x="591" y="537"/>
                </a:moveTo>
                <a:lnTo>
                  <a:pt x="591" y="537"/>
                </a:lnTo>
                <a:lnTo>
                  <a:pt x="588" y="537"/>
                </a:lnTo>
                <a:lnTo>
                  <a:pt x="586" y="539"/>
                </a:lnTo>
                <a:lnTo>
                  <a:pt x="586" y="542"/>
                </a:lnTo>
                <a:lnTo>
                  <a:pt x="588" y="544"/>
                </a:lnTo>
                <a:lnTo>
                  <a:pt x="591" y="544"/>
                </a:lnTo>
                <a:lnTo>
                  <a:pt x="593" y="542"/>
                </a:lnTo>
                <a:lnTo>
                  <a:pt x="593" y="539"/>
                </a:lnTo>
                <a:lnTo>
                  <a:pt x="591" y="537"/>
                </a:lnTo>
                <a:close/>
                <a:moveTo>
                  <a:pt x="610" y="554"/>
                </a:moveTo>
                <a:lnTo>
                  <a:pt x="610" y="554"/>
                </a:lnTo>
                <a:lnTo>
                  <a:pt x="609" y="552"/>
                </a:lnTo>
                <a:lnTo>
                  <a:pt x="605" y="552"/>
                </a:lnTo>
                <a:lnTo>
                  <a:pt x="603" y="553"/>
                </a:lnTo>
                <a:lnTo>
                  <a:pt x="603" y="556"/>
                </a:lnTo>
                <a:lnTo>
                  <a:pt x="605" y="558"/>
                </a:lnTo>
                <a:lnTo>
                  <a:pt x="607" y="559"/>
                </a:lnTo>
                <a:lnTo>
                  <a:pt x="610" y="556"/>
                </a:lnTo>
                <a:lnTo>
                  <a:pt x="610" y="554"/>
                </a:lnTo>
                <a:close/>
                <a:moveTo>
                  <a:pt x="624" y="568"/>
                </a:moveTo>
                <a:lnTo>
                  <a:pt x="624" y="568"/>
                </a:lnTo>
                <a:lnTo>
                  <a:pt x="623" y="565"/>
                </a:lnTo>
                <a:lnTo>
                  <a:pt x="620" y="565"/>
                </a:lnTo>
                <a:lnTo>
                  <a:pt x="618" y="568"/>
                </a:lnTo>
                <a:lnTo>
                  <a:pt x="618" y="570"/>
                </a:lnTo>
                <a:lnTo>
                  <a:pt x="620" y="572"/>
                </a:lnTo>
                <a:lnTo>
                  <a:pt x="622" y="572"/>
                </a:lnTo>
                <a:lnTo>
                  <a:pt x="624" y="570"/>
                </a:lnTo>
                <a:lnTo>
                  <a:pt x="624" y="568"/>
                </a:lnTo>
                <a:close/>
                <a:moveTo>
                  <a:pt x="642" y="583"/>
                </a:moveTo>
                <a:lnTo>
                  <a:pt x="642" y="583"/>
                </a:lnTo>
                <a:lnTo>
                  <a:pt x="641" y="581"/>
                </a:lnTo>
                <a:lnTo>
                  <a:pt x="638" y="581"/>
                </a:lnTo>
                <a:lnTo>
                  <a:pt x="637" y="583"/>
                </a:lnTo>
                <a:lnTo>
                  <a:pt x="636" y="586"/>
                </a:lnTo>
                <a:lnTo>
                  <a:pt x="638" y="588"/>
                </a:lnTo>
                <a:lnTo>
                  <a:pt x="640" y="588"/>
                </a:lnTo>
                <a:lnTo>
                  <a:pt x="642" y="586"/>
                </a:lnTo>
                <a:lnTo>
                  <a:pt x="642" y="583"/>
                </a:lnTo>
                <a:close/>
                <a:moveTo>
                  <a:pt x="609" y="612"/>
                </a:moveTo>
                <a:lnTo>
                  <a:pt x="609" y="612"/>
                </a:lnTo>
                <a:lnTo>
                  <a:pt x="605" y="612"/>
                </a:lnTo>
                <a:lnTo>
                  <a:pt x="603" y="613"/>
                </a:lnTo>
                <a:lnTo>
                  <a:pt x="603" y="616"/>
                </a:lnTo>
                <a:lnTo>
                  <a:pt x="605" y="617"/>
                </a:lnTo>
                <a:lnTo>
                  <a:pt x="607" y="617"/>
                </a:lnTo>
                <a:lnTo>
                  <a:pt x="610" y="616"/>
                </a:lnTo>
                <a:lnTo>
                  <a:pt x="610" y="614"/>
                </a:lnTo>
                <a:lnTo>
                  <a:pt x="609" y="612"/>
                </a:lnTo>
                <a:close/>
                <a:moveTo>
                  <a:pt x="625" y="596"/>
                </a:moveTo>
                <a:lnTo>
                  <a:pt x="625" y="596"/>
                </a:lnTo>
                <a:lnTo>
                  <a:pt x="623" y="596"/>
                </a:lnTo>
                <a:lnTo>
                  <a:pt x="621" y="598"/>
                </a:lnTo>
                <a:lnTo>
                  <a:pt x="621" y="600"/>
                </a:lnTo>
                <a:lnTo>
                  <a:pt x="622" y="603"/>
                </a:lnTo>
                <a:lnTo>
                  <a:pt x="625" y="603"/>
                </a:lnTo>
                <a:lnTo>
                  <a:pt x="627" y="600"/>
                </a:lnTo>
                <a:lnTo>
                  <a:pt x="628" y="598"/>
                </a:lnTo>
                <a:lnTo>
                  <a:pt x="625" y="596"/>
                </a:lnTo>
                <a:close/>
                <a:moveTo>
                  <a:pt x="592" y="624"/>
                </a:moveTo>
                <a:lnTo>
                  <a:pt x="592" y="624"/>
                </a:lnTo>
                <a:lnTo>
                  <a:pt x="588" y="624"/>
                </a:lnTo>
                <a:lnTo>
                  <a:pt x="586" y="625"/>
                </a:lnTo>
                <a:lnTo>
                  <a:pt x="586" y="627"/>
                </a:lnTo>
                <a:lnTo>
                  <a:pt x="588" y="630"/>
                </a:lnTo>
                <a:lnTo>
                  <a:pt x="591" y="630"/>
                </a:lnTo>
                <a:lnTo>
                  <a:pt x="593" y="629"/>
                </a:lnTo>
                <a:lnTo>
                  <a:pt x="593" y="625"/>
                </a:lnTo>
                <a:lnTo>
                  <a:pt x="592" y="624"/>
                </a:lnTo>
                <a:close/>
                <a:moveTo>
                  <a:pt x="614" y="636"/>
                </a:moveTo>
                <a:lnTo>
                  <a:pt x="614" y="636"/>
                </a:lnTo>
                <a:lnTo>
                  <a:pt x="612" y="635"/>
                </a:lnTo>
                <a:lnTo>
                  <a:pt x="610" y="634"/>
                </a:lnTo>
                <a:lnTo>
                  <a:pt x="607" y="636"/>
                </a:lnTo>
                <a:lnTo>
                  <a:pt x="607" y="639"/>
                </a:lnTo>
                <a:lnTo>
                  <a:pt x="609" y="641"/>
                </a:lnTo>
                <a:lnTo>
                  <a:pt x="611" y="641"/>
                </a:lnTo>
                <a:lnTo>
                  <a:pt x="613" y="640"/>
                </a:lnTo>
                <a:lnTo>
                  <a:pt x="614" y="636"/>
                </a:lnTo>
                <a:close/>
                <a:moveTo>
                  <a:pt x="629" y="650"/>
                </a:moveTo>
                <a:lnTo>
                  <a:pt x="629" y="650"/>
                </a:lnTo>
                <a:lnTo>
                  <a:pt x="627" y="649"/>
                </a:lnTo>
                <a:lnTo>
                  <a:pt x="624" y="649"/>
                </a:lnTo>
                <a:lnTo>
                  <a:pt x="622" y="650"/>
                </a:lnTo>
                <a:lnTo>
                  <a:pt x="622" y="652"/>
                </a:lnTo>
                <a:lnTo>
                  <a:pt x="623" y="655"/>
                </a:lnTo>
                <a:lnTo>
                  <a:pt x="627" y="655"/>
                </a:lnTo>
                <a:lnTo>
                  <a:pt x="628" y="653"/>
                </a:lnTo>
                <a:lnTo>
                  <a:pt x="629" y="650"/>
                </a:lnTo>
                <a:close/>
                <a:moveTo>
                  <a:pt x="647" y="666"/>
                </a:moveTo>
                <a:lnTo>
                  <a:pt x="647" y="666"/>
                </a:lnTo>
                <a:lnTo>
                  <a:pt x="645" y="665"/>
                </a:lnTo>
                <a:lnTo>
                  <a:pt x="642" y="665"/>
                </a:lnTo>
                <a:lnTo>
                  <a:pt x="640" y="666"/>
                </a:lnTo>
                <a:lnTo>
                  <a:pt x="640" y="668"/>
                </a:lnTo>
                <a:lnTo>
                  <a:pt x="641" y="670"/>
                </a:lnTo>
                <a:lnTo>
                  <a:pt x="645" y="670"/>
                </a:lnTo>
                <a:lnTo>
                  <a:pt x="647" y="669"/>
                </a:lnTo>
                <a:lnTo>
                  <a:pt x="647" y="666"/>
                </a:lnTo>
                <a:close/>
                <a:moveTo>
                  <a:pt x="612" y="694"/>
                </a:moveTo>
                <a:lnTo>
                  <a:pt x="612" y="694"/>
                </a:lnTo>
                <a:lnTo>
                  <a:pt x="610" y="694"/>
                </a:lnTo>
                <a:lnTo>
                  <a:pt x="607" y="696"/>
                </a:lnTo>
                <a:lnTo>
                  <a:pt x="607" y="699"/>
                </a:lnTo>
                <a:lnTo>
                  <a:pt x="609" y="701"/>
                </a:lnTo>
                <a:lnTo>
                  <a:pt x="612" y="701"/>
                </a:lnTo>
                <a:lnTo>
                  <a:pt x="614" y="699"/>
                </a:lnTo>
                <a:lnTo>
                  <a:pt x="614" y="696"/>
                </a:lnTo>
                <a:lnTo>
                  <a:pt x="612" y="694"/>
                </a:lnTo>
                <a:close/>
                <a:moveTo>
                  <a:pt x="630" y="679"/>
                </a:moveTo>
                <a:lnTo>
                  <a:pt x="630" y="679"/>
                </a:lnTo>
                <a:lnTo>
                  <a:pt x="627" y="679"/>
                </a:lnTo>
                <a:lnTo>
                  <a:pt x="624" y="680"/>
                </a:lnTo>
                <a:lnTo>
                  <a:pt x="624" y="683"/>
                </a:lnTo>
                <a:lnTo>
                  <a:pt x="627" y="685"/>
                </a:lnTo>
                <a:lnTo>
                  <a:pt x="629" y="685"/>
                </a:lnTo>
                <a:lnTo>
                  <a:pt x="631" y="684"/>
                </a:lnTo>
                <a:lnTo>
                  <a:pt x="631" y="680"/>
                </a:lnTo>
                <a:lnTo>
                  <a:pt x="630" y="679"/>
                </a:lnTo>
                <a:close/>
                <a:moveTo>
                  <a:pt x="595" y="706"/>
                </a:moveTo>
                <a:lnTo>
                  <a:pt x="595" y="706"/>
                </a:lnTo>
                <a:lnTo>
                  <a:pt x="593" y="706"/>
                </a:lnTo>
                <a:lnTo>
                  <a:pt x="591" y="708"/>
                </a:lnTo>
                <a:lnTo>
                  <a:pt x="591" y="711"/>
                </a:lnTo>
                <a:lnTo>
                  <a:pt x="592" y="712"/>
                </a:lnTo>
                <a:lnTo>
                  <a:pt x="595" y="713"/>
                </a:lnTo>
                <a:lnTo>
                  <a:pt x="597" y="711"/>
                </a:lnTo>
                <a:lnTo>
                  <a:pt x="597" y="709"/>
                </a:lnTo>
                <a:lnTo>
                  <a:pt x="595" y="706"/>
                </a:lnTo>
                <a:close/>
                <a:moveTo>
                  <a:pt x="618" y="718"/>
                </a:moveTo>
                <a:lnTo>
                  <a:pt x="618" y="718"/>
                </a:lnTo>
                <a:lnTo>
                  <a:pt x="615" y="717"/>
                </a:lnTo>
                <a:lnTo>
                  <a:pt x="613" y="717"/>
                </a:lnTo>
                <a:lnTo>
                  <a:pt x="611" y="719"/>
                </a:lnTo>
                <a:lnTo>
                  <a:pt x="611" y="721"/>
                </a:lnTo>
                <a:lnTo>
                  <a:pt x="613" y="723"/>
                </a:lnTo>
                <a:lnTo>
                  <a:pt x="616" y="722"/>
                </a:lnTo>
                <a:lnTo>
                  <a:pt x="618" y="721"/>
                </a:lnTo>
                <a:lnTo>
                  <a:pt x="618" y="718"/>
                </a:lnTo>
                <a:close/>
                <a:moveTo>
                  <a:pt x="635" y="729"/>
                </a:moveTo>
                <a:lnTo>
                  <a:pt x="635" y="729"/>
                </a:lnTo>
                <a:lnTo>
                  <a:pt x="632" y="728"/>
                </a:lnTo>
                <a:lnTo>
                  <a:pt x="630" y="728"/>
                </a:lnTo>
                <a:lnTo>
                  <a:pt x="628" y="730"/>
                </a:lnTo>
                <a:lnTo>
                  <a:pt x="628" y="732"/>
                </a:lnTo>
                <a:lnTo>
                  <a:pt x="630" y="735"/>
                </a:lnTo>
                <a:lnTo>
                  <a:pt x="633" y="733"/>
                </a:lnTo>
                <a:lnTo>
                  <a:pt x="635" y="732"/>
                </a:lnTo>
                <a:lnTo>
                  <a:pt x="635" y="729"/>
                </a:lnTo>
                <a:close/>
                <a:moveTo>
                  <a:pt x="655" y="743"/>
                </a:moveTo>
                <a:lnTo>
                  <a:pt x="655" y="743"/>
                </a:lnTo>
                <a:lnTo>
                  <a:pt x="654" y="740"/>
                </a:lnTo>
                <a:lnTo>
                  <a:pt x="650" y="740"/>
                </a:lnTo>
                <a:lnTo>
                  <a:pt x="649" y="743"/>
                </a:lnTo>
                <a:lnTo>
                  <a:pt x="649" y="745"/>
                </a:lnTo>
                <a:lnTo>
                  <a:pt x="651" y="747"/>
                </a:lnTo>
                <a:lnTo>
                  <a:pt x="654" y="747"/>
                </a:lnTo>
                <a:lnTo>
                  <a:pt x="656" y="745"/>
                </a:lnTo>
                <a:lnTo>
                  <a:pt x="655" y="743"/>
                </a:lnTo>
                <a:close/>
                <a:moveTo>
                  <a:pt x="625" y="775"/>
                </a:moveTo>
                <a:lnTo>
                  <a:pt x="625" y="775"/>
                </a:lnTo>
                <a:lnTo>
                  <a:pt x="623" y="775"/>
                </a:lnTo>
                <a:lnTo>
                  <a:pt x="621" y="777"/>
                </a:lnTo>
                <a:lnTo>
                  <a:pt x="622" y="780"/>
                </a:lnTo>
                <a:lnTo>
                  <a:pt x="623" y="782"/>
                </a:lnTo>
                <a:lnTo>
                  <a:pt x="627" y="781"/>
                </a:lnTo>
                <a:lnTo>
                  <a:pt x="628" y="780"/>
                </a:lnTo>
                <a:lnTo>
                  <a:pt x="628" y="776"/>
                </a:lnTo>
                <a:lnTo>
                  <a:pt x="625" y="775"/>
                </a:lnTo>
                <a:close/>
                <a:moveTo>
                  <a:pt x="640" y="757"/>
                </a:moveTo>
                <a:lnTo>
                  <a:pt x="640" y="757"/>
                </a:lnTo>
                <a:lnTo>
                  <a:pt x="638" y="757"/>
                </a:lnTo>
                <a:lnTo>
                  <a:pt x="636" y="759"/>
                </a:lnTo>
                <a:lnTo>
                  <a:pt x="637" y="762"/>
                </a:lnTo>
                <a:lnTo>
                  <a:pt x="638" y="764"/>
                </a:lnTo>
                <a:lnTo>
                  <a:pt x="641" y="764"/>
                </a:lnTo>
                <a:lnTo>
                  <a:pt x="642" y="762"/>
                </a:lnTo>
                <a:lnTo>
                  <a:pt x="642" y="759"/>
                </a:lnTo>
                <a:lnTo>
                  <a:pt x="640" y="757"/>
                </a:lnTo>
                <a:close/>
                <a:moveTo>
                  <a:pt x="611" y="790"/>
                </a:moveTo>
                <a:lnTo>
                  <a:pt x="611" y="790"/>
                </a:lnTo>
                <a:lnTo>
                  <a:pt x="609" y="790"/>
                </a:lnTo>
                <a:lnTo>
                  <a:pt x="606" y="792"/>
                </a:lnTo>
                <a:lnTo>
                  <a:pt x="607" y="794"/>
                </a:lnTo>
                <a:lnTo>
                  <a:pt x="610" y="796"/>
                </a:lnTo>
                <a:lnTo>
                  <a:pt x="612" y="796"/>
                </a:lnTo>
                <a:lnTo>
                  <a:pt x="613" y="793"/>
                </a:lnTo>
                <a:lnTo>
                  <a:pt x="613" y="791"/>
                </a:lnTo>
                <a:lnTo>
                  <a:pt x="611" y="790"/>
                </a:lnTo>
                <a:close/>
                <a:moveTo>
                  <a:pt x="632" y="803"/>
                </a:moveTo>
                <a:lnTo>
                  <a:pt x="632" y="803"/>
                </a:lnTo>
                <a:lnTo>
                  <a:pt x="631" y="801"/>
                </a:lnTo>
                <a:lnTo>
                  <a:pt x="628" y="801"/>
                </a:lnTo>
                <a:lnTo>
                  <a:pt x="627" y="803"/>
                </a:lnTo>
                <a:lnTo>
                  <a:pt x="627" y="806"/>
                </a:lnTo>
                <a:lnTo>
                  <a:pt x="629" y="808"/>
                </a:lnTo>
                <a:lnTo>
                  <a:pt x="631" y="808"/>
                </a:lnTo>
                <a:lnTo>
                  <a:pt x="633" y="806"/>
                </a:lnTo>
                <a:lnTo>
                  <a:pt x="632" y="803"/>
                </a:lnTo>
                <a:close/>
                <a:moveTo>
                  <a:pt x="649" y="815"/>
                </a:moveTo>
                <a:lnTo>
                  <a:pt x="649" y="815"/>
                </a:lnTo>
                <a:lnTo>
                  <a:pt x="648" y="812"/>
                </a:lnTo>
                <a:lnTo>
                  <a:pt x="645" y="812"/>
                </a:lnTo>
                <a:lnTo>
                  <a:pt x="644" y="815"/>
                </a:lnTo>
                <a:lnTo>
                  <a:pt x="644" y="817"/>
                </a:lnTo>
                <a:lnTo>
                  <a:pt x="646" y="819"/>
                </a:lnTo>
                <a:lnTo>
                  <a:pt x="648" y="819"/>
                </a:lnTo>
                <a:lnTo>
                  <a:pt x="650" y="817"/>
                </a:lnTo>
                <a:lnTo>
                  <a:pt x="649" y="815"/>
                </a:lnTo>
                <a:close/>
                <a:moveTo>
                  <a:pt x="671" y="827"/>
                </a:moveTo>
                <a:lnTo>
                  <a:pt x="671" y="827"/>
                </a:lnTo>
                <a:lnTo>
                  <a:pt x="668" y="826"/>
                </a:lnTo>
                <a:lnTo>
                  <a:pt x="666" y="826"/>
                </a:lnTo>
                <a:lnTo>
                  <a:pt x="664" y="827"/>
                </a:lnTo>
                <a:lnTo>
                  <a:pt x="664" y="831"/>
                </a:lnTo>
                <a:lnTo>
                  <a:pt x="666" y="832"/>
                </a:lnTo>
                <a:lnTo>
                  <a:pt x="668" y="832"/>
                </a:lnTo>
                <a:lnTo>
                  <a:pt x="671" y="829"/>
                </a:lnTo>
                <a:lnTo>
                  <a:pt x="671" y="827"/>
                </a:lnTo>
                <a:close/>
                <a:moveTo>
                  <a:pt x="641" y="860"/>
                </a:moveTo>
                <a:lnTo>
                  <a:pt x="641" y="860"/>
                </a:lnTo>
                <a:lnTo>
                  <a:pt x="638" y="861"/>
                </a:lnTo>
                <a:lnTo>
                  <a:pt x="637" y="862"/>
                </a:lnTo>
                <a:lnTo>
                  <a:pt x="637" y="865"/>
                </a:lnTo>
                <a:lnTo>
                  <a:pt x="639" y="867"/>
                </a:lnTo>
                <a:lnTo>
                  <a:pt x="641" y="867"/>
                </a:lnTo>
                <a:lnTo>
                  <a:pt x="644" y="864"/>
                </a:lnTo>
                <a:lnTo>
                  <a:pt x="644" y="862"/>
                </a:lnTo>
                <a:lnTo>
                  <a:pt x="641" y="860"/>
                </a:lnTo>
                <a:close/>
                <a:moveTo>
                  <a:pt x="656" y="843"/>
                </a:moveTo>
                <a:lnTo>
                  <a:pt x="656" y="843"/>
                </a:lnTo>
                <a:lnTo>
                  <a:pt x="653" y="843"/>
                </a:lnTo>
                <a:lnTo>
                  <a:pt x="651" y="845"/>
                </a:lnTo>
                <a:lnTo>
                  <a:pt x="651" y="847"/>
                </a:lnTo>
                <a:lnTo>
                  <a:pt x="654" y="849"/>
                </a:lnTo>
                <a:lnTo>
                  <a:pt x="656" y="849"/>
                </a:lnTo>
                <a:lnTo>
                  <a:pt x="658" y="846"/>
                </a:lnTo>
                <a:lnTo>
                  <a:pt x="658" y="844"/>
                </a:lnTo>
                <a:lnTo>
                  <a:pt x="656" y="843"/>
                </a:lnTo>
                <a:close/>
                <a:moveTo>
                  <a:pt x="627" y="874"/>
                </a:moveTo>
                <a:lnTo>
                  <a:pt x="627" y="874"/>
                </a:lnTo>
                <a:lnTo>
                  <a:pt x="623" y="874"/>
                </a:lnTo>
                <a:lnTo>
                  <a:pt x="622" y="877"/>
                </a:lnTo>
                <a:lnTo>
                  <a:pt x="622" y="879"/>
                </a:lnTo>
                <a:lnTo>
                  <a:pt x="624" y="881"/>
                </a:lnTo>
                <a:lnTo>
                  <a:pt x="627" y="881"/>
                </a:lnTo>
                <a:lnTo>
                  <a:pt x="629" y="879"/>
                </a:lnTo>
                <a:lnTo>
                  <a:pt x="629" y="877"/>
                </a:lnTo>
                <a:lnTo>
                  <a:pt x="627" y="874"/>
                </a:lnTo>
                <a:close/>
                <a:moveTo>
                  <a:pt x="650" y="885"/>
                </a:moveTo>
                <a:lnTo>
                  <a:pt x="650" y="885"/>
                </a:lnTo>
                <a:lnTo>
                  <a:pt x="649" y="882"/>
                </a:lnTo>
                <a:lnTo>
                  <a:pt x="646" y="882"/>
                </a:lnTo>
                <a:lnTo>
                  <a:pt x="645" y="885"/>
                </a:lnTo>
                <a:lnTo>
                  <a:pt x="645" y="887"/>
                </a:lnTo>
                <a:lnTo>
                  <a:pt x="647" y="889"/>
                </a:lnTo>
                <a:lnTo>
                  <a:pt x="649" y="889"/>
                </a:lnTo>
                <a:lnTo>
                  <a:pt x="651" y="887"/>
                </a:lnTo>
                <a:lnTo>
                  <a:pt x="650" y="885"/>
                </a:lnTo>
                <a:close/>
                <a:moveTo>
                  <a:pt x="668" y="896"/>
                </a:moveTo>
                <a:lnTo>
                  <a:pt x="668" y="896"/>
                </a:lnTo>
                <a:lnTo>
                  <a:pt x="666" y="894"/>
                </a:lnTo>
                <a:lnTo>
                  <a:pt x="663" y="894"/>
                </a:lnTo>
                <a:lnTo>
                  <a:pt x="662" y="896"/>
                </a:lnTo>
                <a:lnTo>
                  <a:pt x="662" y="898"/>
                </a:lnTo>
                <a:lnTo>
                  <a:pt x="664" y="900"/>
                </a:lnTo>
                <a:lnTo>
                  <a:pt x="666" y="900"/>
                </a:lnTo>
                <a:lnTo>
                  <a:pt x="668" y="898"/>
                </a:lnTo>
                <a:lnTo>
                  <a:pt x="668" y="896"/>
                </a:lnTo>
                <a:close/>
                <a:moveTo>
                  <a:pt x="689" y="908"/>
                </a:moveTo>
                <a:lnTo>
                  <a:pt x="689" y="908"/>
                </a:lnTo>
                <a:lnTo>
                  <a:pt x="686" y="906"/>
                </a:lnTo>
                <a:lnTo>
                  <a:pt x="684" y="907"/>
                </a:lnTo>
                <a:lnTo>
                  <a:pt x="682" y="908"/>
                </a:lnTo>
                <a:lnTo>
                  <a:pt x="682" y="912"/>
                </a:lnTo>
                <a:lnTo>
                  <a:pt x="684" y="913"/>
                </a:lnTo>
                <a:lnTo>
                  <a:pt x="688" y="913"/>
                </a:lnTo>
                <a:lnTo>
                  <a:pt x="689" y="911"/>
                </a:lnTo>
                <a:lnTo>
                  <a:pt x="689" y="908"/>
                </a:lnTo>
                <a:close/>
                <a:moveTo>
                  <a:pt x="659" y="941"/>
                </a:moveTo>
                <a:lnTo>
                  <a:pt x="659" y="941"/>
                </a:lnTo>
                <a:lnTo>
                  <a:pt x="656" y="941"/>
                </a:lnTo>
                <a:lnTo>
                  <a:pt x="655" y="943"/>
                </a:lnTo>
                <a:lnTo>
                  <a:pt x="655" y="946"/>
                </a:lnTo>
                <a:lnTo>
                  <a:pt x="657" y="948"/>
                </a:lnTo>
                <a:lnTo>
                  <a:pt x="659" y="948"/>
                </a:lnTo>
                <a:lnTo>
                  <a:pt x="662" y="946"/>
                </a:lnTo>
                <a:lnTo>
                  <a:pt x="662" y="943"/>
                </a:lnTo>
                <a:lnTo>
                  <a:pt x="659" y="941"/>
                </a:lnTo>
                <a:close/>
                <a:moveTo>
                  <a:pt x="674" y="923"/>
                </a:moveTo>
                <a:lnTo>
                  <a:pt x="674" y="923"/>
                </a:lnTo>
                <a:lnTo>
                  <a:pt x="671" y="924"/>
                </a:lnTo>
                <a:lnTo>
                  <a:pt x="669" y="925"/>
                </a:lnTo>
                <a:lnTo>
                  <a:pt x="669" y="929"/>
                </a:lnTo>
                <a:lnTo>
                  <a:pt x="672" y="930"/>
                </a:lnTo>
                <a:lnTo>
                  <a:pt x="674" y="930"/>
                </a:lnTo>
                <a:lnTo>
                  <a:pt x="676" y="928"/>
                </a:lnTo>
                <a:lnTo>
                  <a:pt x="676" y="925"/>
                </a:lnTo>
                <a:lnTo>
                  <a:pt x="674" y="923"/>
                </a:lnTo>
                <a:close/>
                <a:moveTo>
                  <a:pt x="645" y="956"/>
                </a:moveTo>
                <a:lnTo>
                  <a:pt x="645" y="956"/>
                </a:lnTo>
                <a:lnTo>
                  <a:pt x="641" y="956"/>
                </a:lnTo>
                <a:lnTo>
                  <a:pt x="640" y="958"/>
                </a:lnTo>
                <a:lnTo>
                  <a:pt x="640" y="960"/>
                </a:lnTo>
                <a:lnTo>
                  <a:pt x="642" y="962"/>
                </a:lnTo>
                <a:lnTo>
                  <a:pt x="645" y="961"/>
                </a:lnTo>
                <a:lnTo>
                  <a:pt x="647" y="960"/>
                </a:lnTo>
                <a:lnTo>
                  <a:pt x="647" y="957"/>
                </a:lnTo>
                <a:lnTo>
                  <a:pt x="645" y="956"/>
                </a:lnTo>
                <a:close/>
                <a:moveTo>
                  <a:pt x="668" y="967"/>
                </a:moveTo>
                <a:lnTo>
                  <a:pt x="668" y="967"/>
                </a:lnTo>
                <a:lnTo>
                  <a:pt x="665" y="966"/>
                </a:lnTo>
                <a:lnTo>
                  <a:pt x="663" y="967"/>
                </a:lnTo>
                <a:lnTo>
                  <a:pt x="662" y="969"/>
                </a:lnTo>
                <a:lnTo>
                  <a:pt x="663" y="972"/>
                </a:lnTo>
                <a:lnTo>
                  <a:pt x="665" y="973"/>
                </a:lnTo>
                <a:lnTo>
                  <a:pt x="667" y="973"/>
                </a:lnTo>
                <a:lnTo>
                  <a:pt x="668" y="970"/>
                </a:lnTo>
                <a:lnTo>
                  <a:pt x="668" y="967"/>
                </a:lnTo>
                <a:close/>
                <a:moveTo>
                  <a:pt x="686" y="975"/>
                </a:moveTo>
                <a:lnTo>
                  <a:pt x="686" y="975"/>
                </a:lnTo>
                <a:lnTo>
                  <a:pt x="684" y="974"/>
                </a:lnTo>
                <a:lnTo>
                  <a:pt x="682" y="975"/>
                </a:lnTo>
                <a:lnTo>
                  <a:pt x="681" y="977"/>
                </a:lnTo>
                <a:lnTo>
                  <a:pt x="681" y="979"/>
                </a:lnTo>
                <a:lnTo>
                  <a:pt x="684" y="981"/>
                </a:lnTo>
                <a:lnTo>
                  <a:pt x="686" y="981"/>
                </a:lnTo>
                <a:lnTo>
                  <a:pt x="688" y="978"/>
                </a:lnTo>
                <a:lnTo>
                  <a:pt x="686" y="975"/>
                </a:lnTo>
                <a:close/>
                <a:moveTo>
                  <a:pt x="710" y="984"/>
                </a:moveTo>
                <a:lnTo>
                  <a:pt x="710" y="984"/>
                </a:lnTo>
                <a:lnTo>
                  <a:pt x="708" y="983"/>
                </a:lnTo>
                <a:lnTo>
                  <a:pt x="704" y="984"/>
                </a:lnTo>
                <a:lnTo>
                  <a:pt x="703" y="986"/>
                </a:lnTo>
                <a:lnTo>
                  <a:pt x="704" y="988"/>
                </a:lnTo>
                <a:lnTo>
                  <a:pt x="707" y="990"/>
                </a:lnTo>
                <a:lnTo>
                  <a:pt x="709" y="988"/>
                </a:lnTo>
                <a:lnTo>
                  <a:pt x="711" y="986"/>
                </a:lnTo>
                <a:lnTo>
                  <a:pt x="710" y="984"/>
                </a:lnTo>
                <a:close/>
                <a:moveTo>
                  <a:pt x="688" y="1022"/>
                </a:moveTo>
                <a:lnTo>
                  <a:pt x="688" y="1022"/>
                </a:lnTo>
                <a:lnTo>
                  <a:pt x="685" y="1022"/>
                </a:lnTo>
                <a:lnTo>
                  <a:pt x="684" y="1025"/>
                </a:lnTo>
                <a:lnTo>
                  <a:pt x="685" y="1027"/>
                </a:lnTo>
                <a:lnTo>
                  <a:pt x="688" y="1028"/>
                </a:lnTo>
                <a:lnTo>
                  <a:pt x="690" y="1028"/>
                </a:lnTo>
                <a:lnTo>
                  <a:pt x="691" y="1026"/>
                </a:lnTo>
                <a:lnTo>
                  <a:pt x="690" y="1023"/>
                </a:lnTo>
                <a:lnTo>
                  <a:pt x="688" y="1022"/>
                </a:lnTo>
                <a:close/>
                <a:moveTo>
                  <a:pt x="699" y="1002"/>
                </a:moveTo>
                <a:lnTo>
                  <a:pt x="699" y="1002"/>
                </a:lnTo>
                <a:lnTo>
                  <a:pt x="695" y="1002"/>
                </a:lnTo>
                <a:lnTo>
                  <a:pt x="694" y="1004"/>
                </a:lnTo>
                <a:lnTo>
                  <a:pt x="695" y="1008"/>
                </a:lnTo>
                <a:lnTo>
                  <a:pt x="698" y="1009"/>
                </a:lnTo>
                <a:lnTo>
                  <a:pt x="700" y="1008"/>
                </a:lnTo>
                <a:lnTo>
                  <a:pt x="702" y="1005"/>
                </a:lnTo>
                <a:lnTo>
                  <a:pt x="701" y="1003"/>
                </a:lnTo>
                <a:lnTo>
                  <a:pt x="699" y="1002"/>
                </a:lnTo>
                <a:close/>
                <a:moveTo>
                  <a:pt x="676" y="1038"/>
                </a:moveTo>
                <a:lnTo>
                  <a:pt x="676" y="1038"/>
                </a:lnTo>
                <a:lnTo>
                  <a:pt x="674" y="1039"/>
                </a:lnTo>
                <a:lnTo>
                  <a:pt x="673" y="1041"/>
                </a:lnTo>
                <a:lnTo>
                  <a:pt x="674" y="1044"/>
                </a:lnTo>
                <a:lnTo>
                  <a:pt x="676" y="1045"/>
                </a:lnTo>
                <a:lnTo>
                  <a:pt x="679" y="1045"/>
                </a:lnTo>
                <a:lnTo>
                  <a:pt x="680" y="1043"/>
                </a:lnTo>
                <a:lnTo>
                  <a:pt x="679" y="1040"/>
                </a:lnTo>
                <a:lnTo>
                  <a:pt x="676" y="1038"/>
                </a:lnTo>
                <a:close/>
                <a:moveTo>
                  <a:pt x="701" y="1048"/>
                </a:moveTo>
                <a:lnTo>
                  <a:pt x="701" y="1048"/>
                </a:lnTo>
                <a:lnTo>
                  <a:pt x="698" y="1046"/>
                </a:lnTo>
                <a:lnTo>
                  <a:pt x="695" y="1047"/>
                </a:lnTo>
                <a:lnTo>
                  <a:pt x="694" y="1049"/>
                </a:lnTo>
                <a:lnTo>
                  <a:pt x="695" y="1052"/>
                </a:lnTo>
                <a:lnTo>
                  <a:pt x="698" y="1053"/>
                </a:lnTo>
                <a:lnTo>
                  <a:pt x="700" y="1053"/>
                </a:lnTo>
                <a:lnTo>
                  <a:pt x="701" y="1050"/>
                </a:lnTo>
                <a:lnTo>
                  <a:pt x="701" y="1048"/>
                </a:lnTo>
                <a:close/>
                <a:moveTo>
                  <a:pt x="719" y="1056"/>
                </a:moveTo>
                <a:lnTo>
                  <a:pt x="719" y="1056"/>
                </a:lnTo>
                <a:lnTo>
                  <a:pt x="717" y="1054"/>
                </a:lnTo>
                <a:lnTo>
                  <a:pt x="715" y="1055"/>
                </a:lnTo>
                <a:lnTo>
                  <a:pt x="713" y="1057"/>
                </a:lnTo>
                <a:lnTo>
                  <a:pt x="713" y="1059"/>
                </a:lnTo>
                <a:lnTo>
                  <a:pt x="717" y="1061"/>
                </a:lnTo>
                <a:lnTo>
                  <a:pt x="719" y="1061"/>
                </a:lnTo>
                <a:lnTo>
                  <a:pt x="720" y="1058"/>
                </a:lnTo>
                <a:lnTo>
                  <a:pt x="719" y="1056"/>
                </a:lnTo>
                <a:close/>
                <a:moveTo>
                  <a:pt x="743" y="1064"/>
                </a:moveTo>
                <a:lnTo>
                  <a:pt x="743" y="1064"/>
                </a:lnTo>
                <a:lnTo>
                  <a:pt x="741" y="1063"/>
                </a:lnTo>
                <a:lnTo>
                  <a:pt x="737" y="1064"/>
                </a:lnTo>
                <a:lnTo>
                  <a:pt x="736" y="1066"/>
                </a:lnTo>
                <a:lnTo>
                  <a:pt x="737" y="1069"/>
                </a:lnTo>
                <a:lnTo>
                  <a:pt x="739" y="1070"/>
                </a:lnTo>
                <a:lnTo>
                  <a:pt x="742" y="1069"/>
                </a:lnTo>
                <a:lnTo>
                  <a:pt x="744" y="1066"/>
                </a:lnTo>
                <a:lnTo>
                  <a:pt x="743" y="1064"/>
                </a:lnTo>
                <a:close/>
                <a:moveTo>
                  <a:pt x="720" y="1102"/>
                </a:moveTo>
                <a:lnTo>
                  <a:pt x="720" y="1102"/>
                </a:lnTo>
                <a:lnTo>
                  <a:pt x="718" y="1102"/>
                </a:lnTo>
                <a:lnTo>
                  <a:pt x="717" y="1105"/>
                </a:lnTo>
                <a:lnTo>
                  <a:pt x="718" y="1108"/>
                </a:lnTo>
                <a:lnTo>
                  <a:pt x="720" y="1109"/>
                </a:lnTo>
                <a:lnTo>
                  <a:pt x="722" y="1108"/>
                </a:lnTo>
                <a:lnTo>
                  <a:pt x="724" y="1106"/>
                </a:lnTo>
                <a:lnTo>
                  <a:pt x="722" y="1103"/>
                </a:lnTo>
                <a:lnTo>
                  <a:pt x="720" y="1102"/>
                </a:lnTo>
                <a:close/>
                <a:moveTo>
                  <a:pt x="732" y="1082"/>
                </a:moveTo>
                <a:lnTo>
                  <a:pt x="732" y="1082"/>
                </a:lnTo>
                <a:lnTo>
                  <a:pt x="728" y="1083"/>
                </a:lnTo>
                <a:lnTo>
                  <a:pt x="727" y="1085"/>
                </a:lnTo>
                <a:lnTo>
                  <a:pt x="728" y="1088"/>
                </a:lnTo>
                <a:lnTo>
                  <a:pt x="730" y="1089"/>
                </a:lnTo>
                <a:lnTo>
                  <a:pt x="733" y="1088"/>
                </a:lnTo>
                <a:lnTo>
                  <a:pt x="735" y="1085"/>
                </a:lnTo>
                <a:lnTo>
                  <a:pt x="734" y="1083"/>
                </a:lnTo>
                <a:lnTo>
                  <a:pt x="732" y="1082"/>
                </a:lnTo>
                <a:close/>
                <a:moveTo>
                  <a:pt x="709" y="1119"/>
                </a:moveTo>
                <a:lnTo>
                  <a:pt x="709" y="1119"/>
                </a:lnTo>
                <a:lnTo>
                  <a:pt x="707" y="1119"/>
                </a:lnTo>
                <a:lnTo>
                  <a:pt x="706" y="1122"/>
                </a:lnTo>
                <a:lnTo>
                  <a:pt x="707" y="1125"/>
                </a:lnTo>
                <a:lnTo>
                  <a:pt x="709" y="1126"/>
                </a:lnTo>
                <a:lnTo>
                  <a:pt x="711" y="1125"/>
                </a:lnTo>
                <a:lnTo>
                  <a:pt x="712" y="1123"/>
                </a:lnTo>
                <a:lnTo>
                  <a:pt x="711" y="1120"/>
                </a:lnTo>
                <a:lnTo>
                  <a:pt x="709" y="1119"/>
                </a:lnTo>
                <a:close/>
                <a:moveTo>
                  <a:pt x="735" y="1124"/>
                </a:moveTo>
                <a:lnTo>
                  <a:pt x="735" y="1124"/>
                </a:lnTo>
                <a:lnTo>
                  <a:pt x="733" y="1123"/>
                </a:lnTo>
                <a:lnTo>
                  <a:pt x="730" y="1123"/>
                </a:lnTo>
                <a:lnTo>
                  <a:pt x="729" y="1125"/>
                </a:lnTo>
                <a:lnTo>
                  <a:pt x="729" y="1128"/>
                </a:lnTo>
                <a:lnTo>
                  <a:pt x="732" y="1129"/>
                </a:lnTo>
                <a:lnTo>
                  <a:pt x="735" y="1128"/>
                </a:lnTo>
                <a:lnTo>
                  <a:pt x="736" y="1126"/>
                </a:lnTo>
                <a:lnTo>
                  <a:pt x="735" y="1124"/>
                </a:lnTo>
                <a:close/>
                <a:moveTo>
                  <a:pt x="754" y="1132"/>
                </a:moveTo>
                <a:lnTo>
                  <a:pt x="754" y="1132"/>
                </a:lnTo>
                <a:lnTo>
                  <a:pt x="752" y="1131"/>
                </a:lnTo>
                <a:lnTo>
                  <a:pt x="750" y="1131"/>
                </a:lnTo>
                <a:lnTo>
                  <a:pt x="748" y="1133"/>
                </a:lnTo>
                <a:lnTo>
                  <a:pt x="748" y="1136"/>
                </a:lnTo>
                <a:lnTo>
                  <a:pt x="751" y="1137"/>
                </a:lnTo>
                <a:lnTo>
                  <a:pt x="754" y="1136"/>
                </a:lnTo>
                <a:lnTo>
                  <a:pt x="755" y="1134"/>
                </a:lnTo>
                <a:lnTo>
                  <a:pt x="754" y="1132"/>
                </a:lnTo>
                <a:close/>
                <a:moveTo>
                  <a:pt x="778" y="1141"/>
                </a:moveTo>
                <a:lnTo>
                  <a:pt x="778" y="1141"/>
                </a:lnTo>
                <a:lnTo>
                  <a:pt x="776" y="1138"/>
                </a:lnTo>
                <a:lnTo>
                  <a:pt x="772" y="1140"/>
                </a:lnTo>
                <a:lnTo>
                  <a:pt x="771" y="1142"/>
                </a:lnTo>
                <a:lnTo>
                  <a:pt x="772" y="1144"/>
                </a:lnTo>
                <a:lnTo>
                  <a:pt x="774" y="1145"/>
                </a:lnTo>
                <a:lnTo>
                  <a:pt x="777" y="1145"/>
                </a:lnTo>
                <a:lnTo>
                  <a:pt x="778" y="1143"/>
                </a:lnTo>
                <a:lnTo>
                  <a:pt x="778" y="1141"/>
                </a:lnTo>
                <a:close/>
                <a:moveTo>
                  <a:pt x="755" y="1178"/>
                </a:moveTo>
                <a:lnTo>
                  <a:pt x="755" y="1178"/>
                </a:lnTo>
                <a:lnTo>
                  <a:pt x="753" y="1179"/>
                </a:lnTo>
                <a:lnTo>
                  <a:pt x="752" y="1181"/>
                </a:lnTo>
                <a:lnTo>
                  <a:pt x="752" y="1184"/>
                </a:lnTo>
                <a:lnTo>
                  <a:pt x="755" y="1185"/>
                </a:lnTo>
                <a:lnTo>
                  <a:pt x="757" y="1184"/>
                </a:lnTo>
                <a:lnTo>
                  <a:pt x="759" y="1181"/>
                </a:lnTo>
                <a:lnTo>
                  <a:pt x="757" y="1179"/>
                </a:lnTo>
                <a:lnTo>
                  <a:pt x="755" y="1178"/>
                </a:lnTo>
                <a:close/>
                <a:moveTo>
                  <a:pt x="765" y="1158"/>
                </a:moveTo>
                <a:lnTo>
                  <a:pt x="765" y="1158"/>
                </a:lnTo>
                <a:lnTo>
                  <a:pt x="763" y="1159"/>
                </a:lnTo>
                <a:lnTo>
                  <a:pt x="762" y="1161"/>
                </a:lnTo>
                <a:lnTo>
                  <a:pt x="763" y="1163"/>
                </a:lnTo>
                <a:lnTo>
                  <a:pt x="765" y="1164"/>
                </a:lnTo>
                <a:lnTo>
                  <a:pt x="768" y="1163"/>
                </a:lnTo>
                <a:lnTo>
                  <a:pt x="769" y="1161"/>
                </a:lnTo>
                <a:lnTo>
                  <a:pt x="769" y="1159"/>
                </a:lnTo>
                <a:lnTo>
                  <a:pt x="765" y="1158"/>
                </a:lnTo>
                <a:close/>
                <a:moveTo>
                  <a:pt x="744" y="1195"/>
                </a:moveTo>
                <a:lnTo>
                  <a:pt x="744" y="1195"/>
                </a:lnTo>
                <a:lnTo>
                  <a:pt x="742" y="1196"/>
                </a:lnTo>
                <a:lnTo>
                  <a:pt x="741" y="1198"/>
                </a:lnTo>
                <a:lnTo>
                  <a:pt x="741" y="1200"/>
                </a:lnTo>
                <a:lnTo>
                  <a:pt x="743" y="1202"/>
                </a:lnTo>
                <a:lnTo>
                  <a:pt x="746" y="1200"/>
                </a:lnTo>
                <a:lnTo>
                  <a:pt x="747" y="1198"/>
                </a:lnTo>
                <a:lnTo>
                  <a:pt x="746" y="1196"/>
                </a:lnTo>
                <a:lnTo>
                  <a:pt x="744" y="1195"/>
                </a:lnTo>
                <a:close/>
                <a:moveTo>
                  <a:pt x="770" y="1198"/>
                </a:moveTo>
                <a:lnTo>
                  <a:pt x="770" y="1198"/>
                </a:lnTo>
                <a:lnTo>
                  <a:pt x="766" y="1197"/>
                </a:lnTo>
                <a:lnTo>
                  <a:pt x="764" y="1198"/>
                </a:lnTo>
                <a:lnTo>
                  <a:pt x="763" y="1200"/>
                </a:lnTo>
                <a:lnTo>
                  <a:pt x="764" y="1203"/>
                </a:lnTo>
                <a:lnTo>
                  <a:pt x="766" y="1204"/>
                </a:lnTo>
                <a:lnTo>
                  <a:pt x="770" y="1203"/>
                </a:lnTo>
                <a:lnTo>
                  <a:pt x="771" y="1200"/>
                </a:lnTo>
                <a:lnTo>
                  <a:pt x="770" y="1198"/>
                </a:lnTo>
                <a:close/>
                <a:moveTo>
                  <a:pt x="789" y="1203"/>
                </a:moveTo>
                <a:lnTo>
                  <a:pt x="789" y="1203"/>
                </a:lnTo>
                <a:lnTo>
                  <a:pt x="787" y="1203"/>
                </a:lnTo>
                <a:lnTo>
                  <a:pt x="785" y="1204"/>
                </a:lnTo>
                <a:lnTo>
                  <a:pt x="783" y="1206"/>
                </a:lnTo>
                <a:lnTo>
                  <a:pt x="785" y="1208"/>
                </a:lnTo>
                <a:lnTo>
                  <a:pt x="787" y="1210"/>
                </a:lnTo>
                <a:lnTo>
                  <a:pt x="790" y="1208"/>
                </a:lnTo>
                <a:lnTo>
                  <a:pt x="790" y="1205"/>
                </a:lnTo>
                <a:lnTo>
                  <a:pt x="789" y="1203"/>
                </a:lnTo>
                <a:close/>
                <a:moveTo>
                  <a:pt x="814" y="1208"/>
                </a:moveTo>
                <a:lnTo>
                  <a:pt x="814" y="1208"/>
                </a:lnTo>
                <a:lnTo>
                  <a:pt x="812" y="1207"/>
                </a:lnTo>
                <a:lnTo>
                  <a:pt x="809" y="1208"/>
                </a:lnTo>
                <a:lnTo>
                  <a:pt x="808" y="1211"/>
                </a:lnTo>
                <a:lnTo>
                  <a:pt x="809" y="1213"/>
                </a:lnTo>
                <a:lnTo>
                  <a:pt x="812" y="1214"/>
                </a:lnTo>
                <a:lnTo>
                  <a:pt x="814" y="1213"/>
                </a:lnTo>
                <a:lnTo>
                  <a:pt x="815" y="1211"/>
                </a:lnTo>
                <a:lnTo>
                  <a:pt x="814" y="1208"/>
                </a:lnTo>
                <a:close/>
                <a:moveTo>
                  <a:pt x="798" y="1249"/>
                </a:moveTo>
                <a:lnTo>
                  <a:pt x="798" y="1249"/>
                </a:lnTo>
                <a:lnTo>
                  <a:pt x="796" y="1250"/>
                </a:lnTo>
                <a:lnTo>
                  <a:pt x="795" y="1252"/>
                </a:lnTo>
                <a:lnTo>
                  <a:pt x="797" y="1255"/>
                </a:lnTo>
                <a:lnTo>
                  <a:pt x="799" y="1256"/>
                </a:lnTo>
                <a:lnTo>
                  <a:pt x="801" y="1255"/>
                </a:lnTo>
                <a:lnTo>
                  <a:pt x="803" y="1251"/>
                </a:lnTo>
                <a:lnTo>
                  <a:pt x="801" y="1249"/>
                </a:lnTo>
                <a:lnTo>
                  <a:pt x="798" y="1249"/>
                </a:lnTo>
                <a:close/>
                <a:moveTo>
                  <a:pt x="806" y="1228"/>
                </a:moveTo>
                <a:lnTo>
                  <a:pt x="806" y="1228"/>
                </a:lnTo>
                <a:lnTo>
                  <a:pt x="803" y="1229"/>
                </a:lnTo>
                <a:lnTo>
                  <a:pt x="803" y="1231"/>
                </a:lnTo>
                <a:lnTo>
                  <a:pt x="804" y="1233"/>
                </a:lnTo>
                <a:lnTo>
                  <a:pt x="806" y="1234"/>
                </a:lnTo>
                <a:lnTo>
                  <a:pt x="808" y="1233"/>
                </a:lnTo>
                <a:lnTo>
                  <a:pt x="809" y="1230"/>
                </a:lnTo>
                <a:lnTo>
                  <a:pt x="808" y="1228"/>
                </a:lnTo>
                <a:lnTo>
                  <a:pt x="806" y="1228"/>
                </a:lnTo>
                <a:close/>
                <a:moveTo>
                  <a:pt x="790" y="1267"/>
                </a:moveTo>
                <a:lnTo>
                  <a:pt x="790" y="1267"/>
                </a:lnTo>
                <a:lnTo>
                  <a:pt x="788" y="1268"/>
                </a:lnTo>
                <a:lnTo>
                  <a:pt x="787" y="1270"/>
                </a:lnTo>
                <a:lnTo>
                  <a:pt x="788" y="1273"/>
                </a:lnTo>
                <a:lnTo>
                  <a:pt x="790" y="1274"/>
                </a:lnTo>
                <a:lnTo>
                  <a:pt x="794" y="1273"/>
                </a:lnTo>
                <a:lnTo>
                  <a:pt x="794" y="1270"/>
                </a:lnTo>
                <a:lnTo>
                  <a:pt x="792" y="1268"/>
                </a:lnTo>
                <a:lnTo>
                  <a:pt x="790" y="1267"/>
                </a:lnTo>
                <a:close/>
                <a:moveTo>
                  <a:pt x="815" y="1273"/>
                </a:moveTo>
                <a:lnTo>
                  <a:pt x="815" y="1273"/>
                </a:lnTo>
                <a:lnTo>
                  <a:pt x="813" y="1272"/>
                </a:lnTo>
                <a:lnTo>
                  <a:pt x="810" y="1273"/>
                </a:lnTo>
                <a:lnTo>
                  <a:pt x="809" y="1275"/>
                </a:lnTo>
                <a:lnTo>
                  <a:pt x="810" y="1277"/>
                </a:lnTo>
                <a:lnTo>
                  <a:pt x="813" y="1278"/>
                </a:lnTo>
                <a:lnTo>
                  <a:pt x="816" y="1277"/>
                </a:lnTo>
                <a:lnTo>
                  <a:pt x="816" y="1275"/>
                </a:lnTo>
                <a:lnTo>
                  <a:pt x="815" y="1273"/>
                </a:lnTo>
                <a:close/>
                <a:moveTo>
                  <a:pt x="835" y="1277"/>
                </a:moveTo>
                <a:lnTo>
                  <a:pt x="835" y="1277"/>
                </a:lnTo>
                <a:lnTo>
                  <a:pt x="833" y="1276"/>
                </a:lnTo>
                <a:lnTo>
                  <a:pt x="831" y="1277"/>
                </a:lnTo>
                <a:lnTo>
                  <a:pt x="830" y="1279"/>
                </a:lnTo>
                <a:lnTo>
                  <a:pt x="831" y="1283"/>
                </a:lnTo>
                <a:lnTo>
                  <a:pt x="833" y="1283"/>
                </a:lnTo>
                <a:lnTo>
                  <a:pt x="835" y="1282"/>
                </a:lnTo>
                <a:lnTo>
                  <a:pt x="836" y="1279"/>
                </a:lnTo>
                <a:lnTo>
                  <a:pt x="835" y="1277"/>
                </a:lnTo>
                <a:close/>
                <a:moveTo>
                  <a:pt x="860" y="1283"/>
                </a:moveTo>
                <a:lnTo>
                  <a:pt x="860" y="1283"/>
                </a:lnTo>
                <a:lnTo>
                  <a:pt x="858" y="1282"/>
                </a:lnTo>
                <a:lnTo>
                  <a:pt x="854" y="1283"/>
                </a:lnTo>
                <a:lnTo>
                  <a:pt x="854" y="1285"/>
                </a:lnTo>
                <a:lnTo>
                  <a:pt x="856" y="1287"/>
                </a:lnTo>
                <a:lnTo>
                  <a:pt x="858" y="1288"/>
                </a:lnTo>
                <a:lnTo>
                  <a:pt x="860" y="1287"/>
                </a:lnTo>
                <a:lnTo>
                  <a:pt x="861" y="1285"/>
                </a:lnTo>
                <a:lnTo>
                  <a:pt x="860" y="1283"/>
                </a:lnTo>
                <a:close/>
                <a:moveTo>
                  <a:pt x="850" y="1319"/>
                </a:moveTo>
                <a:lnTo>
                  <a:pt x="850" y="1319"/>
                </a:lnTo>
                <a:lnTo>
                  <a:pt x="848" y="1320"/>
                </a:lnTo>
                <a:lnTo>
                  <a:pt x="847" y="1323"/>
                </a:lnTo>
                <a:lnTo>
                  <a:pt x="849" y="1326"/>
                </a:lnTo>
                <a:lnTo>
                  <a:pt x="851" y="1326"/>
                </a:lnTo>
                <a:lnTo>
                  <a:pt x="853" y="1325"/>
                </a:lnTo>
                <a:lnTo>
                  <a:pt x="854" y="1322"/>
                </a:lnTo>
                <a:lnTo>
                  <a:pt x="853" y="1320"/>
                </a:lnTo>
                <a:lnTo>
                  <a:pt x="850" y="1319"/>
                </a:lnTo>
                <a:close/>
                <a:moveTo>
                  <a:pt x="857" y="1297"/>
                </a:moveTo>
                <a:lnTo>
                  <a:pt x="857" y="1297"/>
                </a:lnTo>
                <a:lnTo>
                  <a:pt x="854" y="1299"/>
                </a:lnTo>
                <a:lnTo>
                  <a:pt x="853" y="1302"/>
                </a:lnTo>
                <a:lnTo>
                  <a:pt x="854" y="1304"/>
                </a:lnTo>
                <a:lnTo>
                  <a:pt x="858" y="1304"/>
                </a:lnTo>
                <a:lnTo>
                  <a:pt x="860" y="1303"/>
                </a:lnTo>
                <a:lnTo>
                  <a:pt x="860" y="1301"/>
                </a:lnTo>
                <a:lnTo>
                  <a:pt x="859" y="1299"/>
                </a:lnTo>
                <a:lnTo>
                  <a:pt x="857" y="1297"/>
                </a:lnTo>
                <a:close/>
                <a:moveTo>
                  <a:pt x="842" y="1338"/>
                </a:moveTo>
                <a:lnTo>
                  <a:pt x="842" y="1338"/>
                </a:lnTo>
                <a:lnTo>
                  <a:pt x="840" y="1339"/>
                </a:lnTo>
                <a:lnTo>
                  <a:pt x="840" y="1341"/>
                </a:lnTo>
                <a:lnTo>
                  <a:pt x="841" y="1344"/>
                </a:lnTo>
                <a:lnTo>
                  <a:pt x="843" y="1345"/>
                </a:lnTo>
                <a:lnTo>
                  <a:pt x="845" y="1344"/>
                </a:lnTo>
                <a:lnTo>
                  <a:pt x="847" y="1340"/>
                </a:lnTo>
                <a:lnTo>
                  <a:pt x="845" y="1338"/>
                </a:lnTo>
                <a:lnTo>
                  <a:pt x="842" y="1338"/>
                </a:lnTo>
                <a:close/>
                <a:moveTo>
                  <a:pt x="818" y="1022"/>
                </a:moveTo>
                <a:lnTo>
                  <a:pt x="777" y="1008"/>
                </a:lnTo>
                <a:lnTo>
                  <a:pt x="792" y="1057"/>
                </a:lnTo>
                <a:lnTo>
                  <a:pt x="818" y="1022"/>
                </a:lnTo>
                <a:close/>
                <a:moveTo>
                  <a:pt x="851" y="1102"/>
                </a:moveTo>
                <a:lnTo>
                  <a:pt x="807" y="1091"/>
                </a:lnTo>
                <a:lnTo>
                  <a:pt x="827" y="1138"/>
                </a:lnTo>
                <a:lnTo>
                  <a:pt x="851" y="1102"/>
                </a:lnTo>
                <a:close/>
                <a:moveTo>
                  <a:pt x="889" y="1177"/>
                </a:moveTo>
                <a:lnTo>
                  <a:pt x="845" y="1168"/>
                </a:lnTo>
                <a:lnTo>
                  <a:pt x="869" y="1214"/>
                </a:lnTo>
                <a:lnTo>
                  <a:pt x="889" y="1177"/>
                </a:lnTo>
                <a:close/>
                <a:moveTo>
                  <a:pt x="935" y="1247"/>
                </a:moveTo>
                <a:lnTo>
                  <a:pt x="889" y="1241"/>
                </a:lnTo>
                <a:lnTo>
                  <a:pt x="918" y="1286"/>
                </a:lnTo>
                <a:lnTo>
                  <a:pt x="935" y="1247"/>
                </a:lnTo>
                <a:close/>
                <a:moveTo>
                  <a:pt x="981" y="1321"/>
                </a:moveTo>
                <a:lnTo>
                  <a:pt x="936" y="1316"/>
                </a:lnTo>
                <a:lnTo>
                  <a:pt x="940" y="1322"/>
                </a:lnTo>
                <a:lnTo>
                  <a:pt x="981" y="1321"/>
                </a:lnTo>
                <a:close/>
                <a:moveTo>
                  <a:pt x="795" y="941"/>
                </a:moveTo>
                <a:lnTo>
                  <a:pt x="754" y="922"/>
                </a:lnTo>
                <a:lnTo>
                  <a:pt x="764" y="974"/>
                </a:lnTo>
                <a:lnTo>
                  <a:pt x="795" y="941"/>
                </a:lnTo>
                <a:close/>
                <a:moveTo>
                  <a:pt x="777" y="860"/>
                </a:moveTo>
                <a:lnTo>
                  <a:pt x="736" y="841"/>
                </a:lnTo>
                <a:lnTo>
                  <a:pt x="746" y="891"/>
                </a:lnTo>
                <a:lnTo>
                  <a:pt x="777" y="860"/>
                </a:lnTo>
                <a:close/>
                <a:moveTo>
                  <a:pt x="759" y="775"/>
                </a:moveTo>
                <a:lnTo>
                  <a:pt x="719" y="755"/>
                </a:lnTo>
                <a:lnTo>
                  <a:pt x="727" y="807"/>
                </a:lnTo>
                <a:lnTo>
                  <a:pt x="759" y="775"/>
                </a:lnTo>
                <a:close/>
                <a:moveTo>
                  <a:pt x="751" y="696"/>
                </a:moveTo>
                <a:lnTo>
                  <a:pt x="713" y="671"/>
                </a:lnTo>
                <a:lnTo>
                  <a:pt x="716" y="723"/>
                </a:lnTo>
                <a:lnTo>
                  <a:pt x="751" y="696"/>
                </a:lnTo>
                <a:close/>
                <a:moveTo>
                  <a:pt x="747" y="613"/>
                </a:moveTo>
                <a:lnTo>
                  <a:pt x="709" y="590"/>
                </a:lnTo>
                <a:lnTo>
                  <a:pt x="715" y="642"/>
                </a:lnTo>
                <a:lnTo>
                  <a:pt x="747" y="613"/>
                </a:lnTo>
                <a:close/>
                <a:moveTo>
                  <a:pt x="742" y="528"/>
                </a:moveTo>
                <a:lnTo>
                  <a:pt x="706" y="501"/>
                </a:lnTo>
                <a:lnTo>
                  <a:pt x="706" y="554"/>
                </a:lnTo>
                <a:lnTo>
                  <a:pt x="742" y="528"/>
                </a:lnTo>
                <a:close/>
                <a:moveTo>
                  <a:pt x="747" y="448"/>
                </a:moveTo>
                <a:lnTo>
                  <a:pt x="713" y="420"/>
                </a:lnTo>
                <a:lnTo>
                  <a:pt x="710" y="472"/>
                </a:lnTo>
                <a:lnTo>
                  <a:pt x="747" y="448"/>
                </a:lnTo>
                <a:close/>
                <a:moveTo>
                  <a:pt x="761" y="369"/>
                </a:moveTo>
                <a:lnTo>
                  <a:pt x="729" y="339"/>
                </a:lnTo>
                <a:lnTo>
                  <a:pt x="722" y="391"/>
                </a:lnTo>
                <a:lnTo>
                  <a:pt x="761" y="369"/>
                </a:lnTo>
                <a:close/>
                <a:moveTo>
                  <a:pt x="777" y="283"/>
                </a:moveTo>
                <a:lnTo>
                  <a:pt x="746" y="252"/>
                </a:lnTo>
                <a:lnTo>
                  <a:pt x="736" y="303"/>
                </a:lnTo>
                <a:lnTo>
                  <a:pt x="777" y="283"/>
                </a:lnTo>
                <a:close/>
                <a:moveTo>
                  <a:pt x="797" y="208"/>
                </a:moveTo>
                <a:lnTo>
                  <a:pt x="774" y="171"/>
                </a:lnTo>
                <a:lnTo>
                  <a:pt x="754" y="219"/>
                </a:lnTo>
                <a:lnTo>
                  <a:pt x="797" y="208"/>
                </a:lnTo>
                <a:close/>
                <a:moveTo>
                  <a:pt x="825" y="124"/>
                </a:moveTo>
                <a:lnTo>
                  <a:pt x="798" y="89"/>
                </a:lnTo>
                <a:lnTo>
                  <a:pt x="783" y="139"/>
                </a:lnTo>
                <a:lnTo>
                  <a:pt x="825" y="124"/>
                </a:lnTo>
                <a:close/>
                <a:moveTo>
                  <a:pt x="856" y="45"/>
                </a:moveTo>
                <a:lnTo>
                  <a:pt x="833" y="8"/>
                </a:lnTo>
                <a:lnTo>
                  <a:pt x="812" y="57"/>
                </a:lnTo>
                <a:lnTo>
                  <a:pt x="856" y="45"/>
                </a:lnTo>
                <a:close/>
                <a:moveTo>
                  <a:pt x="708" y="973"/>
                </a:moveTo>
                <a:lnTo>
                  <a:pt x="694" y="922"/>
                </a:lnTo>
                <a:lnTo>
                  <a:pt x="666" y="957"/>
                </a:lnTo>
                <a:lnTo>
                  <a:pt x="708" y="973"/>
                </a:lnTo>
                <a:close/>
                <a:moveTo>
                  <a:pt x="736" y="1049"/>
                </a:moveTo>
                <a:lnTo>
                  <a:pt x="721" y="999"/>
                </a:lnTo>
                <a:lnTo>
                  <a:pt x="694" y="1035"/>
                </a:lnTo>
                <a:lnTo>
                  <a:pt x="736" y="1049"/>
                </a:lnTo>
                <a:close/>
                <a:moveTo>
                  <a:pt x="774" y="1123"/>
                </a:moveTo>
                <a:lnTo>
                  <a:pt x="751" y="1076"/>
                </a:lnTo>
                <a:lnTo>
                  <a:pt x="730" y="1115"/>
                </a:lnTo>
                <a:lnTo>
                  <a:pt x="774" y="1123"/>
                </a:lnTo>
                <a:close/>
                <a:moveTo>
                  <a:pt x="810" y="1196"/>
                </a:moveTo>
                <a:lnTo>
                  <a:pt x="788" y="1149"/>
                </a:lnTo>
                <a:lnTo>
                  <a:pt x="766" y="1187"/>
                </a:lnTo>
                <a:lnTo>
                  <a:pt x="810" y="1196"/>
                </a:lnTo>
                <a:close/>
                <a:moveTo>
                  <a:pt x="688" y="889"/>
                </a:moveTo>
                <a:lnTo>
                  <a:pt x="674" y="840"/>
                </a:lnTo>
                <a:lnTo>
                  <a:pt x="647" y="873"/>
                </a:lnTo>
                <a:lnTo>
                  <a:pt x="688" y="889"/>
                </a:lnTo>
                <a:close/>
                <a:moveTo>
                  <a:pt x="672" y="812"/>
                </a:moveTo>
                <a:lnTo>
                  <a:pt x="664" y="761"/>
                </a:lnTo>
                <a:lnTo>
                  <a:pt x="632" y="792"/>
                </a:lnTo>
                <a:lnTo>
                  <a:pt x="672" y="812"/>
                </a:lnTo>
                <a:close/>
                <a:moveTo>
                  <a:pt x="658" y="729"/>
                </a:moveTo>
                <a:lnTo>
                  <a:pt x="654" y="677"/>
                </a:lnTo>
                <a:lnTo>
                  <a:pt x="621" y="708"/>
                </a:lnTo>
                <a:lnTo>
                  <a:pt x="658" y="729"/>
                </a:lnTo>
                <a:close/>
                <a:moveTo>
                  <a:pt x="654" y="649"/>
                </a:moveTo>
                <a:lnTo>
                  <a:pt x="649" y="597"/>
                </a:lnTo>
                <a:lnTo>
                  <a:pt x="615" y="627"/>
                </a:lnTo>
                <a:lnTo>
                  <a:pt x="654" y="649"/>
                </a:lnTo>
                <a:close/>
                <a:moveTo>
                  <a:pt x="646" y="569"/>
                </a:moveTo>
                <a:lnTo>
                  <a:pt x="647" y="517"/>
                </a:lnTo>
                <a:lnTo>
                  <a:pt x="611" y="543"/>
                </a:lnTo>
                <a:lnTo>
                  <a:pt x="646" y="569"/>
                </a:lnTo>
                <a:close/>
                <a:moveTo>
                  <a:pt x="650" y="486"/>
                </a:moveTo>
                <a:lnTo>
                  <a:pt x="655" y="435"/>
                </a:lnTo>
                <a:lnTo>
                  <a:pt x="616" y="458"/>
                </a:lnTo>
                <a:lnTo>
                  <a:pt x="650" y="486"/>
                </a:lnTo>
                <a:close/>
                <a:moveTo>
                  <a:pt x="657" y="410"/>
                </a:moveTo>
                <a:lnTo>
                  <a:pt x="668" y="359"/>
                </a:lnTo>
                <a:lnTo>
                  <a:pt x="628" y="378"/>
                </a:lnTo>
                <a:lnTo>
                  <a:pt x="657" y="410"/>
                </a:lnTo>
                <a:close/>
                <a:moveTo>
                  <a:pt x="673" y="327"/>
                </a:moveTo>
                <a:lnTo>
                  <a:pt x="686" y="277"/>
                </a:lnTo>
                <a:lnTo>
                  <a:pt x="645" y="295"/>
                </a:lnTo>
                <a:lnTo>
                  <a:pt x="673" y="327"/>
                </a:lnTo>
                <a:close/>
                <a:moveTo>
                  <a:pt x="691" y="251"/>
                </a:moveTo>
                <a:lnTo>
                  <a:pt x="709" y="202"/>
                </a:lnTo>
                <a:lnTo>
                  <a:pt x="666" y="216"/>
                </a:lnTo>
                <a:lnTo>
                  <a:pt x="691" y="251"/>
                </a:lnTo>
                <a:close/>
                <a:moveTo>
                  <a:pt x="720" y="172"/>
                </a:moveTo>
                <a:lnTo>
                  <a:pt x="737" y="122"/>
                </a:lnTo>
                <a:lnTo>
                  <a:pt x="694" y="137"/>
                </a:lnTo>
                <a:lnTo>
                  <a:pt x="720" y="172"/>
                </a:lnTo>
                <a:close/>
                <a:moveTo>
                  <a:pt x="750" y="94"/>
                </a:moveTo>
                <a:lnTo>
                  <a:pt x="766" y="44"/>
                </a:lnTo>
                <a:lnTo>
                  <a:pt x="724" y="59"/>
                </a:lnTo>
                <a:lnTo>
                  <a:pt x="750" y="94"/>
                </a:lnTo>
                <a:close/>
                <a:moveTo>
                  <a:pt x="772" y="8"/>
                </a:moveTo>
                <a:lnTo>
                  <a:pt x="778" y="21"/>
                </a:lnTo>
                <a:lnTo>
                  <a:pt x="791" y="7"/>
                </a:lnTo>
                <a:lnTo>
                  <a:pt x="772" y="8"/>
                </a:lnTo>
                <a:close/>
                <a:moveTo>
                  <a:pt x="853" y="1266"/>
                </a:moveTo>
                <a:lnTo>
                  <a:pt x="826" y="1221"/>
                </a:lnTo>
                <a:lnTo>
                  <a:pt x="809" y="1261"/>
                </a:lnTo>
                <a:lnTo>
                  <a:pt x="853" y="1266"/>
                </a:lnTo>
                <a:close/>
                <a:moveTo>
                  <a:pt x="893" y="1335"/>
                </a:moveTo>
                <a:lnTo>
                  <a:pt x="875" y="1296"/>
                </a:lnTo>
                <a:lnTo>
                  <a:pt x="858" y="1337"/>
                </a:lnTo>
                <a:lnTo>
                  <a:pt x="893" y="1335"/>
                </a:lnTo>
                <a:close/>
              </a:path>
            </a:pathLst>
          </a:custGeom>
          <a:solidFill>
            <a:srgbClr val="81299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7174" name="Group 210"/>
          <p:cNvGrpSpPr>
            <a:grpSpLocks/>
          </p:cNvGrpSpPr>
          <p:nvPr/>
        </p:nvGrpSpPr>
        <p:grpSpPr bwMode="auto">
          <a:xfrm>
            <a:off x="327025" y="4352925"/>
            <a:ext cx="2941638" cy="1898650"/>
            <a:chOff x="206" y="2742"/>
            <a:chExt cx="1853" cy="1196"/>
          </a:xfrm>
        </p:grpSpPr>
        <p:sp>
          <p:nvSpPr>
            <p:cNvPr id="7183" name="Freeform 123"/>
            <p:cNvSpPr>
              <a:spLocks/>
            </p:cNvSpPr>
            <p:nvPr/>
          </p:nvSpPr>
          <p:spPr bwMode="auto">
            <a:xfrm>
              <a:off x="206" y="2742"/>
              <a:ext cx="1853" cy="1196"/>
            </a:xfrm>
            <a:custGeom>
              <a:avLst/>
              <a:gdLst>
                <a:gd name="T0" fmla="*/ 431 w 1853"/>
                <a:gd name="T1" fmla="*/ 145 h 1279"/>
                <a:gd name="T2" fmla="*/ 334 w 1853"/>
                <a:gd name="T3" fmla="*/ 196 h 1279"/>
                <a:gd name="T4" fmla="*/ 252 w 1853"/>
                <a:gd name="T5" fmla="*/ 250 h 1279"/>
                <a:gd name="T6" fmla="*/ 182 w 1853"/>
                <a:gd name="T7" fmla="*/ 303 h 1279"/>
                <a:gd name="T8" fmla="*/ 126 w 1853"/>
                <a:gd name="T9" fmla="*/ 356 h 1279"/>
                <a:gd name="T10" fmla="*/ 82 w 1853"/>
                <a:gd name="T11" fmla="*/ 409 h 1279"/>
                <a:gd name="T12" fmla="*/ 47 w 1853"/>
                <a:gd name="T13" fmla="*/ 459 h 1279"/>
                <a:gd name="T14" fmla="*/ 23 w 1853"/>
                <a:gd name="T15" fmla="*/ 510 h 1279"/>
                <a:gd name="T16" fmla="*/ 8 w 1853"/>
                <a:gd name="T17" fmla="*/ 559 h 1279"/>
                <a:gd name="T18" fmla="*/ 2 w 1853"/>
                <a:gd name="T19" fmla="*/ 606 h 1279"/>
                <a:gd name="T20" fmla="*/ 2 w 1853"/>
                <a:gd name="T21" fmla="*/ 650 h 1279"/>
                <a:gd name="T22" fmla="*/ 5 w 1853"/>
                <a:gd name="T23" fmla="*/ 672 h 1279"/>
                <a:gd name="T24" fmla="*/ 22 w 1853"/>
                <a:gd name="T25" fmla="*/ 730 h 1279"/>
                <a:gd name="T26" fmla="*/ 49 w 1853"/>
                <a:gd name="T27" fmla="*/ 789 h 1279"/>
                <a:gd name="T28" fmla="*/ 77 w 1853"/>
                <a:gd name="T29" fmla="*/ 834 h 1279"/>
                <a:gd name="T30" fmla="*/ 113 w 1853"/>
                <a:gd name="T31" fmla="*/ 878 h 1279"/>
                <a:gd name="T32" fmla="*/ 158 w 1853"/>
                <a:gd name="T33" fmla="*/ 923 h 1279"/>
                <a:gd name="T34" fmla="*/ 212 w 1853"/>
                <a:gd name="T35" fmla="*/ 965 h 1279"/>
                <a:gd name="T36" fmla="*/ 277 w 1853"/>
                <a:gd name="T37" fmla="*/ 1007 h 1279"/>
                <a:gd name="T38" fmla="*/ 350 w 1853"/>
                <a:gd name="T39" fmla="*/ 1048 h 1279"/>
                <a:gd name="T40" fmla="*/ 436 w 1853"/>
                <a:gd name="T41" fmla="*/ 1087 h 1279"/>
                <a:gd name="T42" fmla="*/ 533 w 1853"/>
                <a:gd name="T43" fmla="*/ 1124 h 1279"/>
                <a:gd name="T44" fmla="*/ 602 w 1853"/>
                <a:gd name="T45" fmla="*/ 1142 h 1279"/>
                <a:gd name="T46" fmla="*/ 746 w 1853"/>
                <a:gd name="T47" fmla="*/ 1171 h 1279"/>
                <a:gd name="T48" fmla="*/ 860 w 1853"/>
                <a:gd name="T49" fmla="*/ 1185 h 1279"/>
                <a:gd name="T50" fmla="*/ 987 w 1853"/>
                <a:gd name="T51" fmla="*/ 1195 h 1279"/>
                <a:gd name="T52" fmla="*/ 1125 w 1853"/>
                <a:gd name="T53" fmla="*/ 1193 h 1279"/>
                <a:gd name="T54" fmla="*/ 1266 w 1853"/>
                <a:gd name="T55" fmla="*/ 1179 h 1279"/>
                <a:gd name="T56" fmla="*/ 1406 w 1853"/>
                <a:gd name="T57" fmla="*/ 1146 h 1279"/>
                <a:gd name="T58" fmla="*/ 1475 w 1853"/>
                <a:gd name="T59" fmla="*/ 1122 h 1279"/>
                <a:gd name="T60" fmla="*/ 1540 w 1853"/>
                <a:gd name="T61" fmla="*/ 1092 h 1279"/>
                <a:gd name="T62" fmla="*/ 1603 w 1853"/>
                <a:gd name="T63" fmla="*/ 1057 h 1279"/>
                <a:gd name="T64" fmla="*/ 1663 w 1853"/>
                <a:gd name="T65" fmla="*/ 1014 h 1279"/>
                <a:gd name="T66" fmla="*/ 1697 w 1853"/>
                <a:gd name="T67" fmla="*/ 985 h 1279"/>
                <a:gd name="T68" fmla="*/ 1741 w 1853"/>
                <a:gd name="T69" fmla="*/ 941 h 1279"/>
                <a:gd name="T70" fmla="*/ 1776 w 1853"/>
                <a:gd name="T71" fmla="*/ 895 h 1279"/>
                <a:gd name="T72" fmla="*/ 1803 w 1853"/>
                <a:gd name="T73" fmla="*/ 850 h 1279"/>
                <a:gd name="T74" fmla="*/ 1834 w 1853"/>
                <a:gd name="T75" fmla="*/ 771 h 1279"/>
                <a:gd name="T76" fmla="*/ 1851 w 1853"/>
                <a:gd name="T77" fmla="*/ 678 h 1279"/>
                <a:gd name="T78" fmla="*/ 1852 w 1853"/>
                <a:gd name="T79" fmla="*/ 585 h 1279"/>
                <a:gd name="T80" fmla="*/ 1848 w 1853"/>
                <a:gd name="T81" fmla="*/ 523 h 1279"/>
                <a:gd name="T82" fmla="*/ 1843 w 1853"/>
                <a:gd name="T83" fmla="*/ 493 h 1279"/>
                <a:gd name="T84" fmla="*/ 1825 w 1853"/>
                <a:gd name="T85" fmla="*/ 413 h 1279"/>
                <a:gd name="T86" fmla="*/ 1793 w 1853"/>
                <a:gd name="T87" fmla="*/ 333 h 1279"/>
                <a:gd name="T88" fmla="*/ 1743 w 1853"/>
                <a:gd name="T89" fmla="*/ 257 h 1279"/>
                <a:gd name="T90" fmla="*/ 1673 w 1853"/>
                <a:gd name="T91" fmla="*/ 184 h 1279"/>
                <a:gd name="T92" fmla="*/ 1581 w 1853"/>
                <a:gd name="T93" fmla="*/ 117 h 1279"/>
                <a:gd name="T94" fmla="*/ 1539 w 1853"/>
                <a:gd name="T95" fmla="*/ 94 h 1279"/>
                <a:gd name="T96" fmla="*/ 1473 w 1853"/>
                <a:gd name="T97" fmla="*/ 63 h 1279"/>
                <a:gd name="T98" fmla="*/ 1406 w 1853"/>
                <a:gd name="T99" fmla="*/ 39 h 1279"/>
                <a:gd name="T100" fmla="*/ 1313 w 1853"/>
                <a:gd name="T101" fmla="*/ 18 h 1279"/>
                <a:gd name="T102" fmla="*/ 1172 w 1853"/>
                <a:gd name="T103" fmla="*/ 1 h 1279"/>
                <a:gd name="T104" fmla="*/ 1034 w 1853"/>
                <a:gd name="T105" fmla="*/ 1 h 1279"/>
                <a:gd name="T106" fmla="*/ 899 w 1853"/>
                <a:gd name="T107" fmla="*/ 14 h 1279"/>
                <a:gd name="T108" fmla="*/ 776 w 1853"/>
                <a:gd name="T109" fmla="*/ 36 h 1279"/>
                <a:gd name="T110" fmla="*/ 635 w 1853"/>
                <a:gd name="T111" fmla="*/ 71 h 1279"/>
                <a:gd name="T112" fmla="*/ 497 w 1853"/>
                <a:gd name="T113" fmla="*/ 117 h 127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853"/>
                <a:gd name="T172" fmla="*/ 0 h 1279"/>
                <a:gd name="T173" fmla="*/ 1853 w 1853"/>
                <a:gd name="T174" fmla="*/ 1279 h 127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853" h="1279">
                  <a:moveTo>
                    <a:pt x="466" y="137"/>
                  </a:moveTo>
                  <a:lnTo>
                    <a:pt x="466" y="137"/>
                  </a:lnTo>
                  <a:lnTo>
                    <a:pt x="431" y="155"/>
                  </a:lnTo>
                  <a:lnTo>
                    <a:pt x="397" y="173"/>
                  </a:lnTo>
                  <a:lnTo>
                    <a:pt x="365" y="192"/>
                  </a:lnTo>
                  <a:lnTo>
                    <a:pt x="334" y="210"/>
                  </a:lnTo>
                  <a:lnTo>
                    <a:pt x="305" y="230"/>
                  </a:lnTo>
                  <a:lnTo>
                    <a:pt x="278" y="249"/>
                  </a:lnTo>
                  <a:lnTo>
                    <a:pt x="252" y="267"/>
                  </a:lnTo>
                  <a:lnTo>
                    <a:pt x="227" y="286"/>
                  </a:lnTo>
                  <a:lnTo>
                    <a:pt x="203" y="305"/>
                  </a:lnTo>
                  <a:lnTo>
                    <a:pt x="182" y="324"/>
                  </a:lnTo>
                  <a:lnTo>
                    <a:pt x="162" y="342"/>
                  </a:lnTo>
                  <a:lnTo>
                    <a:pt x="144" y="362"/>
                  </a:lnTo>
                  <a:lnTo>
                    <a:pt x="126" y="381"/>
                  </a:lnTo>
                  <a:lnTo>
                    <a:pt x="110" y="399"/>
                  </a:lnTo>
                  <a:lnTo>
                    <a:pt x="95" y="418"/>
                  </a:lnTo>
                  <a:lnTo>
                    <a:pt x="82" y="437"/>
                  </a:lnTo>
                  <a:lnTo>
                    <a:pt x="68" y="455"/>
                  </a:lnTo>
                  <a:lnTo>
                    <a:pt x="57" y="473"/>
                  </a:lnTo>
                  <a:lnTo>
                    <a:pt x="47" y="491"/>
                  </a:lnTo>
                  <a:lnTo>
                    <a:pt x="38" y="511"/>
                  </a:lnTo>
                  <a:lnTo>
                    <a:pt x="30" y="529"/>
                  </a:lnTo>
                  <a:lnTo>
                    <a:pt x="23" y="545"/>
                  </a:lnTo>
                  <a:lnTo>
                    <a:pt x="17" y="564"/>
                  </a:lnTo>
                  <a:lnTo>
                    <a:pt x="12" y="580"/>
                  </a:lnTo>
                  <a:lnTo>
                    <a:pt x="8" y="598"/>
                  </a:lnTo>
                  <a:lnTo>
                    <a:pt x="5" y="615"/>
                  </a:lnTo>
                  <a:lnTo>
                    <a:pt x="3" y="631"/>
                  </a:lnTo>
                  <a:lnTo>
                    <a:pt x="2" y="648"/>
                  </a:lnTo>
                  <a:lnTo>
                    <a:pt x="0" y="664"/>
                  </a:lnTo>
                  <a:lnTo>
                    <a:pt x="2" y="680"/>
                  </a:lnTo>
                  <a:lnTo>
                    <a:pt x="2" y="695"/>
                  </a:lnTo>
                  <a:lnTo>
                    <a:pt x="4" y="711"/>
                  </a:lnTo>
                  <a:lnTo>
                    <a:pt x="5" y="719"/>
                  </a:lnTo>
                  <a:lnTo>
                    <a:pt x="12" y="750"/>
                  </a:lnTo>
                  <a:lnTo>
                    <a:pt x="22" y="781"/>
                  </a:lnTo>
                  <a:lnTo>
                    <a:pt x="33" y="813"/>
                  </a:lnTo>
                  <a:lnTo>
                    <a:pt x="41" y="829"/>
                  </a:lnTo>
                  <a:lnTo>
                    <a:pt x="49" y="844"/>
                  </a:lnTo>
                  <a:lnTo>
                    <a:pt x="57" y="860"/>
                  </a:lnTo>
                  <a:lnTo>
                    <a:pt x="67" y="876"/>
                  </a:lnTo>
                  <a:lnTo>
                    <a:pt x="77" y="892"/>
                  </a:lnTo>
                  <a:lnTo>
                    <a:pt x="88" y="908"/>
                  </a:lnTo>
                  <a:lnTo>
                    <a:pt x="101" y="923"/>
                  </a:lnTo>
                  <a:lnTo>
                    <a:pt x="113" y="939"/>
                  </a:lnTo>
                  <a:lnTo>
                    <a:pt x="128" y="955"/>
                  </a:lnTo>
                  <a:lnTo>
                    <a:pt x="143" y="971"/>
                  </a:lnTo>
                  <a:lnTo>
                    <a:pt x="158" y="987"/>
                  </a:lnTo>
                  <a:lnTo>
                    <a:pt x="175" y="1001"/>
                  </a:lnTo>
                  <a:lnTo>
                    <a:pt x="193" y="1017"/>
                  </a:lnTo>
                  <a:lnTo>
                    <a:pt x="212" y="1032"/>
                  </a:lnTo>
                  <a:lnTo>
                    <a:pt x="233" y="1047"/>
                  </a:lnTo>
                  <a:lnTo>
                    <a:pt x="254" y="1062"/>
                  </a:lnTo>
                  <a:lnTo>
                    <a:pt x="277" y="1077"/>
                  </a:lnTo>
                  <a:lnTo>
                    <a:pt x="299" y="1091"/>
                  </a:lnTo>
                  <a:lnTo>
                    <a:pt x="324" y="1106"/>
                  </a:lnTo>
                  <a:lnTo>
                    <a:pt x="350" y="1121"/>
                  </a:lnTo>
                  <a:lnTo>
                    <a:pt x="378" y="1134"/>
                  </a:lnTo>
                  <a:lnTo>
                    <a:pt x="406" y="1149"/>
                  </a:lnTo>
                  <a:lnTo>
                    <a:pt x="436" y="1162"/>
                  </a:lnTo>
                  <a:lnTo>
                    <a:pt x="467" y="1176"/>
                  </a:lnTo>
                  <a:lnTo>
                    <a:pt x="499" y="1188"/>
                  </a:lnTo>
                  <a:lnTo>
                    <a:pt x="533" y="1202"/>
                  </a:lnTo>
                  <a:lnTo>
                    <a:pt x="564" y="1211"/>
                  </a:lnTo>
                  <a:lnTo>
                    <a:pt x="602" y="1221"/>
                  </a:lnTo>
                  <a:lnTo>
                    <a:pt x="651" y="1232"/>
                  </a:lnTo>
                  <a:lnTo>
                    <a:pt x="712" y="1245"/>
                  </a:lnTo>
                  <a:lnTo>
                    <a:pt x="746" y="1252"/>
                  </a:lnTo>
                  <a:lnTo>
                    <a:pt x="782" y="1257"/>
                  </a:lnTo>
                  <a:lnTo>
                    <a:pt x="820" y="1263"/>
                  </a:lnTo>
                  <a:lnTo>
                    <a:pt x="860" y="1267"/>
                  </a:lnTo>
                  <a:lnTo>
                    <a:pt x="900" y="1272"/>
                  </a:lnTo>
                  <a:lnTo>
                    <a:pt x="943" y="1275"/>
                  </a:lnTo>
                  <a:lnTo>
                    <a:pt x="987" y="1278"/>
                  </a:lnTo>
                  <a:lnTo>
                    <a:pt x="1032" y="1279"/>
                  </a:lnTo>
                  <a:lnTo>
                    <a:pt x="1079" y="1278"/>
                  </a:lnTo>
                  <a:lnTo>
                    <a:pt x="1125" y="1276"/>
                  </a:lnTo>
                  <a:lnTo>
                    <a:pt x="1171" y="1273"/>
                  </a:lnTo>
                  <a:lnTo>
                    <a:pt x="1218" y="1267"/>
                  </a:lnTo>
                  <a:lnTo>
                    <a:pt x="1266" y="1261"/>
                  </a:lnTo>
                  <a:lnTo>
                    <a:pt x="1313" y="1252"/>
                  </a:lnTo>
                  <a:lnTo>
                    <a:pt x="1359" y="1239"/>
                  </a:lnTo>
                  <a:lnTo>
                    <a:pt x="1406" y="1226"/>
                  </a:lnTo>
                  <a:lnTo>
                    <a:pt x="1428" y="1218"/>
                  </a:lnTo>
                  <a:lnTo>
                    <a:pt x="1452" y="1210"/>
                  </a:lnTo>
                  <a:lnTo>
                    <a:pt x="1475" y="1200"/>
                  </a:lnTo>
                  <a:lnTo>
                    <a:pt x="1496" y="1191"/>
                  </a:lnTo>
                  <a:lnTo>
                    <a:pt x="1519" y="1179"/>
                  </a:lnTo>
                  <a:lnTo>
                    <a:pt x="1540" y="1168"/>
                  </a:lnTo>
                  <a:lnTo>
                    <a:pt x="1561" y="1157"/>
                  </a:lnTo>
                  <a:lnTo>
                    <a:pt x="1583" y="1143"/>
                  </a:lnTo>
                  <a:lnTo>
                    <a:pt x="1603" y="1130"/>
                  </a:lnTo>
                  <a:lnTo>
                    <a:pt x="1623" y="1115"/>
                  </a:lnTo>
                  <a:lnTo>
                    <a:pt x="1644" y="1100"/>
                  </a:lnTo>
                  <a:lnTo>
                    <a:pt x="1663" y="1084"/>
                  </a:lnTo>
                  <a:lnTo>
                    <a:pt x="1681" y="1069"/>
                  </a:lnTo>
                  <a:lnTo>
                    <a:pt x="1697" y="1053"/>
                  </a:lnTo>
                  <a:lnTo>
                    <a:pt x="1712" y="1037"/>
                  </a:lnTo>
                  <a:lnTo>
                    <a:pt x="1727" y="1021"/>
                  </a:lnTo>
                  <a:lnTo>
                    <a:pt x="1741" y="1006"/>
                  </a:lnTo>
                  <a:lnTo>
                    <a:pt x="1753" y="990"/>
                  </a:lnTo>
                  <a:lnTo>
                    <a:pt x="1764" y="974"/>
                  </a:lnTo>
                  <a:lnTo>
                    <a:pt x="1776" y="957"/>
                  </a:lnTo>
                  <a:lnTo>
                    <a:pt x="1786" y="941"/>
                  </a:lnTo>
                  <a:lnTo>
                    <a:pt x="1795" y="924"/>
                  </a:lnTo>
                  <a:lnTo>
                    <a:pt x="1803" y="909"/>
                  </a:lnTo>
                  <a:lnTo>
                    <a:pt x="1811" y="892"/>
                  </a:lnTo>
                  <a:lnTo>
                    <a:pt x="1823" y="859"/>
                  </a:lnTo>
                  <a:lnTo>
                    <a:pt x="1834" y="825"/>
                  </a:lnTo>
                  <a:lnTo>
                    <a:pt x="1842" y="793"/>
                  </a:lnTo>
                  <a:lnTo>
                    <a:pt x="1848" y="759"/>
                  </a:lnTo>
                  <a:lnTo>
                    <a:pt x="1851" y="725"/>
                  </a:lnTo>
                  <a:lnTo>
                    <a:pt x="1853" y="692"/>
                  </a:lnTo>
                  <a:lnTo>
                    <a:pt x="1853" y="658"/>
                  </a:lnTo>
                  <a:lnTo>
                    <a:pt x="1852" y="626"/>
                  </a:lnTo>
                  <a:lnTo>
                    <a:pt x="1851" y="593"/>
                  </a:lnTo>
                  <a:lnTo>
                    <a:pt x="1848" y="559"/>
                  </a:lnTo>
                  <a:lnTo>
                    <a:pt x="1848" y="557"/>
                  </a:lnTo>
                  <a:lnTo>
                    <a:pt x="1843" y="527"/>
                  </a:lnTo>
                  <a:lnTo>
                    <a:pt x="1839" y="499"/>
                  </a:lnTo>
                  <a:lnTo>
                    <a:pt x="1833" y="470"/>
                  </a:lnTo>
                  <a:lnTo>
                    <a:pt x="1825" y="442"/>
                  </a:lnTo>
                  <a:lnTo>
                    <a:pt x="1816" y="412"/>
                  </a:lnTo>
                  <a:lnTo>
                    <a:pt x="1805" y="384"/>
                  </a:lnTo>
                  <a:lnTo>
                    <a:pt x="1793" y="356"/>
                  </a:lnTo>
                  <a:lnTo>
                    <a:pt x="1778" y="329"/>
                  </a:lnTo>
                  <a:lnTo>
                    <a:pt x="1761" y="302"/>
                  </a:lnTo>
                  <a:lnTo>
                    <a:pt x="1743" y="275"/>
                  </a:lnTo>
                  <a:lnTo>
                    <a:pt x="1722" y="248"/>
                  </a:lnTo>
                  <a:lnTo>
                    <a:pt x="1699" y="222"/>
                  </a:lnTo>
                  <a:lnTo>
                    <a:pt x="1673" y="197"/>
                  </a:lnTo>
                  <a:lnTo>
                    <a:pt x="1645" y="172"/>
                  </a:lnTo>
                  <a:lnTo>
                    <a:pt x="1614" y="148"/>
                  </a:lnTo>
                  <a:lnTo>
                    <a:pt x="1581" y="125"/>
                  </a:lnTo>
                  <a:lnTo>
                    <a:pt x="1559" y="112"/>
                  </a:lnTo>
                  <a:lnTo>
                    <a:pt x="1539" y="100"/>
                  </a:lnTo>
                  <a:lnTo>
                    <a:pt x="1516" y="88"/>
                  </a:lnTo>
                  <a:lnTo>
                    <a:pt x="1495" y="77"/>
                  </a:lnTo>
                  <a:lnTo>
                    <a:pt x="1473" y="67"/>
                  </a:lnTo>
                  <a:lnTo>
                    <a:pt x="1451" y="58"/>
                  </a:lnTo>
                  <a:lnTo>
                    <a:pt x="1428" y="50"/>
                  </a:lnTo>
                  <a:lnTo>
                    <a:pt x="1406" y="42"/>
                  </a:lnTo>
                  <a:lnTo>
                    <a:pt x="1382" y="36"/>
                  </a:lnTo>
                  <a:lnTo>
                    <a:pt x="1359" y="29"/>
                  </a:lnTo>
                  <a:lnTo>
                    <a:pt x="1313" y="19"/>
                  </a:lnTo>
                  <a:lnTo>
                    <a:pt x="1267" y="10"/>
                  </a:lnTo>
                  <a:lnTo>
                    <a:pt x="1220" y="4"/>
                  </a:lnTo>
                  <a:lnTo>
                    <a:pt x="1172" y="1"/>
                  </a:lnTo>
                  <a:lnTo>
                    <a:pt x="1126" y="0"/>
                  </a:lnTo>
                  <a:lnTo>
                    <a:pt x="1080" y="0"/>
                  </a:lnTo>
                  <a:lnTo>
                    <a:pt x="1034" y="1"/>
                  </a:lnTo>
                  <a:lnTo>
                    <a:pt x="988" y="4"/>
                  </a:lnTo>
                  <a:lnTo>
                    <a:pt x="943" y="10"/>
                  </a:lnTo>
                  <a:lnTo>
                    <a:pt x="899" y="15"/>
                  </a:lnTo>
                  <a:lnTo>
                    <a:pt x="858" y="22"/>
                  </a:lnTo>
                  <a:lnTo>
                    <a:pt x="816" y="30"/>
                  </a:lnTo>
                  <a:lnTo>
                    <a:pt x="776" y="38"/>
                  </a:lnTo>
                  <a:lnTo>
                    <a:pt x="738" y="47"/>
                  </a:lnTo>
                  <a:lnTo>
                    <a:pt x="702" y="57"/>
                  </a:lnTo>
                  <a:lnTo>
                    <a:pt x="635" y="76"/>
                  </a:lnTo>
                  <a:lnTo>
                    <a:pt x="578" y="94"/>
                  </a:lnTo>
                  <a:lnTo>
                    <a:pt x="532" y="111"/>
                  </a:lnTo>
                  <a:lnTo>
                    <a:pt x="497" y="125"/>
                  </a:lnTo>
                  <a:lnTo>
                    <a:pt x="466" y="137"/>
                  </a:lnTo>
                  <a:close/>
                </a:path>
              </a:pathLst>
            </a:custGeom>
            <a:solidFill>
              <a:srgbClr val="006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124"/>
            <p:cNvSpPr>
              <a:spLocks/>
            </p:cNvSpPr>
            <p:nvPr/>
          </p:nvSpPr>
          <p:spPr bwMode="auto">
            <a:xfrm>
              <a:off x="206" y="2742"/>
              <a:ext cx="1853" cy="1196"/>
            </a:xfrm>
            <a:custGeom>
              <a:avLst/>
              <a:gdLst>
                <a:gd name="T0" fmla="*/ 431 w 1853"/>
                <a:gd name="T1" fmla="*/ 145 h 1279"/>
                <a:gd name="T2" fmla="*/ 334 w 1853"/>
                <a:gd name="T3" fmla="*/ 196 h 1279"/>
                <a:gd name="T4" fmla="*/ 252 w 1853"/>
                <a:gd name="T5" fmla="*/ 250 h 1279"/>
                <a:gd name="T6" fmla="*/ 182 w 1853"/>
                <a:gd name="T7" fmla="*/ 303 h 1279"/>
                <a:gd name="T8" fmla="*/ 126 w 1853"/>
                <a:gd name="T9" fmla="*/ 356 h 1279"/>
                <a:gd name="T10" fmla="*/ 82 w 1853"/>
                <a:gd name="T11" fmla="*/ 409 h 1279"/>
                <a:gd name="T12" fmla="*/ 47 w 1853"/>
                <a:gd name="T13" fmla="*/ 459 h 1279"/>
                <a:gd name="T14" fmla="*/ 23 w 1853"/>
                <a:gd name="T15" fmla="*/ 510 h 1279"/>
                <a:gd name="T16" fmla="*/ 8 w 1853"/>
                <a:gd name="T17" fmla="*/ 559 h 1279"/>
                <a:gd name="T18" fmla="*/ 2 w 1853"/>
                <a:gd name="T19" fmla="*/ 606 h 1279"/>
                <a:gd name="T20" fmla="*/ 2 w 1853"/>
                <a:gd name="T21" fmla="*/ 650 h 1279"/>
                <a:gd name="T22" fmla="*/ 5 w 1853"/>
                <a:gd name="T23" fmla="*/ 672 h 1279"/>
                <a:gd name="T24" fmla="*/ 22 w 1853"/>
                <a:gd name="T25" fmla="*/ 730 h 1279"/>
                <a:gd name="T26" fmla="*/ 49 w 1853"/>
                <a:gd name="T27" fmla="*/ 789 h 1279"/>
                <a:gd name="T28" fmla="*/ 77 w 1853"/>
                <a:gd name="T29" fmla="*/ 834 h 1279"/>
                <a:gd name="T30" fmla="*/ 113 w 1853"/>
                <a:gd name="T31" fmla="*/ 878 h 1279"/>
                <a:gd name="T32" fmla="*/ 158 w 1853"/>
                <a:gd name="T33" fmla="*/ 923 h 1279"/>
                <a:gd name="T34" fmla="*/ 212 w 1853"/>
                <a:gd name="T35" fmla="*/ 965 h 1279"/>
                <a:gd name="T36" fmla="*/ 277 w 1853"/>
                <a:gd name="T37" fmla="*/ 1007 h 1279"/>
                <a:gd name="T38" fmla="*/ 350 w 1853"/>
                <a:gd name="T39" fmla="*/ 1048 h 1279"/>
                <a:gd name="T40" fmla="*/ 436 w 1853"/>
                <a:gd name="T41" fmla="*/ 1087 h 1279"/>
                <a:gd name="T42" fmla="*/ 533 w 1853"/>
                <a:gd name="T43" fmla="*/ 1124 h 1279"/>
                <a:gd name="T44" fmla="*/ 602 w 1853"/>
                <a:gd name="T45" fmla="*/ 1142 h 1279"/>
                <a:gd name="T46" fmla="*/ 746 w 1853"/>
                <a:gd name="T47" fmla="*/ 1171 h 1279"/>
                <a:gd name="T48" fmla="*/ 860 w 1853"/>
                <a:gd name="T49" fmla="*/ 1185 h 1279"/>
                <a:gd name="T50" fmla="*/ 987 w 1853"/>
                <a:gd name="T51" fmla="*/ 1195 h 1279"/>
                <a:gd name="T52" fmla="*/ 1125 w 1853"/>
                <a:gd name="T53" fmla="*/ 1193 h 1279"/>
                <a:gd name="T54" fmla="*/ 1266 w 1853"/>
                <a:gd name="T55" fmla="*/ 1179 h 1279"/>
                <a:gd name="T56" fmla="*/ 1406 w 1853"/>
                <a:gd name="T57" fmla="*/ 1146 h 1279"/>
                <a:gd name="T58" fmla="*/ 1475 w 1853"/>
                <a:gd name="T59" fmla="*/ 1122 h 1279"/>
                <a:gd name="T60" fmla="*/ 1540 w 1853"/>
                <a:gd name="T61" fmla="*/ 1092 h 1279"/>
                <a:gd name="T62" fmla="*/ 1603 w 1853"/>
                <a:gd name="T63" fmla="*/ 1057 h 1279"/>
                <a:gd name="T64" fmla="*/ 1663 w 1853"/>
                <a:gd name="T65" fmla="*/ 1014 h 1279"/>
                <a:gd name="T66" fmla="*/ 1697 w 1853"/>
                <a:gd name="T67" fmla="*/ 985 h 1279"/>
                <a:gd name="T68" fmla="*/ 1741 w 1853"/>
                <a:gd name="T69" fmla="*/ 941 h 1279"/>
                <a:gd name="T70" fmla="*/ 1776 w 1853"/>
                <a:gd name="T71" fmla="*/ 895 h 1279"/>
                <a:gd name="T72" fmla="*/ 1803 w 1853"/>
                <a:gd name="T73" fmla="*/ 850 h 1279"/>
                <a:gd name="T74" fmla="*/ 1834 w 1853"/>
                <a:gd name="T75" fmla="*/ 771 h 1279"/>
                <a:gd name="T76" fmla="*/ 1851 w 1853"/>
                <a:gd name="T77" fmla="*/ 678 h 1279"/>
                <a:gd name="T78" fmla="*/ 1852 w 1853"/>
                <a:gd name="T79" fmla="*/ 585 h 1279"/>
                <a:gd name="T80" fmla="*/ 1848 w 1853"/>
                <a:gd name="T81" fmla="*/ 523 h 1279"/>
                <a:gd name="T82" fmla="*/ 1843 w 1853"/>
                <a:gd name="T83" fmla="*/ 493 h 1279"/>
                <a:gd name="T84" fmla="*/ 1825 w 1853"/>
                <a:gd name="T85" fmla="*/ 413 h 1279"/>
                <a:gd name="T86" fmla="*/ 1793 w 1853"/>
                <a:gd name="T87" fmla="*/ 333 h 1279"/>
                <a:gd name="T88" fmla="*/ 1743 w 1853"/>
                <a:gd name="T89" fmla="*/ 257 h 1279"/>
                <a:gd name="T90" fmla="*/ 1673 w 1853"/>
                <a:gd name="T91" fmla="*/ 184 h 1279"/>
                <a:gd name="T92" fmla="*/ 1581 w 1853"/>
                <a:gd name="T93" fmla="*/ 117 h 1279"/>
                <a:gd name="T94" fmla="*/ 1539 w 1853"/>
                <a:gd name="T95" fmla="*/ 94 h 1279"/>
                <a:gd name="T96" fmla="*/ 1473 w 1853"/>
                <a:gd name="T97" fmla="*/ 63 h 1279"/>
                <a:gd name="T98" fmla="*/ 1406 w 1853"/>
                <a:gd name="T99" fmla="*/ 39 h 1279"/>
                <a:gd name="T100" fmla="*/ 1313 w 1853"/>
                <a:gd name="T101" fmla="*/ 18 h 1279"/>
                <a:gd name="T102" fmla="*/ 1172 w 1853"/>
                <a:gd name="T103" fmla="*/ 1 h 1279"/>
                <a:gd name="T104" fmla="*/ 1034 w 1853"/>
                <a:gd name="T105" fmla="*/ 1 h 1279"/>
                <a:gd name="T106" fmla="*/ 899 w 1853"/>
                <a:gd name="T107" fmla="*/ 14 h 1279"/>
                <a:gd name="T108" fmla="*/ 776 w 1853"/>
                <a:gd name="T109" fmla="*/ 36 h 1279"/>
                <a:gd name="T110" fmla="*/ 635 w 1853"/>
                <a:gd name="T111" fmla="*/ 71 h 1279"/>
                <a:gd name="T112" fmla="*/ 497 w 1853"/>
                <a:gd name="T113" fmla="*/ 117 h 127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853"/>
                <a:gd name="T172" fmla="*/ 0 h 1279"/>
                <a:gd name="T173" fmla="*/ 1853 w 1853"/>
                <a:gd name="T174" fmla="*/ 1279 h 127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853" h="1279">
                  <a:moveTo>
                    <a:pt x="466" y="137"/>
                  </a:moveTo>
                  <a:lnTo>
                    <a:pt x="466" y="137"/>
                  </a:lnTo>
                  <a:lnTo>
                    <a:pt x="431" y="155"/>
                  </a:lnTo>
                  <a:lnTo>
                    <a:pt x="397" y="173"/>
                  </a:lnTo>
                  <a:lnTo>
                    <a:pt x="365" y="192"/>
                  </a:lnTo>
                  <a:lnTo>
                    <a:pt x="334" y="210"/>
                  </a:lnTo>
                  <a:lnTo>
                    <a:pt x="305" y="230"/>
                  </a:lnTo>
                  <a:lnTo>
                    <a:pt x="278" y="249"/>
                  </a:lnTo>
                  <a:lnTo>
                    <a:pt x="252" y="267"/>
                  </a:lnTo>
                  <a:lnTo>
                    <a:pt x="227" y="286"/>
                  </a:lnTo>
                  <a:lnTo>
                    <a:pt x="203" y="305"/>
                  </a:lnTo>
                  <a:lnTo>
                    <a:pt x="182" y="324"/>
                  </a:lnTo>
                  <a:lnTo>
                    <a:pt x="162" y="342"/>
                  </a:lnTo>
                  <a:lnTo>
                    <a:pt x="144" y="362"/>
                  </a:lnTo>
                  <a:lnTo>
                    <a:pt x="126" y="381"/>
                  </a:lnTo>
                  <a:lnTo>
                    <a:pt x="110" y="399"/>
                  </a:lnTo>
                  <a:lnTo>
                    <a:pt x="95" y="418"/>
                  </a:lnTo>
                  <a:lnTo>
                    <a:pt x="82" y="437"/>
                  </a:lnTo>
                  <a:lnTo>
                    <a:pt x="68" y="455"/>
                  </a:lnTo>
                  <a:lnTo>
                    <a:pt x="57" y="473"/>
                  </a:lnTo>
                  <a:lnTo>
                    <a:pt x="47" y="491"/>
                  </a:lnTo>
                  <a:lnTo>
                    <a:pt x="38" y="511"/>
                  </a:lnTo>
                  <a:lnTo>
                    <a:pt x="30" y="529"/>
                  </a:lnTo>
                  <a:lnTo>
                    <a:pt x="23" y="545"/>
                  </a:lnTo>
                  <a:lnTo>
                    <a:pt x="17" y="564"/>
                  </a:lnTo>
                  <a:lnTo>
                    <a:pt x="12" y="580"/>
                  </a:lnTo>
                  <a:lnTo>
                    <a:pt x="8" y="598"/>
                  </a:lnTo>
                  <a:lnTo>
                    <a:pt x="5" y="615"/>
                  </a:lnTo>
                  <a:lnTo>
                    <a:pt x="3" y="631"/>
                  </a:lnTo>
                  <a:lnTo>
                    <a:pt x="2" y="648"/>
                  </a:lnTo>
                  <a:lnTo>
                    <a:pt x="0" y="664"/>
                  </a:lnTo>
                  <a:lnTo>
                    <a:pt x="2" y="680"/>
                  </a:lnTo>
                  <a:lnTo>
                    <a:pt x="2" y="695"/>
                  </a:lnTo>
                  <a:lnTo>
                    <a:pt x="4" y="711"/>
                  </a:lnTo>
                  <a:lnTo>
                    <a:pt x="5" y="719"/>
                  </a:lnTo>
                  <a:lnTo>
                    <a:pt x="12" y="750"/>
                  </a:lnTo>
                  <a:lnTo>
                    <a:pt x="22" y="781"/>
                  </a:lnTo>
                  <a:lnTo>
                    <a:pt x="33" y="813"/>
                  </a:lnTo>
                  <a:lnTo>
                    <a:pt x="41" y="829"/>
                  </a:lnTo>
                  <a:lnTo>
                    <a:pt x="49" y="844"/>
                  </a:lnTo>
                  <a:lnTo>
                    <a:pt x="57" y="860"/>
                  </a:lnTo>
                  <a:lnTo>
                    <a:pt x="67" y="876"/>
                  </a:lnTo>
                  <a:lnTo>
                    <a:pt x="77" y="892"/>
                  </a:lnTo>
                  <a:lnTo>
                    <a:pt x="88" y="908"/>
                  </a:lnTo>
                  <a:lnTo>
                    <a:pt x="101" y="923"/>
                  </a:lnTo>
                  <a:lnTo>
                    <a:pt x="113" y="939"/>
                  </a:lnTo>
                  <a:lnTo>
                    <a:pt x="128" y="955"/>
                  </a:lnTo>
                  <a:lnTo>
                    <a:pt x="143" y="971"/>
                  </a:lnTo>
                  <a:lnTo>
                    <a:pt x="158" y="987"/>
                  </a:lnTo>
                  <a:lnTo>
                    <a:pt x="175" y="1001"/>
                  </a:lnTo>
                  <a:lnTo>
                    <a:pt x="193" y="1017"/>
                  </a:lnTo>
                  <a:lnTo>
                    <a:pt x="212" y="1032"/>
                  </a:lnTo>
                  <a:lnTo>
                    <a:pt x="233" y="1047"/>
                  </a:lnTo>
                  <a:lnTo>
                    <a:pt x="254" y="1062"/>
                  </a:lnTo>
                  <a:lnTo>
                    <a:pt x="277" y="1077"/>
                  </a:lnTo>
                  <a:lnTo>
                    <a:pt x="299" y="1091"/>
                  </a:lnTo>
                  <a:lnTo>
                    <a:pt x="324" y="1106"/>
                  </a:lnTo>
                  <a:lnTo>
                    <a:pt x="350" y="1121"/>
                  </a:lnTo>
                  <a:lnTo>
                    <a:pt x="378" y="1134"/>
                  </a:lnTo>
                  <a:lnTo>
                    <a:pt x="406" y="1149"/>
                  </a:lnTo>
                  <a:lnTo>
                    <a:pt x="436" y="1162"/>
                  </a:lnTo>
                  <a:lnTo>
                    <a:pt x="467" y="1176"/>
                  </a:lnTo>
                  <a:lnTo>
                    <a:pt x="499" y="1188"/>
                  </a:lnTo>
                  <a:lnTo>
                    <a:pt x="533" y="1202"/>
                  </a:lnTo>
                  <a:lnTo>
                    <a:pt x="564" y="1211"/>
                  </a:lnTo>
                  <a:lnTo>
                    <a:pt x="602" y="1221"/>
                  </a:lnTo>
                  <a:lnTo>
                    <a:pt x="651" y="1232"/>
                  </a:lnTo>
                  <a:lnTo>
                    <a:pt x="712" y="1245"/>
                  </a:lnTo>
                  <a:lnTo>
                    <a:pt x="746" y="1252"/>
                  </a:lnTo>
                  <a:lnTo>
                    <a:pt x="782" y="1257"/>
                  </a:lnTo>
                  <a:lnTo>
                    <a:pt x="820" y="1263"/>
                  </a:lnTo>
                  <a:lnTo>
                    <a:pt x="860" y="1267"/>
                  </a:lnTo>
                  <a:lnTo>
                    <a:pt x="900" y="1272"/>
                  </a:lnTo>
                  <a:lnTo>
                    <a:pt x="943" y="1275"/>
                  </a:lnTo>
                  <a:lnTo>
                    <a:pt x="987" y="1278"/>
                  </a:lnTo>
                  <a:lnTo>
                    <a:pt x="1032" y="1279"/>
                  </a:lnTo>
                  <a:lnTo>
                    <a:pt x="1079" y="1278"/>
                  </a:lnTo>
                  <a:lnTo>
                    <a:pt x="1125" y="1276"/>
                  </a:lnTo>
                  <a:lnTo>
                    <a:pt x="1171" y="1273"/>
                  </a:lnTo>
                  <a:lnTo>
                    <a:pt x="1218" y="1267"/>
                  </a:lnTo>
                  <a:lnTo>
                    <a:pt x="1266" y="1261"/>
                  </a:lnTo>
                  <a:lnTo>
                    <a:pt x="1313" y="1252"/>
                  </a:lnTo>
                  <a:lnTo>
                    <a:pt x="1359" y="1239"/>
                  </a:lnTo>
                  <a:lnTo>
                    <a:pt x="1406" y="1226"/>
                  </a:lnTo>
                  <a:lnTo>
                    <a:pt x="1428" y="1218"/>
                  </a:lnTo>
                  <a:lnTo>
                    <a:pt x="1452" y="1210"/>
                  </a:lnTo>
                  <a:lnTo>
                    <a:pt x="1475" y="1200"/>
                  </a:lnTo>
                  <a:lnTo>
                    <a:pt x="1496" y="1191"/>
                  </a:lnTo>
                  <a:lnTo>
                    <a:pt x="1519" y="1179"/>
                  </a:lnTo>
                  <a:lnTo>
                    <a:pt x="1540" y="1168"/>
                  </a:lnTo>
                  <a:lnTo>
                    <a:pt x="1561" y="1157"/>
                  </a:lnTo>
                  <a:lnTo>
                    <a:pt x="1583" y="1143"/>
                  </a:lnTo>
                  <a:lnTo>
                    <a:pt x="1603" y="1130"/>
                  </a:lnTo>
                  <a:lnTo>
                    <a:pt x="1623" y="1115"/>
                  </a:lnTo>
                  <a:lnTo>
                    <a:pt x="1644" y="1100"/>
                  </a:lnTo>
                  <a:lnTo>
                    <a:pt x="1663" y="1084"/>
                  </a:lnTo>
                  <a:lnTo>
                    <a:pt x="1681" y="1069"/>
                  </a:lnTo>
                  <a:lnTo>
                    <a:pt x="1697" y="1053"/>
                  </a:lnTo>
                  <a:lnTo>
                    <a:pt x="1712" y="1037"/>
                  </a:lnTo>
                  <a:lnTo>
                    <a:pt x="1727" y="1021"/>
                  </a:lnTo>
                  <a:lnTo>
                    <a:pt x="1741" y="1006"/>
                  </a:lnTo>
                  <a:lnTo>
                    <a:pt x="1753" y="990"/>
                  </a:lnTo>
                  <a:lnTo>
                    <a:pt x="1764" y="974"/>
                  </a:lnTo>
                  <a:lnTo>
                    <a:pt x="1776" y="957"/>
                  </a:lnTo>
                  <a:lnTo>
                    <a:pt x="1786" y="941"/>
                  </a:lnTo>
                  <a:lnTo>
                    <a:pt x="1795" y="924"/>
                  </a:lnTo>
                  <a:lnTo>
                    <a:pt x="1803" y="909"/>
                  </a:lnTo>
                  <a:lnTo>
                    <a:pt x="1811" y="892"/>
                  </a:lnTo>
                  <a:lnTo>
                    <a:pt x="1823" y="859"/>
                  </a:lnTo>
                  <a:lnTo>
                    <a:pt x="1834" y="825"/>
                  </a:lnTo>
                  <a:lnTo>
                    <a:pt x="1842" y="793"/>
                  </a:lnTo>
                  <a:lnTo>
                    <a:pt x="1848" y="759"/>
                  </a:lnTo>
                  <a:lnTo>
                    <a:pt x="1851" y="725"/>
                  </a:lnTo>
                  <a:lnTo>
                    <a:pt x="1853" y="692"/>
                  </a:lnTo>
                  <a:lnTo>
                    <a:pt x="1853" y="658"/>
                  </a:lnTo>
                  <a:lnTo>
                    <a:pt x="1852" y="626"/>
                  </a:lnTo>
                  <a:lnTo>
                    <a:pt x="1851" y="593"/>
                  </a:lnTo>
                  <a:lnTo>
                    <a:pt x="1848" y="559"/>
                  </a:lnTo>
                  <a:lnTo>
                    <a:pt x="1848" y="557"/>
                  </a:lnTo>
                  <a:lnTo>
                    <a:pt x="1843" y="527"/>
                  </a:lnTo>
                  <a:lnTo>
                    <a:pt x="1839" y="499"/>
                  </a:lnTo>
                  <a:lnTo>
                    <a:pt x="1833" y="470"/>
                  </a:lnTo>
                  <a:lnTo>
                    <a:pt x="1825" y="442"/>
                  </a:lnTo>
                  <a:lnTo>
                    <a:pt x="1816" y="412"/>
                  </a:lnTo>
                  <a:lnTo>
                    <a:pt x="1805" y="384"/>
                  </a:lnTo>
                  <a:lnTo>
                    <a:pt x="1793" y="356"/>
                  </a:lnTo>
                  <a:lnTo>
                    <a:pt x="1778" y="329"/>
                  </a:lnTo>
                  <a:lnTo>
                    <a:pt x="1761" y="302"/>
                  </a:lnTo>
                  <a:lnTo>
                    <a:pt x="1743" y="275"/>
                  </a:lnTo>
                  <a:lnTo>
                    <a:pt x="1722" y="248"/>
                  </a:lnTo>
                  <a:lnTo>
                    <a:pt x="1699" y="222"/>
                  </a:lnTo>
                  <a:lnTo>
                    <a:pt x="1673" y="197"/>
                  </a:lnTo>
                  <a:lnTo>
                    <a:pt x="1645" y="172"/>
                  </a:lnTo>
                  <a:lnTo>
                    <a:pt x="1614" y="148"/>
                  </a:lnTo>
                  <a:lnTo>
                    <a:pt x="1581" y="125"/>
                  </a:lnTo>
                  <a:lnTo>
                    <a:pt x="1559" y="112"/>
                  </a:lnTo>
                  <a:lnTo>
                    <a:pt x="1539" y="100"/>
                  </a:lnTo>
                  <a:lnTo>
                    <a:pt x="1516" y="88"/>
                  </a:lnTo>
                  <a:lnTo>
                    <a:pt x="1495" y="77"/>
                  </a:lnTo>
                  <a:lnTo>
                    <a:pt x="1473" y="67"/>
                  </a:lnTo>
                  <a:lnTo>
                    <a:pt x="1451" y="58"/>
                  </a:lnTo>
                  <a:lnTo>
                    <a:pt x="1428" y="50"/>
                  </a:lnTo>
                  <a:lnTo>
                    <a:pt x="1406" y="42"/>
                  </a:lnTo>
                  <a:lnTo>
                    <a:pt x="1382" y="36"/>
                  </a:lnTo>
                  <a:lnTo>
                    <a:pt x="1359" y="29"/>
                  </a:lnTo>
                  <a:lnTo>
                    <a:pt x="1313" y="19"/>
                  </a:lnTo>
                  <a:lnTo>
                    <a:pt x="1267" y="10"/>
                  </a:lnTo>
                  <a:lnTo>
                    <a:pt x="1220" y="4"/>
                  </a:lnTo>
                  <a:lnTo>
                    <a:pt x="1172" y="1"/>
                  </a:lnTo>
                  <a:lnTo>
                    <a:pt x="1126" y="0"/>
                  </a:lnTo>
                  <a:lnTo>
                    <a:pt x="1080" y="0"/>
                  </a:lnTo>
                  <a:lnTo>
                    <a:pt x="1034" y="1"/>
                  </a:lnTo>
                  <a:lnTo>
                    <a:pt x="988" y="4"/>
                  </a:lnTo>
                  <a:lnTo>
                    <a:pt x="943" y="10"/>
                  </a:lnTo>
                  <a:lnTo>
                    <a:pt x="899" y="15"/>
                  </a:lnTo>
                  <a:lnTo>
                    <a:pt x="858" y="22"/>
                  </a:lnTo>
                  <a:lnTo>
                    <a:pt x="816" y="30"/>
                  </a:lnTo>
                  <a:lnTo>
                    <a:pt x="776" y="38"/>
                  </a:lnTo>
                  <a:lnTo>
                    <a:pt x="738" y="47"/>
                  </a:lnTo>
                  <a:lnTo>
                    <a:pt x="702" y="57"/>
                  </a:lnTo>
                  <a:lnTo>
                    <a:pt x="635" y="76"/>
                  </a:lnTo>
                  <a:lnTo>
                    <a:pt x="578" y="94"/>
                  </a:lnTo>
                  <a:lnTo>
                    <a:pt x="532" y="111"/>
                  </a:lnTo>
                  <a:lnTo>
                    <a:pt x="497" y="125"/>
                  </a:lnTo>
                  <a:lnTo>
                    <a:pt x="466" y="137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125"/>
            <p:cNvSpPr>
              <a:spLocks/>
            </p:cNvSpPr>
            <p:nvPr/>
          </p:nvSpPr>
          <p:spPr bwMode="auto">
            <a:xfrm>
              <a:off x="927" y="3655"/>
              <a:ext cx="203" cy="237"/>
            </a:xfrm>
            <a:custGeom>
              <a:avLst/>
              <a:gdLst>
                <a:gd name="T0" fmla="*/ 0 w 203"/>
                <a:gd name="T1" fmla="*/ 237 h 253"/>
                <a:gd name="T2" fmla="*/ 0 w 203"/>
                <a:gd name="T3" fmla="*/ 237 h 253"/>
                <a:gd name="T4" fmla="*/ 7 w 203"/>
                <a:gd name="T5" fmla="*/ 235 h 253"/>
                <a:gd name="T6" fmla="*/ 26 w 203"/>
                <a:gd name="T7" fmla="*/ 229 h 253"/>
                <a:gd name="T8" fmla="*/ 40 w 203"/>
                <a:gd name="T9" fmla="*/ 222 h 253"/>
                <a:gd name="T10" fmla="*/ 54 w 203"/>
                <a:gd name="T11" fmla="*/ 215 h 253"/>
                <a:gd name="T12" fmla="*/ 70 w 203"/>
                <a:gd name="T13" fmla="*/ 205 h 253"/>
                <a:gd name="T14" fmla="*/ 87 w 203"/>
                <a:gd name="T15" fmla="*/ 193 h 253"/>
                <a:gd name="T16" fmla="*/ 105 w 203"/>
                <a:gd name="T17" fmla="*/ 179 h 253"/>
                <a:gd name="T18" fmla="*/ 122 w 203"/>
                <a:gd name="T19" fmla="*/ 162 h 253"/>
                <a:gd name="T20" fmla="*/ 140 w 203"/>
                <a:gd name="T21" fmla="*/ 143 h 253"/>
                <a:gd name="T22" fmla="*/ 148 w 203"/>
                <a:gd name="T23" fmla="*/ 132 h 253"/>
                <a:gd name="T24" fmla="*/ 156 w 203"/>
                <a:gd name="T25" fmla="*/ 121 h 253"/>
                <a:gd name="T26" fmla="*/ 164 w 203"/>
                <a:gd name="T27" fmla="*/ 108 h 253"/>
                <a:gd name="T28" fmla="*/ 170 w 203"/>
                <a:gd name="T29" fmla="*/ 96 h 253"/>
                <a:gd name="T30" fmla="*/ 177 w 203"/>
                <a:gd name="T31" fmla="*/ 81 h 253"/>
                <a:gd name="T32" fmla="*/ 184 w 203"/>
                <a:gd name="T33" fmla="*/ 67 h 253"/>
                <a:gd name="T34" fmla="*/ 190 w 203"/>
                <a:gd name="T35" fmla="*/ 52 h 253"/>
                <a:gd name="T36" fmla="*/ 195 w 203"/>
                <a:gd name="T37" fmla="*/ 36 h 253"/>
                <a:gd name="T38" fmla="*/ 200 w 203"/>
                <a:gd name="T39" fmla="*/ 19 h 253"/>
                <a:gd name="T40" fmla="*/ 203 w 203"/>
                <a:gd name="T41" fmla="*/ 0 h 25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3"/>
                <a:gd name="T64" fmla="*/ 0 h 253"/>
                <a:gd name="T65" fmla="*/ 203 w 203"/>
                <a:gd name="T66" fmla="*/ 253 h 25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3" h="253">
                  <a:moveTo>
                    <a:pt x="0" y="253"/>
                  </a:moveTo>
                  <a:lnTo>
                    <a:pt x="0" y="253"/>
                  </a:lnTo>
                  <a:lnTo>
                    <a:pt x="7" y="251"/>
                  </a:lnTo>
                  <a:lnTo>
                    <a:pt x="26" y="244"/>
                  </a:lnTo>
                  <a:lnTo>
                    <a:pt x="40" y="237"/>
                  </a:lnTo>
                  <a:lnTo>
                    <a:pt x="54" y="229"/>
                  </a:lnTo>
                  <a:lnTo>
                    <a:pt x="70" y="219"/>
                  </a:lnTo>
                  <a:lnTo>
                    <a:pt x="87" y="206"/>
                  </a:lnTo>
                  <a:lnTo>
                    <a:pt x="105" y="191"/>
                  </a:lnTo>
                  <a:lnTo>
                    <a:pt x="122" y="173"/>
                  </a:lnTo>
                  <a:lnTo>
                    <a:pt x="140" y="153"/>
                  </a:lnTo>
                  <a:lnTo>
                    <a:pt x="148" y="141"/>
                  </a:lnTo>
                  <a:lnTo>
                    <a:pt x="156" y="129"/>
                  </a:lnTo>
                  <a:lnTo>
                    <a:pt x="164" y="115"/>
                  </a:lnTo>
                  <a:lnTo>
                    <a:pt x="170" y="102"/>
                  </a:lnTo>
                  <a:lnTo>
                    <a:pt x="177" y="87"/>
                  </a:lnTo>
                  <a:lnTo>
                    <a:pt x="184" y="71"/>
                  </a:lnTo>
                  <a:lnTo>
                    <a:pt x="190" y="56"/>
                  </a:lnTo>
                  <a:lnTo>
                    <a:pt x="195" y="38"/>
                  </a:lnTo>
                  <a:lnTo>
                    <a:pt x="200" y="20"/>
                  </a:lnTo>
                  <a:lnTo>
                    <a:pt x="203" y="0"/>
                  </a:lnTo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136"/>
            <p:cNvSpPr>
              <a:spLocks/>
            </p:cNvSpPr>
            <p:nvPr/>
          </p:nvSpPr>
          <p:spPr bwMode="auto">
            <a:xfrm>
              <a:off x="853" y="2750"/>
              <a:ext cx="412" cy="336"/>
            </a:xfrm>
            <a:custGeom>
              <a:avLst/>
              <a:gdLst>
                <a:gd name="T0" fmla="*/ 0 w 412"/>
                <a:gd name="T1" fmla="*/ 336 h 359"/>
                <a:gd name="T2" fmla="*/ 0 w 412"/>
                <a:gd name="T3" fmla="*/ 336 h 359"/>
                <a:gd name="T4" fmla="*/ 8 w 412"/>
                <a:gd name="T5" fmla="*/ 311 h 359"/>
                <a:gd name="T6" fmla="*/ 17 w 412"/>
                <a:gd name="T7" fmla="*/ 286 h 359"/>
                <a:gd name="T8" fmla="*/ 28 w 412"/>
                <a:gd name="T9" fmla="*/ 264 h 359"/>
                <a:gd name="T10" fmla="*/ 40 w 412"/>
                <a:gd name="T11" fmla="*/ 241 h 359"/>
                <a:gd name="T12" fmla="*/ 53 w 412"/>
                <a:gd name="T13" fmla="*/ 221 h 359"/>
                <a:gd name="T14" fmla="*/ 67 w 412"/>
                <a:gd name="T15" fmla="*/ 201 h 359"/>
                <a:gd name="T16" fmla="*/ 82 w 412"/>
                <a:gd name="T17" fmla="*/ 183 h 359"/>
                <a:gd name="T18" fmla="*/ 98 w 412"/>
                <a:gd name="T19" fmla="*/ 167 h 359"/>
                <a:gd name="T20" fmla="*/ 114 w 412"/>
                <a:gd name="T21" fmla="*/ 150 h 359"/>
                <a:gd name="T22" fmla="*/ 130 w 412"/>
                <a:gd name="T23" fmla="*/ 135 h 359"/>
                <a:gd name="T24" fmla="*/ 147 w 412"/>
                <a:gd name="T25" fmla="*/ 120 h 359"/>
                <a:gd name="T26" fmla="*/ 165 w 412"/>
                <a:gd name="T27" fmla="*/ 108 h 359"/>
                <a:gd name="T28" fmla="*/ 182 w 412"/>
                <a:gd name="T29" fmla="*/ 95 h 359"/>
                <a:gd name="T30" fmla="*/ 200 w 412"/>
                <a:gd name="T31" fmla="*/ 83 h 359"/>
                <a:gd name="T32" fmla="*/ 218 w 412"/>
                <a:gd name="T33" fmla="*/ 72 h 359"/>
                <a:gd name="T34" fmla="*/ 235 w 412"/>
                <a:gd name="T35" fmla="*/ 63 h 359"/>
                <a:gd name="T36" fmla="*/ 270 w 412"/>
                <a:gd name="T37" fmla="*/ 46 h 359"/>
                <a:gd name="T38" fmla="*/ 303 w 412"/>
                <a:gd name="T39" fmla="*/ 33 h 359"/>
                <a:gd name="T40" fmla="*/ 332 w 412"/>
                <a:gd name="T41" fmla="*/ 21 h 359"/>
                <a:gd name="T42" fmla="*/ 359 w 412"/>
                <a:gd name="T43" fmla="*/ 12 h 359"/>
                <a:gd name="T44" fmla="*/ 381 w 412"/>
                <a:gd name="T45" fmla="*/ 6 h 359"/>
                <a:gd name="T46" fmla="*/ 398 w 412"/>
                <a:gd name="T47" fmla="*/ 2 h 359"/>
                <a:gd name="T48" fmla="*/ 412 w 412"/>
                <a:gd name="T49" fmla="*/ 0 h 35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12"/>
                <a:gd name="T76" fmla="*/ 0 h 359"/>
                <a:gd name="T77" fmla="*/ 412 w 412"/>
                <a:gd name="T78" fmla="*/ 359 h 35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12" h="359">
                  <a:moveTo>
                    <a:pt x="0" y="359"/>
                  </a:moveTo>
                  <a:lnTo>
                    <a:pt x="0" y="359"/>
                  </a:lnTo>
                  <a:lnTo>
                    <a:pt x="8" y="332"/>
                  </a:lnTo>
                  <a:lnTo>
                    <a:pt x="17" y="306"/>
                  </a:lnTo>
                  <a:lnTo>
                    <a:pt x="28" y="282"/>
                  </a:lnTo>
                  <a:lnTo>
                    <a:pt x="40" y="258"/>
                  </a:lnTo>
                  <a:lnTo>
                    <a:pt x="53" y="236"/>
                  </a:lnTo>
                  <a:lnTo>
                    <a:pt x="67" y="215"/>
                  </a:lnTo>
                  <a:lnTo>
                    <a:pt x="82" y="196"/>
                  </a:lnTo>
                  <a:lnTo>
                    <a:pt x="98" y="178"/>
                  </a:lnTo>
                  <a:lnTo>
                    <a:pt x="114" y="160"/>
                  </a:lnTo>
                  <a:lnTo>
                    <a:pt x="130" y="144"/>
                  </a:lnTo>
                  <a:lnTo>
                    <a:pt x="147" y="128"/>
                  </a:lnTo>
                  <a:lnTo>
                    <a:pt x="165" y="115"/>
                  </a:lnTo>
                  <a:lnTo>
                    <a:pt x="182" y="101"/>
                  </a:lnTo>
                  <a:lnTo>
                    <a:pt x="200" y="89"/>
                  </a:lnTo>
                  <a:lnTo>
                    <a:pt x="218" y="77"/>
                  </a:lnTo>
                  <a:lnTo>
                    <a:pt x="235" y="67"/>
                  </a:lnTo>
                  <a:lnTo>
                    <a:pt x="270" y="49"/>
                  </a:lnTo>
                  <a:lnTo>
                    <a:pt x="303" y="35"/>
                  </a:lnTo>
                  <a:lnTo>
                    <a:pt x="332" y="22"/>
                  </a:lnTo>
                  <a:lnTo>
                    <a:pt x="359" y="13"/>
                  </a:lnTo>
                  <a:lnTo>
                    <a:pt x="381" y="6"/>
                  </a:lnTo>
                  <a:lnTo>
                    <a:pt x="398" y="2"/>
                  </a:lnTo>
                  <a:lnTo>
                    <a:pt x="412" y="0"/>
                  </a:lnTo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157"/>
            <p:cNvSpPr>
              <a:spLocks/>
            </p:cNvSpPr>
            <p:nvPr/>
          </p:nvSpPr>
          <p:spPr bwMode="auto">
            <a:xfrm>
              <a:off x="1450" y="3167"/>
              <a:ext cx="535" cy="453"/>
            </a:xfrm>
            <a:custGeom>
              <a:avLst/>
              <a:gdLst>
                <a:gd name="T0" fmla="*/ 0 w 535"/>
                <a:gd name="T1" fmla="*/ 0 h 485"/>
                <a:gd name="T2" fmla="*/ 0 w 535"/>
                <a:gd name="T3" fmla="*/ 0 h 485"/>
                <a:gd name="T4" fmla="*/ 8 w 535"/>
                <a:gd name="T5" fmla="*/ 18 h 485"/>
                <a:gd name="T6" fmla="*/ 18 w 535"/>
                <a:gd name="T7" fmla="*/ 38 h 485"/>
                <a:gd name="T8" fmla="*/ 33 w 535"/>
                <a:gd name="T9" fmla="*/ 65 h 485"/>
                <a:gd name="T10" fmla="*/ 51 w 535"/>
                <a:gd name="T11" fmla="*/ 97 h 485"/>
                <a:gd name="T12" fmla="*/ 73 w 535"/>
                <a:gd name="T13" fmla="*/ 133 h 485"/>
                <a:gd name="T14" fmla="*/ 100 w 535"/>
                <a:gd name="T15" fmla="*/ 171 h 485"/>
                <a:gd name="T16" fmla="*/ 114 w 535"/>
                <a:gd name="T17" fmla="*/ 191 h 485"/>
                <a:gd name="T18" fmla="*/ 130 w 535"/>
                <a:gd name="T19" fmla="*/ 212 h 485"/>
                <a:gd name="T20" fmla="*/ 147 w 535"/>
                <a:gd name="T21" fmla="*/ 232 h 485"/>
                <a:gd name="T22" fmla="*/ 165 w 535"/>
                <a:gd name="T23" fmla="*/ 252 h 485"/>
                <a:gd name="T24" fmla="*/ 184 w 535"/>
                <a:gd name="T25" fmla="*/ 272 h 485"/>
                <a:gd name="T26" fmla="*/ 205 w 535"/>
                <a:gd name="T27" fmla="*/ 292 h 485"/>
                <a:gd name="T28" fmla="*/ 226 w 535"/>
                <a:gd name="T29" fmla="*/ 311 h 485"/>
                <a:gd name="T30" fmla="*/ 249 w 535"/>
                <a:gd name="T31" fmla="*/ 330 h 485"/>
                <a:gd name="T32" fmla="*/ 272 w 535"/>
                <a:gd name="T33" fmla="*/ 347 h 485"/>
                <a:gd name="T34" fmla="*/ 296 w 535"/>
                <a:gd name="T35" fmla="*/ 366 h 485"/>
                <a:gd name="T36" fmla="*/ 322 w 535"/>
                <a:gd name="T37" fmla="*/ 381 h 485"/>
                <a:gd name="T38" fmla="*/ 349 w 535"/>
                <a:gd name="T39" fmla="*/ 396 h 485"/>
                <a:gd name="T40" fmla="*/ 377 w 535"/>
                <a:gd name="T41" fmla="*/ 410 h 485"/>
                <a:gd name="T42" fmla="*/ 406 w 535"/>
                <a:gd name="T43" fmla="*/ 421 h 485"/>
                <a:gd name="T44" fmla="*/ 437 w 535"/>
                <a:gd name="T45" fmla="*/ 432 h 485"/>
                <a:gd name="T46" fmla="*/ 468 w 535"/>
                <a:gd name="T47" fmla="*/ 442 h 485"/>
                <a:gd name="T48" fmla="*/ 501 w 535"/>
                <a:gd name="T49" fmla="*/ 448 h 485"/>
                <a:gd name="T50" fmla="*/ 535 w 535"/>
                <a:gd name="T51" fmla="*/ 453 h 48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35"/>
                <a:gd name="T79" fmla="*/ 0 h 485"/>
                <a:gd name="T80" fmla="*/ 535 w 535"/>
                <a:gd name="T81" fmla="*/ 485 h 48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35" h="485">
                  <a:moveTo>
                    <a:pt x="0" y="0"/>
                  </a:moveTo>
                  <a:lnTo>
                    <a:pt x="0" y="0"/>
                  </a:lnTo>
                  <a:lnTo>
                    <a:pt x="8" y="19"/>
                  </a:lnTo>
                  <a:lnTo>
                    <a:pt x="18" y="41"/>
                  </a:lnTo>
                  <a:lnTo>
                    <a:pt x="33" y="70"/>
                  </a:lnTo>
                  <a:lnTo>
                    <a:pt x="51" y="104"/>
                  </a:lnTo>
                  <a:lnTo>
                    <a:pt x="73" y="142"/>
                  </a:lnTo>
                  <a:lnTo>
                    <a:pt x="100" y="183"/>
                  </a:lnTo>
                  <a:lnTo>
                    <a:pt x="114" y="204"/>
                  </a:lnTo>
                  <a:lnTo>
                    <a:pt x="130" y="227"/>
                  </a:lnTo>
                  <a:lnTo>
                    <a:pt x="147" y="248"/>
                  </a:lnTo>
                  <a:lnTo>
                    <a:pt x="165" y="270"/>
                  </a:lnTo>
                  <a:lnTo>
                    <a:pt x="184" y="291"/>
                  </a:lnTo>
                  <a:lnTo>
                    <a:pt x="205" y="313"/>
                  </a:lnTo>
                  <a:lnTo>
                    <a:pt x="226" y="333"/>
                  </a:lnTo>
                  <a:lnTo>
                    <a:pt x="249" y="353"/>
                  </a:lnTo>
                  <a:lnTo>
                    <a:pt x="272" y="372"/>
                  </a:lnTo>
                  <a:lnTo>
                    <a:pt x="296" y="392"/>
                  </a:lnTo>
                  <a:lnTo>
                    <a:pt x="322" y="408"/>
                  </a:lnTo>
                  <a:lnTo>
                    <a:pt x="349" y="424"/>
                  </a:lnTo>
                  <a:lnTo>
                    <a:pt x="377" y="439"/>
                  </a:lnTo>
                  <a:lnTo>
                    <a:pt x="406" y="451"/>
                  </a:lnTo>
                  <a:lnTo>
                    <a:pt x="437" y="463"/>
                  </a:lnTo>
                  <a:lnTo>
                    <a:pt x="468" y="473"/>
                  </a:lnTo>
                  <a:lnTo>
                    <a:pt x="501" y="480"/>
                  </a:lnTo>
                  <a:lnTo>
                    <a:pt x="535" y="485"/>
                  </a:lnTo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158"/>
            <p:cNvSpPr>
              <a:spLocks/>
            </p:cNvSpPr>
            <p:nvPr/>
          </p:nvSpPr>
          <p:spPr bwMode="auto">
            <a:xfrm>
              <a:off x="1750" y="2854"/>
              <a:ext cx="100" cy="248"/>
            </a:xfrm>
            <a:custGeom>
              <a:avLst/>
              <a:gdLst>
                <a:gd name="T0" fmla="*/ 0 w 100"/>
                <a:gd name="T1" fmla="*/ 0 h 265"/>
                <a:gd name="T2" fmla="*/ 0 w 100"/>
                <a:gd name="T3" fmla="*/ 0 h 265"/>
                <a:gd name="T4" fmla="*/ 6 w 100"/>
                <a:gd name="T5" fmla="*/ 6 h 265"/>
                <a:gd name="T6" fmla="*/ 21 w 100"/>
                <a:gd name="T7" fmla="*/ 21 h 265"/>
                <a:gd name="T8" fmla="*/ 30 w 100"/>
                <a:gd name="T9" fmla="*/ 30 h 265"/>
                <a:gd name="T10" fmla="*/ 40 w 100"/>
                <a:gd name="T11" fmla="*/ 42 h 265"/>
                <a:gd name="T12" fmla="*/ 51 w 100"/>
                <a:gd name="T13" fmla="*/ 56 h 265"/>
                <a:gd name="T14" fmla="*/ 61 w 100"/>
                <a:gd name="T15" fmla="*/ 72 h 265"/>
                <a:gd name="T16" fmla="*/ 71 w 100"/>
                <a:gd name="T17" fmla="*/ 90 h 265"/>
                <a:gd name="T18" fmla="*/ 82 w 100"/>
                <a:gd name="T19" fmla="*/ 109 h 265"/>
                <a:gd name="T20" fmla="*/ 90 w 100"/>
                <a:gd name="T21" fmla="*/ 129 h 265"/>
                <a:gd name="T22" fmla="*/ 95 w 100"/>
                <a:gd name="T23" fmla="*/ 152 h 265"/>
                <a:gd name="T24" fmla="*/ 97 w 100"/>
                <a:gd name="T25" fmla="*/ 162 h 265"/>
                <a:gd name="T26" fmla="*/ 99 w 100"/>
                <a:gd name="T27" fmla="*/ 173 h 265"/>
                <a:gd name="T28" fmla="*/ 100 w 100"/>
                <a:gd name="T29" fmla="*/ 185 h 265"/>
                <a:gd name="T30" fmla="*/ 100 w 100"/>
                <a:gd name="T31" fmla="*/ 197 h 265"/>
                <a:gd name="T32" fmla="*/ 100 w 100"/>
                <a:gd name="T33" fmla="*/ 210 h 265"/>
                <a:gd name="T34" fmla="*/ 99 w 100"/>
                <a:gd name="T35" fmla="*/ 222 h 265"/>
                <a:gd name="T36" fmla="*/ 96 w 100"/>
                <a:gd name="T37" fmla="*/ 235 h 265"/>
                <a:gd name="T38" fmla="*/ 93 w 100"/>
                <a:gd name="T39" fmla="*/ 248 h 26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0"/>
                <a:gd name="T61" fmla="*/ 0 h 265"/>
                <a:gd name="T62" fmla="*/ 100 w 100"/>
                <a:gd name="T63" fmla="*/ 265 h 26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0" h="265">
                  <a:moveTo>
                    <a:pt x="0" y="0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21" y="22"/>
                  </a:lnTo>
                  <a:lnTo>
                    <a:pt x="30" y="32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61" y="77"/>
                  </a:lnTo>
                  <a:lnTo>
                    <a:pt x="71" y="96"/>
                  </a:lnTo>
                  <a:lnTo>
                    <a:pt x="82" y="116"/>
                  </a:lnTo>
                  <a:lnTo>
                    <a:pt x="90" y="138"/>
                  </a:lnTo>
                  <a:lnTo>
                    <a:pt x="95" y="162"/>
                  </a:lnTo>
                  <a:lnTo>
                    <a:pt x="97" y="173"/>
                  </a:lnTo>
                  <a:lnTo>
                    <a:pt x="99" y="185"/>
                  </a:lnTo>
                  <a:lnTo>
                    <a:pt x="100" y="198"/>
                  </a:lnTo>
                  <a:lnTo>
                    <a:pt x="100" y="211"/>
                  </a:lnTo>
                  <a:lnTo>
                    <a:pt x="100" y="224"/>
                  </a:lnTo>
                  <a:lnTo>
                    <a:pt x="99" y="237"/>
                  </a:lnTo>
                  <a:lnTo>
                    <a:pt x="96" y="251"/>
                  </a:lnTo>
                  <a:lnTo>
                    <a:pt x="93" y="265"/>
                  </a:lnTo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169"/>
            <p:cNvSpPr>
              <a:spLocks/>
            </p:cNvSpPr>
            <p:nvPr/>
          </p:nvSpPr>
          <p:spPr bwMode="auto">
            <a:xfrm>
              <a:off x="280" y="3161"/>
              <a:ext cx="310" cy="396"/>
            </a:xfrm>
            <a:custGeom>
              <a:avLst/>
              <a:gdLst>
                <a:gd name="T0" fmla="*/ 0 w 310"/>
                <a:gd name="T1" fmla="*/ 0 h 423"/>
                <a:gd name="T2" fmla="*/ 0 w 310"/>
                <a:gd name="T3" fmla="*/ 0 h 423"/>
                <a:gd name="T4" fmla="*/ 2 w 310"/>
                <a:gd name="T5" fmla="*/ 14 h 423"/>
                <a:gd name="T6" fmla="*/ 6 w 310"/>
                <a:gd name="T7" fmla="*/ 30 h 423"/>
                <a:gd name="T8" fmla="*/ 13 w 310"/>
                <a:gd name="T9" fmla="*/ 52 h 423"/>
                <a:gd name="T10" fmla="*/ 22 w 310"/>
                <a:gd name="T11" fmla="*/ 78 h 423"/>
                <a:gd name="T12" fmla="*/ 32 w 310"/>
                <a:gd name="T13" fmla="*/ 106 h 423"/>
                <a:gd name="T14" fmla="*/ 46 w 310"/>
                <a:gd name="T15" fmla="*/ 138 h 423"/>
                <a:gd name="T16" fmla="*/ 63 w 310"/>
                <a:gd name="T17" fmla="*/ 170 h 423"/>
                <a:gd name="T18" fmla="*/ 81 w 310"/>
                <a:gd name="T19" fmla="*/ 205 h 423"/>
                <a:gd name="T20" fmla="*/ 92 w 310"/>
                <a:gd name="T21" fmla="*/ 222 h 423"/>
                <a:gd name="T22" fmla="*/ 103 w 310"/>
                <a:gd name="T23" fmla="*/ 239 h 423"/>
                <a:gd name="T24" fmla="*/ 116 w 310"/>
                <a:gd name="T25" fmla="*/ 256 h 423"/>
                <a:gd name="T26" fmla="*/ 129 w 310"/>
                <a:gd name="T27" fmla="*/ 271 h 423"/>
                <a:gd name="T28" fmla="*/ 143 w 310"/>
                <a:gd name="T29" fmla="*/ 288 h 423"/>
                <a:gd name="T30" fmla="*/ 158 w 310"/>
                <a:gd name="T31" fmla="*/ 303 h 423"/>
                <a:gd name="T32" fmla="*/ 173 w 310"/>
                <a:gd name="T33" fmla="*/ 318 h 423"/>
                <a:gd name="T34" fmla="*/ 190 w 310"/>
                <a:gd name="T35" fmla="*/ 333 h 423"/>
                <a:gd name="T36" fmla="*/ 207 w 310"/>
                <a:gd name="T37" fmla="*/ 345 h 423"/>
                <a:gd name="T38" fmla="*/ 226 w 310"/>
                <a:gd name="T39" fmla="*/ 359 h 423"/>
                <a:gd name="T40" fmla="*/ 246 w 310"/>
                <a:gd name="T41" fmla="*/ 370 h 423"/>
                <a:gd name="T42" fmla="*/ 266 w 310"/>
                <a:gd name="T43" fmla="*/ 379 h 423"/>
                <a:gd name="T44" fmla="*/ 287 w 310"/>
                <a:gd name="T45" fmla="*/ 389 h 423"/>
                <a:gd name="T46" fmla="*/ 310 w 310"/>
                <a:gd name="T47" fmla="*/ 396 h 42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0"/>
                <a:gd name="T73" fmla="*/ 0 h 423"/>
                <a:gd name="T74" fmla="*/ 310 w 310"/>
                <a:gd name="T75" fmla="*/ 423 h 42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0" h="423">
                  <a:moveTo>
                    <a:pt x="0" y="0"/>
                  </a:moveTo>
                  <a:lnTo>
                    <a:pt x="0" y="0"/>
                  </a:lnTo>
                  <a:lnTo>
                    <a:pt x="2" y="15"/>
                  </a:lnTo>
                  <a:lnTo>
                    <a:pt x="6" y="32"/>
                  </a:lnTo>
                  <a:lnTo>
                    <a:pt x="13" y="56"/>
                  </a:lnTo>
                  <a:lnTo>
                    <a:pt x="22" y="83"/>
                  </a:lnTo>
                  <a:lnTo>
                    <a:pt x="32" y="113"/>
                  </a:lnTo>
                  <a:lnTo>
                    <a:pt x="46" y="147"/>
                  </a:lnTo>
                  <a:lnTo>
                    <a:pt x="63" y="182"/>
                  </a:lnTo>
                  <a:lnTo>
                    <a:pt x="81" y="219"/>
                  </a:lnTo>
                  <a:lnTo>
                    <a:pt x="92" y="237"/>
                  </a:lnTo>
                  <a:lnTo>
                    <a:pt x="103" y="255"/>
                  </a:lnTo>
                  <a:lnTo>
                    <a:pt x="116" y="273"/>
                  </a:lnTo>
                  <a:lnTo>
                    <a:pt x="129" y="290"/>
                  </a:lnTo>
                  <a:lnTo>
                    <a:pt x="143" y="308"/>
                  </a:lnTo>
                  <a:lnTo>
                    <a:pt x="158" y="324"/>
                  </a:lnTo>
                  <a:lnTo>
                    <a:pt x="173" y="340"/>
                  </a:lnTo>
                  <a:lnTo>
                    <a:pt x="190" y="356"/>
                  </a:lnTo>
                  <a:lnTo>
                    <a:pt x="207" y="369"/>
                  </a:lnTo>
                  <a:lnTo>
                    <a:pt x="226" y="383"/>
                  </a:lnTo>
                  <a:lnTo>
                    <a:pt x="246" y="395"/>
                  </a:lnTo>
                  <a:lnTo>
                    <a:pt x="266" y="405"/>
                  </a:lnTo>
                  <a:lnTo>
                    <a:pt x="287" y="416"/>
                  </a:lnTo>
                  <a:lnTo>
                    <a:pt x="310" y="423"/>
                  </a:lnTo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180"/>
            <p:cNvSpPr>
              <a:spLocks/>
            </p:cNvSpPr>
            <p:nvPr/>
          </p:nvSpPr>
          <p:spPr bwMode="auto">
            <a:xfrm>
              <a:off x="1574" y="3771"/>
              <a:ext cx="55" cy="105"/>
            </a:xfrm>
            <a:custGeom>
              <a:avLst/>
              <a:gdLst>
                <a:gd name="T0" fmla="*/ 54 w 55"/>
                <a:gd name="T1" fmla="*/ 105 h 112"/>
                <a:gd name="T2" fmla="*/ 54 w 55"/>
                <a:gd name="T3" fmla="*/ 105 h 112"/>
                <a:gd name="T4" fmla="*/ 55 w 55"/>
                <a:gd name="T5" fmla="*/ 104 h 112"/>
                <a:gd name="T6" fmla="*/ 55 w 55"/>
                <a:gd name="T7" fmla="*/ 98 h 112"/>
                <a:gd name="T8" fmla="*/ 55 w 55"/>
                <a:gd name="T9" fmla="*/ 88 h 112"/>
                <a:gd name="T10" fmla="*/ 52 w 55"/>
                <a:gd name="T11" fmla="*/ 77 h 112"/>
                <a:gd name="T12" fmla="*/ 50 w 55"/>
                <a:gd name="T13" fmla="*/ 69 h 112"/>
                <a:gd name="T14" fmla="*/ 48 w 55"/>
                <a:gd name="T15" fmla="*/ 61 h 112"/>
                <a:gd name="T16" fmla="*/ 43 w 55"/>
                <a:gd name="T17" fmla="*/ 53 h 112"/>
                <a:gd name="T18" fmla="*/ 38 w 55"/>
                <a:gd name="T19" fmla="*/ 43 h 112"/>
                <a:gd name="T20" fmla="*/ 31 w 55"/>
                <a:gd name="T21" fmla="*/ 33 h 112"/>
                <a:gd name="T22" fmla="*/ 22 w 55"/>
                <a:gd name="T23" fmla="*/ 23 h 112"/>
                <a:gd name="T24" fmla="*/ 13 w 55"/>
                <a:gd name="T25" fmla="*/ 11 h 112"/>
                <a:gd name="T26" fmla="*/ 0 w 55"/>
                <a:gd name="T27" fmla="*/ 0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5"/>
                <a:gd name="T43" fmla="*/ 0 h 112"/>
                <a:gd name="T44" fmla="*/ 55 w 55"/>
                <a:gd name="T45" fmla="*/ 112 h 1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5" h="112">
                  <a:moveTo>
                    <a:pt x="54" y="112"/>
                  </a:moveTo>
                  <a:lnTo>
                    <a:pt x="54" y="112"/>
                  </a:lnTo>
                  <a:lnTo>
                    <a:pt x="55" y="111"/>
                  </a:lnTo>
                  <a:lnTo>
                    <a:pt x="55" y="104"/>
                  </a:lnTo>
                  <a:lnTo>
                    <a:pt x="55" y="94"/>
                  </a:lnTo>
                  <a:lnTo>
                    <a:pt x="52" y="82"/>
                  </a:lnTo>
                  <a:lnTo>
                    <a:pt x="50" y="74"/>
                  </a:lnTo>
                  <a:lnTo>
                    <a:pt x="48" y="65"/>
                  </a:lnTo>
                  <a:lnTo>
                    <a:pt x="43" y="56"/>
                  </a:lnTo>
                  <a:lnTo>
                    <a:pt x="38" y="46"/>
                  </a:lnTo>
                  <a:lnTo>
                    <a:pt x="31" y="35"/>
                  </a:lnTo>
                  <a:lnTo>
                    <a:pt x="22" y="24"/>
                  </a:lnTo>
                  <a:lnTo>
                    <a:pt x="13" y="12"/>
                  </a:lnTo>
                  <a:lnTo>
                    <a:pt x="0" y="0"/>
                  </a:lnTo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91" name="Group 207"/>
            <p:cNvGrpSpPr>
              <a:grpSpLocks/>
            </p:cNvGrpSpPr>
            <p:nvPr/>
          </p:nvGrpSpPr>
          <p:grpSpPr bwMode="auto">
            <a:xfrm>
              <a:off x="540" y="2952"/>
              <a:ext cx="1430" cy="854"/>
              <a:chOff x="540" y="2952"/>
              <a:chExt cx="1430" cy="854"/>
            </a:xfrm>
          </p:grpSpPr>
          <p:grpSp>
            <p:nvGrpSpPr>
              <p:cNvPr id="7192" name="Group 202"/>
              <p:cNvGrpSpPr>
                <a:grpSpLocks/>
              </p:cNvGrpSpPr>
              <p:nvPr/>
            </p:nvGrpSpPr>
            <p:grpSpPr bwMode="auto">
              <a:xfrm>
                <a:off x="994" y="3451"/>
                <a:ext cx="320" cy="295"/>
                <a:chOff x="994" y="3451"/>
                <a:chExt cx="320" cy="295"/>
              </a:xfrm>
            </p:grpSpPr>
            <p:sp>
              <p:nvSpPr>
                <p:cNvPr id="7248" name="Freeform 126"/>
                <p:cNvSpPr>
                  <a:spLocks/>
                </p:cNvSpPr>
                <p:nvPr/>
              </p:nvSpPr>
              <p:spPr bwMode="auto">
                <a:xfrm>
                  <a:off x="1109" y="3559"/>
                  <a:ext cx="91" cy="85"/>
                </a:xfrm>
                <a:custGeom>
                  <a:avLst/>
                  <a:gdLst>
                    <a:gd name="T0" fmla="*/ 44 w 91"/>
                    <a:gd name="T1" fmla="*/ 0 h 91"/>
                    <a:gd name="T2" fmla="*/ 44 w 91"/>
                    <a:gd name="T3" fmla="*/ 0 h 91"/>
                    <a:gd name="T4" fmla="*/ 53 w 91"/>
                    <a:gd name="T5" fmla="*/ 0 h 91"/>
                    <a:gd name="T6" fmla="*/ 62 w 91"/>
                    <a:gd name="T7" fmla="*/ 2 h 91"/>
                    <a:gd name="T8" fmla="*/ 70 w 91"/>
                    <a:gd name="T9" fmla="*/ 6 h 91"/>
                    <a:gd name="T10" fmla="*/ 76 w 91"/>
                    <a:gd name="T11" fmla="*/ 11 h 91"/>
                    <a:gd name="T12" fmla="*/ 82 w 91"/>
                    <a:gd name="T13" fmla="*/ 17 h 91"/>
                    <a:gd name="T14" fmla="*/ 87 w 91"/>
                    <a:gd name="T15" fmla="*/ 24 h 91"/>
                    <a:gd name="T16" fmla="*/ 90 w 91"/>
                    <a:gd name="T17" fmla="*/ 33 h 91"/>
                    <a:gd name="T18" fmla="*/ 91 w 91"/>
                    <a:gd name="T19" fmla="*/ 41 h 91"/>
                    <a:gd name="T20" fmla="*/ 91 w 91"/>
                    <a:gd name="T21" fmla="*/ 41 h 91"/>
                    <a:gd name="T22" fmla="*/ 91 w 91"/>
                    <a:gd name="T23" fmla="*/ 50 h 91"/>
                    <a:gd name="T24" fmla="*/ 89 w 91"/>
                    <a:gd name="T25" fmla="*/ 58 h 91"/>
                    <a:gd name="T26" fmla="*/ 84 w 91"/>
                    <a:gd name="T27" fmla="*/ 65 h 91"/>
                    <a:gd name="T28" fmla="*/ 79 w 91"/>
                    <a:gd name="T29" fmla="*/ 71 h 91"/>
                    <a:gd name="T30" fmla="*/ 73 w 91"/>
                    <a:gd name="T31" fmla="*/ 78 h 91"/>
                    <a:gd name="T32" fmla="*/ 65 w 91"/>
                    <a:gd name="T33" fmla="*/ 82 h 91"/>
                    <a:gd name="T34" fmla="*/ 56 w 91"/>
                    <a:gd name="T35" fmla="*/ 84 h 91"/>
                    <a:gd name="T36" fmla="*/ 47 w 91"/>
                    <a:gd name="T37" fmla="*/ 85 h 91"/>
                    <a:gd name="T38" fmla="*/ 47 w 91"/>
                    <a:gd name="T39" fmla="*/ 85 h 91"/>
                    <a:gd name="T40" fmla="*/ 38 w 91"/>
                    <a:gd name="T41" fmla="*/ 85 h 91"/>
                    <a:gd name="T42" fmla="*/ 29 w 91"/>
                    <a:gd name="T43" fmla="*/ 83 h 91"/>
                    <a:gd name="T44" fmla="*/ 21 w 91"/>
                    <a:gd name="T45" fmla="*/ 78 h 91"/>
                    <a:gd name="T46" fmla="*/ 14 w 91"/>
                    <a:gd name="T47" fmla="*/ 75 h 91"/>
                    <a:gd name="T48" fmla="*/ 8 w 91"/>
                    <a:gd name="T49" fmla="*/ 68 h 91"/>
                    <a:gd name="T50" fmla="*/ 3 w 91"/>
                    <a:gd name="T51" fmla="*/ 61 h 91"/>
                    <a:gd name="T52" fmla="*/ 1 w 91"/>
                    <a:gd name="T53" fmla="*/ 52 h 91"/>
                    <a:gd name="T54" fmla="*/ 0 w 91"/>
                    <a:gd name="T55" fmla="*/ 44 h 91"/>
                    <a:gd name="T56" fmla="*/ 0 w 91"/>
                    <a:gd name="T57" fmla="*/ 44 h 91"/>
                    <a:gd name="T58" fmla="*/ 0 w 91"/>
                    <a:gd name="T59" fmla="*/ 35 h 91"/>
                    <a:gd name="T60" fmla="*/ 2 w 91"/>
                    <a:gd name="T61" fmla="*/ 27 h 91"/>
                    <a:gd name="T62" fmla="*/ 6 w 91"/>
                    <a:gd name="T63" fmla="*/ 20 h 91"/>
                    <a:gd name="T64" fmla="*/ 11 w 91"/>
                    <a:gd name="T65" fmla="*/ 13 h 91"/>
                    <a:gd name="T66" fmla="*/ 18 w 91"/>
                    <a:gd name="T67" fmla="*/ 8 h 91"/>
                    <a:gd name="T68" fmla="*/ 26 w 91"/>
                    <a:gd name="T69" fmla="*/ 4 h 91"/>
                    <a:gd name="T70" fmla="*/ 35 w 91"/>
                    <a:gd name="T71" fmla="*/ 1 h 91"/>
                    <a:gd name="T72" fmla="*/ 44 w 91"/>
                    <a:gd name="T73" fmla="*/ 0 h 91"/>
                    <a:gd name="T74" fmla="*/ 44 w 91"/>
                    <a:gd name="T75" fmla="*/ 0 h 91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91"/>
                    <a:gd name="T115" fmla="*/ 0 h 91"/>
                    <a:gd name="T116" fmla="*/ 91 w 91"/>
                    <a:gd name="T117" fmla="*/ 91 h 91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91" h="91">
                      <a:moveTo>
                        <a:pt x="44" y="0"/>
                      </a:moveTo>
                      <a:lnTo>
                        <a:pt x="44" y="0"/>
                      </a:lnTo>
                      <a:lnTo>
                        <a:pt x="53" y="0"/>
                      </a:lnTo>
                      <a:lnTo>
                        <a:pt x="62" y="2"/>
                      </a:lnTo>
                      <a:lnTo>
                        <a:pt x="70" y="6"/>
                      </a:lnTo>
                      <a:lnTo>
                        <a:pt x="76" y="12"/>
                      </a:lnTo>
                      <a:lnTo>
                        <a:pt x="82" y="18"/>
                      </a:lnTo>
                      <a:lnTo>
                        <a:pt x="87" y="26"/>
                      </a:lnTo>
                      <a:lnTo>
                        <a:pt x="90" y="35"/>
                      </a:lnTo>
                      <a:lnTo>
                        <a:pt x="91" y="44"/>
                      </a:lnTo>
                      <a:lnTo>
                        <a:pt x="91" y="53"/>
                      </a:lnTo>
                      <a:lnTo>
                        <a:pt x="89" y="62"/>
                      </a:lnTo>
                      <a:lnTo>
                        <a:pt x="84" y="70"/>
                      </a:lnTo>
                      <a:lnTo>
                        <a:pt x="79" y="76"/>
                      </a:lnTo>
                      <a:lnTo>
                        <a:pt x="73" y="83"/>
                      </a:lnTo>
                      <a:lnTo>
                        <a:pt x="65" y="88"/>
                      </a:lnTo>
                      <a:lnTo>
                        <a:pt x="56" y="90"/>
                      </a:lnTo>
                      <a:lnTo>
                        <a:pt x="47" y="91"/>
                      </a:lnTo>
                      <a:lnTo>
                        <a:pt x="38" y="91"/>
                      </a:lnTo>
                      <a:lnTo>
                        <a:pt x="29" y="89"/>
                      </a:lnTo>
                      <a:lnTo>
                        <a:pt x="21" y="84"/>
                      </a:lnTo>
                      <a:lnTo>
                        <a:pt x="14" y="80"/>
                      </a:lnTo>
                      <a:lnTo>
                        <a:pt x="8" y="73"/>
                      </a:lnTo>
                      <a:lnTo>
                        <a:pt x="3" y="65"/>
                      </a:lnTo>
                      <a:lnTo>
                        <a:pt x="1" y="56"/>
                      </a:lnTo>
                      <a:lnTo>
                        <a:pt x="0" y="47"/>
                      </a:lnTo>
                      <a:lnTo>
                        <a:pt x="0" y="38"/>
                      </a:lnTo>
                      <a:lnTo>
                        <a:pt x="2" y="29"/>
                      </a:lnTo>
                      <a:lnTo>
                        <a:pt x="6" y="21"/>
                      </a:lnTo>
                      <a:lnTo>
                        <a:pt x="11" y="14"/>
                      </a:lnTo>
                      <a:lnTo>
                        <a:pt x="18" y="9"/>
                      </a:lnTo>
                      <a:lnTo>
                        <a:pt x="26" y="4"/>
                      </a:lnTo>
                      <a:lnTo>
                        <a:pt x="35" y="1"/>
                      </a:lnTo>
                      <a:lnTo>
                        <a:pt x="44" y="0"/>
                      </a:lnTo>
                      <a:close/>
                    </a:path>
                  </a:pathLst>
                </a:custGeom>
                <a:solidFill>
                  <a:srgbClr val="006838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49" name="Freeform 127"/>
                <p:cNvSpPr>
                  <a:spLocks/>
                </p:cNvSpPr>
                <p:nvPr/>
              </p:nvSpPr>
              <p:spPr bwMode="auto">
                <a:xfrm>
                  <a:off x="994" y="3575"/>
                  <a:ext cx="115" cy="70"/>
                </a:xfrm>
                <a:custGeom>
                  <a:avLst/>
                  <a:gdLst>
                    <a:gd name="T0" fmla="*/ 115 w 115"/>
                    <a:gd name="T1" fmla="*/ 37 h 74"/>
                    <a:gd name="T2" fmla="*/ 115 w 115"/>
                    <a:gd name="T3" fmla="*/ 37 h 74"/>
                    <a:gd name="T4" fmla="*/ 99 w 115"/>
                    <a:gd name="T5" fmla="*/ 47 h 74"/>
                    <a:gd name="T6" fmla="*/ 82 w 115"/>
                    <a:gd name="T7" fmla="*/ 56 h 74"/>
                    <a:gd name="T8" fmla="*/ 73 w 115"/>
                    <a:gd name="T9" fmla="*/ 61 h 74"/>
                    <a:gd name="T10" fmla="*/ 63 w 115"/>
                    <a:gd name="T11" fmla="*/ 64 h 74"/>
                    <a:gd name="T12" fmla="*/ 53 w 115"/>
                    <a:gd name="T13" fmla="*/ 68 h 74"/>
                    <a:gd name="T14" fmla="*/ 43 w 115"/>
                    <a:gd name="T15" fmla="*/ 69 h 74"/>
                    <a:gd name="T16" fmla="*/ 32 w 115"/>
                    <a:gd name="T17" fmla="*/ 70 h 74"/>
                    <a:gd name="T18" fmla="*/ 23 w 115"/>
                    <a:gd name="T19" fmla="*/ 68 h 74"/>
                    <a:gd name="T20" fmla="*/ 19 w 115"/>
                    <a:gd name="T21" fmla="*/ 67 h 74"/>
                    <a:gd name="T22" fmla="*/ 15 w 115"/>
                    <a:gd name="T23" fmla="*/ 64 h 74"/>
                    <a:gd name="T24" fmla="*/ 12 w 115"/>
                    <a:gd name="T25" fmla="*/ 61 h 74"/>
                    <a:gd name="T26" fmla="*/ 9 w 115"/>
                    <a:gd name="T27" fmla="*/ 59 h 74"/>
                    <a:gd name="T28" fmla="*/ 5 w 115"/>
                    <a:gd name="T29" fmla="*/ 54 h 74"/>
                    <a:gd name="T30" fmla="*/ 3 w 115"/>
                    <a:gd name="T31" fmla="*/ 50 h 74"/>
                    <a:gd name="T32" fmla="*/ 1 w 115"/>
                    <a:gd name="T33" fmla="*/ 44 h 74"/>
                    <a:gd name="T34" fmla="*/ 0 w 115"/>
                    <a:gd name="T35" fmla="*/ 38 h 74"/>
                    <a:gd name="T36" fmla="*/ 0 w 115"/>
                    <a:gd name="T37" fmla="*/ 38 h 74"/>
                    <a:gd name="T38" fmla="*/ 0 w 115"/>
                    <a:gd name="T39" fmla="*/ 35 h 74"/>
                    <a:gd name="T40" fmla="*/ 0 w 115"/>
                    <a:gd name="T41" fmla="*/ 27 h 74"/>
                    <a:gd name="T42" fmla="*/ 1 w 115"/>
                    <a:gd name="T43" fmla="*/ 22 h 74"/>
                    <a:gd name="T44" fmla="*/ 3 w 115"/>
                    <a:gd name="T45" fmla="*/ 17 h 74"/>
                    <a:gd name="T46" fmla="*/ 6 w 115"/>
                    <a:gd name="T47" fmla="*/ 12 h 74"/>
                    <a:gd name="T48" fmla="*/ 10 w 115"/>
                    <a:gd name="T49" fmla="*/ 9 h 74"/>
                    <a:gd name="T50" fmla="*/ 15 w 115"/>
                    <a:gd name="T51" fmla="*/ 4 h 74"/>
                    <a:gd name="T52" fmla="*/ 23 w 115"/>
                    <a:gd name="T53" fmla="*/ 2 h 74"/>
                    <a:gd name="T54" fmla="*/ 32 w 115"/>
                    <a:gd name="T55" fmla="*/ 0 h 74"/>
                    <a:gd name="T56" fmla="*/ 44 w 115"/>
                    <a:gd name="T57" fmla="*/ 1 h 74"/>
                    <a:gd name="T58" fmla="*/ 57 w 115"/>
                    <a:gd name="T59" fmla="*/ 3 h 74"/>
                    <a:gd name="T60" fmla="*/ 74 w 115"/>
                    <a:gd name="T61" fmla="*/ 8 h 74"/>
                    <a:gd name="T62" fmla="*/ 92 w 115"/>
                    <a:gd name="T63" fmla="*/ 13 h 74"/>
                    <a:gd name="T64" fmla="*/ 114 w 115"/>
                    <a:gd name="T65" fmla="*/ 25 h 74"/>
                    <a:gd name="T66" fmla="*/ 115 w 115"/>
                    <a:gd name="T67" fmla="*/ 37 h 74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15"/>
                    <a:gd name="T103" fmla="*/ 0 h 74"/>
                    <a:gd name="T104" fmla="*/ 115 w 115"/>
                    <a:gd name="T105" fmla="*/ 74 h 74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15" h="74">
                      <a:moveTo>
                        <a:pt x="115" y="39"/>
                      </a:moveTo>
                      <a:lnTo>
                        <a:pt x="115" y="39"/>
                      </a:lnTo>
                      <a:lnTo>
                        <a:pt x="99" y="50"/>
                      </a:lnTo>
                      <a:lnTo>
                        <a:pt x="82" y="59"/>
                      </a:lnTo>
                      <a:lnTo>
                        <a:pt x="73" y="64"/>
                      </a:lnTo>
                      <a:lnTo>
                        <a:pt x="63" y="68"/>
                      </a:lnTo>
                      <a:lnTo>
                        <a:pt x="53" y="72"/>
                      </a:lnTo>
                      <a:lnTo>
                        <a:pt x="43" y="73"/>
                      </a:lnTo>
                      <a:lnTo>
                        <a:pt x="32" y="74"/>
                      </a:lnTo>
                      <a:lnTo>
                        <a:pt x="23" y="72"/>
                      </a:lnTo>
                      <a:lnTo>
                        <a:pt x="19" y="71"/>
                      </a:lnTo>
                      <a:lnTo>
                        <a:pt x="15" y="68"/>
                      </a:lnTo>
                      <a:lnTo>
                        <a:pt x="12" y="65"/>
                      </a:lnTo>
                      <a:lnTo>
                        <a:pt x="9" y="62"/>
                      </a:lnTo>
                      <a:lnTo>
                        <a:pt x="5" y="57"/>
                      </a:lnTo>
                      <a:lnTo>
                        <a:pt x="3" y="53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37"/>
                      </a:lnTo>
                      <a:lnTo>
                        <a:pt x="0" y="29"/>
                      </a:lnTo>
                      <a:lnTo>
                        <a:pt x="1" y="23"/>
                      </a:lnTo>
                      <a:lnTo>
                        <a:pt x="3" y="18"/>
                      </a:lnTo>
                      <a:lnTo>
                        <a:pt x="6" y="13"/>
                      </a:lnTo>
                      <a:lnTo>
                        <a:pt x="10" y="9"/>
                      </a:lnTo>
                      <a:lnTo>
                        <a:pt x="15" y="4"/>
                      </a:lnTo>
                      <a:lnTo>
                        <a:pt x="23" y="2"/>
                      </a:lnTo>
                      <a:lnTo>
                        <a:pt x="32" y="0"/>
                      </a:lnTo>
                      <a:lnTo>
                        <a:pt x="44" y="1"/>
                      </a:lnTo>
                      <a:lnTo>
                        <a:pt x="57" y="3"/>
                      </a:lnTo>
                      <a:lnTo>
                        <a:pt x="74" y="8"/>
                      </a:lnTo>
                      <a:lnTo>
                        <a:pt x="92" y="14"/>
                      </a:lnTo>
                      <a:lnTo>
                        <a:pt x="114" y="26"/>
                      </a:lnTo>
                      <a:lnTo>
                        <a:pt x="115" y="39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50" name="Freeform 128"/>
                <p:cNvSpPr>
                  <a:spLocks/>
                </p:cNvSpPr>
                <p:nvPr/>
              </p:nvSpPr>
              <p:spPr bwMode="auto">
                <a:xfrm>
                  <a:off x="1013" y="3498"/>
                  <a:ext cx="105" cy="85"/>
                </a:xfrm>
                <a:custGeom>
                  <a:avLst/>
                  <a:gdLst>
                    <a:gd name="T0" fmla="*/ 97 w 105"/>
                    <a:gd name="T1" fmla="*/ 85 h 91"/>
                    <a:gd name="T2" fmla="*/ 97 w 105"/>
                    <a:gd name="T3" fmla="*/ 85 h 91"/>
                    <a:gd name="T4" fmla="*/ 78 w 105"/>
                    <a:gd name="T5" fmla="*/ 82 h 91"/>
                    <a:gd name="T6" fmla="*/ 58 w 105"/>
                    <a:gd name="T7" fmla="*/ 80 h 91"/>
                    <a:gd name="T8" fmla="*/ 48 w 105"/>
                    <a:gd name="T9" fmla="*/ 78 h 91"/>
                    <a:gd name="T10" fmla="*/ 37 w 105"/>
                    <a:gd name="T11" fmla="*/ 75 h 91"/>
                    <a:gd name="T12" fmla="*/ 28 w 105"/>
                    <a:gd name="T13" fmla="*/ 71 h 91"/>
                    <a:gd name="T14" fmla="*/ 19 w 105"/>
                    <a:gd name="T15" fmla="*/ 66 h 91"/>
                    <a:gd name="T16" fmla="*/ 11 w 105"/>
                    <a:gd name="T17" fmla="*/ 62 h 91"/>
                    <a:gd name="T18" fmla="*/ 5 w 105"/>
                    <a:gd name="T19" fmla="*/ 55 h 91"/>
                    <a:gd name="T20" fmla="*/ 3 w 105"/>
                    <a:gd name="T21" fmla="*/ 50 h 91"/>
                    <a:gd name="T22" fmla="*/ 1 w 105"/>
                    <a:gd name="T23" fmla="*/ 47 h 91"/>
                    <a:gd name="T24" fmla="*/ 0 w 105"/>
                    <a:gd name="T25" fmla="*/ 42 h 91"/>
                    <a:gd name="T26" fmla="*/ 0 w 105"/>
                    <a:gd name="T27" fmla="*/ 38 h 91"/>
                    <a:gd name="T28" fmla="*/ 0 w 105"/>
                    <a:gd name="T29" fmla="*/ 33 h 91"/>
                    <a:gd name="T30" fmla="*/ 1 w 105"/>
                    <a:gd name="T31" fmla="*/ 29 h 91"/>
                    <a:gd name="T32" fmla="*/ 3 w 105"/>
                    <a:gd name="T33" fmla="*/ 22 h 91"/>
                    <a:gd name="T34" fmla="*/ 7 w 105"/>
                    <a:gd name="T35" fmla="*/ 17 h 91"/>
                    <a:gd name="T36" fmla="*/ 7 w 105"/>
                    <a:gd name="T37" fmla="*/ 17 h 91"/>
                    <a:gd name="T38" fmla="*/ 9 w 105"/>
                    <a:gd name="T39" fmla="*/ 15 h 91"/>
                    <a:gd name="T40" fmla="*/ 14 w 105"/>
                    <a:gd name="T41" fmla="*/ 8 h 91"/>
                    <a:gd name="T42" fmla="*/ 18 w 105"/>
                    <a:gd name="T43" fmla="*/ 6 h 91"/>
                    <a:gd name="T44" fmla="*/ 24 w 105"/>
                    <a:gd name="T45" fmla="*/ 4 h 91"/>
                    <a:gd name="T46" fmla="*/ 29 w 105"/>
                    <a:gd name="T47" fmla="*/ 1 h 91"/>
                    <a:gd name="T48" fmla="*/ 35 w 105"/>
                    <a:gd name="T49" fmla="*/ 0 h 91"/>
                    <a:gd name="T50" fmla="*/ 42 w 105"/>
                    <a:gd name="T51" fmla="*/ 1 h 91"/>
                    <a:gd name="T52" fmla="*/ 49 w 105"/>
                    <a:gd name="T53" fmla="*/ 4 h 91"/>
                    <a:gd name="T54" fmla="*/ 57 w 105"/>
                    <a:gd name="T55" fmla="*/ 7 h 91"/>
                    <a:gd name="T56" fmla="*/ 66 w 105"/>
                    <a:gd name="T57" fmla="*/ 15 h 91"/>
                    <a:gd name="T58" fmla="*/ 75 w 105"/>
                    <a:gd name="T59" fmla="*/ 24 h 91"/>
                    <a:gd name="T60" fmla="*/ 84 w 105"/>
                    <a:gd name="T61" fmla="*/ 37 h 91"/>
                    <a:gd name="T62" fmla="*/ 95 w 105"/>
                    <a:gd name="T63" fmla="*/ 54 h 91"/>
                    <a:gd name="T64" fmla="*/ 105 w 105"/>
                    <a:gd name="T65" fmla="*/ 74 h 91"/>
                    <a:gd name="T66" fmla="*/ 97 w 105"/>
                    <a:gd name="T67" fmla="*/ 85 h 91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05"/>
                    <a:gd name="T103" fmla="*/ 0 h 91"/>
                    <a:gd name="T104" fmla="*/ 105 w 105"/>
                    <a:gd name="T105" fmla="*/ 91 h 91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05" h="91">
                      <a:moveTo>
                        <a:pt x="97" y="91"/>
                      </a:moveTo>
                      <a:lnTo>
                        <a:pt x="97" y="91"/>
                      </a:lnTo>
                      <a:lnTo>
                        <a:pt x="78" y="88"/>
                      </a:lnTo>
                      <a:lnTo>
                        <a:pt x="58" y="86"/>
                      </a:lnTo>
                      <a:lnTo>
                        <a:pt x="48" y="83"/>
                      </a:lnTo>
                      <a:lnTo>
                        <a:pt x="37" y="80"/>
                      </a:lnTo>
                      <a:lnTo>
                        <a:pt x="28" y="76"/>
                      </a:lnTo>
                      <a:lnTo>
                        <a:pt x="19" y="71"/>
                      </a:lnTo>
                      <a:lnTo>
                        <a:pt x="11" y="66"/>
                      </a:lnTo>
                      <a:lnTo>
                        <a:pt x="5" y="59"/>
                      </a:lnTo>
                      <a:lnTo>
                        <a:pt x="3" y="54"/>
                      </a:lnTo>
                      <a:lnTo>
                        <a:pt x="1" y="50"/>
                      </a:lnTo>
                      <a:lnTo>
                        <a:pt x="0" y="45"/>
                      </a:lnTo>
                      <a:lnTo>
                        <a:pt x="0" y="41"/>
                      </a:lnTo>
                      <a:lnTo>
                        <a:pt x="0" y="35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9" y="16"/>
                      </a:lnTo>
                      <a:lnTo>
                        <a:pt x="14" y="9"/>
                      </a:lnTo>
                      <a:lnTo>
                        <a:pt x="18" y="6"/>
                      </a:lnTo>
                      <a:lnTo>
                        <a:pt x="24" y="4"/>
                      </a:lnTo>
                      <a:lnTo>
                        <a:pt x="29" y="1"/>
                      </a:lnTo>
                      <a:lnTo>
                        <a:pt x="35" y="0"/>
                      </a:lnTo>
                      <a:lnTo>
                        <a:pt x="42" y="1"/>
                      </a:lnTo>
                      <a:lnTo>
                        <a:pt x="49" y="4"/>
                      </a:lnTo>
                      <a:lnTo>
                        <a:pt x="57" y="8"/>
                      </a:lnTo>
                      <a:lnTo>
                        <a:pt x="66" y="16"/>
                      </a:lnTo>
                      <a:lnTo>
                        <a:pt x="75" y="26"/>
                      </a:lnTo>
                      <a:lnTo>
                        <a:pt x="84" y="40"/>
                      </a:lnTo>
                      <a:lnTo>
                        <a:pt x="95" y="58"/>
                      </a:lnTo>
                      <a:lnTo>
                        <a:pt x="105" y="79"/>
                      </a:lnTo>
                      <a:lnTo>
                        <a:pt x="97" y="91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51" name="Freeform 129"/>
                <p:cNvSpPr>
                  <a:spLocks/>
                </p:cNvSpPr>
                <p:nvPr/>
              </p:nvSpPr>
              <p:spPr bwMode="auto">
                <a:xfrm>
                  <a:off x="1090" y="3451"/>
                  <a:ext cx="74" cy="108"/>
                </a:xfrm>
                <a:custGeom>
                  <a:avLst/>
                  <a:gdLst>
                    <a:gd name="T0" fmla="*/ 38 w 74"/>
                    <a:gd name="T1" fmla="*/ 108 h 116"/>
                    <a:gd name="T2" fmla="*/ 38 w 74"/>
                    <a:gd name="T3" fmla="*/ 108 h 116"/>
                    <a:gd name="T4" fmla="*/ 25 w 74"/>
                    <a:gd name="T5" fmla="*/ 93 h 116"/>
                    <a:gd name="T6" fmla="*/ 15 w 74"/>
                    <a:gd name="T7" fmla="*/ 77 h 116"/>
                    <a:gd name="T8" fmla="*/ 11 w 74"/>
                    <a:gd name="T9" fmla="*/ 69 h 116"/>
                    <a:gd name="T10" fmla="*/ 6 w 74"/>
                    <a:gd name="T11" fmla="*/ 60 h 116"/>
                    <a:gd name="T12" fmla="*/ 3 w 74"/>
                    <a:gd name="T13" fmla="*/ 51 h 116"/>
                    <a:gd name="T14" fmla="*/ 1 w 74"/>
                    <a:gd name="T15" fmla="*/ 42 h 116"/>
                    <a:gd name="T16" fmla="*/ 0 w 74"/>
                    <a:gd name="T17" fmla="*/ 33 h 116"/>
                    <a:gd name="T18" fmla="*/ 1 w 74"/>
                    <a:gd name="T19" fmla="*/ 23 h 116"/>
                    <a:gd name="T20" fmla="*/ 3 w 74"/>
                    <a:gd name="T21" fmla="*/ 20 h 116"/>
                    <a:gd name="T22" fmla="*/ 5 w 74"/>
                    <a:gd name="T23" fmla="*/ 17 h 116"/>
                    <a:gd name="T24" fmla="*/ 7 w 74"/>
                    <a:gd name="T25" fmla="*/ 13 h 116"/>
                    <a:gd name="T26" fmla="*/ 11 w 74"/>
                    <a:gd name="T27" fmla="*/ 9 h 116"/>
                    <a:gd name="T28" fmla="*/ 15 w 74"/>
                    <a:gd name="T29" fmla="*/ 7 h 116"/>
                    <a:gd name="T30" fmla="*/ 20 w 74"/>
                    <a:gd name="T31" fmla="*/ 4 h 116"/>
                    <a:gd name="T32" fmla="*/ 25 w 74"/>
                    <a:gd name="T33" fmla="*/ 2 h 116"/>
                    <a:gd name="T34" fmla="*/ 32 w 74"/>
                    <a:gd name="T35" fmla="*/ 1 h 116"/>
                    <a:gd name="T36" fmla="*/ 32 w 74"/>
                    <a:gd name="T37" fmla="*/ 1 h 116"/>
                    <a:gd name="T38" fmla="*/ 36 w 74"/>
                    <a:gd name="T39" fmla="*/ 0 h 116"/>
                    <a:gd name="T40" fmla="*/ 44 w 74"/>
                    <a:gd name="T41" fmla="*/ 1 h 116"/>
                    <a:gd name="T42" fmla="*/ 49 w 74"/>
                    <a:gd name="T43" fmla="*/ 2 h 116"/>
                    <a:gd name="T44" fmla="*/ 54 w 74"/>
                    <a:gd name="T45" fmla="*/ 3 h 116"/>
                    <a:gd name="T46" fmla="*/ 59 w 74"/>
                    <a:gd name="T47" fmla="*/ 6 h 116"/>
                    <a:gd name="T48" fmla="*/ 64 w 74"/>
                    <a:gd name="T49" fmla="*/ 9 h 116"/>
                    <a:gd name="T50" fmla="*/ 68 w 74"/>
                    <a:gd name="T51" fmla="*/ 14 h 116"/>
                    <a:gd name="T52" fmla="*/ 72 w 74"/>
                    <a:gd name="T53" fmla="*/ 21 h 116"/>
                    <a:gd name="T54" fmla="*/ 74 w 74"/>
                    <a:gd name="T55" fmla="*/ 30 h 116"/>
                    <a:gd name="T56" fmla="*/ 74 w 74"/>
                    <a:gd name="T57" fmla="*/ 41 h 116"/>
                    <a:gd name="T58" fmla="*/ 72 w 74"/>
                    <a:gd name="T59" fmla="*/ 53 h 116"/>
                    <a:gd name="T60" fmla="*/ 67 w 74"/>
                    <a:gd name="T61" fmla="*/ 68 h 116"/>
                    <a:gd name="T62" fmla="*/ 60 w 74"/>
                    <a:gd name="T63" fmla="*/ 86 h 116"/>
                    <a:gd name="T64" fmla="*/ 51 w 74"/>
                    <a:gd name="T65" fmla="*/ 107 h 116"/>
                    <a:gd name="T66" fmla="*/ 38 w 74"/>
                    <a:gd name="T67" fmla="*/ 108 h 11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74"/>
                    <a:gd name="T103" fmla="*/ 0 h 116"/>
                    <a:gd name="T104" fmla="*/ 74 w 74"/>
                    <a:gd name="T105" fmla="*/ 116 h 11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74" h="116">
                      <a:moveTo>
                        <a:pt x="38" y="116"/>
                      </a:moveTo>
                      <a:lnTo>
                        <a:pt x="38" y="116"/>
                      </a:lnTo>
                      <a:lnTo>
                        <a:pt x="25" y="100"/>
                      </a:lnTo>
                      <a:lnTo>
                        <a:pt x="15" y="83"/>
                      </a:lnTo>
                      <a:lnTo>
                        <a:pt x="11" y="74"/>
                      </a:lnTo>
                      <a:lnTo>
                        <a:pt x="6" y="64"/>
                      </a:lnTo>
                      <a:lnTo>
                        <a:pt x="3" y="55"/>
                      </a:lnTo>
                      <a:lnTo>
                        <a:pt x="1" y="45"/>
                      </a:lnTo>
                      <a:lnTo>
                        <a:pt x="0" y="35"/>
                      </a:lnTo>
                      <a:lnTo>
                        <a:pt x="1" y="25"/>
                      </a:lnTo>
                      <a:lnTo>
                        <a:pt x="3" y="21"/>
                      </a:lnTo>
                      <a:lnTo>
                        <a:pt x="5" y="18"/>
                      </a:lnTo>
                      <a:lnTo>
                        <a:pt x="7" y="14"/>
                      </a:lnTo>
                      <a:lnTo>
                        <a:pt x="11" y="10"/>
                      </a:lnTo>
                      <a:lnTo>
                        <a:pt x="15" y="7"/>
                      </a:lnTo>
                      <a:lnTo>
                        <a:pt x="20" y="4"/>
                      </a:lnTo>
                      <a:lnTo>
                        <a:pt x="25" y="2"/>
                      </a:lnTo>
                      <a:lnTo>
                        <a:pt x="32" y="1"/>
                      </a:lnTo>
                      <a:lnTo>
                        <a:pt x="36" y="0"/>
                      </a:lnTo>
                      <a:lnTo>
                        <a:pt x="44" y="1"/>
                      </a:lnTo>
                      <a:lnTo>
                        <a:pt x="49" y="2"/>
                      </a:lnTo>
                      <a:lnTo>
                        <a:pt x="54" y="3"/>
                      </a:lnTo>
                      <a:lnTo>
                        <a:pt x="59" y="6"/>
                      </a:lnTo>
                      <a:lnTo>
                        <a:pt x="64" y="10"/>
                      </a:lnTo>
                      <a:lnTo>
                        <a:pt x="68" y="15"/>
                      </a:lnTo>
                      <a:lnTo>
                        <a:pt x="72" y="23"/>
                      </a:lnTo>
                      <a:lnTo>
                        <a:pt x="74" y="32"/>
                      </a:lnTo>
                      <a:lnTo>
                        <a:pt x="74" y="44"/>
                      </a:lnTo>
                      <a:lnTo>
                        <a:pt x="72" y="57"/>
                      </a:lnTo>
                      <a:lnTo>
                        <a:pt x="67" y="73"/>
                      </a:lnTo>
                      <a:lnTo>
                        <a:pt x="60" y="92"/>
                      </a:lnTo>
                      <a:lnTo>
                        <a:pt x="51" y="115"/>
                      </a:lnTo>
                      <a:lnTo>
                        <a:pt x="38" y="116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52" name="Freeform 130"/>
                <p:cNvSpPr>
                  <a:spLocks/>
                </p:cNvSpPr>
                <p:nvPr/>
              </p:nvSpPr>
              <p:spPr bwMode="auto">
                <a:xfrm>
                  <a:off x="1166" y="3460"/>
                  <a:ext cx="80" cy="103"/>
                </a:xfrm>
                <a:custGeom>
                  <a:avLst/>
                  <a:gdLst>
                    <a:gd name="T0" fmla="*/ 1 w 80"/>
                    <a:gd name="T1" fmla="*/ 96 h 110"/>
                    <a:gd name="T2" fmla="*/ 1 w 80"/>
                    <a:gd name="T3" fmla="*/ 96 h 110"/>
                    <a:gd name="T4" fmla="*/ 0 w 80"/>
                    <a:gd name="T5" fmla="*/ 79 h 110"/>
                    <a:gd name="T6" fmla="*/ 0 w 80"/>
                    <a:gd name="T7" fmla="*/ 61 h 110"/>
                    <a:gd name="T8" fmla="*/ 0 w 80"/>
                    <a:gd name="T9" fmla="*/ 52 h 110"/>
                    <a:gd name="T10" fmla="*/ 2 w 80"/>
                    <a:gd name="T11" fmla="*/ 41 h 110"/>
                    <a:gd name="T12" fmla="*/ 5 w 80"/>
                    <a:gd name="T13" fmla="*/ 32 h 110"/>
                    <a:gd name="T14" fmla="*/ 8 w 80"/>
                    <a:gd name="T15" fmla="*/ 23 h 110"/>
                    <a:gd name="T16" fmla="*/ 13 w 80"/>
                    <a:gd name="T17" fmla="*/ 14 h 110"/>
                    <a:gd name="T18" fmla="*/ 18 w 80"/>
                    <a:gd name="T19" fmla="*/ 8 h 110"/>
                    <a:gd name="T20" fmla="*/ 22 w 80"/>
                    <a:gd name="T21" fmla="*/ 5 h 110"/>
                    <a:gd name="T22" fmla="*/ 25 w 80"/>
                    <a:gd name="T23" fmla="*/ 3 h 110"/>
                    <a:gd name="T24" fmla="*/ 30 w 80"/>
                    <a:gd name="T25" fmla="*/ 2 h 110"/>
                    <a:gd name="T26" fmla="*/ 34 w 80"/>
                    <a:gd name="T27" fmla="*/ 1 h 110"/>
                    <a:gd name="T28" fmla="*/ 40 w 80"/>
                    <a:gd name="T29" fmla="*/ 0 h 110"/>
                    <a:gd name="T30" fmla="*/ 45 w 80"/>
                    <a:gd name="T31" fmla="*/ 0 h 110"/>
                    <a:gd name="T32" fmla="*/ 51 w 80"/>
                    <a:gd name="T33" fmla="*/ 1 h 110"/>
                    <a:gd name="T34" fmla="*/ 58 w 80"/>
                    <a:gd name="T35" fmla="*/ 3 h 110"/>
                    <a:gd name="T36" fmla="*/ 58 w 80"/>
                    <a:gd name="T37" fmla="*/ 3 h 110"/>
                    <a:gd name="T38" fmla="*/ 61 w 80"/>
                    <a:gd name="T39" fmla="*/ 4 h 110"/>
                    <a:gd name="T40" fmla="*/ 68 w 80"/>
                    <a:gd name="T41" fmla="*/ 9 h 110"/>
                    <a:gd name="T42" fmla="*/ 71 w 80"/>
                    <a:gd name="T43" fmla="*/ 12 h 110"/>
                    <a:gd name="T44" fmla="*/ 75 w 80"/>
                    <a:gd name="T45" fmla="*/ 16 h 110"/>
                    <a:gd name="T46" fmla="*/ 78 w 80"/>
                    <a:gd name="T47" fmla="*/ 21 h 110"/>
                    <a:gd name="T48" fmla="*/ 80 w 80"/>
                    <a:gd name="T49" fmla="*/ 26 h 110"/>
                    <a:gd name="T50" fmla="*/ 80 w 80"/>
                    <a:gd name="T51" fmla="*/ 33 h 110"/>
                    <a:gd name="T52" fmla="*/ 79 w 80"/>
                    <a:gd name="T53" fmla="*/ 40 h 110"/>
                    <a:gd name="T54" fmla="*/ 76 w 80"/>
                    <a:gd name="T55" fmla="*/ 49 h 110"/>
                    <a:gd name="T56" fmla="*/ 70 w 80"/>
                    <a:gd name="T57" fmla="*/ 58 h 110"/>
                    <a:gd name="T58" fmla="*/ 62 w 80"/>
                    <a:gd name="T59" fmla="*/ 67 h 110"/>
                    <a:gd name="T60" fmla="*/ 50 w 80"/>
                    <a:gd name="T61" fmla="*/ 79 h 110"/>
                    <a:gd name="T62" fmla="*/ 34 w 80"/>
                    <a:gd name="T63" fmla="*/ 91 h 110"/>
                    <a:gd name="T64" fmla="*/ 14 w 80"/>
                    <a:gd name="T65" fmla="*/ 103 h 110"/>
                    <a:gd name="T66" fmla="*/ 1 w 80"/>
                    <a:gd name="T67" fmla="*/ 96 h 110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80"/>
                    <a:gd name="T103" fmla="*/ 0 h 110"/>
                    <a:gd name="T104" fmla="*/ 80 w 80"/>
                    <a:gd name="T105" fmla="*/ 110 h 110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80" h="110">
                      <a:moveTo>
                        <a:pt x="1" y="103"/>
                      </a:moveTo>
                      <a:lnTo>
                        <a:pt x="1" y="103"/>
                      </a:lnTo>
                      <a:lnTo>
                        <a:pt x="0" y="84"/>
                      </a:lnTo>
                      <a:lnTo>
                        <a:pt x="0" y="65"/>
                      </a:lnTo>
                      <a:lnTo>
                        <a:pt x="0" y="55"/>
                      </a:lnTo>
                      <a:lnTo>
                        <a:pt x="2" y="44"/>
                      </a:lnTo>
                      <a:lnTo>
                        <a:pt x="5" y="34"/>
                      </a:lnTo>
                      <a:lnTo>
                        <a:pt x="8" y="25"/>
                      </a:lnTo>
                      <a:lnTo>
                        <a:pt x="13" y="15"/>
                      </a:lnTo>
                      <a:lnTo>
                        <a:pt x="18" y="9"/>
                      </a:lnTo>
                      <a:lnTo>
                        <a:pt x="22" y="5"/>
                      </a:lnTo>
                      <a:lnTo>
                        <a:pt x="25" y="3"/>
                      </a:lnTo>
                      <a:lnTo>
                        <a:pt x="30" y="2"/>
                      </a:lnTo>
                      <a:lnTo>
                        <a:pt x="34" y="1"/>
                      </a:lnTo>
                      <a:lnTo>
                        <a:pt x="40" y="0"/>
                      </a:lnTo>
                      <a:lnTo>
                        <a:pt x="45" y="0"/>
                      </a:lnTo>
                      <a:lnTo>
                        <a:pt x="51" y="1"/>
                      </a:lnTo>
                      <a:lnTo>
                        <a:pt x="58" y="3"/>
                      </a:lnTo>
                      <a:lnTo>
                        <a:pt x="61" y="4"/>
                      </a:lnTo>
                      <a:lnTo>
                        <a:pt x="68" y="10"/>
                      </a:lnTo>
                      <a:lnTo>
                        <a:pt x="71" y="13"/>
                      </a:lnTo>
                      <a:lnTo>
                        <a:pt x="75" y="17"/>
                      </a:lnTo>
                      <a:lnTo>
                        <a:pt x="78" y="22"/>
                      </a:lnTo>
                      <a:lnTo>
                        <a:pt x="80" y="28"/>
                      </a:lnTo>
                      <a:lnTo>
                        <a:pt x="80" y="35"/>
                      </a:lnTo>
                      <a:lnTo>
                        <a:pt x="79" y="43"/>
                      </a:lnTo>
                      <a:lnTo>
                        <a:pt x="76" y="52"/>
                      </a:lnTo>
                      <a:lnTo>
                        <a:pt x="70" y="62"/>
                      </a:lnTo>
                      <a:lnTo>
                        <a:pt x="62" y="72"/>
                      </a:lnTo>
                      <a:lnTo>
                        <a:pt x="50" y="84"/>
                      </a:lnTo>
                      <a:lnTo>
                        <a:pt x="34" y="97"/>
                      </a:lnTo>
                      <a:lnTo>
                        <a:pt x="14" y="110"/>
                      </a:lnTo>
                      <a:lnTo>
                        <a:pt x="1" y="103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53" name="Freeform 131"/>
                <p:cNvSpPr>
                  <a:spLocks/>
                </p:cNvSpPr>
                <p:nvPr/>
              </p:nvSpPr>
              <p:spPr bwMode="auto">
                <a:xfrm>
                  <a:off x="1192" y="3514"/>
                  <a:ext cx="112" cy="73"/>
                </a:xfrm>
                <a:custGeom>
                  <a:avLst/>
                  <a:gdLst>
                    <a:gd name="T0" fmla="*/ 0 w 112"/>
                    <a:gd name="T1" fmla="*/ 59 h 78"/>
                    <a:gd name="T2" fmla="*/ 0 w 112"/>
                    <a:gd name="T3" fmla="*/ 59 h 78"/>
                    <a:gd name="T4" fmla="*/ 11 w 112"/>
                    <a:gd name="T5" fmla="*/ 45 h 78"/>
                    <a:gd name="T6" fmla="*/ 23 w 112"/>
                    <a:gd name="T7" fmla="*/ 31 h 78"/>
                    <a:gd name="T8" fmla="*/ 31 w 112"/>
                    <a:gd name="T9" fmla="*/ 23 h 78"/>
                    <a:gd name="T10" fmla="*/ 38 w 112"/>
                    <a:gd name="T11" fmla="*/ 16 h 78"/>
                    <a:gd name="T12" fmla="*/ 46 w 112"/>
                    <a:gd name="T13" fmla="*/ 10 h 78"/>
                    <a:gd name="T14" fmla="*/ 55 w 112"/>
                    <a:gd name="T15" fmla="*/ 6 h 78"/>
                    <a:gd name="T16" fmla="*/ 64 w 112"/>
                    <a:gd name="T17" fmla="*/ 1 h 78"/>
                    <a:gd name="T18" fmla="*/ 73 w 112"/>
                    <a:gd name="T19" fmla="*/ 0 h 78"/>
                    <a:gd name="T20" fmla="*/ 78 w 112"/>
                    <a:gd name="T21" fmla="*/ 0 h 78"/>
                    <a:gd name="T22" fmla="*/ 82 w 112"/>
                    <a:gd name="T23" fmla="*/ 0 h 78"/>
                    <a:gd name="T24" fmla="*/ 86 w 112"/>
                    <a:gd name="T25" fmla="*/ 2 h 78"/>
                    <a:gd name="T26" fmla="*/ 90 w 112"/>
                    <a:gd name="T27" fmla="*/ 4 h 78"/>
                    <a:gd name="T28" fmla="*/ 95 w 112"/>
                    <a:gd name="T29" fmla="*/ 7 h 78"/>
                    <a:gd name="T30" fmla="*/ 99 w 112"/>
                    <a:gd name="T31" fmla="*/ 9 h 78"/>
                    <a:gd name="T32" fmla="*/ 103 w 112"/>
                    <a:gd name="T33" fmla="*/ 15 h 78"/>
                    <a:gd name="T34" fmla="*/ 107 w 112"/>
                    <a:gd name="T35" fmla="*/ 21 h 78"/>
                    <a:gd name="T36" fmla="*/ 107 w 112"/>
                    <a:gd name="T37" fmla="*/ 21 h 78"/>
                    <a:gd name="T38" fmla="*/ 108 w 112"/>
                    <a:gd name="T39" fmla="*/ 22 h 78"/>
                    <a:gd name="T40" fmla="*/ 111 w 112"/>
                    <a:gd name="T41" fmla="*/ 30 h 78"/>
                    <a:gd name="T42" fmla="*/ 112 w 112"/>
                    <a:gd name="T43" fmla="*/ 35 h 78"/>
                    <a:gd name="T44" fmla="*/ 112 w 112"/>
                    <a:gd name="T45" fmla="*/ 40 h 78"/>
                    <a:gd name="T46" fmla="*/ 111 w 112"/>
                    <a:gd name="T47" fmla="*/ 46 h 78"/>
                    <a:gd name="T48" fmla="*/ 108 w 112"/>
                    <a:gd name="T49" fmla="*/ 51 h 78"/>
                    <a:gd name="T50" fmla="*/ 105 w 112"/>
                    <a:gd name="T51" fmla="*/ 56 h 78"/>
                    <a:gd name="T52" fmla="*/ 98 w 112"/>
                    <a:gd name="T53" fmla="*/ 62 h 78"/>
                    <a:gd name="T54" fmla="*/ 90 w 112"/>
                    <a:gd name="T55" fmla="*/ 66 h 78"/>
                    <a:gd name="T56" fmla="*/ 80 w 112"/>
                    <a:gd name="T57" fmla="*/ 70 h 78"/>
                    <a:gd name="T58" fmla="*/ 67 w 112"/>
                    <a:gd name="T59" fmla="*/ 72 h 78"/>
                    <a:gd name="T60" fmla="*/ 50 w 112"/>
                    <a:gd name="T61" fmla="*/ 73 h 78"/>
                    <a:gd name="T62" fmla="*/ 29 w 112"/>
                    <a:gd name="T63" fmla="*/ 73 h 78"/>
                    <a:gd name="T64" fmla="*/ 6 w 112"/>
                    <a:gd name="T65" fmla="*/ 71 h 78"/>
                    <a:gd name="T66" fmla="*/ 0 w 112"/>
                    <a:gd name="T67" fmla="*/ 59 h 78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12"/>
                    <a:gd name="T103" fmla="*/ 0 h 78"/>
                    <a:gd name="T104" fmla="*/ 112 w 112"/>
                    <a:gd name="T105" fmla="*/ 78 h 78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12" h="78">
                      <a:moveTo>
                        <a:pt x="0" y="63"/>
                      </a:moveTo>
                      <a:lnTo>
                        <a:pt x="0" y="63"/>
                      </a:lnTo>
                      <a:lnTo>
                        <a:pt x="11" y="48"/>
                      </a:lnTo>
                      <a:lnTo>
                        <a:pt x="23" y="33"/>
                      </a:lnTo>
                      <a:lnTo>
                        <a:pt x="31" y="25"/>
                      </a:lnTo>
                      <a:lnTo>
                        <a:pt x="38" y="17"/>
                      </a:lnTo>
                      <a:lnTo>
                        <a:pt x="46" y="11"/>
                      </a:lnTo>
                      <a:lnTo>
                        <a:pt x="55" y="6"/>
                      </a:lnTo>
                      <a:lnTo>
                        <a:pt x="64" y="1"/>
                      </a:lnTo>
                      <a:lnTo>
                        <a:pt x="73" y="0"/>
                      </a:lnTo>
                      <a:lnTo>
                        <a:pt x="78" y="0"/>
                      </a:lnTo>
                      <a:lnTo>
                        <a:pt x="82" y="0"/>
                      </a:lnTo>
                      <a:lnTo>
                        <a:pt x="86" y="2"/>
                      </a:lnTo>
                      <a:lnTo>
                        <a:pt x="90" y="4"/>
                      </a:lnTo>
                      <a:lnTo>
                        <a:pt x="95" y="7"/>
                      </a:lnTo>
                      <a:lnTo>
                        <a:pt x="99" y="10"/>
                      </a:lnTo>
                      <a:lnTo>
                        <a:pt x="103" y="16"/>
                      </a:lnTo>
                      <a:lnTo>
                        <a:pt x="107" y="22"/>
                      </a:lnTo>
                      <a:lnTo>
                        <a:pt x="108" y="24"/>
                      </a:lnTo>
                      <a:lnTo>
                        <a:pt x="111" y="32"/>
                      </a:lnTo>
                      <a:lnTo>
                        <a:pt x="112" y="37"/>
                      </a:lnTo>
                      <a:lnTo>
                        <a:pt x="112" y="43"/>
                      </a:lnTo>
                      <a:lnTo>
                        <a:pt x="111" y="49"/>
                      </a:lnTo>
                      <a:lnTo>
                        <a:pt x="108" y="54"/>
                      </a:lnTo>
                      <a:lnTo>
                        <a:pt x="105" y="60"/>
                      </a:lnTo>
                      <a:lnTo>
                        <a:pt x="98" y="66"/>
                      </a:lnTo>
                      <a:lnTo>
                        <a:pt x="90" y="70"/>
                      </a:lnTo>
                      <a:lnTo>
                        <a:pt x="80" y="75"/>
                      </a:lnTo>
                      <a:lnTo>
                        <a:pt x="67" y="77"/>
                      </a:lnTo>
                      <a:lnTo>
                        <a:pt x="50" y="78"/>
                      </a:lnTo>
                      <a:lnTo>
                        <a:pt x="29" y="78"/>
                      </a:lnTo>
                      <a:lnTo>
                        <a:pt x="6" y="76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54" name="Freeform 132"/>
                <p:cNvSpPr>
                  <a:spLocks/>
                </p:cNvSpPr>
                <p:nvPr/>
              </p:nvSpPr>
              <p:spPr bwMode="auto">
                <a:xfrm>
                  <a:off x="1200" y="3595"/>
                  <a:ext cx="114" cy="71"/>
                </a:xfrm>
                <a:custGeom>
                  <a:avLst/>
                  <a:gdLst>
                    <a:gd name="T0" fmla="*/ 5 w 114"/>
                    <a:gd name="T1" fmla="*/ 9 h 76"/>
                    <a:gd name="T2" fmla="*/ 5 w 114"/>
                    <a:gd name="T3" fmla="*/ 9 h 76"/>
                    <a:gd name="T4" fmla="*/ 23 w 114"/>
                    <a:gd name="T5" fmla="*/ 5 h 76"/>
                    <a:gd name="T6" fmla="*/ 42 w 114"/>
                    <a:gd name="T7" fmla="*/ 1 h 76"/>
                    <a:gd name="T8" fmla="*/ 52 w 114"/>
                    <a:gd name="T9" fmla="*/ 0 h 76"/>
                    <a:gd name="T10" fmla="*/ 63 w 114"/>
                    <a:gd name="T11" fmla="*/ 0 h 76"/>
                    <a:gd name="T12" fmla="*/ 73 w 114"/>
                    <a:gd name="T13" fmla="*/ 0 h 76"/>
                    <a:gd name="T14" fmla="*/ 84 w 114"/>
                    <a:gd name="T15" fmla="*/ 1 h 76"/>
                    <a:gd name="T16" fmla="*/ 93 w 114"/>
                    <a:gd name="T17" fmla="*/ 5 h 76"/>
                    <a:gd name="T18" fmla="*/ 100 w 114"/>
                    <a:gd name="T19" fmla="*/ 8 h 76"/>
                    <a:gd name="T20" fmla="*/ 104 w 114"/>
                    <a:gd name="T21" fmla="*/ 10 h 76"/>
                    <a:gd name="T22" fmla="*/ 107 w 114"/>
                    <a:gd name="T23" fmla="*/ 14 h 76"/>
                    <a:gd name="T24" fmla="*/ 109 w 114"/>
                    <a:gd name="T25" fmla="*/ 18 h 76"/>
                    <a:gd name="T26" fmla="*/ 112 w 114"/>
                    <a:gd name="T27" fmla="*/ 22 h 76"/>
                    <a:gd name="T28" fmla="*/ 113 w 114"/>
                    <a:gd name="T29" fmla="*/ 26 h 76"/>
                    <a:gd name="T30" fmla="*/ 114 w 114"/>
                    <a:gd name="T31" fmla="*/ 32 h 76"/>
                    <a:gd name="T32" fmla="*/ 114 w 114"/>
                    <a:gd name="T33" fmla="*/ 38 h 76"/>
                    <a:gd name="T34" fmla="*/ 113 w 114"/>
                    <a:gd name="T35" fmla="*/ 44 h 76"/>
                    <a:gd name="T36" fmla="*/ 113 w 114"/>
                    <a:gd name="T37" fmla="*/ 44 h 76"/>
                    <a:gd name="T38" fmla="*/ 112 w 114"/>
                    <a:gd name="T39" fmla="*/ 48 h 76"/>
                    <a:gd name="T40" fmla="*/ 108 w 114"/>
                    <a:gd name="T41" fmla="*/ 54 h 76"/>
                    <a:gd name="T42" fmla="*/ 106 w 114"/>
                    <a:gd name="T43" fmla="*/ 58 h 76"/>
                    <a:gd name="T44" fmla="*/ 103 w 114"/>
                    <a:gd name="T45" fmla="*/ 63 h 76"/>
                    <a:gd name="T46" fmla="*/ 98 w 114"/>
                    <a:gd name="T47" fmla="*/ 65 h 76"/>
                    <a:gd name="T48" fmla="*/ 93 w 114"/>
                    <a:gd name="T49" fmla="*/ 68 h 76"/>
                    <a:gd name="T50" fmla="*/ 86 w 114"/>
                    <a:gd name="T51" fmla="*/ 71 h 76"/>
                    <a:gd name="T52" fmla="*/ 78 w 114"/>
                    <a:gd name="T53" fmla="*/ 71 h 76"/>
                    <a:gd name="T54" fmla="*/ 69 w 114"/>
                    <a:gd name="T55" fmla="*/ 68 h 76"/>
                    <a:gd name="T56" fmla="*/ 58 w 114"/>
                    <a:gd name="T57" fmla="*/ 65 h 76"/>
                    <a:gd name="T58" fmla="*/ 46 w 114"/>
                    <a:gd name="T59" fmla="*/ 59 h 76"/>
                    <a:gd name="T60" fmla="*/ 33 w 114"/>
                    <a:gd name="T61" fmla="*/ 50 h 76"/>
                    <a:gd name="T62" fmla="*/ 17 w 114"/>
                    <a:gd name="T63" fmla="*/ 37 h 76"/>
                    <a:gd name="T64" fmla="*/ 0 w 114"/>
                    <a:gd name="T65" fmla="*/ 21 h 76"/>
                    <a:gd name="T66" fmla="*/ 5 w 114"/>
                    <a:gd name="T67" fmla="*/ 9 h 7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14"/>
                    <a:gd name="T103" fmla="*/ 0 h 76"/>
                    <a:gd name="T104" fmla="*/ 114 w 114"/>
                    <a:gd name="T105" fmla="*/ 76 h 7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14" h="76">
                      <a:moveTo>
                        <a:pt x="5" y="10"/>
                      </a:moveTo>
                      <a:lnTo>
                        <a:pt x="5" y="10"/>
                      </a:lnTo>
                      <a:lnTo>
                        <a:pt x="23" y="5"/>
                      </a:lnTo>
                      <a:lnTo>
                        <a:pt x="42" y="1"/>
                      </a:lnTo>
                      <a:lnTo>
                        <a:pt x="52" y="0"/>
                      </a:lnTo>
                      <a:lnTo>
                        <a:pt x="63" y="0"/>
                      </a:lnTo>
                      <a:lnTo>
                        <a:pt x="73" y="0"/>
                      </a:lnTo>
                      <a:lnTo>
                        <a:pt x="84" y="1"/>
                      </a:lnTo>
                      <a:lnTo>
                        <a:pt x="93" y="5"/>
                      </a:lnTo>
                      <a:lnTo>
                        <a:pt x="100" y="9"/>
                      </a:lnTo>
                      <a:lnTo>
                        <a:pt x="104" y="11"/>
                      </a:lnTo>
                      <a:lnTo>
                        <a:pt x="107" y="15"/>
                      </a:lnTo>
                      <a:lnTo>
                        <a:pt x="109" y="19"/>
                      </a:lnTo>
                      <a:lnTo>
                        <a:pt x="112" y="24"/>
                      </a:lnTo>
                      <a:lnTo>
                        <a:pt x="113" y="28"/>
                      </a:lnTo>
                      <a:lnTo>
                        <a:pt x="114" y="34"/>
                      </a:lnTo>
                      <a:lnTo>
                        <a:pt x="114" y="41"/>
                      </a:lnTo>
                      <a:lnTo>
                        <a:pt x="113" y="47"/>
                      </a:lnTo>
                      <a:lnTo>
                        <a:pt x="112" y="51"/>
                      </a:lnTo>
                      <a:lnTo>
                        <a:pt x="108" y="58"/>
                      </a:lnTo>
                      <a:lnTo>
                        <a:pt x="106" y="62"/>
                      </a:lnTo>
                      <a:lnTo>
                        <a:pt x="103" y="67"/>
                      </a:lnTo>
                      <a:lnTo>
                        <a:pt x="98" y="70"/>
                      </a:lnTo>
                      <a:lnTo>
                        <a:pt x="93" y="73"/>
                      </a:lnTo>
                      <a:lnTo>
                        <a:pt x="86" y="76"/>
                      </a:lnTo>
                      <a:lnTo>
                        <a:pt x="78" y="76"/>
                      </a:lnTo>
                      <a:lnTo>
                        <a:pt x="69" y="73"/>
                      </a:lnTo>
                      <a:lnTo>
                        <a:pt x="58" y="70"/>
                      </a:lnTo>
                      <a:lnTo>
                        <a:pt x="46" y="63"/>
                      </a:lnTo>
                      <a:lnTo>
                        <a:pt x="33" y="53"/>
                      </a:lnTo>
                      <a:lnTo>
                        <a:pt x="17" y="40"/>
                      </a:lnTo>
                      <a:lnTo>
                        <a:pt x="0" y="23"/>
                      </a:lnTo>
                      <a:lnTo>
                        <a:pt x="5" y="1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55" name="Freeform 133"/>
                <p:cNvSpPr>
                  <a:spLocks/>
                </p:cNvSpPr>
                <p:nvPr/>
              </p:nvSpPr>
              <p:spPr bwMode="auto">
                <a:xfrm>
                  <a:off x="1030" y="3630"/>
                  <a:ext cx="97" cy="88"/>
                </a:xfrm>
                <a:custGeom>
                  <a:avLst/>
                  <a:gdLst>
                    <a:gd name="T0" fmla="*/ 97 w 97"/>
                    <a:gd name="T1" fmla="*/ 9 h 94"/>
                    <a:gd name="T2" fmla="*/ 97 w 97"/>
                    <a:gd name="T3" fmla="*/ 9 h 94"/>
                    <a:gd name="T4" fmla="*/ 92 w 97"/>
                    <a:gd name="T5" fmla="*/ 26 h 94"/>
                    <a:gd name="T6" fmla="*/ 85 w 97"/>
                    <a:gd name="T7" fmla="*/ 44 h 94"/>
                    <a:gd name="T8" fmla="*/ 82 w 97"/>
                    <a:gd name="T9" fmla="*/ 52 h 94"/>
                    <a:gd name="T10" fmla="*/ 76 w 97"/>
                    <a:gd name="T11" fmla="*/ 61 h 94"/>
                    <a:gd name="T12" fmla="*/ 72 w 97"/>
                    <a:gd name="T13" fmla="*/ 69 h 94"/>
                    <a:gd name="T14" fmla="*/ 65 w 97"/>
                    <a:gd name="T15" fmla="*/ 77 h 94"/>
                    <a:gd name="T16" fmla="*/ 58 w 97"/>
                    <a:gd name="T17" fmla="*/ 82 h 94"/>
                    <a:gd name="T18" fmla="*/ 50 w 97"/>
                    <a:gd name="T19" fmla="*/ 86 h 94"/>
                    <a:gd name="T20" fmla="*/ 43 w 97"/>
                    <a:gd name="T21" fmla="*/ 88 h 94"/>
                    <a:gd name="T22" fmla="*/ 38 w 97"/>
                    <a:gd name="T23" fmla="*/ 88 h 94"/>
                    <a:gd name="T24" fmla="*/ 32 w 97"/>
                    <a:gd name="T25" fmla="*/ 88 h 94"/>
                    <a:gd name="T26" fmla="*/ 28 w 97"/>
                    <a:gd name="T27" fmla="*/ 87 h 94"/>
                    <a:gd name="T28" fmla="*/ 22 w 97"/>
                    <a:gd name="T29" fmla="*/ 85 h 94"/>
                    <a:gd name="T30" fmla="*/ 18 w 97"/>
                    <a:gd name="T31" fmla="*/ 81 h 94"/>
                    <a:gd name="T32" fmla="*/ 12 w 97"/>
                    <a:gd name="T33" fmla="*/ 78 h 94"/>
                    <a:gd name="T34" fmla="*/ 12 w 97"/>
                    <a:gd name="T35" fmla="*/ 78 h 94"/>
                    <a:gd name="T36" fmla="*/ 10 w 97"/>
                    <a:gd name="T37" fmla="*/ 75 h 94"/>
                    <a:gd name="T38" fmla="*/ 5 w 97"/>
                    <a:gd name="T39" fmla="*/ 69 h 94"/>
                    <a:gd name="T40" fmla="*/ 2 w 97"/>
                    <a:gd name="T41" fmla="*/ 65 h 94"/>
                    <a:gd name="T42" fmla="*/ 1 w 97"/>
                    <a:gd name="T43" fmla="*/ 59 h 94"/>
                    <a:gd name="T44" fmla="*/ 0 w 97"/>
                    <a:gd name="T45" fmla="*/ 54 h 94"/>
                    <a:gd name="T46" fmla="*/ 0 w 97"/>
                    <a:gd name="T47" fmla="*/ 49 h 94"/>
                    <a:gd name="T48" fmla="*/ 1 w 97"/>
                    <a:gd name="T49" fmla="*/ 42 h 94"/>
                    <a:gd name="T50" fmla="*/ 4 w 97"/>
                    <a:gd name="T51" fmla="*/ 37 h 94"/>
                    <a:gd name="T52" fmla="*/ 11 w 97"/>
                    <a:gd name="T53" fmla="*/ 30 h 94"/>
                    <a:gd name="T54" fmla="*/ 19 w 97"/>
                    <a:gd name="T55" fmla="*/ 23 h 94"/>
                    <a:gd name="T56" fmla="*/ 30 w 97"/>
                    <a:gd name="T57" fmla="*/ 17 h 94"/>
                    <a:gd name="T58" fmla="*/ 46 w 97"/>
                    <a:gd name="T59" fmla="*/ 11 h 94"/>
                    <a:gd name="T60" fmla="*/ 64 w 97"/>
                    <a:gd name="T61" fmla="*/ 6 h 94"/>
                    <a:gd name="T62" fmla="*/ 87 w 97"/>
                    <a:gd name="T63" fmla="*/ 0 h 94"/>
                    <a:gd name="T64" fmla="*/ 97 w 97"/>
                    <a:gd name="T65" fmla="*/ 9 h 9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97"/>
                    <a:gd name="T100" fmla="*/ 0 h 94"/>
                    <a:gd name="T101" fmla="*/ 97 w 97"/>
                    <a:gd name="T102" fmla="*/ 94 h 9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97" h="94">
                      <a:moveTo>
                        <a:pt x="97" y="10"/>
                      </a:moveTo>
                      <a:lnTo>
                        <a:pt x="97" y="10"/>
                      </a:lnTo>
                      <a:lnTo>
                        <a:pt x="92" y="28"/>
                      </a:lnTo>
                      <a:lnTo>
                        <a:pt x="85" y="47"/>
                      </a:lnTo>
                      <a:lnTo>
                        <a:pt x="82" y="56"/>
                      </a:lnTo>
                      <a:lnTo>
                        <a:pt x="76" y="65"/>
                      </a:lnTo>
                      <a:lnTo>
                        <a:pt x="72" y="74"/>
                      </a:lnTo>
                      <a:lnTo>
                        <a:pt x="65" y="82"/>
                      </a:lnTo>
                      <a:lnTo>
                        <a:pt x="58" y="88"/>
                      </a:lnTo>
                      <a:lnTo>
                        <a:pt x="50" y="92"/>
                      </a:lnTo>
                      <a:lnTo>
                        <a:pt x="43" y="94"/>
                      </a:lnTo>
                      <a:lnTo>
                        <a:pt x="38" y="94"/>
                      </a:lnTo>
                      <a:lnTo>
                        <a:pt x="32" y="94"/>
                      </a:lnTo>
                      <a:lnTo>
                        <a:pt x="28" y="93"/>
                      </a:lnTo>
                      <a:lnTo>
                        <a:pt x="22" y="91"/>
                      </a:lnTo>
                      <a:lnTo>
                        <a:pt x="18" y="87"/>
                      </a:lnTo>
                      <a:lnTo>
                        <a:pt x="12" y="83"/>
                      </a:lnTo>
                      <a:lnTo>
                        <a:pt x="10" y="80"/>
                      </a:lnTo>
                      <a:lnTo>
                        <a:pt x="5" y="74"/>
                      </a:lnTo>
                      <a:lnTo>
                        <a:pt x="2" y="69"/>
                      </a:lnTo>
                      <a:lnTo>
                        <a:pt x="1" y="63"/>
                      </a:lnTo>
                      <a:lnTo>
                        <a:pt x="0" y="58"/>
                      </a:lnTo>
                      <a:lnTo>
                        <a:pt x="0" y="52"/>
                      </a:lnTo>
                      <a:lnTo>
                        <a:pt x="1" y="45"/>
                      </a:lnTo>
                      <a:lnTo>
                        <a:pt x="4" y="39"/>
                      </a:lnTo>
                      <a:lnTo>
                        <a:pt x="11" y="32"/>
                      </a:lnTo>
                      <a:lnTo>
                        <a:pt x="19" y="25"/>
                      </a:lnTo>
                      <a:lnTo>
                        <a:pt x="30" y="18"/>
                      </a:lnTo>
                      <a:lnTo>
                        <a:pt x="46" y="12"/>
                      </a:lnTo>
                      <a:lnTo>
                        <a:pt x="64" y="6"/>
                      </a:lnTo>
                      <a:lnTo>
                        <a:pt x="87" y="0"/>
                      </a:lnTo>
                      <a:lnTo>
                        <a:pt x="97" y="1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56" name="Freeform 134"/>
                <p:cNvSpPr>
                  <a:spLocks/>
                </p:cNvSpPr>
                <p:nvPr/>
              </p:nvSpPr>
              <p:spPr bwMode="auto">
                <a:xfrm>
                  <a:off x="1113" y="3645"/>
                  <a:ext cx="74" cy="101"/>
                </a:xfrm>
                <a:custGeom>
                  <a:avLst/>
                  <a:gdLst>
                    <a:gd name="T0" fmla="*/ 41 w 74"/>
                    <a:gd name="T1" fmla="*/ 0 h 108"/>
                    <a:gd name="T2" fmla="*/ 41 w 74"/>
                    <a:gd name="T3" fmla="*/ 0 h 108"/>
                    <a:gd name="T4" fmla="*/ 52 w 74"/>
                    <a:gd name="T5" fmla="*/ 14 h 108"/>
                    <a:gd name="T6" fmla="*/ 61 w 74"/>
                    <a:gd name="T7" fmla="*/ 29 h 108"/>
                    <a:gd name="T8" fmla="*/ 66 w 74"/>
                    <a:gd name="T9" fmla="*/ 37 h 108"/>
                    <a:gd name="T10" fmla="*/ 69 w 74"/>
                    <a:gd name="T11" fmla="*/ 47 h 108"/>
                    <a:gd name="T12" fmla="*/ 72 w 74"/>
                    <a:gd name="T13" fmla="*/ 55 h 108"/>
                    <a:gd name="T14" fmla="*/ 74 w 74"/>
                    <a:gd name="T15" fmla="*/ 64 h 108"/>
                    <a:gd name="T16" fmla="*/ 74 w 74"/>
                    <a:gd name="T17" fmla="*/ 73 h 108"/>
                    <a:gd name="T18" fmla="*/ 72 w 74"/>
                    <a:gd name="T19" fmla="*/ 80 h 108"/>
                    <a:gd name="T20" fmla="*/ 68 w 74"/>
                    <a:gd name="T21" fmla="*/ 88 h 108"/>
                    <a:gd name="T22" fmla="*/ 64 w 74"/>
                    <a:gd name="T23" fmla="*/ 91 h 108"/>
                    <a:gd name="T24" fmla="*/ 61 w 74"/>
                    <a:gd name="T25" fmla="*/ 93 h 108"/>
                    <a:gd name="T26" fmla="*/ 57 w 74"/>
                    <a:gd name="T27" fmla="*/ 96 h 108"/>
                    <a:gd name="T28" fmla="*/ 52 w 74"/>
                    <a:gd name="T29" fmla="*/ 98 h 108"/>
                    <a:gd name="T30" fmla="*/ 40 w 74"/>
                    <a:gd name="T31" fmla="*/ 101 h 108"/>
                    <a:gd name="T32" fmla="*/ 40 w 74"/>
                    <a:gd name="T33" fmla="*/ 101 h 108"/>
                    <a:gd name="T34" fmla="*/ 36 w 74"/>
                    <a:gd name="T35" fmla="*/ 101 h 108"/>
                    <a:gd name="T36" fmla="*/ 28 w 74"/>
                    <a:gd name="T37" fmla="*/ 100 h 108"/>
                    <a:gd name="T38" fmla="*/ 23 w 74"/>
                    <a:gd name="T39" fmla="*/ 99 h 108"/>
                    <a:gd name="T40" fmla="*/ 17 w 74"/>
                    <a:gd name="T41" fmla="*/ 97 h 108"/>
                    <a:gd name="T42" fmla="*/ 13 w 74"/>
                    <a:gd name="T43" fmla="*/ 95 h 108"/>
                    <a:gd name="T44" fmla="*/ 8 w 74"/>
                    <a:gd name="T45" fmla="*/ 91 h 108"/>
                    <a:gd name="T46" fmla="*/ 4 w 74"/>
                    <a:gd name="T47" fmla="*/ 85 h 108"/>
                    <a:gd name="T48" fmla="*/ 1 w 74"/>
                    <a:gd name="T49" fmla="*/ 79 h 108"/>
                    <a:gd name="T50" fmla="*/ 0 w 74"/>
                    <a:gd name="T51" fmla="*/ 71 h 108"/>
                    <a:gd name="T52" fmla="*/ 0 w 74"/>
                    <a:gd name="T53" fmla="*/ 62 h 108"/>
                    <a:gd name="T54" fmla="*/ 4 w 74"/>
                    <a:gd name="T55" fmla="*/ 50 h 108"/>
                    <a:gd name="T56" fmla="*/ 8 w 74"/>
                    <a:gd name="T57" fmla="*/ 35 h 108"/>
                    <a:gd name="T58" fmla="*/ 16 w 74"/>
                    <a:gd name="T59" fmla="*/ 19 h 108"/>
                    <a:gd name="T60" fmla="*/ 27 w 74"/>
                    <a:gd name="T61" fmla="*/ 0 h 108"/>
                    <a:gd name="T62" fmla="*/ 41 w 74"/>
                    <a:gd name="T63" fmla="*/ 0 h 108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74"/>
                    <a:gd name="T97" fmla="*/ 0 h 108"/>
                    <a:gd name="T98" fmla="*/ 74 w 74"/>
                    <a:gd name="T99" fmla="*/ 108 h 108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74" h="108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52" y="15"/>
                      </a:lnTo>
                      <a:lnTo>
                        <a:pt x="61" y="31"/>
                      </a:lnTo>
                      <a:lnTo>
                        <a:pt x="66" y="40"/>
                      </a:lnTo>
                      <a:lnTo>
                        <a:pt x="69" y="50"/>
                      </a:lnTo>
                      <a:lnTo>
                        <a:pt x="72" y="59"/>
                      </a:lnTo>
                      <a:lnTo>
                        <a:pt x="74" y="68"/>
                      </a:lnTo>
                      <a:lnTo>
                        <a:pt x="74" y="78"/>
                      </a:lnTo>
                      <a:lnTo>
                        <a:pt x="72" y="86"/>
                      </a:lnTo>
                      <a:lnTo>
                        <a:pt x="68" y="94"/>
                      </a:lnTo>
                      <a:lnTo>
                        <a:pt x="64" y="97"/>
                      </a:lnTo>
                      <a:lnTo>
                        <a:pt x="61" y="99"/>
                      </a:lnTo>
                      <a:lnTo>
                        <a:pt x="57" y="103"/>
                      </a:lnTo>
                      <a:lnTo>
                        <a:pt x="52" y="105"/>
                      </a:lnTo>
                      <a:lnTo>
                        <a:pt x="40" y="108"/>
                      </a:lnTo>
                      <a:lnTo>
                        <a:pt x="36" y="108"/>
                      </a:lnTo>
                      <a:lnTo>
                        <a:pt x="28" y="107"/>
                      </a:lnTo>
                      <a:lnTo>
                        <a:pt x="23" y="106"/>
                      </a:lnTo>
                      <a:lnTo>
                        <a:pt x="17" y="104"/>
                      </a:lnTo>
                      <a:lnTo>
                        <a:pt x="13" y="102"/>
                      </a:lnTo>
                      <a:lnTo>
                        <a:pt x="8" y="97"/>
                      </a:lnTo>
                      <a:lnTo>
                        <a:pt x="4" y="91"/>
                      </a:lnTo>
                      <a:lnTo>
                        <a:pt x="1" y="85"/>
                      </a:lnTo>
                      <a:lnTo>
                        <a:pt x="0" y="76"/>
                      </a:lnTo>
                      <a:lnTo>
                        <a:pt x="0" y="66"/>
                      </a:lnTo>
                      <a:lnTo>
                        <a:pt x="4" y="53"/>
                      </a:lnTo>
                      <a:lnTo>
                        <a:pt x="8" y="37"/>
                      </a:lnTo>
                      <a:lnTo>
                        <a:pt x="16" y="20"/>
                      </a:lnTo>
                      <a:lnTo>
                        <a:pt x="27" y="0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57" name="Freeform 135"/>
                <p:cNvSpPr>
                  <a:spLocks/>
                </p:cNvSpPr>
                <p:nvPr/>
              </p:nvSpPr>
              <p:spPr bwMode="auto">
                <a:xfrm>
                  <a:off x="1173" y="3633"/>
                  <a:ext cx="91" cy="97"/>
                </a:xfrm>
                <a:custGeom>
                  <a:avLst/>
                  <a:gdLst>
                    <a:gd name="T0" fmla="*/ 11 w 91"/>
                    <a:gd name="T1" fmla="*/ 0 h 103"/>
                    <a:gd name="T2" fmla="*/ 11 w 91"/>
                    <a:gd name="T3" fmla="*/ 0 h 103"/>
                    <a:gd name="T4" fmla="*/ 29 w 91"/>
                    <a:gd name="T5" fmla="*/ 6 h 103"/>
                    <a:gd name="T6" fmla="*/ 46 w 91"/>
                    <a:gd name="T7" fmla="*/ 13 h 103"/>
                    <a:gd name="T8" fmla="*/ 55 w 91"/>
                    <a:gd name="T9" fmla="*/ 18 h 103"/>
                    <a:gd name="T10" fmla="*/ 64 w 91"/>
                    <a:gd name="T11" fmla="*/ 24 h 103"/>
                    <a:gd name="T12" fmla="*/ 73 w 91"/>
                    <a:gd name="T13" fmla="*/ 29 h 103"/>
                    <a:gd name="T14" fmla="*/ 80 w 91"/>
                    <a:gd name="T15" fmla="*/ 37 h 103"/>
                    <a:gd name="T16" fmla="*/ 87 w 91"/>
                    <a:gd name="T17" fmla="*/ 43 h 103"/>
                    <a:gd name="T18" fmla="*/ 90 w 91"/>
                    <a:gd name="T19" fmla="*/ 52 h 103"/>
                    <a:gd name="T20" fmla="*/ 91 w 91"/>
                    <a:gd name="T21" fmla="*/ 56 h 103"/>
                    <a:gd name="T22" fmla="*/ 91 w 91"/>
                    <a:gd name="T23" fmla="*/ 60 h 103"/>
                    <a:gd name="T24" fmla="*/ 91 w 91"/>
                    <a:gd name="T25" fmla="*/ 64 h 103"/>
                    <a:gd name="T26" fmla="*/ 90 w 91"/>
                    <a:gd name="T27" fmla="*/ 69 h 103"/>
                    <a:gd name="T28" fmla="*/ 89 w 91"/>
                    <a:gd name="T29" fmla="*/ 73 h 103"/>
                    <a:gd name="T30" fmla="*/ 86 w 91"/>
                    <a:gd name="T31" fmla="*/ 78 h 103"/>
                    <a:gd name="T32" fmla="*/ 82 w 91"/>
                    <a:gd name="T33" fmla="*/ 83 h 103"/>
                    <a:gd name="T34" fmla="*/ 78 w 91"/>
                    <a:gd name="T35" fmla="*/ 88 h 103"/>
                    <a:gd name="T36" fmla="*/ 78 w 91"/>
                    <a:gd name="T37" fmla="*/ 88 h 103"/>
                    <a:gd name="T38" fmla="*/ 76 w 91"/>
                    <a:gd name="T39" fmla="*/ 89 h 103"/>
                    <a:gd name="T40" fmla="*/ 69 w 91"/>
                    <a:gd name="T41" fmla="*/ 93 h 103"/>
                    <a:gd name="T42" fmla="*/ 63 w 91"/>
                    <a:gd name="T43" fmla="*/ 95 h 103"/>
                    <a:gd name="T44" fmla="*/ 57 w 91"/>
                    <a:gd name="T45" fmla="*/ 96 h 103"/>
                    <a:gd name="T46" fmla="*/ 52 w 91"/>
                    <a:gd name="T47" fmla="*/ 97 h 103"/>
                    <a:gd name="T48" fmla="*/ 46 w 91"/>
                    <a:gd name="T49" fmla="*/ 96 h 103"/>
                    <a:gd name="T50" fmla="*/ 39 w 91"/>
                    <a:gd name="T51" fmla="*/ 94 h 103"/>
                    <a:gd name="T52" fmla="*/ 33 w 91"/>
                    <a:gd name="T53" fmla="*/ 90 h 103"/>
                    <a:gd name="T54" fmla="*/ 26 w 91"/>
                    <a:gd name="T55" fmla="*/ 84 h 103"/>
                    <a:gd name="T56" fmla="*/ 20 w 91"/>
                    <a:gd name="T57" fmla="*/ 75 h 103"/>
                    <a:gd name="T58" fmla="*/ 14 w 91"/>
                    <a:gd name="T59" fmla="*/ 63 h 103"/>
                    <a:gd name="T60" fmla="*/ 9 w 91"/>
                    <a:gd name="T61" fmla="*/ 49 h 103"/>
                    <a:gd name="T62" fmla="*/ 3 w 91"/>
                    <a:gd name="T63" fmla="*/ 29 h 103"/>
                    <a:gd name="T64" fmla="*/ 0 w 91"/>
                    <a:gd name="T65" fmla="*/ 8 h 103"/>
                    <a:gd name="T66" fmla="*/ 11 w 91"/>
                    <a:gd name="T67" fmla="*/ 0 h 10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91"/>
                    <a:gd name="T103" fmla="*/ 0 h 103"/>
                    <a:gd name="T104" fmla="*/ 91 w 91"/>
                    <a:gd name="T105" fmla="*/ 103 h 10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91" h="103">
                      <a:moveTo>
                        <a:pt x="11" y="0"/>
                      </a:moveTo>
                      <a:lnTo>
                        <a:pt x="11" y="0"/>
                      </a:lnTo>
                      <a:lnTo>
                        <a:pt x="29" y="6"/>
                      </a:lnTo>
                      <a:lnTo>
                        <a:pt x="46" y="14"/>
                      </a:lnTo>
                      <a:lnTo>
                        <a:pt x="55" y="19"/>
                      </a:lnTo>
                      <a:lnTo>
                        <a:pt x="64" y="26"/>
                      </a:lnTo>
                      <a:lnTo>
                        <a:pt x="73" y="31"/>
                      </a:lnTo>
                      <a:lnTo>
                        <a:pt x="80" y="39"/>
                      </a:lnTo>
                      <a:lnTo>
                        <a:pt x="87" y="46"/>
                      </a:lnTo>
                      <a:lnTo>
                        <a:pt x="90" y="55"/>
                      </a:lnTo>
                      <a:lnTo>
                        <a:pt x="91" y="59"/>
                      </a:lnTo>
                      <a:lnTo>
                        <a:pt x="91" y="64"/>
                      </a:lnTo>
                      <a:lnTo>
                        <a:pt x="91" y="68"/>
                      </a:lnTo>
                      <a:lnTo>
                        <a:pt x="90" y="73"/>
                      </a:lnTo>
                      <a:lnTo>
                        <a:pt x="89" y="78"/>
                      </a:lnTo>
                      <a:lnTo>
                        <a:pt x="86" y="83"/>
                      </a:lnTo>
                      <a:lnTo>
                        <a:pt x="82" y="88"/>
                      </a:lnTo>
                      <a:lnTo>
                        <a:pt x="78" y="93"/>
                      </a:lnTo>
                      <a:lnTo>
                        <a:pt x="76" y="94"/>
                      </a:lnTo>
                      <a:lnTo>
                        <a:pt x="69" y="99"/>
                      </a:lnTo>
                      <a:lnTo>
                        <a:pt x="63" y="101"/>
                      </a:lnTo>
                      <a:lnTo>
                        <a:pt x="57" y="102"/>
                      </a:lnTo>
                      <a:lnTo>
                        <a:pt x="52" y="103"/>
                      </a:lnTo>
                      <a:lnTo>
                        <a:pt x="46" y="102"/>
                      </a:lnTo>
                      <a:lnTo>
                        <a:pt x="39" y="100"/>
                      </a:lnTo>
                      <a:lnTo>
                        <a:pt x="33" y="96"/>
                      </a:lnTo>
                      <a:lnTo>
                        <a:pt x="26" y="89"/>
                      </a:lnTo>
                      <a:lnTo>
                        <a:pt x="20" y="80"/>
                      </a:lnTo>
                      <a:lnTo>
                        <a:pt x="14" y="67"/>
                      </a:lnTo>
                      <a:lnTo>
                        <a:pt x="9" y="52"/>
                      </a:lnTo>
                      <a:lnTo>
                        <a:pt x="3" y="31"/>
                      </a:lnTo>
                      <a:lnTo>
                        <a:pt x="0" y="8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7193" name="Group 200"/>
              <p:cNvGrpSpPr>
                <a:grpSpLocks/>
              </p:cNvGrpSpPr>
              <p:nvPr/>
            </p:nvGrpSpPr>
            <p:grpSpPr bwMode="auto">
              <a:xfrm>
                <a:off x="606" y="2963"/>
                <a:ext cx="423" cy="390"/>
                <a:chOff x="606" y="2963"/>
                <a:chExt cx="423" cy="390"/>
              </a:xfrm>
            </p:grpSpPr>
            <p:sp>
              <p:nvSpPr>
                <p:cNvPr id="7238" name="Freeform 137"/>
                <p:cNvSpPr>
                  <a:spLocks/>
                </p:cNvSpPr>
                <p:nvPr/>
              </p:nvSpPr>
              <p:spPr bwMode="auto">
                <a:xfrm>
                  <a:off x="756" y="3097"/>
                  <a:ext cx="121" cy="114"/>
                </a:xfrm>
                <a:custGeom>
                  <a:avLst/>
                  <a:gdLst>
                    <a:gd name="T0" fmla="*/ 63 w 121"/>
                    <a:gd name="T1" fmla="*/ 114 h 121"/>
                    <a:gd name="T2" fmla="*/ 63 w 121"/>
                    <a:gd name="T3" fmla="*/ 114 h 121"/>
                    <a:gd name="T4" fmla="*/ 50 w 121"/>
                    <a:gd name="T5" fmla="*/ 113 h 121"/>
                    <a:gd name="T6" fmla="*/ 39 w 121"/>
                    <a:gd name="T7" fmla="*/ 110 h 121"/>
                    <a:gd name="T8" fmla="*/ 28 w 121"/>
                    <a:gd name="T9" fmla="*/ 106 h 121"/>
                    <a:gd name="T10" fmla="*/ 19 w 121"/>
                    <a:gd name="T11" fmla="*/ 99 h 121"/>
                    <a:gd name="T12" fmla="*/ 11 w 121"/>
                    <a:gd name="T13" fmla="*/ 91 h 121"/>
                    <a:gd name="T14" fmla="*/ 5 w 121"/>
                    <a:gd name="T15" fmla="*/ 82 h 121"/>
                    <a:gd name="T16" fmla="*/ 1 w 121"/>
                    <a:gd name="T17" fmla="*/ 71 h 121"/>
                    <a:gd name="T18" fmla="*/ 0 w 121"/>
                    <a:gd name="T19" fmla="*/ 59 h 121"/>
                    <a:gd name="T20" fmla="*/ 0 w 121"/>
                    <a:gd name="T21" fmla="*/ 59 h 121"/>
                    <a:gd name="T22" fmla="*/ 0 w 121"/>
                    <a:gd name="T23" fmla="*/ 47 h 121"/>
                    <a:gd name="T24" fmla="*/ 3 w 121"/>
                    <a:gd name="T25" fmla="*/ 37 h 121"/>
                    <a:gd name="T26" fmla="*/ 9 w 121"/>
                    <a:gd name="T27" fmla="*/ 26 h 121"/>
                    <a:gd name="T28" fmla="*/ 15 w 121"/>
                    <a:gd name="T29" fmla="*/ 18 h 121"/>
                    <a:gd name="T30" fmla="*/ 24 w 121"/>
                    <a:gd name="T31" fmla="*/ 10 h 121"/>
                    <a:gd name="T32" fmla="*/ 35 w 121"/>
                    <a:gd name="T33" fmla="*/ 5 h 121"/>
                    <a:gd name="T34" fmla="*/ 46 w 121"/>
                    <a:gd name="T35" fmla="*/ 1 h 121"/>
                    <a:gd name="T36" fmla="*/ 57 w 121"/>
                    <a:gd name="T37" fmla="*/ 0 h 121"/>
                    <a:gd name="T38" fmla="*/ 57 w 121"/>
                    <a:gd name="T39" fmla="*/ 0 h 121"/>
                    <a:gd name="T40" fmla="*/ 70 w 121"/>
                    <a:gd name="T41" fmla="*/ 0 h 121"/>
                    <a:gd name="T42" fmla="*/ 82 w 121"/>
                    <a:gd name="T43" fmla="*/ 3 h 121"/>
                    <a:gd name="T44" fmla="*/ 92 w 121"/>
                    <a:gd name="T45" fmla="*/ 8 h 121"/>
                    <a:gd name="T46" fmla="*/ 101 w 121"/>
                    <a:gd name="T47" fmla="*/ 14 h 121"/>
                    <a:gd name="T48" fmla="*/ 109 w 121"/>
                    <a:gd name="T49" fmla="*/ 23 h 121"/>
                    <a:gd name="T50" fmla="*/ 116 w 121"/>
                    <a:gd name="T51" fmla="*/ 33 h 121"/>
                    <a:gd name="T52" fmla="*/ 119 w 121"/>
                    <a:gd name="T53" fmla="*/ 43 h 121"/>
                    <a:gd name="T54" fmla="*/ 121 w 121"/>
                    <a:gd name="T55" fmla="*/ 55 h 121"/>
                    <a:gd name="T56" fmla="*/ 121 w 121"/>
                    <a:gd name="T57" fmla="*/ 55 h 121"/>
                    <a:gd name="T58" fmla="*/ 120 w 121"/>
                    <a:gd name="T59" fmla="*/ 66 h 121"/>
                    <a:gd name="T60" fmla="*/ 117 w 121"/>
                    <a:gd name="T61" fmla="*/ 77 h 121"/>
                    <a:gd name="T62" fmla="*/ 112 w 121"/>
                    <a:gd name="T63" fmla="*/ 87 h 121"/>
                    <a:gd name="T64" fmla="*/ 105 w 121"/>
                    <a:gd name="T65" fmla="*/ 95 h 121"/>
                    <a:gd name="T66" fmla="*/ 97 w 121"/>
                    <a:gd name="T67" fmla="*/ 103 h 121"/>
                    <a:gd name="T68" fmla="*/ 87 w 121"/>
                    <a:gd name="T69" fmla="*/ 109 h 121"/>
                    <a:gd name="T70" fmla="*/ 75 w 121"/>
                    <a:gd name="T71" fmla="*/ 112 h 121"/>
                    <a:gd name="T72" fmla="*/ 63 w 121"/>
                    <a:gd name="T73" fmla="*/ 114 h 121"/>
                    <a:gd name="T74" fmla="*/ 63 w 121"/>
                    <a:gd name="T75" fmla="*/ 114 h 121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21"/>
                    <a:gd name="T115" fmla="*/ 0 h 121"/>
                    <a:gd name="T116" fmla="*/ 121 w 121"/>
                    <a:gd name="T117" fmla="*/ 121 h 121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21" h="121">
                      <a:moveTo>
                        <a:pt x="63" y="121"/>
                      </a:moveTo>
                      <a:lnTo>
                        <a:pt x="63" y="121"/>
                      </a:lnTo>
                      <a:lnTo>
                        <a:pt x="50" y="120"/>
                      </a:lnTo>
                      <a:lnTo>
                        <a:pt x="39" y="117"/>
                      </a:lnTo>
                      <a:lnTo>
                        <a:pt x="28" y="112"/>
                      </a:lnTo>
                      <a:lnTo>
                        <a:pt x="19" y="105"/>
                      </a:lnTo>
                      <a:lnTo>
                        <a:pt x="11" y="97"/>
                      </a:lnTo>
                      <a:lnTo>
                        <a:pt x="5" y="87"/>
                      </a:lnTo>
                      <a:lnTo>
                        <a:pt x="1" y="75"/>
                      </a:lnTo>
                      <a:lnTo>
                        <a:pt x="0" y="63"/>
                      </a:lnTo>
                      <a:lnTo>
                        <a:pt x="0" y="50"/>
                      </a:lnTo>
                      <a:lnTo>
                        <a:pt x="3" y="39"/>
                      </a:lnTo>
                      <a:lnTo>
                        <a:pt x="9" y="28"/>
                      </a:lnTo>
                      <a:lnTo>
                        <a:pt x="15" y="19"/>
                      </a:lnTo>
                      <a:lnTo>
                        <a:pt x="24" y="11"/>
                      </a:lnTo>
                      <a:lnTo>
                        <a:pt x="35" y="5"/>
                      </a:lnTo>
                      <a:lnTo>
                        <a:pt x="46" y="1"/>
                      </a:lnTo>
                      <a:lnTo>
                        <a:pt x="57" y="0"/>
                      </a:lnTo>
                      <a:lnTo>
                        <a:pt x="70" y="0"/>
                      </a:lnTo>
                      <a:lnTo>
                        <a:pt x="82" y="3"/>
                      </a:lnTo>
                      <a:lnTo>
                        <a:pt x="92" y="9"/>
                      </a:lnTo>
                      <a:lnTo>
                        <a:pt x="101" y="15"/>
                      </a:lnTo>
                      <a:lnTo>
                        <a:pt x="109" y="24"/>
                      </a:lnTo>
                      <a:lnTo>
                        <a:pt x="116" y="35"/>
                      </a:lnTo>
                      <a:lnTo>
                        <a:pt x="119" y="46"/>
                      </a:lnTo>
                      <a:lnTo>
                        <a:pt x="121" y="58"/>
                      </a:lnTo>
                      <a:lnTo>
                        <a:pt x="120" y="70"/>
                      </a:lnTo>
                      <a:lnTo>
                        <a:pt x="117" y="82"/>
                      </a:lnTo>
                      <a:lnTo>
                        <a:pt x="112" y="92"/>
                      </a:lnTo>
                      <a:lnTo>
                        <a:pt x="105" y="101"/>
                      </a:lnTo>
                      <a:lnTo>
                        <a:pt x="97" y="109"/>
                      </a:lnTo>
                      <a:lnTo>
                        <a:pt x="87" y="116"/>
                      </a:lnTo>
                      <a:lnTo>
                        <a:pt x="75" y="119"/>
                      </a:lnTo>
                      <a:lnTo>
                        <a:pt x="63" y="121"/>
                      </a:lnTo>
                      <a:close/>
                    </a:path>
                  </a:pathLst>
                </a:custGeom>
                <a:solidFill>
                  <a:srgbClr val="006838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39" name="Freeform 138"/>
                <p:cNvSpPr>
                  <a:spLocks/>
                </p:cNvSpPr>
                <p:nvPr/>
              </p:nvSpPr>
              <p:spPr bwMode="auto">
                <a:xfrm>
                  <a:off x="876" y="3097"/>
                  <a:ext cx="153" cy="91"/>
                </a:xfrm>
                <a:custGeom>
                  <a:avLst/>
                  <a:gdLst>
                    <a:gd name="T0" fmla="*/ 0 w 153"/>
                    <a:gd name="T1" fmla="*/ 42 h 97"/>
                    <a:gd name="T2" fmla="*/ 0 w 153"/>
                    <a:gd name="T3" fmla="*/ 42 h 97"/>
                    <a:gd name="T4" fmla="*/ 6 w 153"/>
                    <a:gd name="T5" fmla="*/ 38 h 97"/>
                    <a:gd name="T6" fmla="*/ 22 w 153"/>
                    <a:gd name="T7" fmla="*/ 28 h 97"/>
                    <a:gd name="T8" fmla="*/ 43 w 153"/>
                    <a:gd name="T9" fmla="*/ 17 h 97"/>
                    <a:gd name="T10" fmla="*/ 57 w 153"/>
                    <a:gd name="T11" fmla="*/ 11 h 97"/>
                    <a:gd name="T12" fmla="*/ 69 w 153"/>
                    <a:gd name="T13" fmla="*/ 6 h 97"/>
                    <a:gd name="T14" fmla="*/ 83 w 153"/>
                    <a:gd name="T15" fmla="*/ 2 h 97"/>
                    <a:gd name="T16" fmla="*/ 96 w 153"/>
                    <a:gd name="T17" fmla="*/ 0 h 97"/>
                    <a:gd name="T18" fmla="*/ 109 w 153"/>
                    <a:gd name="T19" fmla="*/ 0 h 97"/>
                    <a:gd name="T20" fmla="*/ 115 w 153"/>
                    <a:gd name="T21" fmla="*/ 0 h 97"/>
                    <a:gd name="T22" fmla="*/ 121 w 153"/>
                    <a:gd name="T23" fmla="*/ 1 h 97"/>
                    <a:gd name="T24" fmla="*/ 127 w 153"/>
                    <a:gd name="T25" fmla="*/ 3 h 97"/>
                    <a:gd name="T26" fmla="*/ 131 w 153"/>
                    <a:gd name="T27" fmla="*/ 6 h 97"/>
                    <a:gd name="T28" fmla="*/ 137 w 153"/>
                    <a:gd name="T29" fmla="*/ 9 h 97"/>
                    <a:gd name="T30" fmla="*/ 140 w 153"/>
                    <a:gd name="T31" fmla="*/ 13 h 97"/>
                    <a:gd name="T32" fmla="*/ 145 w 153"/>
                    <a:gd name="T33" fmla="*/ 19 h 97"/>
                    <a:gd name="T34" fmla="*/ 148 w 153"/>
                    <a:gd name="T35" fmla="*/ 25 h 97"/>
                    <a:gd name="T36" fmla="*/ 150 w 153"/>
                    <a:gd name="T37" fmla="*/ 33 h 97"/>
                    <a:gd name="T38" fmla="*/ 153 w 153"/>
                    <a:gd name="T39" fmla="*/ 41 h 97"/>
                    <a:gd name="T40" fmla="*/ 153 w 153"/>
                    <a:gd name="T41" fmla="*/ 41 h 97"/>
                    <a:gd name="T42" fmla="*/ 153 w 153"/>
                    <a:gd name="T43" fmla="*/ 45 h 97"/>
                    <a:gd name="T44" fmla="*/ 153 w 153"/>
                    <a:gd name="T45" fmla="*/ 55 h 97"/>
                    <a:gd name="T46" fmla="*/ 150 w 153"/>
                    <a:gd name="T47" fmla="*/ 61 h 97"/>
                    <a:gd name="T48" fmla="*/ 148 w 153"/>
                    <a:gd name="T49" fmla="*/ 68 h 97"/>
                    <a:gd name="T50" fmla="*/ 144 w 153"/>
                    <a:gd name="T51" fmla="*/ 75 h 97"/>
                    <a:gd name="T52" fmla="*/ 138 w 153"/>
                    <a:gd name="T53" fmla="*/ 80 h 97"/>
                    <a:gd name="T54" fmla="*/ 131 w 153"/>
                    <a:gd name="T55" fmla="*/ 85 h 97"/>
                    <a:gd name="T56" fmla="*/ 121 w 153"/>
                    <a:gd name="T57" fmla="*/ 88 h 97"/>
                    <a:gd name="T58" fmla="*/ 109 w 153"/>
                    <a:gd name="T59" fmla="*/ 91 h 97"/>
                    <a:gd name="T60" fmla="*/ 94 w 153"/>
                    <a:gd name="T61" fmla="*/ 91 h 97"/>
                    <a:gd name="T62" fmla="*/ 76 w 153"/>
                    <a:gd name="T63" fmla="*/ 87 h 97"/>
                    <a:gd name="T64" fmla="*/ 54 w 153"/>
                    <a:gd name="T65" fmla="*/ 82 h 97"/>
                    <a:gd name="T66" fmla="*/ 30 w 153"/>
                    <a:gd name="T67" fmla="*/ 72 h 97"/>
                    <a:gd name="T68" fmla="*/ 1 w 153"/>
                    <a:gd name="T69" fmla="*/ 59 h 97"/>
                    <a:gd name="T70" fmla="*/ 0 w 153"/>
                    <a:gd name="T71" fmla="*/ 42 h 97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153"/>
                    <a:gd name="T109" fmla="*/ 0 h 97"/>
                    <a:gd name="T110" fmla="*/ 153 w 153"/>
                    <a:gd name="T111" fmla="*/ 97 h 97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153" h="97">
                      <a:moveTo>
                        <a:pt x="0" y="45"/>
                      </a:moveTo>
                      <a:lnTo>
                        <a:pt x="0" y="45"/>
                      </a:lnTo>
                      <a:lnTo>
                        <a:pt x="6" y="40"/>
                      </a:lnTo>
                      <a:lnTo>
                        <a:pt x="22" y="30"/>
                      </a:lnTo>
                      <a:lnTo>
                        <a:pt x="43" y="18"/>
                      </a:lnTo>
                      <a:lnTo>
                        <a:pt x="57" y="12"/>
                      </a:lnTo>
                      <a:lnTo>
                        <a:pt x="69" y="6"/>
                      </a:lnTo>
                      <a:lnTo>
                        <a:pt x="83" y="2"/>
                      </a:lnTo>
                      <a:lnTo>
                        <a:pt x="96" y="0"/>
                      </a:lnTo>
                      <a:lnTo>
                        <a:pt x="109" y="0"/>
                      </a:lnTo>
                      <a:lnTo>
                        <a:pt x="115" y="0"/>
                      </a:lnTo>
                      <a:lnTo>
                        <a:pt x="121" y="1"/>
                      </a:lnTo>
                      <a:lnTo>
                        <a:pt x="127" y="3"/>
                      </a:lnTo>
                      <a:lnTo>
                        <a:pt x="131" y="6"/>
                      </a:lnTo>
                      <a:lnTo>
                        <a:pt x="137" y="10"/>
                      </a:lnTo>
                      <a:lnTo>
                        <a:pt x="140" y="14"/>
                      </a:lnTo>
                      <a:lnTo>
                        <a:pt x="145" y="20"/>
                      </a:lnTo>
                      <a:lnTo>
                        <a:pt x="148" y="27"/>
                      </a:lnTo>
                      <a:lnTo>
                        <a:pt x="150" y="35"/>
                      </a:lnTo>
                      <a:lnTo>
                        <a:pt x="153" y="44"/>
                      </a:lnTo>
                      <a:lnTo>
                        <a:pt x="153" y="48"/>
                      </a:lnTo>
                      <a:lnTo>
                        <a:pt x="153" y="59"/>
                      </a:lnTo>
                      <a:lnTo>
                        <a:pt x="150" y="65"/>
                      </a:lnTo>
                      <a:lnTo>
                        <a:pt x="148" y="73"/>
                      </a:lnTo>
                      <a:lnTo>
                        <a:pt x="144" y="80"/>
                      </a:lnTo>
                      <a:lnTo>
                        <a:pt x="138" y="85"/>
                      </a:lnTo>
                      <a:lnTo>
                        <a:pt x="131" y="91"/>
                      </a:lnTo>
                      <a:lnTo>
                        <a:pt x="121" y="94"/>
                      </a:lnTo>
                      <a:lnTo>
                        <a:pt x="109" y="97"/>
                      </a:lnTo>
                      <a:lnTo>
                        <a:pt x="94" y="97"/>
                      </a:lnTo>
                      <a:lnTo>
                        <a:pt x="76" y="93"/>
                      </a:lnTo>
                      <a:lnTo>
                        <a:pt x="54" y="87"/>
                      </a:lnTo>
                      <a:lnTo>
                        <a:pt x="30" y="77"/>
                      </a:lnTo>
                      <a:lnTo>
                        <a:pt x="1" y="63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40" name="Freeform 139"/>
                <p:cNvSpPr>
                  <a:spLocks/>
                </p:cNvSpPr>
                <p:nvPr/>
              </p:nvSpPr>
              <p:spPr bwMode="auto">
                <a:xfrm>
                  <a:off x="865" y="3179"/>
                  <a:ext cx="138" cy="110"/>
                </a:xfrm>
                <a:custGeom>
                  <a:avLst/>
                  <a:gdLst>
                    <a:gd name="T0" fmla="*/ 10 w 138"/>
                    <a:gd name="T1" fmla="*/ 0 h 118"/>
                    <a:gd name="T2" fmla="*/ 10 w 138"/>
                    <a:gd name="T3" fmla="*/ 0 h 118"/>
                    <a:gd name="T4" fmla="*/ 18 w 138"/>
                    <a:gd name="T5" fmla="*/ 1 h 118"/>
                    <a:gd name="T6" fmla="*/ 36 w 138"/>
                    <a:gd name="T7" fmla="*/ 2 h 118"/>
                    <a:gd name="T8" fmla="*/ 61 w 138"/>
                    <a:gd name="T9" fmla="*/ 6 h 118"/>
                    <a:gd name="T10" fmla="*/ 75 w 138"/>
                    <a:gd name="T11" fmla="*/ 9 h 118"/>
                    <a:gd name="T12" fmla="*/ 88 w 138"/>
                    <a:gd name="T13" fmla="*/ 12 h 118"/>
                    <a:gd name="T14" fmla="*/ 102 w 138"/>
                    <a:gd name="T15" fmla="*/ 18 h 118"/>
                    <a:gd name="T16" fmla="*/ 113 w 138"/>
                    <a:gd name="T17" fmla="*/ 23 h 118"/>
                    <a:gd name="T18" fmla="*/ 123 w 138"/>
                    <a:gd name="T19" fmla="*/ 31 h 118"/>
                    <a:gd name="T20" fmla="*/ 128 w 138"/>
                    <a:gd name="T21" fmla="*/ 34 h 118"/>
                    <a:gd name="T22" fmla="*/ 131 w 138"/>
                    <a:gd name="T23" fmla="*/ 39 h 118"/>
                    <a:gd name="T24" fmla="*/ 134 w 138"/>
                    <a:gd name="T25" fmla="*/ 44 h 118"/>
                    <a:gd name="T26" fmla="*/ 137 w 138"/>
                    <a:gd name="T27" fmla="*/ 49 h 118"/>
                    <a:gd name="T28" fmla="*/ 138 w 138"/>
                    <a:gd name="T29" fmla="*/ 54 h 118"/>
                    <a:gd name="T30" fmla="*/ 138 w 138"/>
                    <a:gd name="T31" fmla="*/ 61 h 118"/>
                    <a:gd name="T32" fmla="*/ 138 w 138"/>
                    <a:gd name="T33" fmla="*/ 67 h 118"/>
                    <a:gd name="T34" fmla="*/ 135 w 138"/>
                    <a:gd name="T35" fmla="*/ 75 h 118"/>
                    <a:gd name="T36" fmla="*/ 133 w 138"/>
                    <a:gd name="T37" fmla="*/ 80 h 118"/>
                    <a:gd name="T38" fmla="*/ 129 w 138"/>
                    <a:gd name="T39" fmla="*/ 89 h 118"/>
                    <a:gd name="T40" fmla="*/ 129 w 138"/>
                    <a:gd name="T41" fmla="*/ 89 h 118"/>
                    <a:gd name="T42" fmla="*/ 126 w 138"/>
                    <a:gd name="T43" fmla="*/ 92 h 118"/>
                    <a:gd name="T44" fmla="*/ 120 w 138"/>
                    <a:gd name="T45" fmla="*/ 100 h 118"/>
                    <a:gd name="T46" fmla="*/ 114 w 138"/>
                    <a:gd name="T47" fmla="*/ 103 h 118"/>
                    <a:gd name="T48" fmla="*/ 107 w 138"/>
                    <a:gd name="T49" fmla="*/ 107 h 118"/>
                    <a:gd name="T50" fmla="*/ 100 w 138"/>
                    <a:gd name="T51" fmla="*/ 109 h 118"/>
                    <a:gd name="T52" fmla="*/ 91 w 138"/>
                    <a:gd name="T53" fmla="*/ 110 h 118"/>
                    <a:gd name="T54" fmla="*/ 82 w 138"/>
                    <a:gd name="T55" fmla="*/ 110 h 118"/>
                    <a:gd name="T56" fmla="*/ 72 w 138"/>
                    <a:gd name="T57" fmla="*/ 107 h 118"/>
                    <a:gd name="T58" fmla="*/ 62 w 138"/>
                    <a:gd name="T59" fmla="*/ 101 h 118"/>
                    <a:gd name="T60" fmla="*/ 51 w 138"/>
                    <a:gd name="T61" fmla="*/ 92 h 118"/>
                    <a:gd name="T62" fmla="*/ 38 w 138"/>
                    <a:gd name="T63" fmla="*/ 79 h 118"/>
                    <a:gd name="T64" fmla="*/ 26 w 138"/>
                    <a:gd name="T65" fmla="*/ 62 h 118"/>
                    <a:gd name="T66" fmla="*/ 14 w 138"/>
                    <a:gd name="T67" fmla="*/ 41 h 118"/>
                    <a:gd name="T68" fmla="*/ 0 w 138"/>
                    <a:gd name="T69" fmla="*/ 13 h 118"/>
                    <a:gd name="T70" fmla="*/ 10 w 138"/>
                    <a:gd name="T71" fmla="*/ 0 h 11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138"/>
                    <a:gd name="T109" fmla="*/ 0 h 118"/>
                    <a:gd name="T110" fmla="*/ 138 w 138"/>
                    <a:gd name="T111" fmla="*/ 118 h 11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138" h="118">
                      <a:moveTo>
                        <a:pt x="10" y="0"/>
                      </a:moveTo>
                      <a:lnTo>
                        <a:pt x="10" y="0"/>
                      </a:lnTo>
                      <a:lnTo>
                        <a:pt x="18" y="1"/>
                      </a:lnTo>
                      <a:lnTo>
                        <a:pt x="36" y="2"/>
                      </a:lnTo>
                      <a:lnTo>
                        <a:pt x="61" y="6"/>
                      </a:lnTo>
                      <a:lnTo>
                        <a:pt x="75" y="10"/>
                      </a:lnTo>
                      <a:lnTo>
                        <a:pt x="88" y="13"/>
                      </a:lnTo>
                      <a:lnTo>
                        <a:pt x="102" y="19"/>
                      </a:lnTo>
                      <a:lnTo>
                        <a:pt x="113" y="25"/>
                      </a:lnTo>
                      <a:lnTo>
                        <a:pt x="123" y="33"/>
                      </a:lnTo>
                      <a:lnTo>
                        <a:pt x="128" y="37"/>
                      </a:lnTo>
                      <a:lnTo>
                        <a:pt x="131" y="42"/>
                      </a:lnTo>
                      <a:lnTo>
                        <a:pt x="134" y="47"/>
                      </a:lnTo>
                      <a:lnTo>
                        <a:pt x="137" y="53"/>
                      </a:lnTo>
                      <a:lnTo>
                        <a:pt x="138" y="58"/>
                      </a:lnTo>
                      <a:lnTo>
                        <a:pt x="138" y="65"/>
                      </a:lnTo>
                      <a:lnTo>
                        <a:pt x="138" y="72"/>
                      </a:lnTo>
                      <a:lnTo>
                        <a:pt x="135" y="80"/>
                      </a:lnTo>
                      <a:lnTo>
                        <a:pt x="133" y="86"/>
                      </a:lnTo>
                      <a:lnTo>
                        <a:pt x="129" y="95"/>
                      </a:lnTo>
                      <a:lnTo>
                        <a:pt x="126" y="99"/>
                      </a:lnTo>
                      <a:lnTo>
                        <a:pt x="120" y="107"/>
                      </a:lnTo>
                      <a:lnTo>
                        <a:pt x="114" y="110"/>
                      </a:lnTo>
                      <a:lnTo>
                        <a:pt x="107" y="115"/>
                      </a:lnTo>
                      <a:lnTo>
                        <a:pt x="100" y="117"/>
                      </a:lnTo>
                      <a:lnTo>
                        <a:pt x="91" y="118"/>
                      </a:lnTo>
                      <a:lnTo>
                        <a:pt x="82" y="118"/>
                      </a:lnTo>
                      <a:lnTo>
                        <a:pt x="72" y="115"/>
                      </a:lnTo>
                      <a:lnTo>
                        <a:pt x="62" y="108"/>
                      </a:lnTo>
                      <a:lnTo>
                        <a:pt x="51" y="99"/>
                      </a:lnTo>
                      <a:lnTo>
                        <a:pt x="38" y="85"/>
                      </a:lnTo>
                      <a:lnTo>
                        <a:pt x="26" y="66"/>
                      </a:lnTo>
                      <a:lnTo>
                        <a:pt x="14" y="44"/>
                      </a:lnTo>
                      <a:lnTo>
                        <a:pt x="0" y="14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41" name="Freeform 140"/>
                <p:cNvSpPr>
                  <a:spLocks/>
                </p:cNvSpPr>
                <p:nvPr/>
              </p:nvSpPr>
              <p:spPr bwMode="auto">
                <a:xfrm>
                  <a:off x="804" y="3209"/>
                  <a:ext cx="97" cy="144"/>
                </a:xfrm>
                <a:custGeom>
                  <a:avLst/>
                  <a:gdLst>
                    <a:gd name="T0" fmla="*/ 48 w 97"/>
                    <a:gd name="T1" fmla="*/ 0 h 154"/>
                    <a:gd name="T2" fmla="*/ 48 w 97"/>
                    <a:gd name="T3" fmla="*/ 0 h 154"/>
                    <a:gd name="T4" fmla="*/ 52 w 97"/>
                    <a:gd name="T5" fmla="*/ 6 h 154"/>
                    <a:gd name="T6" fmla="*/ 63 w 97"/>
                    <a:gd name="T7" fmla="*/ 21 h 154"/>
                    <a:gd name="T8" fmla="*/ 76 w 97"/>
                    <a:gd name="T9" fmla="*/ 40 h 154"/>
                    <a:gd name="T10" fmla="*/ 83 w 97"/>
                    <a:gd name="T11" fmla="*/ 51 h 154"/>
                    <a:gd name="T12" fmla="*/ 88 w 97"/>
                    <a:gd name="T13" fmla="*/ 64 h 154"/>
                    <a:gd name="T14" fmla="*/ 94 w 97"/>
                    <a:gd name="T15" fmla="*/ 76 h 154"/>
                    <a:gd name="T16" fmla="*/ 96 w 97"/>
                    <a:gd name="T17" fmla="*/ 89 h 154"/>
                    <a:gd name="T18" fmla="*/ 97 w 97"/>
                    <a:gd name="T19" fmla="*/ 100 h 154"/>
                    <a:gd name="T20" fmla="*/ 97 w 97"/>
                    <a:gd name="T21" fmla="*/ 106 h 154"/>
                    <a:gd name="T22" fmla="*/ 96 w 97"/>
                    <a:gd name="T23" fmla="*/ 112 h 154"/>
                    <a:gd name="T24" fmla="*/ 94 w 97"/>
                    <a:gd name="T25" fmla="*/ 117 h 154"/>
                    <a:gd name="T26" fmla="*/ 92 w 97"/>
                    <a:gd name="T27" fmla="*/ 122 h 154"/>
                    <a:gd name="T28" fmla="*/ 87 w 97"/>
                    <a:gd name="T29" fmla="*/ 127 h 154"/>
                    <a:gd name="T30" fmla="*/ 83 w 97"/>
                    <a:gd name="T31" fmla="*/ 131 h 154"/>
                    <a:gd name="T32" fmla="*/ 77 w 97"/>
                    <a:gd name="T33" fmla="*/ 134 h 154"/>
                    <a:gd name="T34" fmla="*/ 71 w 97"/>
                    <a:gd name="T35" fmla="*/ 137 h 154"/>
                    <a:gd name="T36" fmla="*/ 63 w 97"/>
                    <a:gd name="T37" fmla="*/ 140 h 154"/>
                    <a:gd name="T38" fmla="*/ 54 w 97"/>
                    <a:gd name="T39" fmla="*/ 143 h 154"/>
                    <a:gd name="T40" fmla="*/ 54 w 97"/>
                    <a:gd name="T41" fmla="*/ 143 h 154"/>
                    <a:gd name="T42" fmla="*/ 50 w 97"/>
                    <a:gd name="T43" fmla="*/ 144 h 154"/>
                    <a:gd name="T44" fmla="*/ 40 w 97"/>
                    <a:gd name="T45" fmla="*/ 143 h 154"/>
                    <a:gd name="T46" fmla="*/ 33 w 97"/>
                    <a:gd name="T47" fmla="*/ 141 h 154"/>
                    <a:gd name="T48" fmla="*/ 25 w 97"/>
                    <a:gd name="T49" fmla="*/ 139 h 154"/>
                    <a:gd name="T50" fmla="*/ 18 w 97"/>
                    <a:gd name="T51" fmla="*/ 137 h 154"/>
                    <a:gd name="T52" fmla="*/ 13 w 97"/>
                    <a:gd name="T53" fmla="*/ 131 h 154"/>
                    <a:gd name="T54" fmla="*/ 7 w 97"/>
                    <a:gd name="T55" fmla="*/ 123 h 154"/>
                    <a:gd name="T56" fmla="*/ 2 w 97"/>
                    <a:gd name="T57" fmla="*/ 115 h 154"/>
                    <a:gd name="T58" fmla="*/ 0 w 97"/>
                    <a:gd name="T59" fmla="*/ 104 h 154"/>
                    <a:gd name="T60" fmla="*/ 0 w 97"/>
                    <a:gd name="T61" fmla="*/ 90 h 154"/>
                    <a:gd name="T62" fmla="*/ 2 w 97"/>
                    <a:gd name="T63" fmla="*/ 73 h 154"/>
                    <a:gd name="T64" fmla="*/ 8 w 97"/>
                    <a:gd name="T65" fmla="*/ 53 h 154"/>
                    <a:gd name="T66" fmla="*/ 17 w 97"/>
                    <a:gd name="T67" fmla="*/ 30 h 154"/>
                    <a:gd name="T68" fmla="*/ 29 w 97"/>
                    <a:gd name="T69" fmla="*/ 2 h 154"/>
                    <a:gd name="T70" fmla="*/ 48 w 97"/>
                    <a:gd name="T71" fmla="*/ 0 h 15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97"/>
                    <a:gd name="T109" fmla="*/ 0 h 154"/>
                    <a:gd name="T110" fmla="*/ 97 w 97"/>
                    <a:gd name="T111" fmla="*/ 154 h 154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97" h="154">
                      <a:moveTo>
                        <a:pt x="48" y="0"/>
                      </a:moveTo>
                      <a:lnTo>
                        <a:pt x="48" y="0"/>
                      </a:lnTo>
                      <a:lnTo>
                        <a:pt x="52" y="6"/>
                      </a:lnTo>
                      <a:lnTo>
                        <a:pt x="63" y="22"/>
                      </a:lnTo>
                      <a:lnTo>
                        <a:pt x="76" y="43"/>
                      </a:lnTo>
                      <a:lnTo>
                        <a:pt x="83" y="55"/>
                      </a:lnTo>
                      <a:lnTo>
                        <a:pt x="88" y="68"/>
                      </a:lnTo>
                      <a:lnTo>
                        <a:pt x="94" y="81"/>
                      </a:lnTo>
                      <a:lnTo>
                        <a:pt x="96" y="95"/>
                      </a:lnTo>
                      <a:lnTo>
                        <a:pt x="97" y="107"/>
                      </a:lnTo>
                      <a:lnTo>
                        <a:pt x="97" y="113"/>
                      </a:lnTo>
                      <a:lnTo>
                        <a:pt x="96" y="120"/>
                      </a:lnTo>
                      <a:lnTo>
                        <a:pt x="94" y="125"/>
                      </a:lnTo>
                      <a:lnTo>
                        <a:pt x="92" y="130"/>
                      </a:lnTo>
                      <a:lnTo>
                        <a:pt x="87" y="136"/>
                      </a:lnTo>
                      <a:lnTo>
                        <a:pt x="83" y="140"/>
                      </a:lnTo>
                      <a:lnTo>
                        <a:pt x="77" y="143"/>
                      </a:lnTo>
                      <a:lnTo>
                        <a:pt x="71" y="147"/>
                      </a:lnTo>
                      <a:lnTo>
                        <a:pt x="63" y="150"/>
                      </a:lnTo>
                      <a:lnTo>
                        <a:pt x="54" y="153"/>
                      </a:lnTo>
                      <a:lnTo>
                        <a:pt x="50" y="154"/>
                      </a:lnTo>
                      <a:lnTo>
                        <a:pt x="40" y="153"/>
                      </a:lnTo>
                      <a:lnTo>
                        <a:pt x="33" y="151"/>
                      </a:lnTo>
                      <a:lnTo>
                        <a:pt x="25" y="149"/>
                      </a:lnTo>
                      <a:lnTo>
                        <a:pt x="18" y="146"/>
                      </a:lnTo>
                      <a:lnTo>
                        <a:pt x="13" y="140"/>
                      </a:lnTo>
                      <a:lnTo>
                        <a:pt x="7" y="132"/>
                      </a:lnTo>
                      <a:lnTo>
                        <a:pt x="2" y="123"/>
                      </a:lnTo>
                      <a:lnTo>
                        <a:pt x="0" y="111"/>
                      </a:lnTo>
                      <a:lnTo>
                        <a:pt x="0" y="96"/>
                      </a:lnTo>
                      <a:lnTo>
                        <a:pt x="2" y="78"/>
                      </a:lnTo>
                      <a:lnTo>
                        <a:pt x="8" y="57"/>
                      </a:lnTo>
                      <a:lnTo>
                        <a:pt x="17" y="32"/>
                      </a:lnTo>
                      <a:lnTo>
                        <a:pt x="29" y="2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42" name="Freeform 141"/>
                <p:cNvSpPr>
                  <a:spLocks/>
                </p:cNvSpPr>
                <p:nvPr/>
              </p:nvSpPr>
              <p:spPr bwMode="auto">
                <a:xfrm>
                  <a:off x="694" y="3204"/>
                  <a:ext cx="107" cy="136"/>
                </a:xfrm>
                <a:custGeom>
                  <a:avLst/>
                  <a:gdLst>
                    <a:gd name="T0" fmla="*/ 105 w 107"/>
                    <a:gd name="T1" fmla="*/ 7 h 145"/>
                    <a:gd name="T2" fmla="*/ 105 w 107"/>
                    <a:gd name="T3" fmla="*/ 7 h 145"/>
                    <a:gd name="T4" fmla="*/ 106 w 107"/>
                    <a:gd name="T5" fmla="*/ 14 h 145"/>
                    <a:gd name="T6" fmla="*/ 107 w 107"/>
                    <a:gd name="T7" fmla="*/ 31 h 145"/>
                    <a:gd name="T8" fmla="*/ 107 w 107"/>
                    <a:gd name="T9" fmla="*/ 54 h 145"/>
                    <a:gd name="T10" fmla="*/ 106 w 107"/>
                    <a:gd name="T11" fmla="*/ 68 h 145"/>
                    <a:gd name="T12" fmla="*/ 103 w 107"/>
                    <a:gd name="T13" fmla="*/ 81 h 145"/>
                    <a:gd name="T14" fmla="*/ 101 w 107"/>
                    <a:gd name="T15" fmla="*/ 95 h 145"/>
                    <a:gd name="T16" fmla="*/ 97 w 107"/>
                    <a:gd name="T17" fmla="*/ 107 h 145"/>
                    <a:gd name="T18" fmla="*/ 91 w 107"/>
                    <a:gd name="T19" fmla="*/ 117 h 145"/>
                    <a:gd name="T20" fmla="*/ 86 w 107"/>
                    <a:gd name="T21" fmla="*/ 121 h 145"/>
                    <a:gd name="T22" fmla="*/ 83 w 107"/>
                    <a:gd name="T23" fmla="*/ 126 h 145"/>
                    <a:gd name="T24" fmla="*/ 79 w 107"/>
                    <a:gd name="T25" fmla="*/ 129 h 145"/>
                    <a:gd name="T26" fmla="*/ 73 w 107"/>
                    <a:gd name="T27" fmla="*/ 132 h 145"/>
                    <a:gd name="T28" fmla="*/ 67 w 107"/>
                    <a:gd name="T29" fmla="*/ 134 h 145"/>
                    <a:gd name="T30" fmla="*/ 62 w 107"/>
                    <a:gd name="T31" fmla="*/ 136 h 145"/>
                    <a:gd name="T32" fmla="*/ 55 w 107"/>
                    <a:gd name="T33" fmla="*/ 136 h 145"/>
                    <a:gd name="T34" fmla="*/ 47 w 107"/>
                    <a:gd name="T35" fmla="*/ 136 h 145"/>
                    <a:gd name="T36" fmla="*/ 39 w 107"/>
                    <a:gd name="T37" fmla="*/ 134 h 145"/>
                    <a:gd name="T38" fmla="*/ 30 w 107"/>
                    <a:gd name="T39" fmla="*/ 132 h 145"/>
                    <a:gd name="T40" fmla="*/ 30 w 107"/>
                    <a:gd name="T41" fmla="*/ 132 h 145"/>
                    <a:gd name="T42" fmla="*/ 26 w 107"/>
                    <a:gd name="T43" fmla="*/ 129 h 145"/>
                    <a:gd name="T44" fmla="*/ 18 w 107"/>
                    <a:gd name="T45" fmla="*/ 125 h 145"/>
                    <a:gd name="T46" fmla="*/ 12 w 107"/>
                    <a:gd name="T47" fmla="*/ 120 h 145"/>
                    <a:gd name="T48" fmla="*/ 8 w 107"/>
                    <a:gd name="T49" fmla="*/ 115 h 145"/>
                    <a:gd name="T50" fmla="*/ 3 w 107"/>
                    <a:gd name="T51" fmla="*/ 109 h 145"/>
                    <a:gd name="T52" fmla="*/ 1 w 107"/>
                    <a:gd name="T53" fmla="*/ 101 h 145"/>
                    <a:gd name="T54" fmla="*/ 0 w 107"/>
                    <a:gd name="T55" fmla="*/ 93 h 145"/>
                    <a:gd name="T56" fmla="*/ 2 w 107"/>
                    <a:gd name="T57" fmla="*/ 83 h 145"/>
                    <a:gd name="T58" fmla="*/ 5 w 107"/>
                    <a:gd name="T59" fmla="*/ 71 h 145"/>
                    <a:gd name="T60" fmla="*/ 13 w 107"/>
                    <a:gd name="T61" fmla="*/ 60 h 145"/>
                    <a:gd name="T62" fmla="*/ 26 w 107"/>
                    <a:gd name="T63" fmla="*/ 46 h 145"/>
                    <a:gd name="T64" fmla="*/ 41 w 107"/>
                    <a:gd name="T65" fmla="*/ 33 h 145"/>
                    <a:gd name="T66" fmla="*/ 62 w 107"/>
                    <a:gd name="T67" fmla="*/ 17 h 145"/>
                    <a:gd name="T68" fmla="*/ 88 w 107"/>
                    <a:gd name="T69" fmla="*/ 0 h 145"/>
                    <a:gd name="T70" fmla="*/ 105 w 107"/>
                    <a:gd name="T71" fmla="*/ 7 h 14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107"/>
                    <a:gd name="T109" fmla="*/ 0 h 145"/>
                    <a:gd name="T110" fmla="*/ 107 w 107"/>
                    <a:gd name="T111" fmla="*/ 145 h 14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107" h="145">
                      <a:moveTo>
                        <a:pt x="105" y="7"/>
                      </a:moveTo>
                      <a:lnTo>
                        <a:pt x="105" y="7"/>
                      </a:lnTo>
                      <a:lnTo>
                        <a:pt x="106" y="15"/>
                      </a:lnTo>
                      <a:lnTo>
                        <a:pt x="107" y="33"/>
                      </a:lnTo>
                      <a:lnTo>
                        <a:pt x="107" y="58"/>
                      </a:lnTo>
                      <a:lnTo>
                        <a:pt x="106" y="73"/>
                      </a:lnTo>
                      <a:lnTo>
                        <a:pt x="103" y="86"/>
                      </a:lnTo>
                      <a:lnTo>
                        <a:pt x="101" y="101"/>
                      </a:lnTo>
                      <a:lnTo>
                        <a:pt x="97" y="114"/>
                      </a:lnTo>
                      <a:lnTo>
                        <a:pt x="91" y="125"/>
                      </a:lnTo>
                      <a:lnTo>
                        <a:pt x="86" y="129"/>
                      </a:lnTo>
                      <a:lnTo>
                        <a:pt x="83" y="134"/>
                      </a:lnTo>
                      <a:lnTo>
                        <a:pt x="79" y="138"/>
                      </a:lnTo>
                      <a:lnTo>
                        <a:pt x="73" y="141"/>
                      </a:lnTo>
                      <a:lnTo>
                        <a:pt x="67" y="143"/>
                      </a:lnTo>
                      <a:lnTo>
                        <a:pt x="62" y="145"/>
                      </a:lnTo>
                      <a:lnTo>
                        <a:pt x="55" y="145"/>
                      </a:lnTo>
                      <a:lnTo>
                        <a:pt x="47" y="145"/>
                      </a:lnTo>
                      <a:lnTo>
                        <a:pt x="39" y="143"/>
                      </a:lnTo>
                      <a:lnTo>
                        <a:pt x="30" y="141"/>
                      </a:lnTo>
                      <a:lnTo>
                        <a:pt x="26" y="138"/>
                      </a:lnTo>
                      <a:lnTo>
                        <a:pt x="18" y="133"/>
                      </a:lnTo>
                      <a:lnTo>
                        <a:pt x="12" y="128"/>
                      </a:lnTo>
                      <a:lnTo>
                        <a:pt x="8" y="123"/>
                      </a:lnTo>
                      <a:lnTo>
                        <a:pt x="3" y="116"/>
                      </a:lnTo>
                      <a:lnTo>
                        <a:pt x="1" y="108"/>
                      </a:lnTo>
                      <a:lnTo>
                        <a:pt x="0" y="99"/>
                      </a:lnTo>
                      <a:lnTo>
                        <a:pt x="2" y="89"/>
                      </a:lnTo>
                      <a:lnTo>
                        <a:pt x="5" y="76"/>
                      </a:lnTo>
                      <a:lnTo>
                        <a:pt x="13" y="64"/>
                      </a:lnTo>
                      <a:lnTo>
                        <a:pt x="26" y="49"/>
                      </a:lnTo>
                      <a:lnTo>
                        <a:pt x="41" y="35"/>
                      </a:lnTo>
                      <a:lnTo>
                        <a:pt x="62" y="18"/>
                      </a:lnTo>
                      <a:lnTo>
                        <a:pt x="88" y="0"/>
                      </a:lnTo>
                      <a:lnTo>
                        <a:pt x="105" y="7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43" name="Freeform 142"/>
                <p:cNvSpPr>
                  <a:spLocks/>
                </p:cNvSpPr>
                <p:nvPr/>
              </p:nvSpPr>
              <p:spPr bwMode="auto">
                <a:xfrm>
                  <a:off x="619" y="3172"/>
                  <a:ext cx="147" cy="97"/>
                </a:xfrm>
                <a:custGeom>
                  <a:avLst/>
                  <a:gdLst>
                    <a:gd name="T0" fmla="*/ 147 w 147"/>
                    <a:gd name="T1" fmla="*/ 19 h 104"/>
                    <a:gd name="T2" fmla="*/ 147 w 147"/>
                    <a:gd name="T3" fmla="*/ 19 h 104"/>
                    <a:gd name="T4" fmla="*/ 143 w 147"/>
                    <a:gd name="T5" fmla="*/ 24 h 104"/>
                    <a:gd name="T6" fmla="*/ 133 w 147"/>
                    <a:gd name="T7" fmla="*/ 37 h 104"/>
                    <a:gd name="T8" fmla="*/ 116 w 147"/>
                    <a:gd name="T9" fmla="*/ 57 h 104"/>
                    <a:gd name="T10" fmla="*/ 107 w 147"/>
                    <a:gd name="T11" fmla="*/ 66 h 104"/>
                    <a:gd name="T12" fmla="*/ 97 w 147"/>
                    <a:gd name="T13" fmla="*/ 75 h 104"/>
                    <a:gd name="T14" fmla="*/ 86 w 147"/>
                    <a:gd name="T15" fmla="*/ 83 h 104"/>
                    <a:gd name="T16" fmla="*/ 75 w 147"/>
                    <a:gd name="T17" fmla="*/ 90 h 104"/>
                    <a:gd name="T18" fmla="*/ 62 w 147"/>
                    <a:gd name="T19" fmla="*/ 94 h 104"/>
                    <a:gd name="T20" fmla="*/ 57 w 147"/>
                    <a:gd name="T21" fmla="*/ 95 h 104"/>
                    <a:gd name="T22" fmla="*/ 51 w 147"/>
                    <a:gd name="T23" fmla="*/ 97 h 104"/>
                    <a:gd name="T24" fmla="*/ 45 w 147"/>
                    <a:gd name="T25" fmla="*/ 97 h 104"/>
                    <a:gd name="T26" fmla="*/ 39 w 147"/>
                    <a:gd name="T27" fmla="*/ 95 h 104"/>
                    <a:gd name="T28" fmla="*/ 33 w 147"/>
                    <a:gd name="T29" fmla="*/ 94 h 104"/>
                    <a:gd name="T30" fmla="*/ 27 w 147"/>
                    <a:gd name="T31" fmla="*/ 91 h 104"/>
                    <a:gd name="T32" fmla="*/ 22 w 147"/>
                    <a:gd name="T33" fmla="*/ 88 h 104"/>
                    <a:gd name="T34" fmla="*/ 16 w 147"/>
                    <a:gd name="T35" fmla="*/ 83 h 104"/>
                    <a:gd name="T36" fmla="*/ 10 w 147"/>
                    <a:gd name="T37" fmla="*/ 77 h 104"/>
                    <a:gd name="T38" fmla="*/ 6 w 147"/>
                    <a:gd name="T39" fmla="*/ 70 h 104"/>
                    <a:gd name="T40" fmla="*/ 6 w 147"/>
                    <a:gd name="T41" fmla="*/ 70 h 104"/>
                    <a:gd name="T42" fmla="*/ 4 w 147"/>
                    <a:gd name="T43" fmla="*/ 67 h 104"/>
                    <a:gd name="T44" fmla="*/ 1 w 147"/>
                    <a:gd name="T45" fmla="*/ 58 h 104"/>
                    <a:gd name="T46" fmla="*/ 0 w 147"/>
                    <a:gd name="T47" fmla="*/ 51 h 104"/>
                    <a:gd name="T48" fmla="*/ 0 w 147"/>
                    <a:gd name="T49" fmla="*/ 44 h 104"/>
                    <a:gd name="T50" fmla="*/ 1 w 147"/>
                    <a:gd name="T51" fmla="*/ 36 h 104"/>
                    <a:gd name="T52" fmla="*/ 4 w 147"/>
                    <a:gd name="T53" fmla="*/ 29 h 104"/>
                    <a:gd name="T54" fmla="*/ 9 w 147"/>
                    <a:gd name="T55" fmla="*/ 21 h 104"/>
                    <a:gd name="T56" fmla="*/ 17 w 147"/>
                    <a:gd name="T57" fmla="*/ 16 h 104"/>
                    <a:gd name="T58" fmla="*/ 27 w 147"/>
                    <a:gd name="T59" fmla="*/ 10 h 104"/>
                    <a:gd name="T60" fmla="*/ 42 w 147"/>
                    <a:gd name="T61" fmla="*/ 5 h 104"/>
                    <a:gd name="T62" fmla="*/ 59 w 147"/>
                    <a:gd name="T63" fmla="*/ 2 h 104"/>
                    <a:gd name="T64" fmla="*/ 81 w 147"/>
                    <a:gd name="T65" fmla="*/ 0 h 104"/>
                    <a:gd name="T66" fmla="*/ 108 w 147"/>
                    <a:gd name="T67" fmla="*/ 0 h 104"/>
                    <a:gd name="T68" fmla="*/ 140 w 147"/>
                    <a:gd name="T69" fmla="*/ 3 h 104"/>
                    <a:gd name="T70" fmla="*/ 147 w 147"/>
                    <a:gd name="T71" fmla="*/ 19 h 10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147"/>
                    <a:gd name="T109" fmla="*/ 0 h 104"/>
                    <a:gd name="T110" fmla="*/ 147 w 147"/>
                    <a:gd name="T111" fmla="*/ 104 h 104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147" h="104">
                      <a:moveTo>
                        <a:pt x="147" y="20"/>
                      </a:moveTo>
                      <a:lnTo>
                        <a:pt x="147" y="20"/>
                      </a:lnTo>
                      <a:lnTo>
                        <a:pt x="143" y="26"/>
                      </a:lnTo>
                      <a:lnTo>
                        <a:pt x="133" y="40"/>
                      </a:lnTo>
                      <a:lnTo>
                        <a:pt x="116" y="61"/>
                      </a:lnTo>
                      <a:lnTo>
                        <a:pt x="107" y="71"/>
                      </a:lnTo>
                      <a:lnTo>
                        <a:pt x="97" y="80"/>
                      </a:lnTo>
                      <a:lnTo>
                        <a:pt x="86" y="89"/>
                      </a:lnTo>
                      <a:lnTo>
                        <a:pt x="75" y="97"/>
                      </a:lnTo>
                      <a:lnTo>
                        <a:pt x="62" y="101"/>
                      </a:lnTo>
                      <a:lnTo>
                        <a:pt x="57" y="102"/>
                      </a:lnTo>
                      <a:lnTo>
                        <a:pt x="51" y="104"/>
                      </a:lnTo>
                      <a:lnTo>
                        <a:pt x="45" y="104"/>
                      </a:lnTo>
                      <a:lnTo>
                        <a:pt x="39" y="102"/>
                      </a:lnTo>
                      <a:lnTo>
                        <a:pt x="33" y="101"/>
                      </a:lnTo>
                      <a:lnTo>
                        <a:pt x="27" y="98"/>
                      </a:lnTo>
                      <a:lnTo>
                        <a:pt x="22" y="94"/>
                      </a:lnTo>
                      <a:lnTo>
                        <a:pt x="16" y="89"/>
                      </a:lnTo>
                      <a:lnTo>
                        <a:pt x="10" y="83"/>
                      </a:lnTo>
                      <a:lnTo>
                        <a:pt x="6" y="75"/>
                      </a:lnTo>
                      <a:lnTo>
                        <a:pt x="4" y="72"/>
                      </a:lnTo>
                      <a:lnTo>
                        <a:pt x="1" y="62"/>
                      </a:lnTo>
                      <a:lnTo>
                        <a:pt x="0" y="55"/>
                      </a:lnTo>
                      <a:lnTo>
                        <a:pt x="0" y="47"/>
                      </a:lnTo>
                      <a:lnTo>
                        <a:pt x="1" y="39"/>
                      </a:lnTo>
                      <a:lnTo>
                        <a:pt x="4" y="31"/>
                      </a:lnTo>
                      <a:lnTo>
                        <a:pt x="9" y="23"/>
                      </a:lnTo>
                      <a:lnTo>
                        <a:pt x="17" y="17"/>
                      </a:lnTo>
                      <a:lnTo>
                        <a:pt x="27" y="11"/>
                      </a:lnTo>
                      <a:lnTo>
                        <a:pt x="42" y="5"/>
                      </a:lnTo>
                      <a:lnTo>
                        <a:pt x="59" y="2"/>
                      </a:lnTo>
                      <a:lnTo>
                        <a:pt x="81" y="0"/>
                      </a:lnTo>
                      <a:lnTo>
                        <a:pt x="108" y="0"/>
                      </a:lnTo>
                      <a:lnTo>
                        <a:pt x="140" y="3"/>
                      </a:lnTo>
                      <a:lnTo>
                        <a:pt x="147" y="2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44" name="Freeform 143"/>
                <p:cNvSpPr>
                  <a:spLocks/>
                </p:cNvSpPr>
                <p:nvPr/>
              </p:nvSpPr>
              <p:spPr bwMode="auto">
                <a:xfrm>
                  <a:off x="606" y="3068"/>
                  <a:ext cx="150" cy="95"/>
                </a:xfrm>
                <a:custGeom>
                  <a:avLst/>
                  <a:gdLst>
                    <a:gd name="T0" fmla="*/ 144 w 150"/>
                    <a:gd name="T1" fmla="*/ 82 h 101"/>
                    <a:gd name="T2" fmla="*/ 144 w 150"/>
                    <a:gd name="T3" fmla="*/ 82 h 101"/>
                    <a:gd name="T4" fmla="*/ 137 w 150"/>
                    <a:gd name="T5" fmla="*/ 84 h 101"/>
                    <a:gd name="T6" fmla="*/ 119 w 150"/>
                    <a:gd name="T7" fmla="*/ 88 h 101"/>
                    <a:gd name="T8" fmla="*/ 94 w 150"/>
                    <a:gd name="T9" fmla="*/ 92 h 101"/>
                    <a:gd name="T10" fmla="*/ 81 w 150"/>
                    <a:gd name="T11" fmla="*/ 93 h 101"/>
                    <a:gd name="T12" fmla="*/ 66 w 150"/>
                    <a:gd name="T13" fmla="*/ 95 h 101"/>
                    <a:gd name="T14" fmla="*/ 53 w 150"/>
                    <a:gd name="T15" fmla="*/ 93 h 101"/>
                    <a:gd name="T16" fmla="*/ 39 w 150"/>
                    <a:gd name="T17" fmla="*/ 92 h 101"/>
                    <a:gd name="T18" fmla="*/ 27 w 150"/>
                    <a:gd name="T19" fmla="*/ 88 h 101"/>
                    <a:gd name="T20" fmla="*/ 21 w 150"/>
                    <a:gd name="T21" fmla="*/ 87 h 101"/>
                    <a:gd name="T22" fmla="*/ 17 w 150"/>
                    <a:gd name="T23" fmla="*/ 83 h 101"/>
                    <a:gd name="T24" fmla="*/ 12 w 150"/>
                    <a:gd name="T25" fmla="*/ 80 h 101"/>
                    <a:gd name="T26" fmla="*/ 8 w 150"/>
                    <a:gd name="T27" fmla="*/ 75 h 101"/>
                    <a:gd name="T28" fmla="*/ 4 w 150"/>
                    <a:gd name="T29" fmla="*/ 71 h 101"/>
                    <a:gd name="T30" fmla="*/ 2 w 150"/>
                    <a:gd name="T31" fmla="*/ 65 h 101"/>
                    <a:gd name="T32" fmla="*/ 1 w 150"/>
                    <a:gd name="T33" fmla="*/ 58 h 101"/>
                    <a:gd name="T34" fmla="*/ 0 w 150"/>
                    <a:gd name="T35" fmla="*/ 51 h 101"/>
                    <a:gd name="T36" fmla="*/ 0 w 150"/>
                    <a:gd name="T37" fmla="*/ 43 h 101"/>
                    <a:gd name="T38" fmla="*/ 1 w 150"/>
                    <a:gd name="T39" fmla="*/ 35 h 101"/>
                    <a:gd name="T40" fmla="*/ 1 w 150"/>
                    <a:gd name="T41" fmla="*/ 35 h 101"/>
                    <a:gd name="T42" fmla="*/ 2 w 150"/>
                    <a:gd name="T43" fmla="*/ 31 h 101"/>
                    <a:gd name="T44" fmla="*/ 6 w 150"/>
                    <a:gd name="T45" fmla="*/ 23 h 101"/>
                    <a:gd name="T46" fmla="*/ 10 w 150"/>
                    <a:gd name="T47" fmla="*/ 16 h 101"/>
                    <a:gd name="T48" fmla="*/ 14 w 150"/>
                    <a:gd name="T49" fmla="*/ 10 h 101"/>
                    <a:gd name="T50" fmla="*/ 20 w 150"/>
                    <a:gd name="T51" fmla="*/ 7 h 101"/>
                    <a:gd name="T52" fmla="*/ 28 w 150"/>
                    <a:gd name="T53" fmla="*/ 2 h 101"/>
                    <a:gd name="T54" fmla="*/ 37 w 150"/>
                    <a:gd name="T55" fmla="*/ 0 h 101"/>
                    <a:gd name="T56" fmla="*/ 47 w 150"/>
                    <a:gd name="T57" fmla="*/ 0 h 101"/>
                    <a:gd name="T58" fmla="*/ 59 w 150"/>
                    <a:gd name="T59" fmla="*/ 2 h 101"/>
                    <a:gd name="T60" fmla="*/ 73 w 150"/>
                    <a:gd name="T61" fmla="*/ 7 h 101"/>
                    <a:gd name="T62" fmla="*/ 89 w 150"/>
                    <a:gd name="T63" fmla="*/ 15 h 101"/>
                    <a:gd name="T64" fmla="*/ 107 w 150"/>
                    <a:gd name="T65" fmla="*/ 28 h 101"/>
                    <a:gd name="T66" fmla="*/ 127 w 150"/>
                    <a:gd name="T67" fmla="*/ 43 h 101"/>
                    <a:gd name="T68" fmla="*/ 150 w 150"/>
                    <a:gd name="T69" fmla="*/ 65 h 101"/>
                    <a:gd name="T70" fmla="*/ 144 w 150"/>
                    <a:gd name="T71" fmla="*/ 82 h 101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150"/>
                    <a:gd name="T109" fmla="*/ 0 h 101"/>
                    <a:gd name="T110" fmla="*/ 150 w 150"/>
                    <a:gd name="T111" fmla="*/ 101 h 101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150" h="101">
                      <a:moveTo>
                        <a:pt x="144" y="87"/>
                      </a:moveTo>
                      <a:lnTo>
                        <a:pt x="144" y="87"/>
                      </a:lnTo>
                      <a:lnTo>
                        <a:pt x="137" y="89"/>
                      </a:lnTo>
                      <a:lnTo>
                        <a:pt x="119" y="94"/>
                      </a:lnTo>
                      <a:lnTo>
                        <a:pt x="94" y="98"/>
                      </a:lnTo>
                      <a:lnTo>
                        <a:pt x="81" y="99"/>
                      </a:lnTo>
                      <a:lnTo>
                        <a:pt x="66" y="101"/>
                      </a:lnTo>
                      <a:lnTo>
                        <a:pt x="53" y="99"/>
                      </a:lnTo>
                      <a:lnTo>
                        <a:pt x="39" y="98"/>
                      </a:lnTo>
                      <a:lnTo>
                        <a:pt x="27" y="94"/>
                      </a:lnTo>
                      <a:lnTo>
                        <a:pt x="21" y="92"/>
                      </a:lnTo>
                      <a:lnTo>
                        <a:pt x="17" y="88"/>
                      </a:lnTo>
                      <a:lnTo>
                        <a:pt x="12" y="85"/>
                      </a:lnTo>
                      <a:lnTo>
                        <a:pt x="8" y="80"/>
                      </a:lnTo>
                      <a:lnTo>
                        <a:pt x="4" y="75"/>
                      </a:lnTo>
                      <a:lnTo>
                        <a:pt x="2" y="69"/>
                      </a:lnTo>
                      <a:lnTo>
                        <a:pt x="1" y="62"/>
                      </a:lnTo>
                      <a:lnTo>
                        <a:pt x="0" y="54"/>
                      </a:lnTo>
                      <a:lnTo>
                        <a:pt x="0" y="46"/>
                      </a:lnTo>
                      <a:lnTo>
                        <a:pt x="1" y="37"/>
                      </a:lnTo>
                      <a:lnTo>
                        <a:pt x="2" y="33"/>
                      </a:lnTo>
                      <a:lnTo>
                        <a:pt x="6" y="24"/>
                      </a:lnTo>
                      <a:lnTo>
                        <a:pt x="10" y="17"/>
                      </a:lnTo>
                      <a:lnTo>
                        <a:pt x="14" y="11"/>
                      </a:lnTo>
                      <a:lnTo>
                        <a:pt x="20" y="7"/>
                      </a:lnTo>
                      <a:lnTo>
                        <a:pt x="28" y="2"/>
                      </a:lnTo>
                      <a:lnTo>
                        <a:pt x="37" y="0"/>
                      </a:lnTo>
                      <a:lnTo>
                        <a:pt x="47" y="0"/>
                      </a:lnTo>
                      <a:lnTo>
                        <a:pt x="59" y="2"/>
                      </a:lnTo>
                      <a:lnTo>
                        <a:pt x="73" y="7"/>
                      </a:lnTo>
                      <a:lnTo>
                        <a:pt x="89" y="16"/>
                      </a:lnTo>
                      <a:lnTo>
                        <a:pt x="107" y="30"/>
                      </a:lnTo>
                      <a:lnTo>
                        <a:pt x="127" y="46"/>
                      </a:lnTo>
                      <a:lnTo>
                        <a:pt x="150" y="69"/>
                      </a:lnTo>
                      <a:lnTo>
                        <a:pt x="144" y="87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45" name="Freeform 144"/>
                <p:cNvSpPr>
                  <a:spLocks/>
                </p:cNvSpPr>
                <p:nvPr/>
              </p:nvSpPr>
              <p:spPr bwMode="auto">
                <a:xfrm>
                  <a:off x="853" y="2999"/>
                  <a:ext cx="128" cy="117"/>
                </a:xfrm>
                <a:custGeom>
                  <a:avLst/>
                  <a:gdLst>
                    <a:gd name="T0" fmla="*/ 0 w 128"/>
                    <a:gd name="T1" fmla="*/ 104 h 125"/>
                    <a:gd name="T2" fmla="*/ 0 w 128"/>
                    <a:gd name="T3" fmla="*/ 104 h 125"/>
                    <a:gd name="T4" fmla="*/ 2 w 128"/>
                    <a:gd name="T5" fmla="*/ 98 h 125"/>
                    <a:gd name="T6" fmla="*/ 6 w 128"/>
                    <a:gd name="T7" fmla="*/ 82 h 125"/>
                    <a:gd name="T8" fmla="*/ 14 w 128"/>
                    <a:gd name="T9" fmla="*/ 60 h 125"/>
                    <a:gd name="T10" fmla="*/ 20 w 128"/>
                    <a:gd name="T11" fmla="*/ 49 h 125"/>
                    <a:gd name="T12" fmla="*/ 26 w 128"/>
                    <a:gd name="T13" fmla="*/ 37 h 125"/>
                    <a:gd name="T14" fmla="*/ 34 w 128"/>
                    <a:gd name="T15" fmla="*/ 26 h 125"/>
                    <a:gd name="T16" fmla="*/ 41 w 128"/>
                    <a:gd name="T17" fmla="*/ 16 h 125"/>
                    <a:gd name="T18" fmla="*/ 50 w 128"/>
                    <a:gd name="T19" fmla="*/ 8 h 125"/>
                    <a:gd name="T20" fmla="*/ 55 w 128"/>
                    <a:gd name="T21" fmla="*/ 5 h 125"/>
                    <a:gd name="T22" fmla="*/ 61 w 128"/>
                    <a:gd name="T23" fmla="*/ 3 h 125"/>
                    <a:gd name="T24" fmla="*/ 66 w 128"/>
                    <a:gd name="T25" fmla="*/ 1 h 125"/>
                    <a:gd name="T26" fmla="*/ 72 w 128"/>
                    <a:gd name="T27" fmla="*/ 0 h 125"/>
                    <a:gd name="T28" fmla="*/ 77 w 128"/>
                    <a:gd name="T29" fmla="*/ 0 h 125"/>
                    <a:gd name="T30" fmla="*/ 84 w 128"/>
                    <a:gd name="T31" fmla="*/ 1 h 125"/>
                    <a:gd name="T32" fmla="*/ 90 w 128"/>
                    <a:gd name="T33" fmla="*/ 3 h 125"/>
                    <a:gd name="T34" fmla="*/ 97 w 128"/>
                    <a:gd name="T35" fmla="*/ 5 h 125"/>
                    <a:gd name="T36" fmla="*/ 105 w 128"/>
                    <a:gd name="T37" fmla="*/ 9 h 125"/>
                    <a:gd name="T38" fmla="*/ 111 w 128"/>
                    <a:gd name="T39" fmla="*/ 15 h 125"/>
                    <a:gd name="T40" fmla="*/ 111 w 128"/>
                    <a:gd name="T41" fmla="*/ 15 h 125"/>
                    <a:gd name="T42" fmla="*/ 115 w 128"/>
                    <a:gd name="T43" fmla="*/ 18 h 125"/>
                    <a:gd name="T44" fmla="*/ 120 w 128"/>
                    <a:gd name="T45" fmla="*/ 25 h 125"/>
                    <a:gd name="T46" fmla="*/ 124 w 128"/>
                    <a:gd name="T47" fmla="*/ 32 h 125"/>
                    <a:gd name="T48" fmla="*/ 127 w 128"/>
                    <a:gd name="T49" fmla="*/ 37 h 125"/>
                    <a:gd name="T50" fmla="*/ 128 w 128"/>
                    <a:gd name="T51" fmla="*/ 45 h 125"/>
                    <a:gd name="T52" fmla="*/ 128 w 128"/>
                    <a:gd name="T53" fmla="*/ 52 h 125"/>
                    <a:gd name="T54" fmla="*/ 126 w 128"/>
                    <a:gd name="T55" fmla="*/ 61 h 125"/>
                    <a:gd name="T56" fmla="*/ 121 w 128"/>
                    <a:gd name="T57" fmla="*/ 69 h 125"/>
                    <a:gd name="T58" fmla="*/ 114 w 128"/>
                    <a:gd name="T59" fmla="*/ 78 h 125"/>
                    <a:gd name="T60" fmla="*/ 102 w 128"/>
                    <a:gd name="T61" fmla="*/ 86 h 125"/>
                    <a:gd name="T62" fmla="*/ 87 w 128"/>
                    <a:gd name="T63" fmla="*/ 95 h 125"/>
                    <a:gd name="T64" fmla="*/ 67 w 128"/>
                    <a:gd name="T65" fmla="*/ 102 h 125"/>
                    <a:gd name="T66" fmla="*/ 43 w 128"/>
                    <a:gd name="T67" fmla="*/ 110 h 125"/>
                    <a:gd name="T68" fmla="*/ 12 w 128"/>
                    <a:gd name="T69" fmla="*/ 117 h 125"/>
                    <a:gd name="T70" fmla="*/ 0 w 128"/>
                    <a:gd name="T71" fmla="*/ 104 h 12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128"/>
                    <a:gd name="T109" fmla="*/ 0 h 125"/>
                    <a:gd name="T110" fmla="*/ 128 w 128"/>
                    <a:gd name="T111" fmla="*/ 125 h 12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128" h="125">
                      <a:moveTo>
                        <a:pt x="0" y="111"/>
                      </a:moveTo>
                      <a:lnTo>
                        <a:pt x="0" y="111"/>
                      </a:lnTo>
                      <a:lnTo>
                        <a:pt x="2" y="105"/>
                      </a:lnTo>
                      <a:lnTo>
                        <a:pt x="6" y="88"/>
                      </a:lnTo>
                      <a:lnTo>
                        <a:pt x="14" y="64"/>
                      </a:lnTo>
                      <a:lnTo>
                        <a:pt x="20" y="52"/>
                      </a:lnTo>
                      <a:lnTo>
                        <a:pt x="26" y="39"/>
                      </a:lnTo>
                      <a:lnTo>
                        <a:pt x="34" y="28"/>
                      </a:lnTo>
                      <a:lnTo>
                        <a:pt x="41" y="17"/>
                      </a:lnTo>
                      <a:lnTo>
                        <a:pt x="50" y="9"/>
                      </a:lnTo>
                      <a:lnTo>
                        <a:pt x="55" y="5"/>
                      </a:lnTo>
                      <a:lnTo>
                        <a:pt x="61" y="3"/>
                      </a:lnTo>
                      <a:lnTo>
                        <a:pt x="66" y="1"/>
                      </a:lnTo>
                      <a:lnTo>
                        <a:pt x="72" y="0"/>
                      </a:lnTo>
                      <a:lnTo>
                        <a:pt x="77" y="0"/>
                      </a:lnTo>
                      <a:lnTo>
                        <a:pt x="84" y="1"/>
                      </a:lnTo>
                      <a:lnTo>
                        <a:pt x="90" y="3"/>
                      </a:lnTo>
                      <a:lnTo>
                        <a:pt x="97" y="5"/>
                      </a:lnTo>
                      <a:lnTo>
                        <a:pt x="105" y="10"/>
                      </a:lnTo>
                      <a:lnTo>
                        <a:pt x="111" y="16"/>
                      </a:lnTo>
                      <a:lnTo>
                        <a:pt x="115" y="19"/>
                      </a:lnTo>
                      <a:lnTo>
                        <a:pt x="120" y="27"/>
                      </a:lnTo>
                      <a:lnTo>
                        <a:pt x="124" y="34"/>
                      </a:lnTo>
                      <a:lnTo>
                        <a:pt x="127" y="40"/>
                      </a:lnTo>
                      <a:lnTo>
                        <a:pt x="128" y="48"/>
                      </a:lnTo>
                      <a:lnTo>
                        <a:pt x="128" y="56"/>
                      </a:lnTo>
                      <a:lnTo>
                        <a:pt x="126" y="65"/>
                      </a:lnTo>
                      <a:lnTo>
                        <a:pt x="121" y="74"/>
                      </a:lnTo>
                      <a:lnTo>
                        <a:pt x="114" y="83"/>
                      </a:lnTo>
                      <a:lnTo>
                        <a:pt x="102" y="92"/>
                      </a:lnTo>
                      <a:lnTo>
                        <a:pt x="87" y="101"/>
                      </a:lnTo>
                      <a:lnTo>
                        <a:pt x="67" y="109"/>
                      </a:lnTo>
                      <a:lnTo>
                        <a:pt x="43" y="117"/>
                      </a:lnTo>
                      <a:lnTo>
                        <a:pt x="12" y="125"/>
                      </a:lnTo>
                      <a:lnTo>
                        <a:pt x="0" y="111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46" name="Freeform 145"/>
                <p:cNvSpPr>
                  <a:spLocks/>
                </p:cNvSpPr>
                <p:nvPr/>
              </p:nvSpPr>
              <p:spPr bwMode="auto">
                <a:xfrm>
                  <a:off x="774" y="2963"/>
                  <a:ext cx="97" cy="133"/>
                </a:xfrm>
                <a:custGeom>
                  <a:avLst/>
                  <a:gdLst>
                    <a:gd name="T0" fmla="*/ 43 w 97"/>
                    <a:gd name="T1" fmla="*/ 133 h 143"/>
                    <a:gd name="T2" fmla="*/ 43 w 97"/>
                    <a:gd name="T3" fmla="*/ 133 h 143"/>
                    <a:gd name="T4" fmla="*/ 38 w 97"/>
                    <a:gd name="T5" fmla="*/ 128 h 143"/>
                    <a:gd name="T6" fmla="*/ 29 w 97"/>
                    <a:gd name="T7" fmla="*/ 114 h 143"/>
                    <a:gd name="T8" fmla="*/ 17 w 97"/>
                    <a:gd name="T9" fmla="*/ 95 h 143"/>
                    <a:gd name="T10" fmla="*/ 11 w 97"/>
                    <a:gd name="T11" fmla="*/ 85 h 143"/>
                    <a:gd name="T12" fmla="*/ 5 w 97"/>
                    <a:gd name="T13" fmla="*/ 72 h 143"/>
                    <a:gd name="T14" fmla="*/ 2 w 97"/>
                    <a:gd name="T15" fmla="*/ 60 h 143"/>
                    <a:gd name="T16" fmla="*/ 0 w 97"/>
                    <a:gd name="T17" fmla="*/ 48 h 143"/>
                    <a:gd name="T18" fmla="*/ 0 w 97"/>
                    <a:gd name="T19" fmla="*/ 37 h 143"/>
                    <a:gd name="T20" fmla="*/ 0 w 97"/>
                    <a:gd name="T21" fmla="*/ 32 h 143"/>
                    <a:gd name="T22" fmla="*/ 2 w 97"/>
                    <a:gd name="T23" fmla="*/ 28 h 143"/>
                    <a:gd name="T24" fmla="*/ 4 w 97"/>
                    <a:gd name="T25" fmla="*/ 22 h 143"/>
                    <a:gd name="T26" fmla="*/ 6 w 97"/>
                    <a:gd name="T27" fmla="*/ 19 h 143"/>
                    <a:gd name="T28" fmla="*/ 11 w 97"/>
                    <a:gd name="T29" fmla="*/ 14 h 143"/>
                    <a:gd name="T30" fmla="*/ 16 w 97"/>
                    <a:gd name="T31" fmla="*/ 10 h 143"/>
                    <a:gd name="T32" fmla="*/ 21 w 97"/>
                    <a:gd name="T33" fmla="*/ 7 h 143"/>
                    <a:gd name="T34" fmla="*/ 28 w 97"/>
                    <a:gd name="T35" fmla="*/ 5 h 143"/>
                    <a:gd name="T36" fmla="*/ 36 w 97"/>
                    <a:gd name="T37" fmla="*/ 2 h 143"/>
                    <a:gd name="T38" fmla="*/ 45 w 97"/>
                    <a:gd name="T39" fmla="*/ 0 h 143"/>
                    <a:gd name="T40" fmla="*/ 45 w 97"/>
                    <a:gd name="T41" fmla="*/ 0 h 143"/>
                    <a:gd name="T42" fmla="*/ 49 w 97"/>
                    <a:gd name="T43" fmla="*/ 0 h 143"/>
                    <a:gd name="T44" fmla="*/ 59 w 97"/>
                    <a:gd name="T45" fmla="*/ 2 h 143"/>
                    <a:gd name="T46" fmla="*/ 66 w 97"/>
                    <a:gd name="T47" fmla="*/ 3 h 143"/>
                    <a:gd name="T48" fmla="*/ 73 w 97"/>
                    <a:gd name="T49" fmla="*/ 5 h 143"/>
                    <a:gd name="T50" fmla="*/ 80 w 97"/>
                    <a:gd name="T51" fmla="*/ 8 h 143"/>
                    <a:gd name="T52" fmla="*/ 87 w 97"/>
                    <a:gd name="T53" fmla="*/ 13 h 143"/>
                    <a:gd name="T54" fmla="*/ 91 w 97"/>
                    <a:gd name="T55" fmla="*/ 20 h 143"/>
                    <a:gd name="T56" fmla="*/ 94 w 97"/>
                    <a:gd name="T57" fmla="*/ 29 h 143"/>
                    <a:gd name="T58" fmla="*/ 97 w 97"/>
                    <a:gd name="T59" fmla="*/ 39 h 143"/>
                    <a:gd name="T60" fmla="*/ 96 w 97"/>
                    <a:gd name="T61" fmla="*/ 53 h 143"/>
                    <a:gd name="T62" fmla="*/ 92 w 97"/>
                    <a:gd name="T63" fmla="*/ 68 h 143"/>
                    <a:gd name="T64" fmla="*/ 85 w 97"/>
                    <a:gd name="T65" fmla="*/ 86 h 143"/>
                    <a:gd name="T66" fmla="*/ 75 w 97"/>
                    <a:gd name="T67" fmla="*/ 109 h 143"/>
                    <a:gd name="T68" fmla="*/ 61 w 97"/>
                    <a:gd name="T69" fmla="*/ 133 h 143"/>
                    <a:gd name="T70" fmla="*/ 43 w 97"/>
                    <a:gd name="T71" fmla="*/ 133 h 143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97"/>
                    <a:gd name="T109" fmla="*/ 0 h 143"/>
                    <a:gd name="T110" fmla="*/ 97 w 97"/>
                    <a:gd name="T111" fmla="*/ 143 h 143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97" h="143">
                      <a:moveTo>
                        <a:pt x="43" y="143"/>
                      </a:moveTo>
                      <a:lnTo>
                        <a:pt x="43" y="143"/>
                      </a:lnTo>
                      <a:lnTo>
                        <a:pt x="38" y="138"/>
                      </a:lnTo>
                      <a:lnTo>
                        <a:pt x="29" y="123"/>
                      </a:lnTo>
                      <a:lnTo>
                        <a:pt x="17" y="102"/>
                      </a:lnTo>
                      <a:lnTo>
                        <a:pt x="11" y="91"/>
                      </a:lnTo>
                      <a:lnTo>
                        <a:pt x="5" y="77"/>
                      </a:lnTo>
                      <a:lnTo>
                        <a:pt x="2" y="65"/>
                      </a:lnTo>
                      <a:lnTo>
                        <a:pt x="0" y="52"/>
                      </a:lnTo>
                      <a:lnTo>
                        <a:pt x="0" y="40"/>
                      </a:lnTo>
                      <a:lnTo>
                        <a:pt x="0" y="34"/>
                      </a:lnTo>
                      <a:lnTo>
                        <a:pt x="2" y="30"/>
                      </a:lnTo>
                      <a:lnTo>
                        <a:pt x="4" y="24"/>
                      </a:lnTo>
                      <a:lnTo>
                        <a:pt x="6" y="20"/>
                      </a:lnTo>
                      <a:lnTo>
                        <a:pt x="11" y="15"/>
                      </a:lnTo>
                      <a:lnTo>
                        <a:pt x="16" y="11"/>
                      </a:lnTo>
                      <a:lnTo>
                        <a:pt x="21" y="7"/>
                      </a:lnTo>
                      <a:lnTo>
                        <a:pt x="28" y="5"/>
                      </a:lnTo>
                      <a:lnTo>
                        <a:pt x="36" y="2"/>
                      </a:lnTo>
                      <a:lnTo>
                        <a:pt x="45" y="0"/>
                      </a:lnTo>
                      <a:lnTo>
                        <a:pt x="49" y="0"/>
                      </a:lnTo>
                      <a:lnTo>
                        <a:pt x="59" y="2"/>
                      </a:lnTo>
                      <a:lnTo>
                        <a:pt x="66" y="3"/>
                      </a:lnTo>
                      <a:lnTo>
                        <a:pt x="73" y="5"/>
                      </a:lnTo>
                      <a:lnTo>
                        <a:pt x="80" y="9"/>
                      </a:lnTo>
                      <a:lnTo>
                        <a:pt x="87" y="14"/>
                      </a:lnTo>
                      <a:lnTo>
                        <a:pt x="91" y="22"/>
                      </a:lnTo>
                      <a:lnTo>
                        <a:pt x="94" y="31"/>
                      </a:lnTo>
                      <a:lnTo>
                        <a:pt x="97" y="42"/>
                      </a:lnTo>
                      <a:lnTo>
                        <a:pt x="96" y="57"/>
                      </a:lnTo>
                      <a:lnTo>
                        <a:pt x="92" y="73"/>
                      </a:lnTo>
                      <a:lnTo>
                        <a:pt x="85" y="93"/>
                      </a:lnTo>
                      <a:lnTo>
                        <a:pt x="75" y="117"/>
                      </a:lnTo>
                      <a:lnTo>
                        <a:pt x="61" y="143"/>
                      </a:lnTo>
                      <a:lnTo>
                        <a:pt x="43" y="143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47" name="Freeform 146"/>
                <p:cNvSpPr>
                  <a:spLocks/>
                </p:cNvSpPr>
                <p:nvPr/>
              </p:nvSpPr>
              <p:spPr bwMode="auto">
                <a:xfrm>
                  <a:off x="670" y="2983"/>
                  <a:ext cx="122" cy="128"/>
                </a:xfrm>
                <a:custGeom>
                  <a:avLst/>
                  <a:gdLst>
                    <a:gd name="T0" fmla="*/ 107 w 122"/>
                    <a:gd name="T1" fmla="*/ 128 h 137"/>
                    <a:gd name="T2" fmla="*/ 107 w 122"/>
                    <a:gd name="T3" fmla="*/ 128 h 137"/>
                    <a:gd name="T4" fmla="*/ 100 w 122"/>
                    <a:gd name="T5" fmla="*/ 126 h 137"/>
                    <a:gd name="T6" fmla="*/ 83 w 122"/>
                    <a:gd name="T7" fmla="*/ 120 h 137"/>
                    <a:gd name="T8" fmla="*/ 60 w 122"/>
                    <a:gd name="T9" fmla="*/ 110 h 137"/>
                    <a:gd name="T10" fmla="*/ 48 w 122"/>
                    <a:gd name="T11" fmla="*/ 105 h 137"/>
                    <a:gd name="T12" fmla="*/ 36 w 122"/>
                    <a:gd name="T13" fmla="*/ 97 h 137"/>
                    <a:gd name="T14" fmla="*/ 25 w 122"/>
                    <a:gd name="T15" fmla="*/ 89 h 137"/>
                    <a:gd name="T16" fmla="*/ 15 w 122"/>
                    <a:gd name="T17" fmla="*/ 80 h 137"/>
                    <a:gd name="T18" fmla="*/ 8 w 122"/>
                    <a:gd name="T19" fmla="*/ 70 h 137"/>
                    <a:gd name="T20" fmla="*/ 4 w 122"/>
                    <a:gd name="T21" fmla="*/ 65 h 137"/>
                    <a:gd name="T22" fmla="*/ 2 w 122"/>
                    <a:gd name="T23" fmla="*/ 60 h 137"/>
                    <a:gd name="T24" fmla="*/ 1 w 122"/>
                    <a:gd name="T25" fmla="*/ 54 h 137"/>
                    <a:gd name="T26" fmla="*/ 0 w 122"/>
                    <a:gd name="T27" fmla="*/ 50 h 137"/>
                    <a:gd name="T28" fmla="*/ 0 w 122"/>
                    <a:gd name="T29" fmla="*/ 43 h 137"/>
                    <a:gd name="T30" fmla="*/ 2 w 122"/>
                    <a:gd name="T31" fmla="*/ 37 h 137"/>
                    <a:gd name="T32" fmla="*/ 4 w 122"/>
                    <a:gd name="T33" fmla="*/ 32 h 137"/>
                    <a:gd name="T34" fmla="*/ 8 w 122"/>
                    <a:gd name="T35" fmla="*/ 25 h 137"/>
                    <a:gd name="T36" fmla="*/ 12 w 122"/>
                    <a:gd name="T37" fmla="*/ 19 h 137"/>
                    <a:gd name="T38" fmla="*/ 19 w 122"/>
                    <a:gd name="T39" fmla="*/ 12 h 137"/>
                    <a:gd name="T40" fmla="*/ 19 w 122"/>
                    <a:gd name="T41" fmla="*/ 12 h 137"/>
                    <a:gd name="T42" fmla="*/ 23 w 122"/>
                    <a:gd name="T43" fmla="*/ 10 h 137"/>
                    <a:gd name="T44" fmla="*/ 32 w 122"/>
                    <a:gd name="T45" fmla="*/ 5 h 137"/>
                    <a:gd name="T46" fmla="*/ 37 w 122"/>
                    <a:gd name="T47" fmla="*/ 3 h 137"/>
                    <a:gd name="T48" fmla="*/ 45 w 122"/>
                    <a:gd name="T49" fmla="*/ 1 h 137"/>
                    <a:gd name="T50" fmla="*/ 53 w 122"/>
                    <a:gd name="T51" fmla="*/ 0 h 137"/>
                    <a:gd name="T52" fmla="*/ 61 w 122"/>
                    <a:gd name="T53" fmla="*/ 1 h 137"/>
                    <a:gd name="T54" fmla="*/ 70 w 122"/>
                    <a:gd name="T55" fmla="*/ 4 h 137"/>
                    <a:gd name="T56" fmla="*/ 78 w 122"/>
                    <a:gd name="T57" fmla="*/ 9 h 137"/>
                    <a:gd name="T58" fmla="*/ 87 w 122"/>
                    <a:gd name="T59" fmla="*/ 18 h 137"/>
                    <a:gd name="T60" fmla="*/ 95 w 122"/>
                    <a:gd name="T61" fmla="*/ 29 h 137"/>
                    <a:gd name="T62" fmla="*/ 103 w 122"/>
                    <a:gd name="T63" fmla="*/ 45 h 137"/>
                    <a:gd name="T64" fmla="*/ 110 w 122"/>
                    <a:gd name="T65" fmla="*/ 64 h 137"/>
                    <a:gd name="T66" fmla="*/ 116 w 122"/>
                    <a:gd name="T67" fmla="*/ 89 h 137"/>
                    <a:gd name="T68" fmla="*/ 122 w 122"/>
                    <a:gd name="T69" fmla="*/ 118 h 137"/>
                    <a:gd name="T70" fmla="*/ 107 w 122"/>
                    <a:gd name="T71" fmla="*/ 128 h 137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122"/>
                    <a:gd name="T109" fmla="*/ 0 h 137"/>
                    <a:gd name="T110" fmla="*/ 122 w 122"/>
                    <a:gd name="T111" fmla="*/ 137 h 137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122" h="137">
                      <a:moveTo>
                        <a:pt x="107" y="137"/>
                      </a:moveTo>
                      <a:lnTo>
                        <a:pt x="107" y="137"/>
                      </a:lnTo>
                      <a:lnTo>
                        <a:pt x="100" y="135"/>
                      </a:lnTo>
                      <a:lnTo>
                        <a:pt x="83" y="128"/>
                      </a:lnTo>
                      <a:lnTo>
                        <a:pt x="60" y="118"/>
                      </a:lnTo>
                      <a:lnTo>
                        <a:pt x="48" y="112"/>
                      </a:lnTo>
                      <a:lnTo>
                        <a:pt x="36" y="104"/>
                      </a:lnTo>
                      <a:lnTo>
                        <a:pt x="25" y="95"/>
                      </a:lnTo>
                      <a:lnTo>
                        <a:pt x="15" y="86"/>
                      </a:lnTo>
                      <a:lnTo>
                        <a:pt x="8" y="75"/>
                      </a:lnTo>
                      <a:lnTo>
                        <a:pt x="4" y="70"/>
                      </a:lnTo>
                      <a:lnTo>
                        <a:pt x="2" y="64"/>
                      </a:lnTo>
                      <a:lnTo>
                        <a:pt x="1" y="58"/>
                      </a:lnTo>
                      <a:lnTo>
                        <a:pt x="0" y="53"/>
                      </a:lnTo>
                      <a:lnTo>
                        <a:pt x="0" y="46"/>
                      </a:lnTo>
                      <a:lnTo>
                        <a:pt x="2" y="40"/>
                      </a:lnTo>
                      <a:lnTo>
                        <a:pt x="4" y="34"/>
                      </a:lnTo>
                      <a:lnTo>
                        <a:pt x="8" y="27"/>
                      </a:lnTo>
                      <a:lnTo>
                        <a:pt x="12" y="20"/>
                      </a:lnTo>
                      <a:lnTo>
                        <a:pt x="19" y="13"/>
                      </a:lnTo>
                      <a:lnTo>
                        <a:pt x="23" y="11"/>
                      </a:lnTo>
                      <a:lnTo>
                        <a:pt x="32" y="5"/>
                      </a:lnTo>
                      <a:lnTo>
                        <a:pt x="37" y="3"/>
                      </a:lnTo>
                      <a:lnTo>
                        <a:pt x="45" y="1"/>
                      </a:lnTo>
                      <a:lnTo>
                        <a:pt x="53" y="0"/>
                      </a:lnTo>
                      <a:lnTo>
                        <a:pt x="61" y="1"/>
                      </a:lnTo>
                      <a:lnTo>
                        <a:pt x="70" y="4"/>
                      </a:lnTo>
                      <a:lnTo>
                        <a:pt x="78" y="10"/>
                      </a:lnTo>
                      <a:lnTo>
                        <a:pt x="87" y="19"/>
                      </a:lnTo>
                      <a:lnTo>
                        <a:pt x="95" y="31"/>
                      </a:lnTo>
                      <a:lnTo>
                        <a:pt x="103" y="48"/>
                      </a:lnTo>
                      <a:lnTo>
                        <a:pt x="110" y="69"/>
                      </a:lnTo>
                      <a:lnTo>
                        <a:pt x="116" y="95"/>
                      </a:lnTo>
                      <a:lnTo>
                        <a:pt x="122" y="126"/>
                      </a:lnTo>
                      <a:lnTo>
                        <a:pt x="107" y="137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7194" name="Group 199"/>
              <p:cNvGrpSpPr>
                <a:grpSpLocks/>
              </p:cNvGrpSpPr>
              <p:nvPr/>
            </p:nvGrpSpPr>
            <p:grpSpPr bwMode="auto">
              <a:xfrm>
                <a:off x="1215" y="2952"/>
                <a:ext cx="370" cy="336"/>
                <a:chOff x="1215" y="2952"/>
                <a:chExt cx="370" cy="336"/>
              </a:xfrm>
            </p:grpSpPr>
            <p:sp>
              <p:nvSpPr>
                <p:cNvPr id="7228" name="Freeform 147"/>
                <p:cNvSpPr>
                  <a:spLocks/>
                </p:cNvSpPr>
                <p:nvPr/>
              </p:nvSpPr>
              <p:spPr bwMode="auto">
                <a:xfrm>
                  <a:off x="1348" y="3069"/>
                  <a:ext cx="106" cy="99"/>
                </a:xfrm>
                <a:custGeom>
                  <a:avLst/>
                  <a:gdLst>
                    <a:gd name="T0" fmla="*/ 58 w 106"/>
                    <a:gd name="T1" fmla="*/ 99 h 105"/>
                    <a:gd name="T2" fmla="*/ 58 w 106"/>
                    <a:gd name="T3" fmla="*/ 99 h 105"/>
                    <a:gd name="T4" fmla="*/ 48 w 106"/>
                    <a:gd name="T5" fmla="*/ 99 h 105"/>
                    <a:gd name="T6" fmla="*/ 38 w 106"/>
                    <a:gd name="T7" fmla="*/ 98 h 105"/>
                    <a:gd name="T8" fmla="*/ 28 w 106"/>
                    <a:gd name="T9" fmla="*/ 94 h 105"/>
                    <a:gd name="T10" fmla="*/ 20 w 106"/>
                    <a:gd name="T11" fmla="*/ 89 h 105"/>
                    <a:gd name="T12" fmla="*/ 12 w 106"/>
                    <a:gd name="T13" fmla="*/ 82 h 105"/>
                    <a:gd name="T14" fmla="*/ 7 w 106"/>
                    <a:gd name="T15" fmla="*/ 74 h 105"/>
                    <a:gd name="T16" fmla="*/ 2 w 106"/>
                    <a:gd name="T17" fmla="*/ 65 h 105"/>
                    <a:gd name="T18" fmla="*/ 0 w 106"/>
                    <a:gd name="T19" fmla="*/ 56 h 105"/>
                    <a:gd name="T20" fmla="*/ 0 w 106"/>
                    <a:gd name="T21" fmla="*/ 56 h 105"/>
                    <a:gd name="T22" fmla="*/ 0 w 106"/>
                    <a:gd name="T23" fmla="*/ 46 h 105"/>
                    <a:gd name="T24" fmla="*/ 2 w 106"/>
                    <a:gd name="T25" fmla="*/ 36 h 105"/>
                    <a:gd name="T26" fmla="*/ 5 w 106"/>
                    <a:gd name="T27" fmla="*/ 27 h 105"/>
                    <a:gd name="T28" fmla="*/ 11 w 106"/>
                    <a:gd name="T29" fmla="*/ 19 h 105"/>
                    <a:gd name="T30" fmla="*/ 18 w 106"/>
                    <a:gd name="T31" fmla="*/ 12 h 105"/>
                    <a:gd name="T32" fmla="*/ 27 w 106"/>
                    <a:gd name="T33" fmla="*/ 7 h 105"/>
                    <a:gd name="T34" fmla="*/ 36 w 106"/>
                    <a:gd name="T35" fmla="*/ 3 h 105"/>
                    <a:gd name="T36" fmla="*/ 46 w 106"/>
                    <a:gd name="T37" fmla="*/ 0 h 105"/>
                    <a:gd name="T38" fmla="*/ 46 w 106"/>
                    <a:gd name="T39" fmla="*/ 0 h 105"/>
                    <a:gd name="T40" fmla="*/ 57 w 106"/>
                    <a:gd name="T41" fmla="*/ 0 h 105"/>
                    <a:gd name="T42" fmla="*/ 67 w 106"/>
                    <a:gd name="T43" fmla="*/ 1 h 105"/>
                    <a:gd name="T44" fmla="*/ 76 w 106"/>
                    <a:gd name="T45" fmla="*/ 6 h 105"/>
                    <a:gd name="T46" fmla="*/ 86 w 106"/>
                    <a:gd name="T47" fmla="*/ 11 h 105"/>
                    <a:gd name="T48" fmla="*/ 92 w 106"/>
                    <a:gd name="T49" fmla="*/ 17 h 105"/>
                    <a:gd name="T50" fmla="*/ 99 w 106"/>
                    <a:gd name="T51" fmla="*/ 25 h 105"/>
                    <a:gd name="T52" fmla="*/ 102 w 106"/>
                    <a:gd name="T53" fmla="*/ 34 h 105"/>
                    <a:gd name="T54" fmla="*/ 105 w 106"/>
                    <a:gd name="T55" fmla="*/ 44 h 105"/>
                    <a:gd name="T56" fmla="*/ 105 w 106"/>
                    <a:gd name="T57" fmla="*/ 44 h 105"/>
                    <a:gd name="T58" fmla="*/ 106 w 106"/>
                    <a:gd name="T59" fmla="*/ 54 h 105"/>
                    <a:gd name="T60" fmla="*/ 104 w 106"/>
                    <a:gd name="T61" fmla="*/ 63 h 105"/>
                    <a:gd name="T62" fmla="*/ 100 w 106"/>
                    <a:gd name="T63" fmla="*/ 73 h 105"/>
                    <a:gd name="T64" fmla="*/ 95 w 106"/>
                    <a:gd name="T65" fmla="*/ 80 h 105"/>
                    <a:gd name="T66" fmla="*/ 88 w 106"/>
                    <a:gd name="T67" fmla="*/ 88 h 105"/>
                    <a:gd name="T68" fmla="*/ 79 w 106"/>
                    <a:gd name="T69" fmla="*/ 92 h 105"/>
                    <a:gd name="T70" fmla="*/ 70 w 106"/>
                    <a:gd name="T71" fmla="*/ 97 h 105"/>
                    <a:gd name="T72" fmla="*/ 58 w 106"/>
                    <a:gd name="T73" fmla="*/ 99 h 105"/>
                    <a:gd name="T74" fmla="*/ 58 w 106"/>
                    <a:gd name="T75" fmla="*/ 99 h 105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06"/>
                    <a:gd name="T115" fmla="*/ 0 h 105"/>
                    <a:gd name="T116" fmla="*/ 106 w 106"/>
                    <a:gd name="T117" fmla="*/ 105 h 105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06" h="105">
                      <a:moveTo>
                        <a:pt x="58" y="105"/>
                      </a:moveTo>
                      <a:lnTo>
                        <a:pt x="58" y="105"/>
                      </a:lnTo>
                      <a:lnTo>
                        <a:pt x="48" y="105"/>
                      </a:lnTo>
                      <a:lnTo>
                        <a:pt x="38" y="104"/>
                      </a:lnTo>
                      <a:lnTo>
                        <a:pt x="28" y="100"/>
                      </a:lnTo>
                      <a:lnTo>
                        <a:pt x="20" y="94"/>
                      </a:lnTo>
                      <a:lnTo>
                        <a:pt x="12" y="87"/>
                      </a:lnTo>
                      <a:lnTo>
                        <a:pt x="7" y="79"/>
                      </a:lnTo>
                      <a:lnTo>
                        <a:pt x="2" y="69"/>
                      </a:lnTo>
                      <a:lnTo>
                        <a:pt x="0" y="59"/>
                      </a:lnTo>
                      <a:lnTo>
                        <a:pt x="0" y="49"/>
                      </a:lnTo>
                      <a:lnTo>
                        <a:pt x="2" y="38"/>
                      </a:lnTo>
                      <a:lnTo>
                        <a:pt x="5" y="29"/>
                      </a:lnTo>
                      <a:lnTo>
                        <a:pt x="11" y="20"/>
                      </a:lnTo>
                      <a:lnTo>
                        <a:pt x="18" y="13"/>
                      </a:lnTo>
                      <a:lnTo>
                        <a:pt x="27" y="7"/>
                      </a:lnTo>
                      <a:lnTo>
                        <a:pt x="36" y="3"/>
                      </a:lnTo>
                      <a:lnTo>
                        <a:pt x="46" y="0"/>
                      </a:lnTo>
                      <a:lnTo>
                        <a:pt x="57" y="0"/>
                      </a:lnTo>
                      <a:lnTo>
                        <a:pt x="67" y="1"/>
                      </a:lnTo>
                      <a:lnTo>
                        <a:pt x="76" y="6"/>
                      </a:lnTo>
                      <a:lnTo>
                        <a:pt x="86" y="12"/>
                      </a:lnTo>
                      <a:lnTo>
                        <a:pt x="92" y="18"/>
                      </a:lnTo>
                      <a:lnTo>
                        <a:pt x="99" y="26"/>
                      </a:lnTo>
                      <a:lnTo>
                        <a:pt x="102" y="36"/>
                      </a:lnTo>
                      <a:lnTo>
                        <a:pt x="105" y="47"/>
                      </a:lnTo>
                      <a:lnTo>
                        <a:pt x="106" y="57"/>
                      </a:lnTo>
                      <a:lnTo>
                        <a:pt x="104" y="67"/>
                      </a:lnTo>
                      <a:lnTo>
                        <a:pt x="100" y="77"/>
                      </a:lnTo>
                      <a:lnTo>
                        <a:pt x="95" y="85"/>
                      </a:lnTo>
                      <a:lnTo>
                        <a:pt x="88" y="93"/>
                      </a:lnTo>
                      <a:lnTo>
                        <a:pt x="79" y="98"/>
                      </a:lnTo>
                      <a:lnTo>
                        <a:pt x="70" y="103"/>
                      </a:lnTo>
                      <a:lnTo>
                        <a:pt x="58" y="105"/>
                      </a:lnTo>
                      <a:close/>
                    </a:path>
                  </a:pathLst>
                </a:custGeom>
                <a:solidFill>
                  <a:srgbClr val="006838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29" name="Freeform 148"/>
                <p:cNvSpPr>
                  <a:spLocks/>
                </p:cNvSpPr>
                <p:nvPr/>
              </p:nvSpPr>
              <p:spPr bwMode="auto">
                <a:xfrm>
                  <a:off x="1452" y="3058"/>
                  <a:ext cx="133" cy="81"/>
                </a:xfrm>
                <a:custGeom>
                  <a:avLst/>
                  <a:gdLst>
                    <a:gd name="T0" fmla="*/ 0 w 133"/>
                    <a:gd name="T1" fmla="*/ 44 h 86"/>
                    <a:gd name="T2" fmla="*/ 0 w 133"/>
                    <a:gd name="T3" fmla="*/ 44 h 86"/>
                    <a:gd name="T4" fmla="*/ 4 w 133"/>
                    <a:gd name="T5" fmla="*/ 41 h 86"/>
                    <a:gd name="T6" fmla="*/ 18 w 133"/>
                    <a:gd name="T7" fmla="*/ 32 h 86"/>
                    <a:gd name="T8" fmla="*/ 36 w 133"/>
                    <a:gd name="T9" fmla="*/ 20 h 86"/>
                    <a:gd name="T10" fmla="*/ 46 w 133"/>
                    <a:gd name="T11" fmla="*/ 14 h 86"/>
                    <a:gd name="T12" fmla="*/ 57 w 133"/>
                    <a:gd name="T13" fmla="*/ 8 h 86"/>
                    <a:gd name="T14" fmla="*/ 68 w 133"/>
                    <a:gd name="T15" fmla="*/ 4 h 86"/>
                    <a:gd name="T16" fmla="*/ 80 w 133"/>
                    <a:gd name="T17" fmla="*/ 1 h 86"/>
                    <a:gd name="T18" fmla="*/ 91 w 133"/>
                    <a:gd name="T19" fmla="*/ 0 h 86"/>
                    <a:gd name="T20" fmla="*/ 101 w 133"/>
                    <a:gd name="T21" fmla="*/ 1 h 86"/>
                    <a:gd name="T22" fmla="*/ 107 w 133"/>
                    <a:gd name="T23" fmla="*/ 2 h 86"/>
                    <a:gd name="T24" fmla="*/ 111 w 133"/>
                    <a:gd name="T25" fmla="*/ 4 h 86"/>
                    <a:gd name="T26" fmla="*/ 116 w 133"/>
                    <a:gd name="T27" fmla="*/ 8 h 86"/>
                    <a:gd name="T28" fmla="*/ 119 w 133"/>
                    <a:gd name="T29" fmla="*/ 10 h 86"/>
                    <a:gd name="T30" fmla="*/ 124 w 133"/>
                    <a:gd name="T31" fmla="*/ 16 h 86"/>
                    <a:gd name="T32" fmla="*/ 127 w 133"/>
                    <a:gd name="T33" fmla="*/ 20 h 86"/>
                    <a:gd name="T34" fmla="*/ 129 w 133"/>
                    <a:gd name="T35" fmla="*/ 26 h 86"/>
                    <a:gd name="T36" fmla="*/ 132 w 133"/>
                    <a:gd name="T37" fmla="*/ 34 h 86"/>
                    <a:gd name="T38" fmla="*/ 132 w 133"/>
                    <a:gd name="T39" fmla="*/ 34 h 86"/>
                    <a:gd name="T40" fmla="*/ 133 w 133"/>
                    <a:gd name="T41" fmla="*/ 37 h 86"/>
                    <a:gd name="T42" fmla="*/ 133 w 133"/>
                    <a:gd name="T43" fmla="*/ 47 h 86"/>
                    <a:gd name="T44" fmla="*/ 132 w 133"/>
                    <a:gd name="T45" fmla="*/ 52 h 86"/>
                    <a:gd name="T46" fmla="*/ 129 w 133"/>
                    <a:gd name="T47" fmla="*/ 57 h 86"/>
                    <a:gd name="T48" fmla="*/ 127 w 133"/>
                    <a:gd name="T49" fmla="*/ 64 h 86"/>
                    <a:gd name="T50" fmla="*/ 122 w 133"/>
                    <a:gd name="T51" fmla="*/ 69 h 86"/>
                    <a:gd name="T52" fmla="*/ 116 w 133"/>
                    <a:gd name="T53" fmla="*/ 73 h 86"/>
                    <a:gd name="T54" fmla="*/ 108 w 133"/>
                    <a:gd name="T55" fmla="*/ 77 h 86"/>
                    <a:gd name="T56" fmla="*/ 98 w 133"/>
                    <a:gd name="T57" fmla="*/ 80 h 86"/>
                    <a:gd name="T58" fmla="*/ 84 w 133"/>
                    <a:gd name="T59" fmla="*/ 81 h 86"/>
                    <a:gd name="T60" fmla="*/ 68 w 133"/>
                    <a:gd name="T61" fmla="*/ 80 h 86"/>
                    <a:gd name="T62" fmla="*/ 50 w 133"/>
                    <a:gd name="T63" fmla="*/ 75 h 86"/>
                    <a:gd name="T64" fmla="*/ 28 w 133"/>
                    <a:gd name="T65" fmla="*/ 69 h 86"/>
                    <a:gd name="T66" fmla="*/ 2 w 133"/>
                    <a:gd name="T67" fmla="*/ 59 h 86"/>
                    <a:gd name="T68" fmla="*/ 0 w 133"/>
                    <a:gd name="T69" fmla="*/ 44 h 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33"/>
                    <a:gd name="T106" fmla="*/ 0 h 86"/>
                    <a:gd name="T107" fmla="*/ 133 w 133"/>
                    <a:gd name="T108" fmla="*/ 86 h 8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33" h="86">
                      <a:moveTo>
                        <a:pt x="0" y="47"/>
                      </a:moveTo>
                      <a:lnTo>
                        <a:pt x="0" y="47"/>
                      </a:lnTo>
                      <a:lnTo>
                        <a:pt x="4" y="43"/>
                      </a:lnTo>
                      <a:lnTo>
                        <a:pt x="18" y="34"/>
                      </a:lnTo>
                      <a:lnTo>
                        <a:pt x="36" y="21"/>
                      </a:lnTo>
                      <a:lnTo>
                        <a:pt x="46" y="15"/>
                      </a:lnTo>
                      <a:lnTo>
                        <a:pt x="57" y="9"/>
                      </a:lnTo>
                      <a:lnTo>
                        <a:pt x="68" y="4"/>
                      </a:lnTo>
                      <a:lnTo>
                        <a:pt x="80" y="1"/>
                      </a:lnTo>
                      <a:lnTo>
                        <a:pt x="91" y="0"/>
                      </a:lnTo>
                      <a:lnTo>
                        <a:pt x="101" y="1"/>
                      </a:lnTo>
                      <a:lnTo>
                        <a:pt x="107" y="2"/>
                      </a:lnTo>
                      <a:lnTo>
                        <a:pt x="111" y="4"/>
                      </a:lnTo>
                      <a:lnTo>
                        <a:pt x="116" y="8"/>
                      </a:lnTo>
                      <a:lnTo>
                        <a:pt x="119" y="11"/>
                      </a:lnTo>
                      <a:lnTo>
                        <a:pt x="124" y="17"/>
                      </a:lnTo>
                      <a:lnTo>
                        <a:pt x="127" y="21"/>
                      </a:lnTo>
                      <a:lnTo>
                        <a:pt x="129" y="28"/>
                      </a:lnTo>
                      <a:lnTo>
                        <a:pt x="132" y="36"/>
                      </a:lnTo>
                      <a:lnTo>
                        <a:pt x="133" y="39"/>
                      </a:lnTo>
                      <a:lnTo>
                        <a:pt x="133" y="50"/>
                      </a:lnTo>
                      <a:lnTo>
                        <a:pt x="132" y="55"/>
                      </a:lnTo>
                      <a:lnTo>
                        <a:pt x="129" y="61"/>
                      </a:lnTo>
                      <a:lnTo>
                        <a:pt x="127" y="68"/>
                      </a:lnTo>
                      <a:lnTo>
                        <a:pt x="122" y="73"/>
                      </a:lnTo>
                      <a:lnTo>
                        <a:pt x="116" y="78"/>
                      </a:lnTo>
                      <a:lnTo>
                        <a:pt x="108" y="82"/>
                      </a:lnTo>
                      <a:lnTo>
                        <a:pt x="98" y="85"/>
                      </a:lnTo>
                      <a:lnTo>
                        <a:pt x="84" y="86"/>
                      </a:lnTo>
                      <a:lnTo>
                        <a:pt x="68" y="85"/>
                      </a:lnTo>
                      <a:lnTo>
                        <a:pt x="50" y="80"/>
                      </a:lnTo>
                      <a:lnTo>
                        <a:pt x="28" y="73"/>
                      </a:lnTo>
                      <a:lnTo>
                        <a:pt x="2" y="63"/>
                      </a:lnTo>
                      <a:lnTo>
                        <a:pt x="0" y="47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30" name="Freeform 149"/>
                <p:cNvSpPr>
                  <a:spLocks/>
                </p:cNvSpPr>
                <p:nvPr/>
              </p:nvSpPr>
              <p:spPr bwMode="auto">
                <a:xfrm>
                  <a:off x="1446" y="3136"/>
                  <a:ext cx="123" cy="92"/>
                </a:xfrm>
                <a:custGeom>
                  <a:avLst/>
                  <a:gdLst>
                    <a:gd name="T0" fmla="*/ 8 w 123"/>
                    <a:gd name="T1" fmla="*/ 0 h 99"/>
                    <a:gd name="T2" fmla="*/ 8 w 123"/>
                    <a:gd name="T3" fmla="*/ 0 h 99"/>
                    <a:gd name="T4" fmla="*/ 15 w 123"/>
                    <a:gd name="T5" fmla="*/ 0 h 99"/>
                    <a:gd name="T6" fmla="*/ 30 w 123"/>
                    <a:gd name="T7" fmla="*/ 0 h 99"/>
                    <a:gd name="T8" fmla="*/ 52 w 123"/>
                    <a:gd name="T9" fmla="*/ 3 h 99"/>
                    <a:gd name="T10" fmla="*/ 64 w 123"/>
                    <a:gd name="T11" fmla="*/ 5 h 99"/>
                    <a:gd name="T12" fmla="*/ 77 w 123"/>
                    <a:gd name="T13" fmla="*/ 7 h 99"/>
                    <a:gd name="T14" fmla="*/ 88 w 123"/>
                    <a:gd name="T15" fmla="*/ 10 h 99"/>
                    <a:gd name="T16" fmla="*/ 99 w 123"/>
                    <a:gd name="T17" fmla="*/ 15 h 99"/>
                    <a:gd name="T18" fmla="*/ 108 w 123"/>
                    <a:gd name="T19" fmla="*/ 20 h 99"/>
                    <a:gd name="T20" fmla="*/ 116 w 123"/>
                    <a:gd name="T21" fmla="*/ 27 h 99"/>
                    <a:gd name="T22" fmla="*/ 118 w 123"/>
                    <a:gd name="T23" fmla="*/ 31 h 99"/>
                    <a:gd name="T24" fmla="*/ 121 w 123"/>
                    <a:gd name="T25" fmla="*/ 35 h 99"/>
                    <a:gd name="T26" fmla="*/ 122 w 123"/>
                    <a:gd name="T27" fmla="*/ 40 h 99"/>
                    <a:gd name="T28" fmla="*/ 123 w 123"/>
                    <a:gd name="T29" fmla="*/ 46 h 99"/>
                    <a:gd name="T30" fmla="*/ 123 w 123"/>
                    <a:gd name="T31" fmla="*/ 51 h 99"/>
                    <a:gd name="T32" fmla="*/ 122 w 123"/>
                    <a:gd name="T33" fmla="*/ 57 h 99"/>
                    <a:gd name="T34" fmla="*/ 121 w 123"/>
                    <a:gd name="T35" fmla="*/ 63 h 99"/>
                    <a:gd name="T36" fmla="*/ 117 w 123"/>
                    <a:gd name="T37" fmla="*/ 70 h 99"/>
                    <a:gd name="T38" fmla="*/ 117 w 123"/>
                    <a:gd name="T39" fmla="*/ 70 h 99"/>
                    <a:gd name="T40" fmla="*/ 115 w 123"/>
                    <a:gd name="T41" fmla="*/ 72 h 99"/>
                    <a:gd name="T42" fmla="*/ 109 w 123"/>
                    <a:gd name="T43" fmla="*/ 80 h 99"/>
                    <a:gd name="T44" fmla="*/ 105 w 123"/>
                    <a:gd name="T45" fmla="*/ 84 h 99"/>
                    <a:gd name="T46" fmla="*/ 100 w 123"/>
                    <a:gd name="T47" fmla="*/ 87 h 99"/>
                    <a:gd name="T48" fmla="*/ 94 w 123"/>
                    <a:gd name="T49" fmla="*/ 89 h 99"/>
                    <a:gd name="T50" fmla="*/ 87 w 123"/>
                    <a:gd name="T51" fmla="*/ 92 h 99"/>
                    <a:gd name="T52" fmla="*/ 79 w 123"/>
                    <a:gd name="T53" fmla="*/ 92 h 99"/>
                    <a:gd name="T54" fmla="*/ 70 w 123"/>
                    <a:gd name="T55" fmla="*/ 89 h 99"/>
                    <a:gd name="T56" fmla="*/ 60 w 123"/>
                    <a:gd name="T57" fmla="*/ 85 h 99"/>
                    <a:gd name="T58" fmla="*/ 50 w 123"/>
                    <a:gd name="T59" fmla="*/ 78 h 99"/>
                    <a:gd name="T60" fmla="*/ 38 w 123"/>
                    <a:gd name="T61" fmla="*/ 68 h 99"/>
                    <a:gd name="T62" fmla="*/ 26 w 123"/>
                    <a:gd name="T63" fmla="*/ 54 h 99"/>
                    <a:gd name="T64" fmla="*/ 13 w 123"/>
                    <a:gd name="T65" fmla="*/ 36 h 99"/>
                    <a:gd name="T66" fmla="*/ 0 w 123"/>
                    <a:gd name="T67" fmla="*/ 13 h 99"/>
                    <a:gd name="T68" fmla="*/ 8 w 123"/>
                    <a:gd name="T69" fmla="*/ 0 h 9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23"/>
                    <a:gd name="T106" fmla="*/ 0 h 99"/>
                    <a:gd name="T107" fmla="*/ 123 w 123"/>
                    <a:gd name="T108" fmla="*/ 99 h 99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23" h="99">
                      <a:moveTo>
                        <a:pt x="8" y="0"/>
                      </a:moveTo>
                      <a:lnTo>
                        <a:pt x="8" y="0"/>
                      </a:lnTo>
                      <a:lnTo>
                        <a:pt x="15" y="0"/>
                      </a:lnTo>
                      <a:lnTo>
                        <a:pt x="30" y="0"/>
                      </a:lnTo>
                      <a:lnTo>
                        <a:pt x="52" y="3"/>
                      </a:lnTo>
                      <a:lnTo>
                        <a:pt x="64" y="5"/>
                      </a:lnTo>
                      <a:lnTo>
                        <a:pt x="77" y="7"/>
                      </a:lnTo>
                      <a:lnTo>
                        <a:pt x="88" y="11"/>
                      </a:lnTo>
                      <a:lnTo>
                        <a:pt x="99" y="16"/>
                      </a:lnTo>
                      <a:lnTo>
                        <a:pt x="108" y="22"/>
                      </a:lnTo>
                      <a:lnTo>
                        <a:pt x="116" y="29"/>
                      </a:lnTo>
                      <a:lnTo>
                        <a:pt x="118" y="33"/>
                      </a:lnTo>
                      <a:lnTo>
                        <a:pt x="121" y="38"/>
                      </a:lnTo>
                      <a:lnTo>
                        <a:pt x="122" y="43"/>
                      </a:lnTo>
                      <a:lnTo>
                        <a:pt x="123" y="49"/>
                      </a:lnTo>
                      <a:lnTo>
                        <a:pt x="123" y="55"/>
                      </a:lnTo>
                      <a:lnTo>
                        <a:pt x="122" y="61"/>
                      </a:lnTo>
                      <a:lnTo>
                        <a:pt x="121" y="68"/>
                      </a:lnTo>
                      <a:lnTo>
                        <a:pt x="117" y="75"/>
                      </a:lnTo>
                      <a:lnTo>
                        <a:pt x="115" y="78"/>
                      </a:lnTo>
                      <a:lnTo>
                        <a:pt x="109" y="86"/>
                      </a:lnTo>
                      <a:lnTo>
                        <a:pt x="105" y="90"/>
                      </a:lnTo>
                      <a:lnTo>
                        <a:pt x="100" y="94"/>
                      </a:lnTo>
                      <a:lnTo>
                        <a:pt x="94" y="96"/>
                      </a:lnTo>
                      <a:lnTo>
                        <a:pt x="87" y="99"/>
                      </a:lnTo>
                      <a:lnTo>
                        <a:pt x="79" y="99"/>
                      </a:lnTo>
                      <a:lnTo>
                        <a:pt x="70" y="96"/>
                      </a:lnTo>
                      <a:lnTo>
                        <a:pt x="60" y="92"/>
                      </a:lnTo>
                      <a:lnTo>
                        <a:pt x="50" y="84"/>
                      </a:lnTo>
                      <a:lnTo>
                        <a:pt x="38" y="73"/>
                      </a:lnTo>
                      <a:lnTo>
                        <a:pt x="26" y="58"/>
                      </a:lnTo>
                      <a:lnTo>
                        <a:pt x="13" y="39"/>
                      </a:lnTo>
                      <a:lnTo>
                        <a:pt x="0" y="14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31" name="Freeform 150"/>
                <p:cNvSpPr>
                  <a:spLocks/>
                </p:cNvSpPr>
                <p:nvPr/>
              </p:nvSpPr>
              <p:spPr bwMode="auto">
                <a:xfrm>
                  <a:off x="1401" y="3165"/>
                  <a:ext cx="84" cy="123"/>
                </a:xfrm>
                <a:custGeom>
                  <a:avLst/>
                  <a:gdLst>
                    <a:gd name="T0" fmla="*/ 35 w 84"/>
                    <a:gd name="T1" fmla="*/ 0 h 132"/>
                    <a:gd name="T2" fmla="*/ 35 w 84"/>
                    <a:gd name="T3" fmla="*/ 0 h 132"/>
                    <a:gd name="T4" fmla="*/ 38 w 84"/>
                    <a:gd name="T5" fmla="*/ 4 h 132"/>
                    <a:gd name="T6" fmla="*/ 49 w 84"/>
                    <a:gd name="T7" fmla="*/ 16 h 132"/>
                    <a:gd name="T8" fmla="*/ 62 w 84"/>
                    <a:gd name="T9" fmla="*/ 33 h 132"/>
                    <a:gd name="T10" fmla="*/ 69 w 84"/>
                    <a:gd name="T11" fmla="*/ 42 h 132"/>
                    <a:gd name="T12" fmla="*/ 74 w 84"/>
                    <a:gd name="T13" fmla="*/ 51 h 132"/>
                    <a:gd name="T14" fmla="*/ 80 w 84"/>
                    <a:gd name="T15" fmla="*/ 62 h 132"/>
                    <a:gd name="T16" fmla="*/ 83 w 84"/>
                    <a:gd name="T17" fmla="*/ 73 h 132"/>
                    <a:gd name="T18" fmla="*/ 84 w 84"/>
                    <a:gd name="T19" fmla="*/ 83 h 132"/>
                    <a:gd name="T20" fmla="*/ 84 w 84"/>
                    <a:gd name="T21" fmla="*/ 92 h 132"/>
                    <a:gd name="T22" fmla="*/ 83 w 84"/>
                    <a:gd name="T23" fmla="*/ 98 h 132"/>
                    <a:gd name="T24" fmla="*/ 81 w 84"/>
                    <a:gd name="T25" fmla="*/ 102 h 132"/>
                    <a:gd name="T26" fmla="*/ 78 w 84"/>
                    <a:gd name="T27" fmla="*/ 106 h 132"/>
                    <a:gd name="T28" fmla="*/ 74 w 84"/>
                    <a:gd name="T29" fmla="*/ 110 h 132"/>
                    <a:gd name="T30" fmla="*/ 70 w 84"/>
                    <a:gd name="T31" fmla="*/ 114 h 132"/>
                    <a:gd name="T32" fmla="*/ 64 w 84"/>
                    <a:gd name="T33" fmla="*/ 116 h 132"/>
                    <a:gd name="T34" fmla="*/ 58 w 84"/>
                    <a:gd name="T35" fmla="*/ 119 h 132"/>
                    <a:gd name="T36" fmla="*/ 51 w 84"/>
                    <a:gd name="T37" fmla="*/ 123 h 132"/>
                    <a:gd name="T38" fmla="*/ 51 w 84"/>
                    <a:gd name="T39" fmla="*/ 123 h 132"/>
                    <a:gd name="T40" fmla="*/ 47 w 84"/>
                    <a:gd name="T41" fmla="*/ 123 h 132"/>
                    <a:gd name="T42" fmla="*/ 37 w 84"/>
                    <a:gd name="T43" fmla="*/ 123 h 132"/>
                    <a:gd name="T44" fmla="*/ 31 w 84"/>
                    <a:gd name="T45" fmla="*/ 123 h 132"/>
                    <a:gd name="T46" fmla="*/ 26 w 84"/>
                    <a:gd name="T47" fmla="*/ 122 h 132"/>
                    <a:gd name="T48" fmla="*/ 19 w 84"/>
                    <a:gd name="T49" fmla="*/ 118 h 132"/>
                    <a:gd name="T50" fmla="*/ 13 w 84"/>
                    <a:gd name="T51" fmla="*/ 115 h 132"/>
                    <a:gd name="T52" fmla="*/ 8 w 84"/>
                    <a:gd name="T53" fmla="*/ 109 h 132"/>
                    <a:gd name="T54" fmla="*/ 3 w 84"/>
                    <a:gd name="T55" fmla="*/ 102 h 132"/>
                    <a:gd name="T56" fmla="*/ 1 w 84"/>
                    <a:gd name="T57" fmla="*/ 92 h 132"/>
                    <a:gd name="T58" fmla="*/ 0 w 84"/>
                    <a:gd name="T59" fmla="*/ 80 h 132"/>
                    <a:gd name="T60" fmla="*/ 0 w 84"/>
                    <a:gd name="T61" fmla="*/ 65 h 132"/>
                    <a:gd name="T62" fmla="*/ 3 w 84"/>
                    <a:gd name="T63" fmla="*/ 48 h 132"/>
                    <a:gd name="T64" fmla="*/ 10 w 84"/>
                    <a:gd name="T65" fmla="*/ 26 h 132"/>
                    <a:gd name="T66" fmla="*/ 19 w 84"/>
                    <a:gd name="T67" fmla="*/ 2 h 132"/>
                    <a:gd name="T68" fmla="*/ 35 w 84"/>
                    <a:gd name="T69" fmla="*/ 0 h 132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84"/>
                    <a:gd name="T106" fmla="*/ 0 h 132"/>
                    <a:gd name="T107" fmla="*/ 84 w 84"/>
                    <a:gd name="T108" fmla="*/ 132 h 132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84" h="132">
                      <a:moveTo>
                        <a:pt x="35" y="0"/>
                      </a:moveTo>
                      <a:lnTo>
                        <a:pt x="35" y="0"/>
                      </a:lnTo>
                      <a:lnTo>
                        <a:pt x="38" y="4"/>
                      </a:lnTo>
                      <a:lnTo>
                        <a:pt x="49" y="17"/>
                      </a:lnTo>
                      <a:lnTo>
                        <a:pt x="62" y="35"/>
                      </a:lnTo>
                      <a:lnTo>
                        <a:pt x="69" y="45"/>
                      </a:lnTo>
                      <a:lnTo>
                        <a:pt x="74" y="55"/>
                      </a:lnTo>
                      <a:lnTo>
                        <a:pt x="80" y="66"/>
                      </a:lnTo>
                      <a:lnTo>
                        <a:pt x="83" y="78"/>
                      </a:lnTo>
                      <a:lnTo>
                        <a:pt x="84" y="89"/>
                      </a:lnTo>
                      <a:lnTo>
                        <a:pt x="84" y="99"/>
                      </a:lnTo>
                      <a:lnTo>
                        <a:pt x="83" y="105"/>
                      </a:lnTo>
                      <a:lnTo>
                        <a:pt x="81" y="109"/>
                      </a:lnTo>
                      <a:lnTo>
                        <a:pt x="78" y="114"/>
                      </a:lnTo>
                      <a:lnTo>
                        <a:pt x="74" y="118"/>
                      </a:lnTo>
                      <a:lnTo>
                        <a:pt x="70" y="122"/>
                      </a:lnTo>
                      <a:lnTo>
                        <a:pt x="64" y="125"/>
                      </a:lnTo>
                      <a:lnTo>
                        <a:pt x="58" y="128"/>
                      </a:lnTo>
                      <a:lnTo>
                        <a:pt x="51" y="132"/>
                      </a:lnTo>
                      <a:lnTo>
                        <a:pt x="47" y="132"/>
                      </a:lnTo>
                      <a:lnTo>
                        <a:pt x="37" y="132"/>
                      </a:lnTo>
                      <a:lnTo>
                        <a:pt x="31" y="132"/>
                      </a:lnTo>
                      <a:lnTo>
                        <a:pt x="26" y="131"/>
                      </a:lnTo>
                      <a:lnTo>
                        <a:pt x="19" y="127"/>
                      </a:lnTo>
                      <a:lnTo>
                        <a:pt x="13" y="123"/>
                      </a:lnTo>
                      <a:lnTo>
                        <a:pt x="8" y="117"/>
                      </a:lnTo>
                      <a:lnTo>
                        <a:pt x="3" y="109"/>
                      </a:lnTo>
                      <a:lnTo>
                        <a:pt x="1" y="99"/>
                      </a:lnTo>
                      <a:lnTo>
                        <a:pt x="0" y="86"/>
                      </a:lnTo>
                      <a:lnTo>
                        <a:pt x="0" y="70"/>
                      </a:lnTo>
                      <a:lnTo>
                        <a:pt x="3" y="51"/>
                      </a:lnTo>
                      <a:lnTo>
                        <a:pt x="10" y="28"/>
                      </a:lnTo>
                      <a:lnTo>
                        <a:pt x="19" y="2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32" name="Freeform 151"/>
                <p:cNvSpPr>
                  <a:spLocks/>
                </p:cNvSpPr>
                <p:nvPr/>
              </p:nvSpPr>
              <p:spPr bwMode="auto">
                <a:xfrm>
                  <a:off x="1305" y="3165"/>
                  <a:ext cx="90" cy="119"/>
                </a:xfrm>
                <a:custGeom>
                  <a:avLst/>
                  <a:gdLst>
                    <a:gd name="T0" fmla="*/ 85 w 90"/>
                    <a:gd name="T1" fmla="*/ 5 h 128"/>
                    <a:gd name="T2" fmla="*/ 85 w 90"/>
                    <a:gd name="T3" fmla="*/ 5 h 128"/>
                    <a:gd name="T4" fmla="*/ 86 w 90"/>
                    <a:gd name="T5" fmla="*/ 10 h 128"/>
                    <a:gd name="T6" fmla="*/ 88 w 90"/>
                    <a:gd name="T7" fmla="*/ 25 h 128"/>
                    <a:gd name="T8" fmla="*/ 90 w 90"/>
                    <a:gd name="T9" fmla="*/ 46 h 128"/>
                    <a:gd name="T10" fmla="*/ 90 w 90"/>
                    <a:gd name="T11" fmla="*/ 58 h 128"/>
                    <a:gd name="T12" fmla="*/ 89 w 90"/>
                    <a:gd name="T13" fmla="*/ 69 h 128"/>
                    <a:gd name="T14" fmla="*/ 88 w 90"/>
                    <a:gd name="T15" fmla="*/ 80 h 128"/>
                    <a:gd name="T16" fmla="*/ 85 w 90"/>
                    <a:gd name="T17" fmla="*/ 91 h 128"/>
                    <a:gd name="T18" fmla="*/ 80 w 90"/>
                    <a:gd name="T19" fmla="*/ 100 h 128"/>
                    <a:gd name="T20" fmla="*/ 74 w 90"/>
                    <a:gd name="T21" fmla="*/ 108 h 128"/>
                    <a:gd name="T22" fmla="*/ 71 w 90"/>
                    <a:gd name="T23" fmla="*/ 111 h 128"/>
                    <a:gd name="T24" fmla="*/ 66 w 90"/>
                    <a:gd name="T25" fmla="*/ 114 h 128"/>
                    <a:gd name="T26" fmla="*/ 62 w 90"/>
                    <a:gd name="T27" fmla="*/ 116 h 128"/>
                    <a:gd name="T28" fmla="*/ 56 w 90"/>
                    <a:gd name="T29" fmla="*/ 118 h 128"/>
                    <a:gd name="T30" fmla="*/ 51 w 90"/>
                    <a:gd name="T31" fmla="*/ 119 h 128"/>
                    <a:gd name="T32" fmla="*/ 44 w 90"/>
                    <a:gd name="T33" fmla="*/ 119 h 128"/>
                    <a:gd name="T34" fmla="*/ 37 w 90"/>
                    <a:gd name="T35" fmla="*/ 118 h 128"/>
                    <a:gd name="T36" fmla="*/ 29 w 90"/>
                    <a:gd name="T37" fmla="*/ 117 h 128"/>
                    <a:gd name="T38" fmla="*/ 29 w 90"/>
                    <a:gd name="T39" fmla="*/ 117 h 128"/>
                    <a:gd name="T40" fmla="*/ 26 w 90"/>
                    <a:gd name="T41" fmla="*/ 115 h 128"/>
                    <a:gd name="T42" fmla="*/ 17 w 90"/>
                    <a:gd name="T43" fmla="*/ 111 h 128"/>
                    <a:gd name="T44" fmla="*/ 12 w 90"/>
                    <a:gd name="T45" fmla="*/ 108 h 128"/>
                    <a:gd name="T46" fmla="*/ 8 w 90"/>
                    <a:gd name="T47" fmla="*/ 104 h 128"/>
                    <a:gd name="T48" fmla="*/ 4 w 90"/>
                    <a:gd name="T49" fmla="*/ 99 h 128"/>
                    <a:gd name="T50" fmla="*/ 1 w 90"/>
                    <a:gd name="T51" fmla="*/ 92 h 128"/>
                    <a:gd name="T52" fmla="*/ 0 w 90"/>
                    <a:gd name="T53" fmla="*/ 85 h 128"/>
                    <a:gd name="T54" fmla="*/ 1 w 90"/>
                    <a:gd name="T55" fmla="*/ 76 h 128"/>
                    <a:gd name="T56" fmla="*/ 3 w 90"/>
                    <a:gd name="T57" fmla="*/ 67 h 128"/>
                    <a:gd name="T58" fmla="*/ 9 w 90"/>
                    <a:gd name="T59" fmla="*/ 56 h 128"/>
                    <a:gd name="T60" fmla="*/ 18 w 90"/>
                    <a:gd name="T61" fmla="*/ 44 h 128"/>
                    <a:gd name="T62" fmla="*/ 32 w 90"/>
                    <a:gd name="T63" fmla="*/ 31 h 128"/>
                    <a:gd name="T64" fmla="*/ 48 w 90"/>
                    <a:gd name="T65" fmla="*/ 16 h 128"/>
                    <a:gd name="T66" fmla="*/ 70 w 90"/>
                    <a:gd name="T67" fmla="*/ 0 h 128"/>
                    <a:gd name="T68" fmla="*/ 85 w 90"/>
                    <a:gd name="T69" fmla="*/ 5 h 128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90"/>
                    <a:gd name="T106" fmla="*/ 0 h 128"/>
                    <a:gd name="T107" fmla="*/ 90 w 90"/>
                    <a:gd name="T108" fmla="*/ 128 h 128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90" h="128">
                      <a:moveTo>
                        <a:pt x="85" y="5"/>
                      </a:moveTo>
                      <a:lnTo>
                        <a:pt x="85" y="5"/>
                      </a:lnTo>
                      <a:lnTo>
                        <a:pt x="86" y="11"/>
                      </a:lnTo>
                      <a:lnTo>
                        <a:pt x="88" y="27"/>
                      </a:lnTo>
                      <a:lnTo>
                        <a:pt x="90" y="49"/>
                      </a:lnTo>
                      <a:lnTo>
                        <a:pt x="90" y="62"/>
                      </a:lnTo>
                      <a:lnTo>
                        <a:pt x="89" y="74"/>
                      </a:lnTo>
                      <a:lnTo>
                        <a:pt x="88" y="86"/>
                      </a:lnTo>
                      <a:lnTo>
                        <a:pt x="85" y="98"/>
                      </a:lnTo>
                      <a:lnTo>
                        <a:pt x="80" y="108"/>
                      </a:lnTo>
                      <a:lnTo>
                        <a:pt x="74" y="116"/>
                      </a:lnTo>
                      <a:lnTo>
                        <a:pt x="71" y="119"/>
                      </a:lnTo>
                      <a:lnTo>
                        <a:pt x="66" y="123"/>
                      </a:lnTo>
                      <a:lnTo>
                        <a:pt x="62" y="125"/>
                      </a:lnTo>
                      <a:lnTo>
                        <a:pt x="56" y="127"/>
                      </a:lnTo>
                      <a:lnTo>
                        <a:pt x="51" y="128"/>
                      </a:lnTo>
                      <a:lnTo>
                        <a:pt x="44" y="128"/>
                      </a:lnTo>
                      <a:lnTo>
                        <a:pt x="37" y="127"/>
                      </a:lnTo>
                      <a:lnTo>
                        <a:pt x="29" y="126"/>
                      </a:lnTo>
                      <a:lnTo>
                        <a:pt x="26" y="124"/>
                      </a:lnTo>
                      <a:lnTo>
                        <a:pt x="17" y="119"/>
                      </a:lnTo>
                      <a:lnTo>
                        <a:pt x="12" y="116"/>
                      </a:lnTo>
                      <a:lnTo>
                        <a:pt x="8" y="112"/>
                      </a:lnTo>
                      <a:lnTo>
                        <a:pt x="4" y="106"/>
                      </a:lnTo>
                      <a:lnTo>
                        <a:pt x="1" y="99"/>
                      </a:lnTo>
                      <a:lnTo>
                        <a:pt x="0" y="91"/>
                      </a:lnTo>
                      <a:lnTo>
                        <a:pt x="1" y="82"/>
                      </a:lnTo>
                      <a:lnTo>
                        <a:pt x="3" y="72"/>
                      </a:lnTo>
                      <a:lnTo>
                        <a:pt x="9" y="60"/>
                      </a:lnTo>
                      <a:lnTo>
                        <a:pt x="18" y="47"/>
                      </a:lnTo>
                      <a:lnTo>
                        <a:pt x="32" y="33"/>
                      </a:lnTo>
                      <a:lnTo>
                        <a:pt x="48" y="17"/>
                      </a:lnTo>
                      <a:lnTo>
                        <a:pt x="70" y="0"/>
                      </a:lnTo>
                      <a:lnTo>
                        <a:pt x="85" y="5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33" name="Freeform 152"/>
                <p:cNvSpPr>
                  <a:spLocks/>
                </p:cNvSpPr>
                <p:nvPr/>
              </p:nvSpPr>
              <p:spPr bwMode="auto">
                <a:xfrm>
                  <a:off x="1234" y="3140"/>
                  <a:ext cx="126" cy="89"/>
                </a:xfrm>
                <a:custGeom>
                  <a:avLst/>
                  <a:gdLst>
                    <a:gd name="T0" fmla="*/ 126 w 126"/>
                    <a:gd name="T1" fmla="*/ 14 h 95"/>
                    <a:gd name="T2" fmla="*/ 126 w 126"/>
                    <a:gd name="T3" fmla="*/ 14 h 95"/>
                    <a:gd name="T4" fmla="*/ 123 w 126"/>
                    <a:gd name="T5" fmla="*/ 19 h 95"/>
                    <a:gd name="T6" fmla="*/ 115 w 126"/>
                    <a:gd name="T7" fmla="*/ 32 h 95"/>
                    <a:gd name="T8" fmla="*/ 103 w 126"/>
                    <a:gd name="T9" fmla="*/ 49 h 95"/>
                    <a:gd name="T10" fmla="*/ 95 w 126"/>
                    <a:gd name="T11" fmla="*/ 57 h 95"/>
                    <a:gd name="T12" fmla="*/ 87 w 126"/>
                    <a:gd name="T13" fmla="*/ 67 h 95"/>
                    <a:gd name="T14" fmla="*/ 78 w 126"/>
                    <a:gd name="T15" fmla="*/ 74 h 95"/>
                    <a:gd name="T16" fmla="*/ 68 w 126"/>
                    <a:gd name="T17" fmla="*/ 81 h 95"/>
                    <a:gd name="T18" fmla="*/ 59 w 126"/>
                    <a:gd name="T19" fmla="*/ 85 h 95"/>
                    <a:gd name="T20" fmla="*/ 48 w 126"/>
                    <a:gd name="T21" fmla="*/ 88 h 95"/>
                    <a:gd name="T22" fmla="*/ 43 w 126"/>
                    <a:gd name="T23" fmla="*/ 89 h 95"/>
                    <a:gd name="T24" fmla="*/ 38 w 126"/>
                    <a:gd name="T25" fmla="*/ 88 h 95"/>
                    <a:gd name="T26" fmla="*/ 33 w 126"/>
                    <a:gd name="T27" fmla="*/ 86 h 95"/>
                    <a:gd name="T28" fmla="*/ 27 w 126"/>
                    <a:gd name="T29" fmla="*/ 85 h 95"/>
                    <a:gd name="T30" fmla="*/ 22 w 126"/>
                    <a:gd name="T31" fmla="*/ 82 h 95"/>
                    <a:gd name="T32" fmla="*/ 17 w 126"/>
                    <a:gd name="T33" fmla="*/ 78 h 95"/>
                    <a:gd name="T34" fmla="*/ 12 w 126"/>
                    <a:gd name="T35" fmla="*/ 74 h 95"/>
                    <a:gd name="T36" fmla="*/ 7 w 126"/>
                    <a:gd name="T37" fmla="*/ 67 h 95"/>
                    <a:gd name="T38" fmla="*/ 7 w 126"/>
                    <a:gd name="T39" fmla="*/ 67 h 95"/>
                    <a:gd name="T40" fmla="*/ 6 w 126"/>
                    <a:gd name="T41" fmla="*/ 65 h 95"/>
                    <a:gd name="T42" fmla="*/ 2 w 126"/>
                    <a:gd name="T43" fmla="*/ 57 h 95"/>
                    <a:gd name="T44" fmla="*/ 1 w 126"/>
                    <a:gd name="T45" fmla="*/ 52 h 95"/>
                    <a:gd name="T46" fmla="*/ 0 w 126"/>
                    <a:gd name="T47" fmla="*/ 45 h 95"/>
                    <a:gd name="T48" fmla="*/ 1 w 126"/>
                    <a:gd name="T49" fmla="*/ 39 h 95"/>
                    <a:gd name="T50" fmla="*/ 2 w 126"/>
                    <a:gd name="T51" fmla="*/ 33 h 95"/>
                    <a:gd name="T52" fmla="*/ 7 w 126"/>
                    <a:gd name="T53" fmla="*/ 25 h 95"/>
                    <a:gd name="T54" fmla="*/ 12 w 126"/>
                    <a:gd name="T55" fmla="*/ 20 h 95"/>
                    <a:gd name="T56" fmla="*/ 21 w 126"/>
                    <a:gd name="T57" fmla="*/ 14 h 95"/>
                    <a:gd name="T58" fmla="*/ 34 w 126"/>
                    <a:gd name="T59" fmla="*/ 8 h 95"/>
                    <a:gd name="T60" fmla="*/ 48 w 126"/>
                    <a:gd name="T61" fmla="*/ 4 h 95"/>
                    <a:gd name="T62" fmla="*/ 68 w 126"/>
                    <a:gd name="T63" fmla="*/ 2 h 95"/>
                    <a:gd name="T64" fmla="*/ 91 w 126"/>
                    <a:gd name="T65" fmla="*/ 0 h 95"/>
                    <a:gd name="T66" fmla="*/ 118 w 126"/>
                    <a:gd name="T67" fmla="*/ 0 h 95"/>
                    <a:gd name="T68" fmla="*/ 126 w 126"/>
                    <a:gd name="T69" fmla="*/ 14 h 9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26"/>
                    <a:gd name="T106" fmla="*/ 0 h 95"/>
                    <a:gd name="T107" fmla="*/ 126 w 126"/>
                    <a:gd name="T108" fmla="*/ 95 h 95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26" h="95">
                      <a:moveTo>
                        <a:pt x="126" y="15"/>
                      </a:moveTo>
                      <a:lnTo>
                        <a:pt x="126" y="15"/>
                      </a:lnTo>
                      <a:lnTo>
                        <a:pt x="123" y="20"/>
                      </a:lnTo>
                      <a:lnTo>
                        <a:pt x="115" y="34"/>
                      </a:lnTo>
                      <a:lnTo>
                        <a:pt x="103" y="52"/>
                      </a:lnTo>
                      <a:lnTo>
                        <a:pt x="95" y="61"/>
                      </a:lnTo>
                      <a:lnTo>
                        <a:pt x="87" y="71"/>
                      </a:lnTo>
                      <a:lnTo>
                        <a:pt x="78" y="79"/>
                      </a:lnTo>
                      <a:lnTo>
                        <a:pt x="68" y="86"/>
                      </a:lnTo>
                      <a:lnTo>
                        <a:pt x="59" y="91"/>
                      </a:lnTo>
                      <a:lnTo>
                        <a:pt x="48" y="94"/>
                      </a:lnTo>
                      <a:lnTo>
                        <a:pt x="43" y="95"/>
                      </a:lnTo>
                      <a:lnTo>
                        <a:pt x="38" y="94"/>
                      </a:lnTo>
                      <a:lnTo>
                        <a:pt x="33" y="92"/>
                      </a:lnTo>
                      <a:lnTo>
                        <a:pt x="27" y="91"/>
                      </a:lnTo>
                      <a:lnTo>
                        <a:pt x="22" y="88"/>
                      </a:lnTo>
                      <a:lnTo>
                        <a:pt x="17" y="83"/>
                      </a:lnTo>
                      <a:lnTo>
                        <a:pt x="12" y="79"/>
                      </a:lnTo>
                      <a:lnTo>
                        <a:pt x="7" y="72"/>
                      </a:lnTo>
                      <a:lnTo>
                        <a:pt x="6" y="69"/>
                      </a:lnTo>
                      <a:lnTo>
                        <a:pt x="2" y="61"/>
                      </a:lnTo>
                      <a:lnTo>
                        <a:pt x="1" y="55"/>
                      </a:lnTo>
                      <a:lnTo>
                        <a:pt x="0" y="48"/>
                      </a:lnTo>
                      <a:lnTo>
                        <a:pt x="1" y="42"/>
                      </a:lnTo>
                      <a:lnTo>
                        <a:pt x="2" y="35"/>
                      </a:lnTo>
                      <a:lnTo>
                        <a:pt x="7" y="27"/>
                      </a:lnTo>
                      <a:lnTo>
                        <a:pt x="12" y="21"/>
                      </a:lnTo>
                      <a:lnTo>
                        <a:pt x="21" y="15"/>
                      </a:lnTo>
                      <a:lnTo>
                        <a:pt x="34" y="9"/>
                      </a:lnTo>
                      <a:lnTo>
                        <a:pt x="48" y="4"/>
                      </a:lnTo>
                      <a:lnTo>
                        <a:pt x="68" y="2"/>
                      </a:lnTo>
                      <a:lnTo>
                        <a:pt x="91" y="0"/>
                      </a:lnTo>
                      <a:lnTo>
                        <a:pt x="118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34" name="Freeform 153"/>
                <p:cNvSpPr>
                  <a:spLocks/>
                </p:cNvSpPr>
                <p:nvPr/>
              </p:nvSpPr>
              <p:spPr bwMode="auto">
                <a:xfrm>
                  <a:off x="1215" y="3055"/>
                  <a:ext cx="132" cy="81"/>
                </a:xfrm>
                <a:custGeom>
                  <a:avLst/>
                  <a:gdLst>
                    <a:gd name="T0" fmla="*/ 128 w 132"/>
                    <a:gd name="T1" fmla="*/ 64 h 86"/>
                    <a:gd name="T2" fmla="*/ 128 w 132"/>
                    <a:gd name="T3" fmla="*/ 64 h 86"/>
                    <a:gd name="T4" fmla="*/ 123 w 132"/>
                    <a:gd name="T5" fmla="*/ 67 h 86"/>
                    <a:gd name="T6" fmla="*/ 107 w 132"/>
                    <a:gd name="T7" fmla="*/ 72 h 86"/>
                    <a:gd name="T8" fmla="*/ 85 w 132"/>
                    <a:gd name="T9" fmla="*/ 77 h 86"/>
                    <a:gd name="T10" fmla="*/ 74 w 132"/>
                    <a:gd name="T11" fmla="*/ 79 h 86"/>
                    <a:gd name="T12" fmla="*/ 62 w 132"/>
                    <a:gd name="T13" fmla="*/ 80 h 86"/>
                    <a:gd name="T14" fmla="*/ 49 w 132"/>
                    <a:gd name="T15" fmla="*/ 81 h 86"/>
                    <a:gd name="T16" fmla="*/ 38 w 132"/>
                    <a:gd name="T17" fmla="*/ 80 h 86"/>
                    <a:gd name="T18" fmla="*/ 27 w 132"/>
                    <a:gd name="T19" fmla="*/ 78 h 86"/>
                    <a:gd name="T20" fmla="*/ 18 w 132"/>
                    <a:gd name="T21" fmla="*/ 73 h 86"/>
                    <a:gd name="T22" fmla="*/ 13 w 132"/>
                    <a:gd name="T23" fmla="*/ 71 h 86"/>
                    <a:gd name="T24" fmla="*/ 10 w 132"/>
                    <a:gd name="T25" fmla="*/ 68 h 86"/>
                    <a:gd name="T26" fmla="*/ 6 w 132"/>
                    <a:gd name="T27" fmla="*/ 63 h 86"/>
                    <a:gd name="T28" fmla="*/ 4 w 132"/>
                    <a:gd name="T29" fmla="*/ 59 h 86"/>
                    <a:gd name="T30" fmla="*/ 2 w 132"/>
                    <a:gd name="T31" fmla="*/ 54 h 86"/>
                    <a:gd name="T32" fmla="*/ 1 w 132"/>
                    <a:gd name="T33" fmla="*/ 47 h 86"/>
                    <a:gd name="T34" fmla="*/ 0 w 132"/>
                    <a:gd name="T35" fmla="*/ 41 h 86"/>
                    <a:gd name="T36" fmla="*/ 0 w 132"/>
                    <a:gd name="T37" fmla="*/ 34 h 86"/>
                    <a:gd name="T38" fmla="*/ 0 w 132"/>
                    <a:gd name="T39" fmla="*/ 34 h 86"/>
                    <a:gd name="T40" fmla="*/ 1 w 132"/>
                    <a:gd name="T41" fmla="*/ 29 h 86"/>
                    <a:gd name="T42" fmla="*/ 4 w 132"/>
                    <a:gd name="T43" fmla="*/ 22 h 86"/>
                    <a:gd name="T44" fmla="*/ 6 w 132"/>
                    <a:gd name="T45" fmla="*/ 17 h 86"/>
                    <a:gd name="T46" fmla="*/ 10 w 132"/>
                    <a:gd name="T47" fmla="*/ 11 h 86"/>
                    <a:gd name="T48" fmla="*/ 15 w 132"/>
                    <a:gd name="T49" fmla="*/ 7 h 86"/>
                    <a:gd name="T50" fmla="*/ 21 w 132"/>
                    <a:gd name="T51" fmla="*/ 3 h 86"/>
                    <a:gd name="T52" fmla="*/ 29 w 132"/>
                    <a:gd name="T53" fmla="*/ 1 h 86"/>
                    <a:gd name="T54" fmla="*/ 38 w 132"/>
                    <a:gd name="T55" fmla="*/ 0 h 86"/>
                    <a:gd name="T56" fmla="*/ 48 w 132"/>
                    <a:gd name="T57" fmla="*/ 1 h 86"/>
                    <a:gd name="T58" fmla="*/ 61 w 132"/>
                    <a:gd name="T59" fmla="*/ 4 h 86"/>
                    <a:gd name="T60" fmla="*/ 75 w 132"/>
                    <a:gd name="T61" fmla="*/ 10 h 86"/>
                    <a:gd name="T62" fmla="*/ 92 w 132"/>
                    <a:gd name="T63" fmla="*/ 20 h 86"/>
                    <a:gd name="T64" fmla="*/ 110 w 132"/>
                    <a:gd name="T65" fmla="*/ 33 h 86"/>
                    <a:gd name="T66" fmla="*/ 132 w 132"/>
                    <a:gd name="T67" fmla="*/ 50 h 86"/>
                    <a:gd name="T68" fmla="*/ 128 w 132"/>
                    <a:gd name="T69" fmla="*/ 64 h 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32"/>
                    <a:gd name="T106" fmla="*/ 0 h 86"/>
                    <a:gd name="T107" fmla="*/ 132 w 132"/>
                    <a:gd name="T108" fmla="*/ 86 h 8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32" h="86">
                      <a:moveTo>
                        <a:pt x="128" y="68"/>
                      </a:moveTo>
                      <a:lnTo>
                        <a:pt x="128" y="68"/>
                      </a:lnTo>
                      <a:lnTo>
                        <a:pt x="123" y="71"/>
                      </a:lnTo>
                      <a:lnTo>
                        <a:pt x="107" y="76"/>
                      </a:lnTo>
                      <a:lnTo>
                        <a:pt x="85" y="82"/>
                      </a:lnTo>
                      <a:lnTo>
                        <a:pt x="74" y="84"/>
                      </a:lnTo>
                      <a:lnTo>
                        <a:pt x="62" y="85"/>
                      </a:lnTo>
                      <a:lnTo>
                        <a:pt x="49" y="86"/>
                      </a:lnTo>
                      <a:lnTo>
                        <a:pt x="38" y="85"/>
                      </a:lnTo>
                      <a:lnTo>
                        <a:pt x="27" y="83"/>
                      </a:lnTo>
                      <a:lnTo>
                        <a:pt x="18" y="78"/>
                      </a:lnTo>
                      <a:lnTo>
                        <a:pt x="13" y="75"/>
                      </a:lnTo>
                      <a:lnTo>
                        <a:pt x="10" y="72"/>
                      </a:lnTo>
                      <a:lnTo>
                        <a:pt x="6" y="67"/>
                      </a:lnTo>
                      <a:lnTo>
                        <a:pt x="4" y="63"/>
                      </a:lnTo>
                      <a:lnTo>
                        <a:pt x="2" y="57"/>
                      </a:lnTo>
                      <a:lnTo>
                        <a:pt x="1" y="50"/>
                      </a:lnTo>
                      <a:lnTo>
                        <a:pt x="0" y="44"/>
                      </a:lnTo>
                      <a:lnTo>
                        <a:pt x="0" y="36"/>
                      </a:lnTo>
                      <a:lnTo>
                        <a:pt x="1" y="31"/>
                      </a:lnTo>
                      <a:lnTo>
                        <a:pt x="4" y="23"/>
                      </a:lnTo>
                      <a:lnTo>
                        <a:pt x="6" y="18"/>
                      </a:lnTo>
                      <a:lnTo>
                        <a:pt x="10" y="12"/>
                      </a:lnTo>
                      <a:lnTo>
                        <a:pt x="15" y="7"/>
                      </a:lnTo>
                      <a:lnTo>
                        <a:pt x="21" y="3"/>
                      </a:lnTo>
                      <a:lnTo>
                        <a:pt x="29" y="1"/>
                      </a:lnTo>
                      <a:lnTo>
                        <a:pt x="38" y="0"/>
                      </a:lnTo>
                      <a:lnTo>
                        <a:pt x="48" y="1"/>
                      </a:lnTo>
                      <a:lnTo>
                        <a:pt x="61" y="4"/>
                      </a:lnTo>
                      <a:lnTo>
                        <a:pt x="75" y="11"/>
                      </a:lnTo>
                      <a:lnTo>
                        <a:pt x="92" y="21"/>
                      </a:lnTo>
                      <a:lnTo>
                        <a:pt x="110" y="35"/>
                      </a:lnTo>
                      <a:lnTo>
                        <a:pt x="132" y="53"/>
                      </a:lnTo>
                      <a:lnTo>
                        <a:pt x="128" y="68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35" name="Freeform 154"/>
                <p:cNvSpPr>
                  <a:spLocks/>
                </p:cNvSpPr>
                <p:nvPr/>
              </p:nvSpPr>
              <p:spPr bwMode="auto">
                <a:xfrm>
                  <a:off x="1429" y="2978"/>
                  <a:ext cx="107" cy="104"/>
                </a:xfrm>
                <a:custGeom>
                  <a:avLst/>
                  <a:gdLst>
                    <a:gd name="T0" fmla="*/ 0 w 107"/>
                    <a:gd name="T1" fmla="*/ 95 h 112"/>
                    <a:gd name="T2" fmla="*/ 0 w 107"/>
                    <a:gd name="T3" fmla="*/ 95 h 112"/>
                    <a:gd name="T4" fmla="*/ 1 w 107"/>
                    <a:gd name="T5" fmla="*/ 89 h 112"/>
                    <a:gd name="T6" fmla="*/ 3 w 107"/>
                    <a:gd name="T7" fmla="*/ 74 h 112"/>
                    <a:gd name="T8" fmla="*/ 9 w 107"/>
                    <a:gd name="T9" fmla="*/ 55 h 112"/>
                    <a:gd name="T10" fmla="*/ 12 w 107"/>
                    <a:gd name="T11" fmla="*/ 45 h 112"/>
                    <a:gd name="T12" fmla="*/ 17 w 107"/>
                    <a:gd name="T13" fmla="*/ 34 h 112"/>
                    <a:gd name="T14" fmla="*/ 23 w 107"/>
                    <a:gd name="T15" fmla="*/ 24 h 112"/>
                    <a:gd name="T16" fmla="*/ 29 w 107"/>
                    <a:gd name="T17" fmla="*/ 16 h 112"/>
                    <a:gd name="T18" fmla="*/ 36 w 107"/>
                    <a:gd name="T19" fmla="*/ 8 h 112"/>
                    <a:gd name="T20" fmla="*/ 45 w 107"/>
                    <a:gd name="T21" fmla="*/ 4 h 112"/>
                    <a:gd name="T22" fmla="*/ 50 w 107"/>
                    <a:gd name="T23" fmla="*/ 1 h 112"/>
                    <a:gd name="T24" fmla="*/ 54 w 107"/>
                    <a:gd name="T25" fmla="*/ 0 h 112"/>
                    <a:gd name="T26" fmla="*/ 60 w 107"/>
                    <a:gd name="T27" fmla="*/ 0 h 112"/>
                    <a:gd name="T28" fmla="*/ 65 w 107"/>
                    <a:gd name="T29" fmla="*/ 0 h 112"/>
                    <a:gd name="T30" fmla="*/ 71 w 107"/>
                    <a:gd name="T31" fmla="*/ 1 h 112"/>
                    <a:gd name="T32" fmla="*/ 77 w 107"/>
                    <a:gd name="T33" fmla="*/ 4 h 112"/>
                    <a:gd name="T34" fmla="*/ 83 w 107"/>
                    <a:gd name="T35" fmla="*/ 7 h 112"/>
                    <a:gd name="T36" fmla="*/ 90 w 107"/>
                    <a:gd name="T37" fmla="*/ 9 h 112"/>
                    <a:gd name="T38" fmla="*/ 90 w 107"/>
                    <a:gd name="T39" fmla="*/ 9 h 112"/>
                    <a:gd name="T40" fmla="*/ 92 w 107"/>
                    <a:gd name="T41" fmla="*/ 13 h 112"/>
                    <a:gd name="T42" fmla="*/ 99 w 107"/>
                    <a:gd name="T43" fmla="*/ 19 h 112"/>
                    <a:gd name="T44" fmla="*/ 103 w 107"/>
                    <a:gd name="T45" fmla="*/ 23 h 112"/>
                    <a:gd name="T46" fmla="*/ 105 w 107"/>
                    <a:gd name="T47" fmla="*/ 29 h 112"/>
                    <a:gd name="T48" fmla="*/ 107 w 107"/>
                    <a:gd name="T49" fmla="*/ 34 h 112"/>
                    <a:gd name="T50" fmla="*/ 107 w 107"/>
                    <a:gd name="T51" fmla="*/ 42 h 112"/>
                    <a:gd name="T52" fmla="*/ 106 w 107"/>
                    <a:gd name="T53" fmla="*/ 48 h 112"/>
                    <a:gd name="T54" fmla="*/ 103 w 107"/>
                    <a:gd name="T55" fmla="*/ 57 h 112"/>
                    <a:gd name="T56" fmla="*/ 96 w 107"/>
                    <a:gd name="T57" fmla="*/ 64 h 112"/>
                    <a:gd name="T58" fmla="*/ 87 w 107"/>
                    <a:gd name="T59" fmla="*/ 72 h 112"/>
                    <a:gd name="T60" fmla="*/ 74 w 107"/>
                    <a:gd name="T61" fmla="*/ 80 h 112"/>
                    <a:gd name="T62" fmla="*/ 59 w 107"/>
                    <a:gd name="T63" fmla="*/ 88 h 112"/>
                    <a:gd name="T64" fmla="*/ 37 w 107"/>
                    <a:gd name="T65" fmla="*/ 97 h 112"/>
                    <a:gd name="T66" fmla="*/ 11 w 107"/>
                    <a:gd name="T67" fmla="*/ 104 h 112"/>
                    <a:gd name="T68" fmla="*/ 0 w 107"/>
                    <a:gd name="T69" fmla="*/ 95 h 112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07"/>
                    <a:gd name="T106" fmla="*/ 0 h 112"/>
                    <a:gd name="T107" fmla="*/ 107 w 107"/>
                    <a:gd name="T108" fmla="*/ 112 h 112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07" h="112">
                      <a:moveTo>
                        <a:pt x="0" y="102"/>
                      </a:moveTo>
                      <a:lnTo>
                        <a:pt x="0" y="102"/>
                      </a:lnTo>
                      <a:lnTo>
                        <a:pt x="1" y="96"/>
                      </a:lnTo>
                      <a:lnTo>
                        <a:pt x="3" y="80"/>
                      </a:lnTo>
                      <a:lnTo>
                        <a:pt x="9" y="59"/>
                      </a:lnTo>
                      <a:lnTo>
                        <a:pt x="12" y="48"/>
                      </a:lnTo>
                      <a:lnTo>
                        <a:pt x="17" y="37"/>
                      </a:lnTo>
                      <a:lnTo>
                        <a:pt x="23" y="26"/>
                      </a:lnTo>
                      <a:lnTo>
                        <a:pt x="29" y="17"/>
                      </a:lnTo>
                      <a:lnTo>
                        <a:pt x="36" y="9"/>
                      </a:lnTo>
                      <a:lnTo>
                        <a:pt x="45" y="4"/>
                      </a:lnTo>
                      <a:lnTo>
                        <a:pt x="50" y="1"/>
                      </a:lnTo>
                      <a:lnTo>
                        <a:pt x="54" y="0"/>
                      </a:lnTo>
                      <a:lnTo>
                        <a:pt x="60" y="0"/>
                      </a:lnTo>
                      <a:lnTo>
                        <a:pt x="65" y="0"/>
                      </a:lnTo>
                      <a:lnTo>
                        <a:pt x="71" y="1"/>
                      </a:lnTo>
                      <a:lnTo>
                        <a:pt x="77" y="4"/>
                      </a:lnTo>
                      <a:lnTo>
                        <a:pt x="83" y="7"/>
                      </a:lnTo>
                      <a:lnTo>
                        <a:pt x="90" y="10"/>
                      </a:lnTo>
                      <a:lnTo>
                        <a:pt x="92" y="14"/>
                      </a:lnTo>
                      <a:lnTo>
                        <a:pt x="99" y="20"/>
                      </a:lnTo>
                      <a:lnTo>
                        <a:pt x="103" y="25"/>
                      </a:lnTo>
                      <a:lnTo>
                        <a:pt x="105" y="31"/>
                      </a:lnTo>
                      <a:lnTo>
                        <a:pt x="107" y="37"/>
                      </a:lnTo>
                      <a:lnTo>
                        <a:pt x="107" y="45"/>
                      </a:lnTo>
                      <a:lnTo>
                        <a:pt x="106" y="52"/>
                      </a:lnTo>
                      <a:lnTo>
                        <a:pt x="103" y="61"/>
                      </a:lnTo>
                      <a:lnTo>
                        <a:pt x="96" y="69"/>
                      </a:lnTo>
                      <a:lnTo>
                        <a:pt x="87" y="78"/>
                      </a:lnTo>
                      <a:lnTo>
                        <a:pt x="74" y="86"/>
                      </a:lnTo>
                      <a:lnTo>
                        <a:pt x="59" y="95"/>
                      </a:lnTo>
                      <a:lnTo>
                        <a:pt x="37" y="104"/>
                      </a:lnTo>
                      <a:lnTo>
                        <a:pt x="11" y="112"/>
                      </a:lnTo>
                      <a:lnTo>
                        <a:pt x="0" y="102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36" name="Freeform 155"/>
                <p:cNvSpPr>
                  <a:spLocks/>
                </p:cNvSpPr>
                <p:nvPr/>
              </p:nvSpPr>
              <p:spPr bwMode="auto">
                <a:xfrm>
                  <a:off x="1352" y="2952"/>
                  <a:ext cx="85" cy="116"/>
                </a:xfrm>
                <a:custGeom>
                  <a:avLst/>
                  <a:gdLst>
                    <a:gd name="T0" fmla="*/ 44 w 85"/>
                    <a:gd name="T1" fmla="*/ 116 h 124"/>
                    <a:gd name="T2" fmla="*/ 44 w 85"/>
                    <a:gd name="T3" fmla="*/ 116 h 124"/>
                    <a:gd name="T4" fmla="*/ 41 w 85"/>
                    <a:gd name="T5" fmla="*/ 112 h 124"/>
                    <a:gd name="T6" fmla="*/ 31 w 85"/>
                    <a:gd name="T7" fmla="*/ 101 h 124"/>
                    <a:gd name="T8" fmla="*/ 19 w 85"/>
                    <a:gd name="T9" fmla="*/ 84 h 124"/>
                    <a:gd name="T10" fmla="*/ 14 w 85"/>
                    <a:gd name="T11" fmla="*/ 76 h 124"/>
                    <a:gd name="T12" fmla="*/ 8 w 85"/>
                    <a:gd name="T13" fmla="*/ 65 h 124"/>
                    <a:gd name="T14" fmla="*/ 4 w 85"/>
                    <a:gd name="T15" fmla="*/ 56 h 124"/>
                    <a:gd name="T16" fmla="*/ 1 w 85"/>
                    <a:gd name="T17" fmla="*/ 46 h 124"/>
                    <a:gd name="T18" fmla="*/ 0 w 85"/>
                    <a:gd name="T19" fmla="*/ 36 h 124"/>
                    <a:gd name="T20" fmla="*/ 1 w 85"/>
                    <a:gd name="T21" fmla="*/ 26 h 124"/>
                    <a:gd name="T22" fmla="*/ 3 w 85"/>
                    <a:gd name="T23" fmla="*/ 22 h 124"/>
                    <a:gd name="T24" fmla="*/ 6 w 85"/>
                    <a:gd name="T25" fmla="*/ 18 h 124"/>
                    <a:gd name="T26" fmla="*/ 8 w 85"/>
                    <a:gd name="T27" fmla="*/ 15 h 124"/>
                    <a:gd name="T28" fmla="*/ 13 w 85"/>
                    <a:gd name="T29" fmla="*/ 10 h 124"/>
                    <a:gd name="T30" fmla="*/ 17 w 85"/>
                    <a:gd name="T31" fmla="*/ 7 h 124"/>
                    <a:gd name="T32" fmla="*/ 23 w 85"/>
                    <a:gd name="T33" fmla="*/ 6 h 124"/>
                    <a:gd name="T34" fmla="*/ 30 w 85"/>
                    <a:gd name="T35" fmla="*/ 2 h 124"/>
                    <a:gd name="T36" fmla="*/ 38 w 85"/>
                    <a:gd name="T37" fmla="*/ 0 h 124"/>
                    <a:gd name="T38" fmla="*/ 38 w 85"/>
                    <a:gd name="T39" fmla="*/ 0 h 124"/>
                    <a:gd name="T40" fmla="*/ 41 w 85"/>
                    <a:gd name="T41" fmla="*/ 0 h 124"/>
                    <a:gd name="T42" fmla="*/ 50 w 85"/>
                    <a:gd name="T43" fmla="*/ 0 h 124"/>
                    <a:gd name="T44" fmla="*/ 56 w 85"/>
                    <a:gd name="T45" fmla="*/ 1 h 124"/>
                    <a:gd name="T46" fmla="*/ 62 w 85"/>
                    <a:gd name="T47" fmla="*/ 2 h 124"/>
                    <a:gd name="T48" fmla="*/ 68 w 85"/>
                    <a:gd name="T49" fmla="*/ 6 h 124"/>
                    <a:gd name="T50" fmla="*/ 74 w 85"/>
                    <a:gd name="T51" fmla="*/ 9 h 124"/>
                    <a:gd name="T52" fmla="*/ 79 w 85"/>
                    <a:gd name="T53" fmla="*/ 15 h 124"/>
                    <a:gd name="T54" fmla="*/ 83 w 85"/>
                    <a:gd name="T55" fmla="*/ 22 h 124"/>
                    <a:gd name="T56" fmla="*/ 85 w 85"/>
                    <a:gd name="T57" fmla="*/ 32 h 124"/>
                    <a:gd name="T58" fmla="*/ 85 w 85"/>
                    <a:gd name="T59" fmla="*/ 42 h 124"/>
                    <a:gd name="T60" fmla="*/ 83 w 85"/>
                    <a:gd name="T61" fmla="*/ 57 h 124"/>
                    <a:gd name="T62" fmla="*/ 79 w 85"/>
                    <a:gd name="T63" fmla="*/ 73 h 124"/>
                    <a:gd name="T64" fmla="*/ 71 w 85"/>
                    <a:gd name="T65" fmla="*/ 93 h 124"/>
                    <a:gd name="T66" fmla="*/ 60 w 85"/>
                    <a:gd name="T67" fmla="*/ 115 h 124"/>
                    <a:gd name="T68" fmla="*/ 44 w 85"/>
                    <a:gd name="T69" fmla="*/ 116 h 124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85"/>
                    <a:gd name="T106" fmla="*/ 0 h 124"/>
                    <a:gd name="T107" fmla="*/ 85 w 85"/>
                    <a:gd name="T108" fmla="*/ 124 h 124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85" h="124">
                      <a:moveTo>
                        <a:pt x="44" y="124"/>
                      </a:moveTo>
                      <a:lnTo>
                        <a:pt x="44" y="124"/>
                      </a:lnTo>
                      <a:lnTo>
                        <a:pt x="41" y="120"/>
                      </a:lnTo>
                      <a:lnTo>
                        <a:pt x="31" y="108"/>
                      </a:lnTo>
                      <a:lnTo>
                        <a:pt x="19" y="90"/>
                      </a:lnTo>
                      <a:lnTo>
                        <a:pt x="14" y="81"/>
                      </a:lnTo>
                      <a:lnTo>
                        <a:pt x="8" y="70"/>
                      </a:lnTo>
                      <a:lnTo>
                        <a:pt x="4" y="60"/>
                      </a:lnTo>
                      <a:lnTo>
                        <a:pt x="1" y="49"/>
                      </a:lnTo>
                      <a:lnTo>
                        <a:pt x="0" y="38"/>
                      </a:lnTo>
                      <a:lnTo>
                        <a:pt x="1" y="28"/>
                      </a:lnTo>
                      <a:lnTo>
                        <a:pt x="3" y="24"/>
                      </a:lnTo>
                      <a:lnTo>
                        <a:pt x="6" y="19"/>
                      </a:lnTo>
                      <a:lnTo>
                        <a:pt x="8" y="16"/>
                      </a:lnTo>
                      <a:lnTo>
                        <a:pt x="13" y="11"/>
                      </a:lnTo>
                      <a:lnTo>
                        <a:pt x="17" y="8"/>
                      </a:lnTo>
                      <a:lnTo>
                        <a:pt x="23" y="6"/>
                      </a:lnTo>
                      <a:lnTo>
                        <a:pt x="30" y="2"/>
                      </a:lnTo>
                      <a:lnTo>
                        <a:pt x="38" y="0"/>
                      </a:lnTo>
                      <a:lnTo>
                        <a:pt x="41" y="0"/>
                      </a:lnTo>
                      <a:lnTo>
                        <a:pt x="50" y="0"/>
                      </a:lnTo>
                      <a:lnTo>
                        <a:pt x="56" y="1"/>
                      </a:lnTo>
                      <a:lnTo>
                        <a:pt x="62" y="2"/>
                      </a:lnTo>
                      <a:lnTo>
                        <a:pt x="68" y="6"/>
                      </a:lnTo>
                      <a:lnTo>
                        <a:pt x="74" y="10"/>
                      </a:lnTo>
                      <a:lnTo>
                        <a:pt x="79" y="16"/>
                      </a:lnTo>
                      <a:lnTo>
                        <a:pt x="83" y="24"/>
                      </a:lnTo>
                      <a:lnTo>
                        <a:pt x="85" y="34"/>
                      </a:lnTo>
                      <a:lnTo>
                        <a:pt x="85" y="45"/>
                      </a:lnTo>
                      <a:lnTo>
                        <a:pt x="83" y="61"/>
                      </a:lnTo>
                      <a:lnTo>
                        <a:pt x="79" y="78"/>
                      </a:lnTo>
                      <a:lnTo>
                        <a:pt x="71" y="99"/>
                      </a:lnTo>
                      <a:lnTo>
                        <a:pt x="60" y="123"/>
                      </a:lnTo>
                      <a:lnTo>
                        <a:pt x="44" y="124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37" name="Freeform 156"/>
                <p:cNvSpPr>
                  <a:spLocks/>
                </p:cNvSpPr>
                <p:nvPr/>
              </p:nvSpPr>
              <p:spPr bwMode="auto">
                <a:xfrm>
                  <a:off x="1265" y="2977"/>
                  <a:ext cx="111" cy="107"/>
                </a:xfrm>
                <a:custGeom>
                  <a:avLst/>
                  <a:gdLst>
                    <a:gd name="T0" fmla="*/ 99 w 111"/>
                    <a:gd name="T1" fmla="*/ 107 h 115"/>
                    <a:gd name="T2" fmla="*/ 99 w 111"/>
                    <a:gd name="T3" fmla="*/ 107 h 115"/>
                    <a:gd name="T4" fmla="*/ 93 w 111"/>
                    <a:gd name="T5" fmla="*/ 106 h 115"/>
                    <a:gd name="T6" fmla="*/ 77 w 111"/>
                    <a:gd name="T7" fmla="*/ 101 h 115"/>
                    <a:gd name="T8" fmla="*/ 57 w 111"/>
                    <a:gd name="T9" fmla="*/ 95 h 115"/>
                    <a:gd name="T10" fmla="*/ 46 w 111"/>
                    <a:gd name="T11" fmla="*/ 90 h 115"/>
                    <a:gd name="T12" fmla="*/ 34 w 111"/>
                    <a:gd name="T13" fmla="*/ 85 h 115"/>
                    <a:gd name="T14" fmla="*/ 24 w 111"/>
                    <a:gd name="T15" fmla="*/ 79 h 115"/>
                    <a:gd name="T16" fmla="*/ 15 w 111"/>
                    <a:gd name="T17" fmla="*/ 72 h 115"/>
                    <a:gd name="T18" fmla="*/ 8 w 111"/>
                    <a:gd name="T19" fmla="*/ 64 h 115"/>
                    <a:gd name="T20" fmla="*/ 3 w 111"/>
                    <a:gd name="T21" fmla="*/ 55 h 115"/>
                    <a:gd name="T22" fmla="*/ 0 w 111"/>
                    <a:gd name="T23" fmla="*/ 50 h 115"/>
                    <a:gd name="T24" fmla="*/ 0 w 111"/>
                    <a:gd name="T25" fmla="*/ 47 h 115"/>
                    <a:gd name="T26" fmla="*/ 0 w 111"/>
                    <a:gd name="T27" fmla="*/ 41 h 115"/>
                    <a:gd name="T28" fmla="*/ 0 w 111"/>
                    <a:gd name="T29" fmla="*/ 35 h 115"/>
                    <a:gd name="T30" fmla="*/ 3 w 111"/>
                    <a:gd name="T31" fmla="*/ 31 h 115"/>
                    <a:gd name="T32" fmla="*/ 5 w 111"/>
                    <a:gd name="T33" fmla="*/ 25 h 115"/>
                    <a:gd name="T34" fmla="*/ 8 w 111"/>
                    <a:gd name="T35" fmla="*/ 19 h 115"/>
                    <a:gd name="T36" fmla="*/ 14 w 111"/>
                    <a:gd name="T37" fmla="*/ 14 h 115"/>
                    <a:gd name="T38" fmla="*/ 14 w 111"/>
                    <a:gd name="T39" fmla="*/ 14 h 115"/>
                    <a:gd name="T40" fmla="*/ 16 w 111"/>
                    <a:gd name="T41" fmla="*/ 10 h 115"/>
                    <a:gd name="T42" fmla="*/ 24 w 111"/>
                    <a:gd name="T43" fmla="*/ 7 h 115"/>
                    <a:gd name="T44" fmla="*/ 29 w 111"/>
                    <a:gd name="T45" fmla="*/ 3 h 115"/>
                    <a:gd name="T46" fmla="*/ 35 w 111"/>
                    <a:gd name="T47" fmla="*/ 1 h 115"/>
                    <a:gd name="T48" fmla="*/ 42 w 111"/>
                    <a:gd name="T49" fmla="*/ 0 h 115"/>
                    <a:gd name="T50" fmla="*/ 49 w 111"/>
                    <a:gd name="T51" fmla="*/ 1 h 115"/>
                    <a:gd name="T52" fmla="*/ 57 w 111"/>
                    <a:gd name="T53" fmla="*/ 2 h 115"/>
                    <a:gd name="T54" fmla="*/ 65 w 111"/>
                    <a:gd name="T55" fmla="*/ 7 h 115"/>
                    <a:gd name="T56" fmla="*/ 73 w 111"/>
                    <a:gd name="T57" fmla="*/ 14 h 115"/>
                    <a:gd name="T58" fmla="*/ 82 w 111"/>
                    <a:gd name="T59" fmla="*/ 23 h 115"/>
                    <a:gd name="T60" fmla="*/ 90 w 111"/>
                    <a:gd name="T61" fmla="*/ 35 h 115"/>
                    <a:gd name="T62" fmla="*/ 96 w 111"/>
                    <a:gd name="T63" fmla="*/ 52 h 115"/>
                    <a:gd name="T64" fmla="*/ 104 w 111"/>
                    <a:gd name="T65" fmla="*/ 73 h 115"/>
                    <a:gd name="T66" fmla="*/ 111 w 111"/>
                    <a:gd name="T67" fmla="*/ 98 h 115"/>
                    <a:gd name="T68" fmla="*/ 99 w 111"/>
                    <a:gd name="T69" fmla="*/ 107 h 11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11"/>
                    <a:gd name="T106" fmla="*/ 0 h 115"/>
                    <a:gd name="T107" fmla="*/ 111 w 111"/>
                    <a:gd name="T108" fmla="*/ 115 h 115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11" h="115">
                      <a:moveTo>
                        <a:pt x="99" y="115"/>
                      </a:moveTo>
                      <a:lnTo>
                        <a:pt x="99" y="115"/>
                      </a:lnTo>
                      <a:lnTo>
                        <a:pt x="93" y="114"/>
                      </a:lnTo>
                      <a:lnTo>
                        <a:pt x="77" y="109"/>
                      </a:lnTo>
                      <a:lnTo>
                        <a:pt x="57" y="102"/>
                      </a:lnTo>
                      <a:lnTo>
                        <a:pt x="46" y="97"/>
                      </a:lnTo>
                      <a:lnTo>
                        <a:pt x="34" y="91"/>
                      </a:lnTo>
                      <a:lnTo>
                        <a:pt x="24" y="85"/>
                      </a:lnTo>
                      <a:lnTo>
                        <a:pt x="15" y="77"/>
                      </a:lnTo>
                      <a:lnTo>
                        <a:pt x="8" y="69"/>
                      </a:lnTo>
                      <a:lnTo>
                        <a:pt x="3" y="59"/>
                      </a:lnTo>
                      <a:lnTo>
                        <a:pt x="0" y="54"/>
                      </a:lnTo>
                      <a:lnTo>
                        <a:pt x="0" y="50"/>
                      </a:lnTo>
                      <a:lnTo>
                        <a:pt x="0" y="44"/>
                      </a:lnTo>
                      <a:lnTo>
                        <a:pt x="0" y="38"/>
                      </a:lnTo>
                      <a:lnTo>
                        <a:pt x="3" y="33"/>
                      </a:lnTo>
                      <a:lnTo>
                        <a:pt x="5" y="27"/>
                      </a:lnTo>
                      <a:lnTo>
                        <a:pt x="8" y="20"/>
                      </a:lnTo>
                      <a:lnTo>
                        <a:pt x="14" y="15"/>
                      </a:lnTo>
                      <a:lnTo>
                        <a:pt x="16" y="11"/>
                      </a:lnTo>
                      <a:lnTo>
                        <a:pt x="24" y="7"/>
                      </a:lnTo>
                      <a:lnTo>
                        <a:pt x="29" y="3"/>
                      </a:lnTo>
                      <a:lnTo>
                        <a:pt x="35" y="1"/>
                      </a:lnTo>
                      <a:lnTo>
                        <a:pt x="42" y="0"/>
                      </a:lnTo>
                      <a:lnTo>
                        <a:pt x="49" y="1"/>
                      </a:lnTo>
                      <a:lnTo>
                        <a:pt x="57" y="2"/>
                      </a:lnTo>
                      <a:lnTo>
                        <a:pt x="65" y="7"/>
                      </a:lnTo>
                      <a:lnTo>
                        <a:pt x="73" y="15"/>
                      </a:lnTo>
                      <a:lnTo>
                        <a:pt x="82" y="25"/>
                      </a:lnTo>
                      <a:lnTo>
                        <a:pt x="90" y="38"/>
                      </a:lnTo>
                      <a:lnTo>
                        <a:pt x="96" y="56"/>
                      </a:lnTo>
                      <a:lnTo>
                        <a:pt x="104" y="78"/>
                      </a:lnTo>
                      <a:lnTo>
                        <a:pt x="111" y="105"/>
                      </a:lnTo>
                      <a:lnTo>
                        <a:pt x="99" y="115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7195" name="Group 198"/>
              <p:cNvGrpSpPr>
                <a:grpSpLocks/>
              </p:cNvGrpSpPr>
              <p:nvPr/>
            </p:nvGrpSpPr>
            <p:grpSpPr bwMode="auto">
              <a:xfrm>
                <a:off x="1697" y="3041"/>
                <a:ext cx="273" cy="254"/>
                <a:chOff x="1697" y="3041"/>
                <a:chExt cx="273" cy="254"/>
              </a:xfrm>
            </p:grpSpPr>
            <p:sp>
              <p:nvSpPr>
                <p:cNvPr id="7218" name="Freeform 159"/>
                <p:cNvSpPr>
                  <a:spLocks/>
                </p:cNvSpPr>
                <p:nvPr/>
              </p:nvSpPr>
              <p:spPr bwMode="auto">
                <a:xfrm>
                  <a:off x="1797" y="3128"/>
                  <a:ext cx="78" cy="73"/>
                </a:xfrm>
                <a:custGeom>
                  <a:avLst/>
                  <a:gdLst>
                    <a:gd name="T0" fmla="*/ 17 w 78"/>
                    <a:gd name="T1" fmla="*/ 68 h 78"/>
                    <a:gd name="T2" fmla="*/ 17 w 78"/>
                    <a:gd name="T3" fmla="*/ 68 h 78"/>
                    <a:gd name="T4" fmla="*/ 24 w 78"/>
                    <a:gd name="T5" fmla="*/ 71 h 78"/>
                    <a:gd name="T6" fmla="*/ 31 w 78"/>
                    <a:gd name="T7" fmla="*/ 73 h 78"/>
                    <a:gd name="T8" fmla="*/ 39 w 78"/>
                    <a:gd name="T9" fmla="*/ 73 h 78"/>
                    <a:gd name="T10" fmla="*/ 47 w 78"/>
                    <a:gd name="T11" fmla="*/ 72 h 78"/>
                    <a:gd name="T12" fmla="*/ 54 w 78"/>
                    <a:gd name="T13" fmla="*/ 71 h 78"/>
                    <a:gd name="T14" fmla="*/ 61 w 78"/>
                    <a:gd name="T15" fmla="*/ 67 h 78"/>
                    <a:gd name="T16" fmla="*/ 66 w 78"/>
                    <a:gd name="T17" fmla="*/ 63 h 78"/>
                    <a:gd name="T18" fmla="*/ 72 w 78"/>
                    <a:gd name="T19" fmla="*/ 57 h 78"/>
                    <a:gd name="T20" fmla="*/ 72 w 78"/>
                    <a:gd name="T21" fmla="*/ 57 h 78"/>
                    <a:gd name="T22" fmla="*/ 75 w 78"/>
                    <a:gd name="T23" fmla="*/ 51 h 78"/>
                    <a:gd name="T24" fmla="*/ 78 w 78"/>
                    <a:gd name="T25" fmla="*/ 44 h 78"/>
                    <a:gd name="T26" fmla="*/ 78 w 78"/>
                    <a:gd name="T27" fmla="*/ 37 h 78"/>
                    <a:gd name="T28" fmla="*/ 78 w 78"/>
                    <a:gd name="T29" fmla="*/ 29 h 78"/>
                    <a:gd name="T30" fmla="*/ 75 w 78"/>
                    <a:gd name="T31" fmla="*/ 22 h 78"/>
                    <a:gd name="T32" fmla="*/ 71 w 78"/>
                    <a:gd name="T33" fmla="*/ 16 h 78"/>
                    <a:gd name="T34" fmla="*/ 66 w 78"/>
                    <a:gd name="T35" fmla="*/ 11 h 78"/>
                    <a:gd name="T36" fmla="*/ 61 w 78"/>
                    <a:gd name="T37" fmla="*/ 6 h 78"/>
                    <a:gd name="T38" fmla="*/ 61 w 78"/>
                    <a:gd name="T39" fmla="*/ 6 h 78"/>
                    <a:gd name="T40" fmla="*/ 53 w 78"/>
                    <a:gd name="T41" fmla="*/ 3 h 78"/>
                    <a:gd name="T42" fmla="*/ 46 w 78"/>
                    <a:gd name="T43" fmla="*/ 0 h 78"/>
                    <a:gd name="T44" fmla="*/ 38 w 78"/>
                    <a:gd name="T45" fmla="*/ 0 h 78"/>
                    <a:gd name="T46" fmla="*/ 30 w 78"/>
                    <a:gd name="T47" fmla="*/ 2 h 78"/>
                    <a:gd name="T48" fmla="*/ 23 w 78"/>
                    <a:gd name="T49" fmla="*/ 3 h 78"/>
                    <a:gd name="T50" fmla="*/ 17 w 78"/>
                    <a:gd name="T51" fmla="*/ 7 h 78"/>
                    <a:gd name="T52" fmla="*/ 11 w 78"/>
                    <a:gd name="T53" fmla="*/ 11 h 78"/>
                    <a:gd name="T54" fmla="*/ 6 w 78"/>
                    <a:gd name="T55" fmla="*/ 16 h 78"/>
                    <a:gd name="T56" fmla="*/ 6 w 78"/>
                    <a:gd name="T57" fmla="*/ 16 h 78"/>
                    <a:gd name="T58" fmla="*/ 2 w 78"/>
                    <a:gd name="T59" fmla="*/ 23 h 78"/>
                    <a:gd name="T60" fmla="*/ 0 w 78"/>
                    <a:gd name="T61" fmla="*/ 30 h 78"/>
                    <a:gd name="T62" fmla="*/ 0 w 78"/>
                    <a:gd name="T63" fmla="*/ 37 h 78"/>
                    <a:gd name="T64" fmla="*/ 1 w 78"/>
                    <a:gd name="T65" fmla="*/ 45 h 78"/>
                    <a:gd name="T66" fmla="*/ 2 w 78"/>
                    <a:gd name="T67" fmla="*/ 51 h 78"/>
                    <a:gd name="T68" fmla="*/ 6 w 78"/>
                    <a:gd name="T69" fmla="*/ 57 h 78"/>
                    <a:gd name="T70" fmla="*/ 11 w 78"/>
                    <a:gd name="T71" fmla="*/ 63 h 78"/>
                    <a:gd name="T72" fmla="*/ 17 w 78"/>
                    <a:gd name="T73" fmla="*/ 68 h 78"/>
                    <a:gd name="T74" fmla="*/ 17 w 78"/>
                    <a:gd name="T75" fmla="*/ 68 h 78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78"/>
                    <a:gd name="T115" fmla="*/ 0 h 78"/>
                    <a:gd name="T116" fmla="*/ 78 w 78"/>
                    <a:gd name="T117" fmla="*/ 78 h 78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78" h="78">
                      <a:moveTo>
                        <a:pt x="17" y="73"/>
                      </a:moveTo>
                      <a:lnTo>
                        <a:pt x="17" y="73"/>
                      </a:lnTo>
                      <a:lnTo>
                        <a:pt x="24" y="76"/>
                      </a:lnTo>
                      <a:lnTo>
                        <a:pt x="31" y="78"/>
                      </a:lnTo>
                      <a:lnTo>
                        <a:pt x="39" y="78"/>
                      </a:lnTo>
                      <a:lnTo>
                        <a:pt x="47" y="77"/>
                      </a:lnTo>
                      <a:lnTo>
                        <a:pt x="54" y="76"/>
                      </a:lnTo>
                      <a:lnTo>
                        <a:pt x="61" y="72"/>
                      </a:lnTo>
                      <a:lnTo>
                        <a:pt x="66" y="67"/>
                      </a:lnTo>
                      <a:lnTo>
                        <a:pt x="72" y="61"/>
                      </a:lnTo>
                      <a:lnTo>
                        <a:pt x="75" y="54"/>
                      </a:lnTo>
                      <a:lnTo>
                        <a:pt x="78" y="47"/>
                      </a:lnTo>
                      <a:lnTo>
                        <a:pt x="78" y="39"/>
                      </a:lnTo>
                      <a:lnTo>
                        <a:pt x="78" y="31"/>
                      </a:lnTo>
                      <a:lnTo>
                        <a:pt x="75" y="24"/>
                      </a:lnTo>
                      <a:lnTo>
                        <a:pt x="71" y="17"/>
                      </a:lnTo>
                      <a:lnTo>
                        <a:pt x="66" y="12"/>
                      </a:lnTo>
                      <a:lnTo>
                        <a:pt x="61" y="6"/>
                      </a:lnTo>
                      <a:lnTo>
                        <a:pt x="53" y="3"/>
                      </a:lnTo>
                      <a:lnTo>
                        <a:pt x="46" y="0"/>
                      </a:lnTo>
                      <a:lnTo>
                        <a:pt x="38" y="0"/>
                      </a:lnTo>
                      <a:lnTo>
                        <a:pt x="30" y="2"/>
                      </a:lnTo>
                      <a:lnTo>
                        <a:pt x="23" y="3"/>
                      </a:lnTo>
                      <a:lnTo>
                        <a:pt x="17" y="7"/>
                      </a:lnTo>
                      <a:lnTo>
                        <a:pt x="11" y="12"/>
                      </a:lnTo>
                      <a:lnTo>
                        <a:pt x="6" y="17"/>
                      </a:lnTo>
                      <a:lnTo>
                        <a:pt x="2" y="25"/>
                      </a:lnTo>
                      <a:lnTo>
                        <a:pt x="0" y="32"/>
                      </a:lnTo>
                      <a:lnTo>
                        <a:pt x="0" y="40"/>
                      </a:lnTo>
                      <a:lnTo>
                        <a:pt x="1" y="48"/>
                      </a:lnTo>
                      <a:lnTo>
                        <a:pt x="2" y="55"/>
                      </a:lnTo>
                      <a:lnTo>
                        <a:pt x="6" y="61"/>
                      </a:lnTo>
                      <a:lnTo>
                        <a:pt x="11" y="67"/>
                      </a:lnTo>
                      <a:lnTo>
                        <a:pt x="17" y="73"/>
                      </a:lnTo>
                      <a:close/>
                    </a:path>
                  </a:pathLst>
                </a:custGeom>
                <a:solidFill>
                  <a:srgbClr val="006838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19" name="Freeform 160"/>
                <p:cNvSpPr>
                  <a:spLocks/>
                </p:cNvSpPr>
                <p:nvPr/>
              </p:nvSpPr>
              <p:spPr bwMode="auto">
                <a:xfrm>
                  <a:off x="1717" y="3078"/>
                  <a:ext cx="91" cy="70"/>
                </a:xfrm>
                <a:custGeom>
                  <a:avLst/>
                  <a:gdLst>
                    <a:gd name="T0" fmla="*/ 91 w 91"/>
                    <a:gd name="T1" fmla="*/ 61 h 75"/>
                    <a:gd name="T2" fmla="*/ 91 w 91"/>
                    <a:gd name="T3" fmla="*/ 61 h 75"/>
                    <a:gd name="T4" fmla="*/ 83 w 91"/>
                    <a:gd name="T5" fmla="*/ 47 h 75"/>
                    <a:gd name="T6" fmla="*/ 75 w 91"/>
                    <a:gd name="T7" fmla="*/ 33 h 75"/>
                    <a:gd name="T8" fmla="*/ 65 w 91"/>
                    <a:gd name="T9" fmla="*/ 20 h 75"/>
                    <a:gd name="T10" fmla="*/ 59 w 91"/>
                    <a:gd name="T11" fmla="*/ 13 h 75"/>
                    <a:gd name="T12" fmla="*/ 53 w 91"/>
                    <a:gd name="T13" fmla="*/ 7 h 75"/>
                    <a:gd name="T14" fmla="*/ 46 w 91"/>
                    <a:gd name="T15" fmla="*/ 4 h 75"/>
                    <a:gd name="T16" fmla="*/ 39 w 91"/>
                    <a:gd name="T17" fmla="*/ 1 h 75"/>
                    <a:gd name="T18" fmla="*/ 31 w 91"/>
                    <a:gd name="T19" fmla="*/ 0 h 75"/>
                    <a:gd name="T20" fmla="*/ 23 w 91"/>
                    <a:gd name="T21" fmla="*/ 1 h 75"/>
                    <a:gd name="T22" fmla="*/ 15 w 91"/>
                    <a:gd name="T23" fmla="*/ 6 h 75"/>
                    <a:gd name="T24" fmla="*/ 6 w 91"/>
                    <a:gd name="T25" fmla="*/ 13 h 75"/>
                    <a:gd name="T26" fmla="*/ 6 w 91"/>
                    <a:gd name="T27" fmla="*/ 13 h 75"/>
                    <a:gd name="T28" fmla="*/ 5 w 91"/>
                    <a:gd name="T29" fmla="*/ 15 h 75"/>
                    <a:gd name="T30" fmla="*/ 2 w 91"/>
                    <a:gd name="T31" fmla="*/ 21 h 75"/>
                    <a:gd name="T32" fmla="*/ 1 w 91"/>
                    <a:gd name="T33" fmla="*/ 24 h 75"/>
                    <a:gd name="T34" fmla="*/ 0 w 91"/>
                    <a:gd name="T35" fmla="*/ 30 h 75"/>
                    <a:gd name="T36" fmla="*/ 0 w 91"/>
                    <a:gd name="T37" fmla="*/ 34 h 75"/>
                    <a:gd name="T38" fmla="*/ 1 w 91"/>
                    <a:gd name="T39" fmla="*/ 39 h 75"/>
                    <a:gd name="T40" fmla="*/ 3 w 91"/>
                    <a:gd name="T41" fmla="*/ 45 h 75"/>
                    <a:gd name="T42" fmla="*/ 8 w 91"/>
                    <a:gd name="T43" fmla="*/ 49 h 75"/>
                    <a:gd name="T44" fmla="*/ 13 w 91"/>
                    <a:gd name="T45" fmla="*/ 54 h 75"/>
                    <a:gd name="T46" fmla="*/ 22 w 91"/>
                    <a:gd name="T47" fmla="*/ 58 h 75"/>
                    <a:gd name="T48" fmla="*/ 32 w 91"/>
                    <a:gd name="T49" fmla="*/ 63 h 75"/>
                    <a:gd name="T50" fmla="*/ 47 w 91"/>
                    <a:gd name="T51" fmla="*/ 65 h 75"/>
                    <a:gd name="T52" fmla="*/ 64 w 91"/>
                    <a:gd name="T53" fmla="*/ 68 h 75"/>
                    <a:gd name="T54" fmla="*/ 84 w 91"/>
                    <a:gd name="T55" fmla="*/ 70 h 75"/>
                    <a:gd name="T56" fmla="*/ 91 w 91"/>
                    <a:gd name="T57" fmla="*/ 61 h 75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91"/>
                    <a:gd name="T88" fmla="*/ 0 h 75"/>
                    <a:gd name="T89" fmla="*/ 91 w 91"/>
                    <a:gd name="T90" fmla="*/ 75 h 75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91" h="75">
                      <a:moveTo>
                        <a:pt x="91" y="65"/>
                      </a:moveTo>
                      <a:lnTo>
                        <a:pt x="91" y="65"/>
                      </a:lnTo>
                      <a:lnTo>
                        <a:pt x="83" y="50"/>
                      </a:lnTo>
                      <a:lnTo>
                        <a:pt x="75" y="35"/>
                      </a:lnTo>
                      <a:lnTo>
                        <a:pt x="65" y="21"/>
                      </a:lnTo>
                      <a:lnTo>
                        <a:pt x="59" y="14"/>
                      </a:lnTo>
                      <a:lnTo>
                        <a:pt x="53" y="8"/>
                      </a:lnTo>
                      <a:lnTo>
                        <a:pt x="46" y="4"/>
                      </a:lnTo>
                      <a:lnTo>
                        <a:pt x="39" y="1"/>
                      </a:lnTo>
                      <a:lnTo>
                        <a:pt x="31" y="0"/>
                      </a:lnTo>
                      <a:lnTo>
                        <a:pt x="23" y="1"/>
                      </a:lnTo>
                      <a:lnTo>
                        <a:pt x="15" y="6"/>
                      </a:lnTo>
                      <a:lnTo>
                        <a:pt x="6" y="14"/>
                      </a:lnTo>
                      <a:lnTo>
                        <a:pt x="5" y="16"/>
                      </a:lnTo>
                      <a:lnTo>
                        <a:pt x="2" y="23"/>
                      </a:lnTo>
                      <a:lnTo>
                        <a:pt x="1" y="26"/>
                      </a:lnTo>
                      <a:lnTo>
                        <a:pt x="0" y="32"/>
                      </a:lnTo>
                      <a:lnTo>
                        <a:pt x="0" y="36"/>
                      </a:lnTo>
                      <a:lnTo>
                        <a:pt x="1" y="42"/>
                      </a:lnTo>
                      <a:lnTo>
                        <a:pt x="3" y="48"/>
                      </a:lnTo>
                      <a:lnTo>
                        <a:pt x="8" y="52"/>
                      </a:lnTo>
                      <a:lnTo>
                        <a:pt x="13" y="58"/>
                      </a:lnTo>
                      <a:lnTo>
                        <a:pt x="22" y="62"/>
                      </a:lnTo>
                      <a:lnTo>
                        <a:pt x="32" y="67"/>
                      </a:lnTo>
                      <a:lnTo>
                        <a:pt x="47" y="70"/>
                      </a:lnTo>
                      <a:lnTo>
                        <a:pt x="64" y="73"/>
                      </a:lnTo>
                      <a:lnTo>
                        <a:pt x="84" y="75"/>
                      </a:lnTo>
                      <a:lnTo>
                        <a:pt x="91" y="65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20" name="Freeform 161"/>
                <p:cNvSpPr>
                  <a:spLocks/>
                </p:cNvSpPr>
                <p:nvPr/>
              </p:nvSpPr>
              <p:spPr bwMode="auto">
                <a:xfrm>
                  <a:off x="1697" y="3141"/>
                  <a:ext cx="99" cy="59"/>
                </a:xfrm>
                <a:custGeom>
                  <a:avLst/>
                  <a:gdLst>
                    <a:gd name="T0" fmla="*/ 97 w 99"/>
                    <a:gd name="T1" fmla="*/ 19 h 63"/>
                    <a:gd name="T2" fmla="*/ 97 w 99"/>
                    <a:gd name="T3" fmla="*/ 19 h 63"/>
                    <a:gd name="T4" fmla="*/ 83 w 99"/>
                    <a:gd name="T5" fmla="*/ 13 h 63"/>
                    <a:gd name="T6" fmla="*/ 67 w 99"/>
                    <a:gd name="T7" fmla="*/ 7 h 63"/>
                    <a:gd name="T8" fmla="*/ 50 w 99"/>
                    <a:gd name="T9" fmla="*/ 2 h 63"/>
                    <a:gd name="T10" fmla="*/ 41 w 99"/>
                    <a:gd name="T11" fmla="*/ 1 h 63"/>
                    <a:gd name="T12" fmla="*/ 32 w 99"/>
                    <a:gd name="T13" fmla="*/ 0 h 63"/>
                    <a:gd name="T14" fmla="*/ 24 w 99"/>
                    <a:gd name="T15" fmla="*/ 1 h 63"/>
                    <a:gd name="T16" fmla="*/ 16 w 99"/>
                    <a:gd name="T17" fmla="*/ 3 h 63"/>
                    <a:gd name="T18" fmla="*/ 11 w 99"/>
                    <a:gd name="T19" fmla="*/ 7 h 63"/>
                    <a:gd name="T20" fmla="*/ 5 w 99"/>
                    <a:gd name="T21" fmla="*/ 13 h 63"/>
                    <a:gd name="T22" fmla="*/ 2 w 99"/>
                    <a:gd name="T23" fmla="*/ 22 h 63"/>
                    <a:gd name="T24" fmla="*/ 0 w 99"/>
                    <a:gd name="T25" fmla="*/ 32 h 63"/>
                    <a:gd name="T26" fmla="*/ 0 w 99"/>
                    <a:gd name="T27" fmla="*/ 32 h 63"/>
                    <a:gd name="T28" fmla="*/ 0 w 99"/>
                    <a:gd name="T29" fmla="*/ 34 h 63"/>
                    <a:gd name="T30" fmla="*/ 2 w 99"/>
                    <a:gd name="T31" fmla="*/ 40 h 63"/>
                    <a:gd name="T32" fmla="*/ 4 w 99"/>
                    <a:gd name="T33" fmla="*/ 44 h 63"/>
                    <a:gd name="T34" fmla="*/ 6 w 99"/>
                    <a:gd name="T35" fmla="*/ 49 h 63"/>
                    <a:gd name="T36" fmla="*/ 9 w 99"/>
                    <a:gd name="T37" fmla="*/ 52 h 63"/>
                    <a:gd name="T38" fmla="*/ 13 w 99"/>
                    <a:gd name="T39" fmla="*/ 55 h 63"/>
                    <a:gd name="T40" fmla="*/ 18 w 99"/>
                    <a:gd name="T41" fmla="*/ 58 h 63"/>
                    <a:gd name="T42" fmla="*/ 25 w 99"/>
                    <a:gd name="T43" fmla="*/ 59 h 63"/>
                    <a:gd name="T44" fmla="*/ 33 w 99"/>
                    <a:gd name="T45" fmla="*/ 59 h 63"/>
                    <a:gd name="T46" fmla="*/ 42 w 99"/>
                    <a:gd name="T47" fmla="*/ 58 h 63"/>
                    <a:gd name="T48" fmla="*/ 53 w 99"/>
                    <a:gd name="T49" fmla="*/ 54 h 63"/>
                    <a:gd name="T50" fmla="*/ 67 w 99"/>
                    <a:gd name="T51" fmla="*/ 49 h 63"/>
                    <a:gd name="T52" fmla="*/ 82 w 99"/>
                    <a:gd name="T53" fmla="*/ 41 h 63"/>
                    <a:gd name="T54" fmla="*/ 99 w 99"/>
                    <a:gd name="T55" fmla="*/ 30 h 63"/>
                    <a:gd name="T56" fmla="*/ 97 w 99"/>
                    <a:gd name="T57" fmla="*/ 19 h 63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99"/>
                    <a:gd name="T88" fmla="*/ 0 h 63"/>
                    <a:gd name="T89" fmla="*/ 99 w 99"/>
                    <a:gd name="T90" fmla="*/ 63 h 63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99" h="63">
                      <a:moveTo>
                        <a:pt x="97" y="20"/>
                      </a:moveTo>
                      <a:lnTo>
                        <a:pt x="97" y="20"/>
                      </a:lnTo>
                      <a:lnTo>
                        <a:pt x="83" y="14"/>
                      </a:lnTo>
                      <a:lnTo>
                        <a:pt x="67" y="7"/>
                      </a:lnTo>
                      <a:lnTo>
                        <a:pt x="50" y="2"/>
                      </a:lnTo>
                      <a:lnTo>
                        <a:pt x="41" y="1"/>
                      </a:lnTo>
                      <a:lnTo>
                        <a:pt x="32" y="0"/>
                      </a:lnTo>
                      <a:lnTo>
                        <a:pt x="24" y="1"/>
                      </a:lnTo>
                      <a:lnTo>
                        <a:pt x="16" y="3"/>
                      </a:lnTo>
                      <a:lnTo>
                        <a:pt x="11" y="8"/>
                      </a:lnTo>
                      <a:lnTo>
                        <a:pt x="5" y="14"/>
                      </a:lnTo>
                      <a:lnTo>
                        <a:pt x="2" y="23"/>
                      </a:lnTo>
                      <a:lnTo>
                        <a:pt x="0" y="34"/>
                      </a:lnTo>
                      <a:lnTo>
                        <a:pt x="0" y="36"/>
                      </a:lnTo>
                      <a:lnTo>
                        <a:pt x="2" y="43"/>
                      </a:lnTo>
                      <a:lnTo>
                        <a:pt x="4" y="47"/>
                      </a:lnTo>
                      <a:lnTo>
                        <a:pt x="6" y="52"/>
                      </a:lnTo>
                      <a:lnTo>
                        <a:pt x="9" y="55"/>
                      </a:lnTo>
                      <a:lnTo>
                        <a:pt x="13" y="59"/>
                      </a:lnTo>
                      <a:lnTo>
                        <a:pt x="18" y="62"/>
                      </a:lnTo>
                      <a:lnTo>
                        <a:pt x="25" y="63"/>
                      </a:lnTo>
                      <a:lnTo>
                        <a:pt x="33" y="63"/>
                      </a:lnTo>
                      <a:lnTo>
                        <a:pt x="42" y="62"/>
                      </a:lnTo>
                      <a:lnTo>
                        <a:pt x="53" y="58"/>
                      </a:lnTo>
                      <a:lnTo>
                        <a:pt x="67" y="52"/>
                      </a:lnTo>
                      <a:lnTo>
                        <a:pt x="82" y="44"/>
                      </a:lnTo>
                      <a:lnTo>
                        <a:pt x="99" y="32"/>
                      </a:lnTo>
                      <a:lnTo>
                        <a:pt x="97" y="2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21" name="Freeform 162"/>
                <p:cNvSpPr>
                  <a:spLocks/>
                </p:cNvSpPr>
                <p:nvPr/>
              </p:nvSpPr>
              <p:spPr bwMode="auto">
                <a:xfrm>
                  <a:off x="1730" y="3184"/>
                  <a:ext cx="76" cy="84"/>
                </a:xfrm>
                <a:custGeom>
                  <a:avLst/>
                  <a:gdLst>
                    <a:gd name="T0" fmla="*/ 67 w 76"/>
                    <a:gd name="T1" fmla="*/ 0 h 89"/>
                    <a:gd name="T2" fmla="*/ 67 w 76"/>
                    <a:gd name="T3" fmla="*/ 0 h 89"/>
                    <a:gd name="T4" fmla="*/ 51 w 76"/>
                    <a:gd name="T5" fmla="*/ 7 h 89"/>
                    <a:gd name="T6" fmla="*/ 36 w 76"/>
                    <a:gd name="T7" fmla="*/ 13 h 89"/>
                    <a:gd name="T8" fmla="*/ 22 w 76"/>
                    <a:gd name="T9" fmla="*/ 23 h 89"/>
                    <a:gd name="T10" fmla="*/ 15 w 76"/>
                    <a:gd name="T11" fmla="*/ 28 h 89"/>
                    <a:gd name="T12" fmla="*/ 8 w 76"/>
                    <a:gd name="T13" fmla="*/ 34 h 89"/>
                    <a:gd name="T14" fmla="*/ 4 w 76"/>
                    <a:gd name="T15" fmla="*/ 41 h 89"/>
                    <a:gd name="T16" fmla="*/ 0 w 76"/>
                    <a:gd name="T17" fmla="*/ 47 h 89"/>
                    <a:gd name="T18" fmla="*/ 0 w 76"/>
                    <a:gd name="T19" fmla="*/ 55 h 89"/>
                    <a:gd name="T20" fmla="*/ 1 w 76"/>
                    <a:gd name="T21" fmla="*/ 62 h 89"/>
                    <a:gd name="T22" fmla="*/ 5 w 76"/>
                    <a:gd name="T23" fmla="*/ 70 h 89"/>
                    <a:gd name="T24" fmla="*/ 13 w 76"/>
                    <a:gd name="T25" fmla="*/ 78 h 89"/>
                    <a:gd name="T26" fmla="*/ 13 w 76"/>
                    <a:gd name="T27" fmla="*/ 78 h 89"/>
                    <a:gd name="T28" fmla="*/ 15 w 76"/>
                    <a:gd name="T29" fmla="*/ 79 h 89"/>
                    <a:gd name="T30" fmla="*/ 20 w 76"/>
                    <a:gd name="T31" fmla="*/ 82 h 89"/>
                    <a:gd name="T32" fmla="*/ 25 w 76"/>
                    <a:gd name="T33" fmla="*/ 83 h 89"/>
                    <a:gd name="T34" fmla="*/ 29 w 76"/>
                    <a:gd name="T35" fmla="*/ 84 h 89"/>
                    <a:gd name="T36" fmla="*/ 35 w 76"/>
                    <a:gd name="T37" fmla="*/ 84 h 89"/>
                    <a:gd name="T38" fmla="*/ 40 w 76"/>
                    <a:gd name="T39" fmla="*/ 84 h 89"/>
                    <a:gd name="T40" fmla="*/ 45 w 76"/>
                    <a:gd name="T41" fmla="*/ 82 h 89"/>
                    <a:gd name="T42" fmla="*/ 51 w 76"/>
                    <a:gd name="T43" fmla="*/ 78 h 89"/>
                    <a:gd name="T44" fmla="*/ 57 w 76"/>
                    <a:gd name="T45" fmla="*/ 73 h 89"/>
                    <a:gd name="T46" fmla="*/ 61 w 76"/>
                    <a:gd name="T47" fmla="*/ 65 h 89"/>
                    <a:gd name="T48" fmla="*/ 66 w 76"/>
                    <a:gd name="T49" fmla="*/ 55 h 89"/>
                    <a:gd name="T50" fmla="*/ 70 w 76"/>
                    <a:gd name="T51" fmla="*/ 42 h 89"/>
                    <a:gd name="T52" fmla="*/ 73 w 76"/>
                    <a:gd name="T53" fmla="*/ 25 h 89"/>
                    <a:gd name="T54" fmla="*/ 76 w 76"/>
                    <a:gd name="T55" fmla="*/ 7 h 89"/>
                    <a:gd name="T56" fmla="*/ 67 w 76"/>
                    <a:gd name="T57" fmla="*/ 0 h 8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6"/>
                    <a:gd name="T88" fmla="*/ 0 h 89"/>
                    <a:gd name="T89" fmla="*/ 76 w 76"/>
                    <a:gd name="T90" fmla="*/ 89 h 8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6" h="89">
                      <a:moveTo>
                        <a:pt x="67" y="0"/>
                      </a:moveTo>
                      <a:lnTo>
                        <a:pt x="67" y="0"/>
                      </a:lnTo>
                      <a:lnTo>
                        <a:pt x="51" y="7"/>
                      </a:lnTo>
                      <a:lnTo>
                        <a:pt x="36" y="14"/>
                      </a:lnTo>
                      <a:lnTo>
                        <a:pt x="22" y="24"/>
                      </a:lnTo>
                      <a:lnTo>
                        <a:pt x="15" y="30"/>
                      </a:lnTo>
                      <a:lnTo>
                        <a:pt x="8" y="36"/>
                      </a:lnTo>
                      <a:lnTo>
                        <a:pt x="4" y="43"/>
                      </a:lnTo>
                      <a:lnTo>
                        <a:pt x="0" y="50"/>
                      </a:lnTo>
                      <a:lnTo>
                        <a:pt x="0" y="58"/>
                      </a:lnTo>
                      <a:lnTo>
                        <a:pt x="1" y="66"/>
                      </a:lnTo>
                      <a:lnTo>
                        <a:pt x="5" y="74"/>
                      </a:lnTo>
                      <a:lnTo>
                        <a:pt x="13" y="83"/>
                      </a:lnTo>
                      <a:lnTo>
                        <a:pt x="15" y="84"/>
                      </a:lnTo>
                      <a:lnTo>
                        <a:pt x="20" y="87"/>
                      </a:lnTo>
                      <a:lnTo>
                        <a:pt x="25" y="88"/>
                      </a:lnTo>
                      <a:lnTo>
                        <a:pt x="29" y="89"/>
                      </a:lnTo>
                      <a:lnTo>
                        <a:pt x="35" y="89"/>
                      </a:lnTo>
                      <a:lnTo>
                        <a:pt x="40" y="89"/>
                      </a:lnTo>
                      <a:lnTo>
                        <a:pt x="45" y="87"/>
                      </a:lnTo>
                      <a:lnTo>
                        <a:pt x="51" y="83"/>
                      </a:lnTo>
                      <a:lnTo>
                        <a:pt x="57" y="77"/>
                      </a:lnTo>
                      <a:lnTo>
                        <a:pt x="61" y="69"/>
                      </a:lnTo>
                      <a:lnTo>
                        <a:pt x="66" y="58"/>
                      </a:lnTo>
                      <a:lnTo>
                        <a:pt x="70" y="44"/>
                      </a:lnTo>
                      <a:lnTo>
                        <a:pt x="73" y="27"/>
                      </a:lnTo>
                      <a:lnTo>
                        <a:pt x="76" y="7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22" name="Freeform 163"/>
                <p:cNvSpPr>
                  <a:spLocks/>
                </p:cNvSpPr>
                <p:nvPr/>
              </p:nvSpPr>
              <p:spPr bwMode="auto">
                <a:xfrm>
                  <a:off x="1794" y="3202"/>
                  <a:ext cx="62" cy="93"/>
                </a:xfrm>
                <a:custGeom>
                  <a:avLst/>
                  <a:gdLst>
                    <a:gd name="T0" fmla="*/ 31 w 62"/>
                    <a:gd name="T1" fmla="*/ 0 h 99"/>
                    <a:gd name="T2" fmla="*/ 31 w 62"/>
                    <a:gd name="T3" fmla="*/ 0 h 99"/>
                    <a:gd name="T4" fmla="*/ 22 w 62"/>
                    <a:gd name="T5" fmla="*/ 13 h 99"/>
                    <a:gd name="T6" fmla="*/ 13 w 62"/>
                    <a:gd name="T7" fmla="*/ 26 h 99"/>
                    <a:gd name="T8" fmla="*/ 5 w 62"/>
                    <a:gd name="T9" fmla="*/ 41 h 99"/>
                    <a:gd name="T10" fmla="*/ 3 w 62"/>
                    <a:gd name="T11" fmla="*/ 49 h 99"/>
                    <a:gd name="T12" fmla="*/ 0 w 62"/>
                    <a:gd name="T13" fmla="*/ 57 h 99"/>
                    <a:gd name="T14" fmla="*/ 0 w 62"/>
                    <a:gd name="T15" fmla="*/ 65 h 99"/>
                    <a:gd name="T16" fmla="*/ 2 w 62"/>
                    <a:gd name="T17" fmla="*/ 72 h 99"/>
                    <a:gd name="T18" fmla="*/ 4 w 62"/>
                    <a:gd name="T19" fmla="*/ 79 h 99"/>
                    <a:gd name="T20" fmla="*/ 9 w 62"/>
                    <a:gd name="T21" fmla="*/ 85 h 99"/>
                    <a:gd name="T22" fmla="*/ 17 w 62"/>
                    <a:gd name="T23" fmla="*/ 89 h 99"/>
                    <a:gd name="T24" fmla="*/ 29 w 62"/>
                    <a:gd name="T25" fmla="*/ 93 h 99"/>
                    <a:gd name="T26" fmla="*/ 29 w 62"/>
                    <a:gd name="T27" fmla="*/ 93 h 99"/>
                    <a:gd name="T28" fmla="*/ 31 w 62"/>
                    <a:gd name="T29" fmla="*/ 93 h 99"/>
                    <a:gd name="T30" fmla="*/ 38 w 62"/>
                    <a:gd name="T31" fmla="*/ 91 h 99"/>
                    <a:gd name="T32" fmla="*/ 42 w 62"/>
                    <a:gd name="T33" fmla="*/ 91 h 99"/>
                    <a:gd name="T34" fmla="*/ 47 w 62"/>
                    <a:gd name="T35" fmla="*/ 89 h 99"/>
                    <a:gd name="T36" fmla="*/ 51 w 62"/>
                    <a:gd name="T37" fmla="*/ 87 h 99"/>
                    <a:gd name="T38" fmla="*/ 55 w 62"/>
                    <a:gd name="T39" fmla="*/ 85 h 99"/>
                    <a:gd name="T40" fmla="*/ 59 w 62"/>
                    <a:gd name="T41" fmla="*/ 80 h 99"/>
                    <a:gd name="T42" fmla="*/ 61 w 62"/>
                    <a:gd name="T43" fmla="*/ 73 h 99"/>
                    <a:gd name="T44" fmla="*/ 62 w 62"/>
                    <a:gd name="T45" fmla="*/ 66 h 99"/>
                    <a:gd name="T46" fmla="*/ 62 w 62"/>
                    <a:gd name="T47" fmla="*/ 57 h 99"/>
                    <a:gd name="T48" fmla="*/ 61 w 62"/>
                    <a:gd name="T49" fmla="*/ 47 h 99"/>
                    <a:gd name="T50" fmla="*/ 57 w 62"/>
                    <a:gd name="T51" fmla="*/ 33 h 99"/>
                    <a:gd name="T52" fmla="*/ 51 w 62"/>
                    <a:gd name="T53" fmla="*/ 19 h 99"/>
                    <a:gd name="T54" fmla="*/ 43 w 62"/>
                    <a:gd name="T55" fmla="*/ 2 h 99"/>
                    <a:gd name="T56" fmla="*/ 31 w 62"/>
                    <a:gd name="T57" fmla="*/ 0 h 9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2"/>
                    <a:gd name="T88" fmla="*/ 0 h 99"/>
                    <a:gd name="T89" fmla="*/ 62 w 62"/>
                    <a:gd name="T90" fmla="*/ 99 h 9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2" h="99">
                      <a:moveTo>
                        <a:pt x="31" y="0"/>
                      </a:moveTo>
                      <a:lnTo>
                        <a:pt x="31" y="0"/>
                      </a:lnTo>
                      <a:lnTo>
                        <a:pt x="22" y="14"/>
                      </a:lnTo>
                      <a:lnTo>
                        <a:pt x="13" y="28"/>
                      </a:lnTo>
                      <a:lnTo>
                        <a:pt x="5" y="44"/>
                      </a:lnTo>
                      <a:lnTo>
                        <a:pt x="3" y="52"/>
                      </a:lnTo>
                      <a:lnTo>
                        <a:pt x="0" y="61"/>
                      </a:lnTo>
                      <a:lnTo>
                        <a:pt x="0" y="69"/>
                      </a:lnTo>
                      <a:lnTo>
                        <a:pt x="2" y="77"/>
                      </a:lnTo>
                      <a:lnTo>
                        <a:pt x="4" y="84"/>
                      </a:lnTo>
                      <a:lnTo>
                        <a:pt x="9" y="90"/>
                      </a:lnTo>
                      <a:lnTo>
                        <a:pt x="17" y="95"/>
                      </a:lnTo>
                      <a:lnTo>
                        <a:pt x="29" y="99"/>
                      </a:lnTo>
                      <a:lnTo>
                        <a:pt x="31" y="99"/>
                      </a:lnTo>
                      <a:lnTo>
                        <a:pt x="38" y="97"/>
                      </a:lnTo>
                      <a:lnTo>
                        <a:pt x="42" y="97"/>
                      </a:lnTo>
                      <a:lnTo>
                        <a:pt x="47" y="95"/>
                      </a:lnTo>
                      <a:lnTo>
                        <a:pt x="51" y="93"/>
                      </a:lnTo>
                      <a:lnTo>
                        <a:pt x="55" y="90"/>
                      </a:lnTo>
                      <a:lnTo>
                        <a:pt x="59" y="85"/>
                      </a:lnTo>
                      <a:lnTo>
                        <a:pt x="61" y="78"/>
                      </a:lnTo>
                      <a:lnTo>
                        <a:pt x="62" y="70"/>
                      </a:lnTo>
                      <a:lnTo>
                        <a:pt x="62" y="61"/>
                      </a:lnTo>
                      <a:lnTo>
                        <a:pt x="61" y="50"/>
                      </a:lnTo>
                      <a:lnTo>
                        <a:pt x="57" y="35"/>
                      </a:lnTo>
                      <a:lnTo>
                        <a:pt x="51" y="20"/>
                      </a:lnTo>
                      <a:lnTo>
                        <a:pt x="43" y="2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23" name="Freeform 164"/>
                <p:cNvSpPr>
                  <a:spLocks/>
                </p:cNvSpPr>
                <p:nvPr/>
              </p:nvSpPr>
              <p:spPr bwMode="auto">
                <a:xfrm>
                  <a:off x="1850" y="3194"/>
                  <a:ext cx="75" cy="85"/>
                </a:xfrm>
                <a:custGeom>
                  <a:avLst/>
                  <a:gdLst>
                    <a:gd name="T0" fmla="*/ 0 w 75"/>
                    <a:gd name="T1" fmla="*/ 7 h 91"/>
                    <a:gd name="T2" fmla="*/ 0 w 75"/>
                    <a:gd name="T3" fmla="*/ 7 h 91"/>
                    <a:gd name="T4" fmla="*/ 1 w 75"/>
                    <a:gd name="T5" fmla="*/ 22 h 91"/>
                    <a:gd name="T6" fmla="*/ 3 w 75"/>
                    <a:gd name="T7" fmla="*/ 37 h 91"/>
                    <a:gd name="T8" fmla="*/ 8 w 75"/>
                    <a:gd name="T9" fmla="*/ 54 h 91"/>
                    <a:gd name="T10" fmla="*/ 11 w 75"/>
                    <a:gd name="T11" fmla="*/ 62 h 91"/>
                    <a:gd name="T12" fmla="*/ 14 w 75"/>
                    <a:gd name="T13" fmla="*/ 69 h 91"/>
                    <a:gd name="T14" fmla="*/ 20 w 75"/>
                    <a:gd name="T15" fmla="*/ 76 h 91"/>
                    <a:gd name="T16" fmla="*/ 26 w 75"/>
                    <a:gd name="T17" fmla="*/ 80 h 91"/>
                    <a:gd name="T18" fmla="*/ 32 w 75"/>
                    <a:gd name="T19" fmla="*/ 84 h 91"/>
                    <a:gd name="T20" fmla="*/ 40 w 75"/>
                    <a:gd name="T21" fmla="*/ 85 h 91"/>
                    <a:gd name="T22" fmla="*/ 49 w 75"/>
                    <a:gd name="T23" fmla="*/ 84 h 91"/>
                    <a:gd name="T24" fmla="*/ 59 w 75"/>
                    <a:gd name="T25" fmla="*/ 79 h 91"/>
                    <a:gd name="T26" fmla="*/ 59 w 75"/>
                    <a:gd name="T27" fmla="*/ 79 h 91"/>
                    <a:gd name="T28" fmla="*/ 62 w 75"/>
                    <a:gd name="T29" fmla="*/ 78 h 91"/>
                    <a:gd name="T30" fmla="*/ 67 w 75"/>
                    <a:gd name="T31" fmla="*/ 74 h 91"/>
                    <a:gd name="T32" fmla="*/ 70 w 75"/>
                    <a:gd name="T33" fmla="*/ 71 h 91"/>
                    <a:gd name="T34" fmla="*/ 72 w 75"/>
                    <a:gd name="T35" fmla="*/ 66 h 91"/>
                    <a:gd name="T36" fmla="*/ 74 w 75"/>
                    <a:gd name="T37" fmla="*/ 63 h 91"/>
                    <a:gd name="T38" fmla="*/ 75 w 75"/>
                    <a:gd name="T39" fmla="*/ 57 h 91"/>
                    <a:gd name="T40" fmla="*/ 75 w 75"/>
                    <a:gd name="T41" fmla="*/ 52 h 91"/>
                    <a:gd name="T42" fmla="*/ 73 w 75"/>
                    <a:gd name="T43" fmla="*/ 46 h 91"/>
                    <a:gd name="T44" fmla="*/ 70 w 75"/>
                    <a:gd name="T45" fmla="*/ 39 h 91"/>
                    <a:gd name="T46" fmla="*/ 63 w 75"/>
                    <a:gd name="T47" fmla="*/ 33 h 91"/>
                    <a:gd name="T48" fmla="*/ 55 w 75"/>
                    <a:gd name="T49" fmla="*/ 26 h 91"/>
                    <a:gd name="T50" fmla="*/ 43 w 75"/>
                    <a:gd name="T51" fmla="*/ 17 h 91"/>
                    <a:gd name="T52" fmla="*/ 28 w 75"/>
                    <a:gd name="T53" fmla="*/ 8 h 91"/>
                    <a:gd name="T54" fmla="*/ 10 w 75"/>
                    <a:gd name="T55" fmla="*/ 0 h 91"/>
                    <a:gd name="T56" fmla="*/ 0 w 75"/>
                    <a:gd name="T57" fmla="*/ 7 h 91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5"/>
                    <a:gd name="T88" fmla="*/ 0 h 91"/>
                    <a:gd name="T89" fmla="*/ 75 w 75"/>
                    <a:gd name="T90" fmla="*/ 91 h 91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5" h="91">
                      <a:moveTo>
                        <a:pt x="0" y="7"/>
                      </a:moveTo>
                      <a:lnTo>
                        <a:pt x="0" y="7"/>
                      </a:lnTo>
                      <a:lnTo>
                        <a:pt x="1" y="24"/>
                      </a:lnTo>
                      <a:lnTo>
                        <a:pt x="3" y="40"/>
                      </a:lnTo>
                      <a:lnTo>
                        <a:pt x="8" y="58"/>
                      </a:lnTo>
                      <a:lnTo>
                        <a:pt x="11" y="66"/>
                      </a:lnTo>
                      <a:lnTo>
                        <a:pt x="14" y="74"/>
                      </a:lnTo>
                      <a:lnTo>
                        <a:pt x="20" y="81"/>
                      </a:lnTo>
                      <a:lnTo>
                        <a:pt x="26" y="86"/>
                      </a:lnTo>
                      <a:lnTo>
                        <a:pt x="32" y="90"/>
                      </a:lnTo>
                      <a:lnTo>
                        <a:pt x="40" y="91"/>
                      </a:lnTo>
                      <a:lnTo>
                        <a:pt x="49" y="90"/>
                      </a:lnTo>
                      <a:lnTo>
                        <a:pt x="59" y="85"/>
                      </a:lnTo>
                      <a:lnTo>
                        <a:pt x="62" y="84"/>
                      </a:lnTo>
                      <a:lnTo>
                        <a:pt x="67" y="79"/>
                      </a:lnTo>
                      <a:lnTo>
                        <a:pt x="70" y="76"/>
                      </a:lnTo>
                      <a:lnTo>
                        <a:pt x="72" y="71"/>
                      </a:lnTo>
                      <a:lnTo>
                        <a:pt x="74" y="67"/>
                      </a:lnTo>
                      <a:lnTo>
                        <a:pt x="75" y="61"/>
                      </a:lnTo>
                      <a:lnTo>
                        <a:pt x="75" y="56"/>
                      </a:lnTo>
                      <a:lnTo>
                        <a:pt x="73" y="49"/>
                      </a:lnTo>
                      <a:lnTo>
                        <a:pt x="70" y="42"/>
                      </a:lnTo>
                      <a:lnTo>
                        <a:pt x="63" y="35"/>
                      </a:lnTo>
                      <a:lnTo>
                        <a:pt x="55" y="28"/>
                      </a:lnTo>
                      <a:lnTo>
                        <a:pt x="43" y="18"/>
                      </a:lnTo>
                      <a:lnTo>
                        <a:pt x="28" y="9"/>
                      </a:lnTo>
                      <a:lnTo>
                        <a:pt x="10" y="0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24" name="Freeform 165"/>
                <p:cNvSpPr>
                  <a:spLocks/>
                </p:cNvSpPr>
                <p:nvPr/>
              </p:nvSpPr>
              <p:spPr bwMode="auto">
                <a:xfrm>
                  <a:off x="1873" y="3164"/>
                  <a:ext cx="97" cy="60"/>
                </a:xfrm>
                <a:custGeom>
                  <a:avLst/>
                  <a:gdLst>
                    <a:gd name="T0" fmla="*/ 0 w 97"/>
                    <a:gd name="T1" fmla="*/ 20 h 64"/>
                    <a:gd name="T2" fmla="*/ 0 w 97"/>
                    <a:gd name="T3" fmla="*/ 20 h 64"/>
                    <a:gd name="T4" fmla="*/ 12 w 97"/>
                    <a:gd name="T5" fmla="*/ 30 h 64"/>
                    <a:gd name="T6" fmla="*/ 24 w 97"/>
                    <a:gd name="T7" fmla="*/ 41 h 64"/>
                    <a:gd name="T8" fmla="*/ 39 w 97"/>
                    <a:gd name="T9" fmla="*/ 51 h 64"/>
                    <a:gd name="T10" fmla="*/ 47 w 97"/>
                    <a:gd name="T11" fmla="*/ 54 h 64"/>
                    <a:gd name="T12" fmla="*/ 55 w 97"/>
                    <a:gd name="T13" fmla="*/ 58 h 64"/>
                    <a:gd name="T14" fmla="*/ 62 w 97"/>
                    <a:gd name="T15" fmla="*/ 60 h 64"/>
                    <a:gd name="T16" fmla="*/ 70 w 97"/>
                    <a:gd name="T17" fmla="*/ 60 h 64"/>
                    <a:gd name="T18" fmla="*/ 78 w 97"/>
                    <a:gd name="T19" fmla="*/ 58 h 64"/>
                    <a:gd name="T20" fmla="*/ 85 w 97"/>
                    <a:gd name="T21" fmla="*/ 54 h 64"/>
                    <a:gd name="T22" fmla="*/ 91 w 97"/>
                    <a:gd name="T23" fmla="*/ 47 h 64"/>
                    <a:gd name="T24" fmla="*/ 96 w 97"/>
                    <a:gd name="T25" fmla="*/ 38 h 64"/>
                    <a:gd name="T26" fmla="*/ 96 w 97"/>
                    <a:gd name="T27" fmla="*/ 38 h 64"/>
                    <a:gd name="T28" fmla="*/ 97 w 97"/>
                    <a:gd name="T29" fmla="*/ 36 h 64"/>
                    <a:gd name="T30" fmla="*/ 97 w 97"/>
                    <a:gd name="T31" fmla="*/ 29 h 64"/>
                    <a:gd name="T32" fmla="*/ 97 w 97"/>
                    <a:gd name="T33" fmla="*/ 25 h 64"/>
                    <a:gd name="T34" fmla="*/ 97 w 97"/>
                    <a:gd name="T35" fmla="*/ 21 h 64"/>
                    <a:gd name="T36" fmla="*/ 95 w 97"/>
                    <a:gd name="T37" fmla="*/ 17 h 64"/>
                    <a:gd name="T38" fmla="*/ 93 w 97"/>
                    <a:gd name="T39" fmla="*/ 12 h 64"/>
                    <a:gd name="T40" fmla="*/ 88 w 97"/>
                    <a:gd name="T41" fmla="*/ 8 h 64"/>
                    <a:gd name="T42" fmla="*/ 83 w 97"/>
                    <a:gd name="T43" fmla="*/ 5 h 64"/>
                    <a:gd name="T44" fmla="*/ 76 w 97"/>
                    <a:gd name="T45" fmla="*/ 2 h 64"/>
                    <a:gd name="T46" fmla="*/ 66 w 97"/>
                    <a:gd name="T47" fmla="*/ 1 h 64"/>
                    <a:gd name="T48" fmla="*/ 55 w 97"/>
                    <a:gd name="T49" fmla="*/ 0 h 64"/>
                    <a:gd name="T50" fmla="*/ 40 w 97"/>
                    <a:gd name="T51" fmla="*/ 1 h 64"/>
                    <a:gd name="T52" fmla="*/ 23 w 97"/>
                    <a:gd name="T53" fmla="*/ 4 h 64"/>
                    <a:gd name="T54" fmla="*/ 4 w 97"/>
                    <a:gd name="T55" fmla="*/ 9 h 64"/>
                    <a:gd name="T56" fmla="*/ 0 w 97"/>
                    <a:gd name="T57" fmla="*/ 20 h 64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97"/>
                    <a:gd name="T88" fmla="*/ 0 h 64"/>
                    <a:gd name="T89" fmla="*/ 97 w 97"/>
                    <a:gd name="T90" fmla="*/ 64 h 64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97" h="64">
                      <a:moveTo>
                        <a:pt x="0" y="21"/>
                      </a:moveTo>
                      <a:lnTo>
                        <a:pt x="0" y="21"/>
                      </a:lnTo>
                      <a:lnTo>
                        <a:pt x="12" y="32"/>
                      </a:lnTo>
                      <a:lnTo>
                        <a:pt x="24" y="44"/>
                      </a:lnTo>
                      <a:lnTo>
                        <a:pt x="39" y="54"/>
                      </a:lnTo>
                      <a:lnTo>
                        <a:pt x="47" y="58"/>
                      </a:lnTo>
                      <a:lnTo>
                        <a:pt x="55" y="62"/>
                      </a:lnTo>
                      <a:lnTo>
                        <a:pt x="62" y="64"/>
                      </a:lnTo>
                      <a:lnTo>
                        <a:pt x="70" y="64"/>
                      </a:lnTo>
                      <a:lnTo>
                        <a:pt x="78" y="62"/>
                      </a:lnTo>
                      <a:lnTo>
                        <a:pt x="85" y="58"/>
                      </a:lnTo>
                      <a:lnTo>
                        <a:pt x="91" y="50"/>
                      </a:lnTo>
                      <a:lnTo>
                        <a:pt x="96" y="41"/>
                      </a:lnTo>
                      <a:lnTo>
                        <a:pt x="97" y="38"/>
                      </a:lnTo>
                      <a:lnTo>
                        <a:pt x="97" y="31"/>
                      </a:lnTo>
                      <a:lnTo>
                        <a:pt x="97" y="27"/>
                      </a:lnTo>
                      <a:lnTo>
                        <a:pt x="97" y="22"/>
                      </a:lnTo>
                      <a:lnTo>
                        <a:pt x="95" y="18"/>
                      </a:lnTo>
                      <a:lnTo>
                        <a:pt x="93" y="13"/>
                      </a:lnTo>
                      <a:lnTo>
                        <a:pt x="88" y="9"/>
                      </a:lnTo>
                      <a:lnTo>
                        <a:pt x="83" y="5"/>
                      </a:lnTo>
                      <a:lnTo>
                        <a:pt x="76" y="2"/>
                      </a:lnTo>
                      <a:lnTo>
                        <a:pt x="66" y="1"/>
                      </a:lnTo>
                      <a:lnTo>
                        <a:pt x="55" y="0"/>
                      </a:lnTo>
                      <a:lnTo>
                        <a:pt x="40" y="1"/>
                      </a:lnTo>
                      <a:lnTo>
                        <a:pt x="23" y="4"/>
                      </a:lnTo>
                      <a:lnTo>
                        <a:pt x="4" y="10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25" name="Freeform 166"/>
                <p:cNvSpPr>
                  <a:spLocks/>
                </p:cNvSpPr>
                <p:nvPr/>
              </p:nvSpPr>
              <p:spPr bwMode="auto">
                <a:xfrm>
                  <a:off x="1779" y="3041"/>
                  <a:ext cx="64" cy="87"/>
                </a:xfrm>
                <a:custGeom>
                  <a:avLst/>
                  <a:gdLst>
                    <a:gd name="T0" fmla="*/ 54 w 64"/>
                    <a:gd name="T1" fmla="*/ 84 h 93"/>
                    <a:gd name="T2" fmla="*/ 54 w 64"/>
                    <a:gd name="T3" fmla="*/ 84 h 93"/>
                    <a:gd name="T4" fmla="*/ 58 w 64"/>
                    <a:gd name="T5" fmla="*/ 70 h 93"/>
                    <a:gd name="T6" fmla="*/ 62 w 64"/>
                    <a:gd name="T7" fmla="*/ 56 h 93"/>
                    <a:gd name="T8" fmla="*/ 64 w 64"/>
                    <a:gd name="T9" fmla="*/ 39 h 93"/>
                    <a:gd name="T10" fmla="*/ 64 w 64"/>
                    <a:gd name="T11" fmla="*/ 32 h 93"/>
                    <a:gd name="T12" fmla="*/ 63 w 64"/>
                    <a:gd name="T13" fmla="*/ 23 h 93"/>
                    <a:gd name="T14" fmla="*/ 61 w 64"/>
                    <a:gd name="T15" fmla="*/ 17 h 93"/>
                    <a:gd name="T16" fmla="*/ 57 w 64"/>
                    <a:gd name="T17" fmla="*/ 10 h 93"/>
                    <a:gd name="T18" fmla="*/ 52 w 64"/>
                    <a:gd name="T19" fmla="*/ 6 h 93"/>
                    <a:gd name="T20" fmla="*/ 45 w 64"/>
                    <a:gd name="T21" fmla="*/ 2 h 93"/>
                    <a:gd name="T22" fmla="*/ 36 w 64"/>
                    <a:gd name="T23" fmla="*/ 0 h 93"/>
                    <a:gd name="T24" fmla="*/ 24 w 64"/>
                    <a:gd name="T25" fmla="*/ 1 h 93"/>
                    <a:gd name="T26" fmla="*/ 24 w 64"/>
                    <a:gd name="T27" fmla="*/ 1 h 93"/>
                    <a:gd name="T28" fmla="*/ 22 w 64"/>
                    <a:gd name="T29" fmla="*/ 1 h 93"/>
                    <a:gd name="T30" fmla="*/ 15 w 64"/>
                    <a:gd name="T31" fmla="*/ 4 h 93"/>
                    <a:gd name="T32" fmla="*/ 12 w 64"/>
                    <a:gd name="T33" fmla="*/ 7 h 93"/>
                    <a:gd name="T34" fmla="*/ 8 w 64"/>
                    <a:gd name="T35" fmla="*/ 8 h 93"/>
                    <a:gd name="T36" fmla="*/ 4 w 64"/>
                    <a:gd name="T37" fmla="*/ 12 h 93"/>
                    <a:gd name="T38" fmla="*/ 2 w 64"/>
                    <a:gd name="T39" fmla="*/ 17 h 93"/>
                    <a:gd name="T40" fmla="*/ 0 w 64"/>
                    <a:gd name="T41" fmla="*/ 22 h 93"/>
                    <a:gd name="T42" fmla="*/ 0 w 64"/>
                    <a:gd name="T43" fmla="*/ 27 h 93"/>
                    <a:gd name="T44" fmla="*/ 1 w 64"/>
                    <a:gd name="T45" fmla="*/ 35 h 93"/>
                    <a:gd name="T46" fmla="*/ 4 w 64"/>
                    <a:gd name="T47" fmla="*/ 43 h 93"/>
                    <a:gd name="T48" fmla="*/ 10 w 64"/>
                    <a:gd name="T49" fmla="*/ 52 h 93"/>
                    <a:gd name="T50" fmla="*/ 18 w 64"/>
                    <a:gd name="T51" fmla="*/ 64 h 93"/>
                    <a:gd name="T52" fmla="*/ 29 w 64"/>
                    <a:gd name="T53" fmla="*/ 75 h 93"/>
                    <a:gd name="T54" fmla="*/ 42 w 64"/>
                    <a:gd name="T55" fmla="*/ 87 h 93"/>
                    <a:gd name="T56" fmla="*/ 54 w 64"/>
                    <a:gd name="T57" fmla="*/ 84 h 93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4"/>
                    <a:gd name="T88" fmla="*/ 0 h 93"/>
                    <a:gd name="T89" fmla="*/ 64 w 64"/>
                    <a:gd name="T90" fmla="*/ 93 h 93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4" h="93">
                      <a:moveTo>
                        <a:pt x="54" y="90"/>
                      </a:moveTo>
                      <a:lnTo>
                        <a:pt x="54" y="90"/>
                      </a:lnTo>
                      <a:lnTo>
                        <a:pt x="58" y="75"/>
                      </a:lnTo>
                      <a:lnTo>
                        <a:pt x="62" y="60"/>
                      </a:lnTo>
                      <a:lnTo>
                        <a:pt x="64" y="42"/>
                      </a:lnTo>
                      <a:lnTo>
                        <a:pt x="64" y="34"/>
                      </a:lnTo>
                      <a:lnTo>
                        <a:pt x="63" y="25"/>
                      </a:lnTo>
                      <a:lnTo>
                        <a:pt x="61" y="18"/>
                      </a:lnTo>
                      <a:lnTo>
                        <a:pt x="57" y="11"/>
                      </a:lnTo>
                      <a:lnTo>
                        <a:pt x="52" y="6"/>
                      </a:lnTo>
                      <a:lnTo>
                        <a:pt x="45" y="2"/>
                      </a:lnTo>
                      <a:lnTo>
                        <a:pt x="36" y="0"/>
                      </a:lnTo>
                      <a:lnTo>
                        <a:pt x="24" y="1"/>
                      </a:lnTo>
                      <a:lnTo>
                        <a:pt x="22" y="1"/>
                      </a:lnTo>
                      <a:lnTo>
                        <a:pt x="15" y="4"/>
                      </a:lnTo>
                      <a:lnTo>
                        <a:pt x="12" y="7"/>
                      </a:lnTo>
                      <a:lnTo>
                        <a:pt x="8" y="9"/>
                      </a:lnTo>
                      <a:lnTo>
                        <a:pt x="4" y="13"/>
                      </a:lnTo>
                      <a:lnTo>
                        <a:pt x="2" y="18"/>
                      </a:lnTo>
                      <a:lnTo>
                        <a:pt x="0" y="24"/>
                      </a:lnTo>
                      <a:lnTo>
                        <a:pt x="0" y="29"/>
                      </a:lnTo>
                      <a:lnTo>
                        <a:pt x="1" y="37"/>
                      </a:lnTo>
                      <a:lnTo>
                        <a:pt x="4" y="46"/>
                      </a:lnTo>
                      <a:lnTo>
                        <a:pt x="10" y="56"/>
                      </a:lnTo>
                      <a:lnTo>
                        <a:pt x="18" y="68"/>
                      </a:lnTo>
                      <a:lnTo>
                        <a:pt x="29" y="80"/>
                      </a:lnTo>
                      <a:lnTo>
                        <a:pt x="42" y="93"/>
                      </a:lnTo>
                      <a:lnTo>
                        <a:pt x="54" y="9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26" name="Freeform 167"/>
                <p:cNvSpPr>
                  <a:spLocks/>
                </p:cNvSpPr>
                <p:nvPr/>
              </p:nvSpPr>
              <p:spPr bwMode="auto">
                <a:xfrm>
                  <a:off x="1846" y="3052"/>
                  <a:ext cx="70" cy="82"/>
                </a:xfrm>
                <a:custGeom>
                  <a:avLst/>
                  <a:gdLst>
                    <a:gd name="T0" fmla="*/ 9 w 70"/>
                    <a:gd name="T1" fmla="*/ 82 h 87"/>
                    <a:gd name="T2" fmla="*/ 9 w 70"/>
                    <a:gd name="T3" fmla="*/ 82 h 87"/>
                    <a:gd name="T4" fmla="*/ 24 w 70"/>
                    <a:gd name="T5" fmla="*/ 75 h 87"/>
                    <a:gd name="T6" fmla="*/ 38 w 70"/>
                    <a:gd name="T7" fmla="*/ 68 h 87"/>
                    <a:gd name="T8" fmla="*/ 52 w 70"/>
                    <a:gd name="T9" fmla="*/ 58 h 87"/>
                    <a:gd name="T10" fmla="*/ 58 w 70"/>
                    <a:gd name="T11" fmla="*/ 54 h 87"/>
                    <a:gd name="T12" fmla="*/ 63 w 70"/>
                    <a:gd name="T13" fmla="*/ 48 h 87"/>
                    <a:gd name="T14" fmla="*/ 68 w 70"/>
                    <a:gd name="T15" fmla="*/ 41 h 87"/>
                    <a:gd name="T16" fmla="*/ 70 w 70"/>
                    <a:gd name="T17" fmla="*/ 36 h 87"/>
                    <a:gd name="T18" fmla="*/ 70 w 70"/>
                    <a:gd name="T19" fmla="*/ 28 h 87"/>
                    <a:gd name="T20" fmla="*/ 68 w 70"/>
                    <a:gd name="T21" fmla="*/ 22 h 87"/>
                    <a:gd name="T22" fmla="*/ 63 w 70"/>
                    <a:gd name="T23" fmla="*/ 14 h 87"/>
                    <a:gd name="T24" fmla="*/ 56 w 70"/>
                    <a:gd name="T25" fmla="*/ 7 h 87"/>
                    <a:gd name="T26" fmla="*/ 56 w 70"/>
                    <a:gd name="T27" fmla="*/ 7 h 87"/>
                    <a:gd name="T28" fmla="*/ 53 w 70"/>
                    <a:gd name="T29" fmla="*/ 6 h 87"/>
                    <a:gd name="T30" fmla="*/ 47 w 70"/>
                    <a:gd name="T31" fmla="*/ 3 h 87"/>
                    <a:gd name="T32" fmla="*/ 39 w 70"/>
                    <a:gd name="T33" fmla="*/ 0 h 87"/>
                    <a:gd name="T34" fmla="*/ 33 w 70"/>
                    <a:gd name="T35" fmla="*/ 0 h 87"/>
                    <a:gd name="T36" fmla="*/ 29 w 70"/>
                    <a:gd name="T37" fmla="*/ 1 h 87"/>
                    <a:gd name="T38" fmla="*/ 23 w 70"/>
                    <a:gd name="T39" fmla="*/ 4 h 87"/>
                    <a:gd name="T40" fmla="*/ 18 w 70"/>
                    <a:gd name="T41" fmla="*/ 7 h 87"/>
                    <a:gd name="T42" fmla="*/ 13 w 70"/>
                    <a:gd name="T43" fmla="*/ 12 h 87"/>
                    <a:gd name="T44" fmla="*/ 9 w 70"/>
                    <a:gd name="T45" fmla="*/ 20 h 87"/>
                    <a:gd name="T46" fmla="*/ 5 w 70"/>
                    <a:gd name="T47" fmla="*/ 30 h 87"/>
                    <a:gd name="T48" fmla="*/ 3 w 70"/>
                    <a:gd name="T49" fmla="*/ 41 h 87"/>
                    <a:gd name="T50" fmla="*/ 0 w 70"/>
                    <a:gd name="T51" fmla="*/ 57 h 87"/>
                    <a:gd name="T52" fmla="*/ 0 w 70"/>
                    <a:gd name="T53" fmla="*/ 75 h 87"/>
                    <a:gd name="T54" fmla="*/ 9 w 70"/>
                    <a:gd name="T55" fmla="*/ 82 h 8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70"/>
                    <a:gd name="T85" fmla="*/ 0 h 87"/>
                    <a:gd name="T86" fmla="*/ 70 w 70"/>
                    <a:gd name="T87" fmla="*/ 87 h 8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70" h="87">
                      <a:moveTo>
                        <a:pt x="9" y="87"/>
                      </a:moveTo>
                      <a:lnTo>
                        <a:pt x="9" y="87"/>
                      </a:lnTo>
                      <a:lnTo>
                        <a:pt x="24" y="80"/>
                      </a:lnTo>
                      <a:lnTo>
                        <a:pt x="38" y="72"/>
                      </a:lnTo>
                      <a:lnTo>
                        <a:pt x="52" y="62"/>
                      </a:lnTo>
                      <a:lnTo>
                        <a:pt x="58" y="57"/>
                      </a:lnTo>
                      <a:lnTo>
                        <a:pt x="63" y="51"/>
                      </a:lnTo>
                      <a:lnTo>
                        <a:pt x="68" y="44"/>
                      </a:lnTo>
                      <a:lnTo>
                        <a:pt x="70" y="38"/>
                      </a:lnTo>
                      <a:lnTo>
                        <a:pt x="70" y="30"/>
                      </a:lnTo>
                      <a:lnTo>
                        <a:pt x="68" y="23"/>
                      </a:lnTo>
                      <a:lnTo>
                        <a:pt x="63" y="15"/>
                      </a:lnTo>
                      <a:lnTo>
                        <a:pt x="56" y="7"/>
                      </a:lnTo>
                      <a:lnTo>
                        <a:pt x="53" y="6"/>
                      </a:lnTo>
                      <a:lnTo>
                        <a:pt x="47" y="3"/>
                      </a:lnTo>
                      <a:lnTo>
                        <a:pt x="39" y="0"/>
                      </a:lnTo>
                      <a:lnTo>
                        <a:pt x="33" y="0"/>
                      </a:lnTo>
                      <a:lnTo>
                        <a:pt x="29" y="1"/>
                      </a:lnTo>
                      <a:lnTo>
                        <a:pt x="23" y="4"/>
                      </a:lnTo>
                      <a:lnTo>
                        <a:pt x="18" y="7"/>
                      </a:lnTo>
                      <a:lnTo>
                        <a:pt x="13" y="13"/>
                      </a:lnTo>
                      <a:lnTo>
                        <a:pt x="9" y="21"/>
                      </a:lnTo>
                      <a:lnTo>
                        <a:pt x="5" y="32"/>
                      </a:lnTo>
                      <a:lnTo>
                        <a:pt x="3" y="44"/>
                      </a:lnTo>
                      <a:lnTo>
                        <a:pt x="0" y="61"/>
                      </a:lnTo>
                      <a:lnTo>
                        <a:pt x="0" y="80"/>
                      </a:lnTo>
                      <a:lnTo>
                        <a:pt x="9" y="87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27" name="Freeform 168"/>
                <p:cNvSpPr>
                  <a:spLocks/>
                </p:cNvSpPr>
                <p:nvPr/>
              </p:nvSpPr>
              <p:spPr bwMode="auto">
                <a:xfrm>
                  <a:off x="1868" y="3097"/>
                  <a:ext cx="96" cy="61"/>
                </a:xfrm>
                <a:custGeom>
                  <a:avLst/>
                  <a:gdLst>
                    <a:gd name="T0" fmla="*/ 4 w 96"/>
                    <a:gd name="T1" fmla="*/ 57 h 65"/>
                    <a:gd name="T2" fmla="*/ 4 w 96"/>
                    <a:gd name="T3" fmla="*/ 57 h 65"/>
                    <a:gd name="T4" fmla="*/ 20 w 96"/>
                    <a:gd name="T5" fmla="*/ 60 h 65"/>
                    <a:gd name="T6" fmla="*/ 36 w 96"/>
                    <a:gd name="T7" fmla="*/ 61 h 65"/>
                    <a:gd name="T8" fmla="*/ 55 w 96"/>
                    <a:gd name="T9" fmla="*/ 61 h 65"/>
                    <a:gd name="T10" fmla="*/ 64 w 96"/>
                    <a:gd name="T11" fmla="*/ 60 h 65"/>
                    <a:gd name="T12" fmla="*/ 72 w 96"/>
                    <a:gd name="T13" fmla="*/ 59 h 65"/>
                    <a:gd name="T14" fmla="*/ 80 w 96"/>
                    <a:gd name="T15" fmla="*/ 55 h 65"/>
                    <a:gd name="T16" fmla="*/ 87 w 96"/>
                    <a:gd name="T17" fmla="*/ 52 h 65"/>
                    <a:gd name="T18" fmla="*/ 91 w 96"/>
                    <a:gd name="T19" fmla="*/ 46 h 65"/>
                    <a:gd name="T20" fmla="*/ 94 w 96"/>
                    <a:gd name="T21" fmla="*/ 38 h 65"/>
                    <a:gd name="T22" fmla="*/ 96 w 96"/>
                    <a:gd name="T23" fmla="*/ 30 h 65"/>
                    <a:gd name="T24" fmla="*/ 93 w 96"/>
                    <a:gd name="T25" fmla="*/ 21 h 65"/>
                    <a:gd name="T26" fmla="*/ 93 w 96"/>
                    <a:gd name="T27" fmla="*/ 21 h 65"/>
                    <a:gd name="T28" fmla="*/ 92 w 96"/>
                    <a:gd name="T29" fmla="*/ 18 h 65"/>
                    <a:gd name="T30" fmla="*/ 90 w 96"/>
                    <a:gd name="T31" fmla="*/ 12 h 65"/>
                    <a:gd name="T32" fmla="*/ 87 w 96"/>
                    <a:gd name="T33" fmla="*/ 9 h 65"/>
                    <a:gd name="T34" fmla="*/ 83 w 96"/>
                    <a:gd name="T35" fmla="*/ 6 h 65"/>
                    <a:gd name="T36" fmla="*/ 80 w 96"/>
                    <a:gd name="T37" fmla="*/ 3 h 65"/>
                    <a:gd name="T38" fmla="*/ 74 w 96"/>
                    <a:gd name="T39" fmla="*/ 1 h 65"/>
                    <a:gd name="T40" fmla="*/ 69 w 96"/>
                    <a:gd name="T41" fmla="*/ 0 h 65"/>
                    <a:gd name="T42" fmla="*/ 62 w 96"/>
                    <a:gd name="T43" fmla="*/ 0 h 65"/>
                    <a:gd name="T44" fmla="*/ 54 w 96"/>
                    <a:gd name="T45" fmla="*/ 2 h 65"/>
                    <a:gd name="T46" fmla="*/ 46 w 96"/>
                    <a:gd name="T47" fmla="*/ 6 h 65"/>
                    <a:gd name="T48" fmla="*/ 36 w 96"/>
                    <a:gd name="T49" fmla="*/ 12 h 65"/>
                    <a:gd name="T50" fmla="*/ 25 w 96"/>
                    <a:gd name="T51" fmla="*/ 21 h 65"/>
                    <a:gd name="T52" fmla="*/ 13 w 96"/>
                    <a:gd name="T53" fmla="*/ 33 h 65"/>
                    <a:gd name="T54" fmla="*/ 0 w 96"/>
                    <a:gd name="T55" fmla="*/ 46 h 65"/>
                    <a:gd name="T56" fmla="*/ 4 w 96"/>
                    <a:gd name="T57" fmla="*/ 57 h 65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96"/>
                    <a:gd name="T88" fmla="*/ 0 h 65"/>
                    <a:gd name="T89" fmla="*/ 96 w 96"/>
                    <a:gd name="T90" fmla="*/ 65 h 65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96" h="65">
                      <a:moveTo>
                        <a:pt x="4" y="61"/>
                      </a:moveTo>
                      <a:lnTo>
                        <a:pt x="4" y="61"/>
                      </a:lnTo>
                      <a:lnTo>
                        <a:pt x="20" y="64"/>
                      </a:lnTo>
                      <a:lnTo>
                        <a:pt x="36" y="65"/>
                      </a:lnTo>
                      <a:lnTo>
                        <a:pt x="55" y="65"/>
                      </a:lnTo>
                      <a:lnTo>
                        <a:pt x="64" y="64"/>
                      </a:lnTo>
                      <a:lnTo>
                        <a:pt x="72" y="63"/>
                      </a:lnTo>
                      <a:lnTo>
                        <a:pt x="80" y="59"/>
                      </a:lnTo>
                      <a:lnTo>
                        <a:pt x="87" y="55"/>
                      </a:lnTo>
                      <a:lnTo>
                        <a:pt x="91" y="49"/>
                      </a:lnTo>
                      <a:lnTo>
                        <a:pt x="94" y="41"/>
                      </a:lnTo>
                      <a:lnTo>
                        <a:pt x="96" y="32"/>
                      </a:lnTo>
                      <a:lnTo>
                        <a:pt x="93" y="22"/>
                      </a:lnTo>
                      <a:lnTo>
                        <a:pt x="92" y="19"/>
                      </a:lnTo>
                      <a:lnTo>
                        <a:pt x="90" y="13"/>
                      </a:lnTo>
                      <a:lnTo>
                        <a:pt x="87" y="10"/>
                      </a:lnTo>
                      <a:lnTo>
                        <a:pt x="83" y="6"/>
                      </a:lnTo>
                      <a:lnTo>
                        <a:pt x="80" y="3"/>
                      </a:lnTo>
                      <a:lnTo>
                        <a:pt x="74" y="1"/>
                      </a:lnTo>
                      <a:lnTo>
                        <a:pt x="69" y="0"/>
                      </a:lnTo>
                      <a:lnTo>
                        <a:pt x="62" y="0"/>
                      </a:lnTo>
                      <a:lnTo>
                        <a:pt x="54" y="2"/>
                      </a:lnTo>
                      <a:lnTo>
                        <a:pt x="46" y="6"/>
                      </a:lnTo>
                      <a:lnTo>
                        <a:pt x="36" y="13"/>
                      </a:lnTo>
                      <a:lnTo>
                        <a:pt x="25" y="22"/>
                      </a:lnTo>
                      <a:lnTo>
                        <a:pt x="13" y="35"/>
                      </a:lnTo>
                      <a:lnTo>
                        <a:pt x="0" y="49"/>
                      </a:lnTo>
                      <a:lnTo>
                        <a:pt x="4" y="61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7196" name="Group 201"/>
              <p:cNvGrpSpPr>
                <a:grpSpLocks/>
              </p:cNvGrpSpPr>
              <p:nvPr/>
            </p:nvGrpSpPr>
            <p:grpSpPr bwMode="auto">
              <a:xfrm>
                <a:off x="540" y="3496"/>
                <a:ext cx="225" cy="211"/>
                <a:chOff x="540" y="3496"/>
                <a:chExt cx="225" cy="211"/>
              </a:xfrm>
            </p:grpSpPr>
            <p:sp>
              <p:nvSpPr>
                <p:cNvPr id="7208" name="Freeform 170"/>
                <p:cNvSpPr>
                  <a:spLocks/>
                </p:cNvSpPr>
                <p:nvPr/>
              </p:nvSpPr>
              <p:spPr bwMode="auto">
                <a:xfrm>
                  <a:off x="618" y="3573"/>
                  <a:ext cx="65" cy="61"/>
                </a:xfrm>
                <a:custGeom>
                  <a:avLst/>
                  <a:gdLst>
                    <a:gd name="T0" fmla="*/ 43 w 65"/>
                    <a:gd name="T1" fmla="*/ 3 h 66"/>
                    <a:gd name="T2" fmla="*/ 43 w 65"/>
                    <a:gd name="T3" fmla="*/ 3 h 66"/>
                    <a:gd name="T4" fmla="*/ 50 w 65"/>
                    <a:gd name="T5" fmla="*/ 5 h 66"/>
                    <a:gd name="T6" fmla="*/ 54 w 65"/>
                    <a:gd name="T7" fmla="*/ 7 h 66"/>
                    <a:gd name="T8" fmla="*/ 59 w 65"/>
                    <a:gd name="T9" fmla="*/ 13 h 66"/>
                    <a:gd name="T10" fmla="*/ 62 w 65"/>
                    <a:gd name="T11" fmla="*/ 17 h 66"/>
                    <a:gd name="T12" fmla="*/ 64 w 65"/>
                    <a:gd name="T13" fmla="*/ 23 h 66"/>
                    <a:gd name="T14" fmla="*/ 65 w 65"/>
                    <a:gd name="T15" fmla="*/ 29 h 66"/>
                    <a:gd name="T16" fmla="*/ 64 w 65"/>
                    <a:gd name="T17" fmla="*/ 35 h 66"/>
                    <a:gd name="T18" fmla="*/ 63 w 65"/>
                    <a:gd name="T19" fmla="*/ 41 h 66"/>
                    <a:gd name="T20" fmla="*/ 63 w 65"/>
                    <a:gd name="T21" fmla="*/ 41 h 66"/>
                    <a:gd name="T22" fmla="*/ 60 w 65"/>
                    <a:gd name="T23" fmla="*/ 46 h 66"/>
                    <a:gd name="T24" fmla="*/ 56 w 65"/>
                    <a:gd name="T25" fmla="*/ 51 h 66"/>
                    <a:gd name="T26" fmla="*/ 52 w 65"/>
                    <a:gd name="T27" fmla="*/ 55 h 66"/>
                    <a:gd name="T28" fmla="*/ 46 w 65"/>
                    <a:gd name="T29" fmla="*/ 57 h 66"/>
                    <a:gd name="T30" fmla="*/ 41 w 65"/>
                    <a:gd name="T31" fmla="*/ 60 h 66"/>
                    <a:gd name="T32" fmla="*/ 34 w 65"/>
                    <a:gd name="T33" fmla="*/ 61 h 66"/>
                    <a:gd name="T34" fmla="*/ 28 w 65"/>
                    <a:gd name="T35" fmla="*/ 60 h 66"/>
                    <a:gd name="T36" fmla="*/ 21 w 65"/>
                    <a:gd name="T37" fmla="*/ 59 h 66"/>
                    <a:gd name="T38" fmla="*/ 21 w 65"/>
                    <a:gd name="T39" fmla="*/ 59 h 66"/>
                    <a:gd name="T40" fmla="*/ 16 w 65"/>
                    <a:gd name="T41" fmla="*/ 56 h 66"/>
                    <a:gd name="T42" fmla="*/ 10 w 65"/>
                    <a:gd name="T43" fmla="*/ 53 h 66"/>
                    <a:gd name="T44" fmla="*/ 6 w 65"/>
                    <a:gd name="T45" fmla="*/ 48 h 66"/>
                    <a:gd name="T46" fmla="*/ 2 w 65"/>
                    <a:gd name="T47" fmla="*/ 43 h 66"/>
                    <a:gd name="T48" fmla="*/ 0 w 65"/>
                    <a:gd name="T49" fmla="*/ 38 h 66"/>
                    <a:gd name="T50" fmla="*/ 0 w 65"/>
                    <a:gd name="T51" fmla="*/ 31 h 66"/>
                    <a:gd name="T52" fmla="*/ 0 w 65"/>
                    <a:gd name="T53" fmla="*/ 27 h 66"/>
                    <a:gd name="T54" fmla="*/ 1 w 65"/>
                    <a:gd name="T55" fmla="*/ 20 h 66"/>
                    <a:gd name="T56" fmla="*/ 1 w 65"/>
                    <a:gd name="T57" fmla="*/ 20 h 66"/>
                    <a:gd name="T58" fmla="*/ 5 w 65"/>
                    <a:gd name="T59" fmla="*/ 15 h 66"/>
                    <a:gd name="T60" fmla="*/ 8 w 65"/>
                    <a:gd name="T61" fmla="*/ 10 h 66"/>
                    <a:gd name="T62" fmla="*/ 12 w 65"/>
                    <a:gd name="T63" fmla="*/ 6 h 66"/>
                    <a:gd name="T64" fmla="*/ 18 w 65"/>
                    <a:gd name="T65" fmla="*/ 4 h 66"/>
                    <a:gd name="T66" fmla="*/ 24 w 65"/>
                    <a:gd name="T67" fmla="*/ 2 h 66"/>
                    <a:gd name="T68" fmla="*/ 31 w 65"/>
                    <a:gd name="T69" fmla="*/ 0 h 66"/>
                    <a:gd name="T70" fmla="*/ 37 w 65"/>
                    <a:gd name="T71" fmla="*/ 0 h 66"/>
                    <a:gd name="T72" fmla="*/ 43 w 65"/>
                    <a:gd name="T73" fmla="*/ 3 h 66"/>
                    <a:gd name="T74" fmla="*/ 43 w 65"/>
                    <a:gd name="T75" fmla="*/ 3 h 6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65"/>
                    <a:gd name="T115" fmla="*/ 0 h 66"/>
                    <a:gd name="T116" fmla="*/ 65 w 65"/>
                    <a:gd name="T117" fmla="*/ 66 h 6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65" h="66">
                      <a:moveTo>
                        <a:pt x="43" y="3"/>
                      </a:moveTo>
                      <a:lnTo>
                        <a:pt x="43" y="3"/>
                      </a:lnTo>
                      <a:lnTo>
                        <a:pt x="50" y="5"/>
                      </a:lnTo>
                      <a:lnTo>
                        <a:pt x="54" y="8"/>
                      </a:lnTo>
                      <a:lnTo>
                        <a:pt x="59" y="14"/>
                      </a:lnTo>
                      <a:lnTo>
                        <a:pt x="62" y="18"/>
                      </a:lnTo>
                      <a:lnTo>
                        <a:pt x="64" y="25"/>
                      </a:lnTo>
                      <a:lnTo>
                        <a:pt x="65" y="31"/>
                      </a:lnTo>
                      <a:lnTo>
                        <a:pt x="64" y="38"/>
                      </a:lnTo>
                      <a:lnTo>
                        <a:pt x="63" y="44"/>
                      </a:lnTo>
                      <a:lnTo>
                        <a:pt x="60" y="50"/>
                      </a:lnTo>
                      <a:lnTo>
                        <a:pt x="56" y="55"/>
                      </a:lnTo>
                      <a:lnTo>
                        <a:pt x="52" y="59"/>
                      </a:lnTo>
                      <a:lnTo>
                        <a:pt x="46" y="62"/>
                      </a:lnTo>
                      <a:lnTo>
                        <a:pt x="41" y="65"/>
                      </a:lnTo>
                      <a:lnTo>
                        <a:pt x="34" y="66"/>
                      </a:lnTo>
                      <a:lnTo>
                        <a:pt x="28" y="65"/>
                      </a:lnTo>
                      <a:lnTo>
                        <a:pt x="21" y="64"/>
                      </a:lnTo>
                      <a:lnTo>
                        <a:pt x="16" y="61"/>
                      </a:lnTo>
                      <a:lnTo>
                        <a:pt x="10" y="57"/>
                      </a:lnTo>
                      <a:lnTo>
                        <a:pt x="6" y="52"/>
                      </a:lnTo>
                      <a:lnTo>
                        <a:pt x="2" y="47"/>
                      </a:lnTo>
                      <a:lnTo>
                        <a:pt x="0" y="41"/>
                      </a:lnTo>
                      <a:lnTo>
                        <a:pt x="0" y="34"/>
                      </a:lnTo>
                      <a:lnTo>
                        <a:pt x="0" y="29"/>
                      </a:lnTo>
                      <a:lnTo>
                        <a:pt x="1" y="22"/>
                      </a:lnTo>
                      <a:lnTo>
                        <a:pt x="5" y="16"/>
                      </a:lnTo>
                      <a:lnTo>
                        <a:pt x="8" y="11"/>
                      </a:lnTo>
                      <a:lnTo>
                        <a:pt x="12" y="6"/>
                      </a:lnTo>
                      <a:lnTo>
                        <a:pt x="18" y="4"/>
                      </a:lnTo>
                      <a:lnTo>
                        <a:pt x="24" y="2"/>
                      </a:lnTo>
                      <a:lnTo>
                        <a:pt x="31" y="0"/>
                      </a:lnTo>
                      <a:lnTo>
                        <a:pt x="37" y="0"/>
                      </a:lnTo>
                      <a:lnTo>
                        <a:pt x="43" y="3"/>
                      </a:lnTo>
                      <a:close/>
                    </a:path>
                  </a:pathLst>
                </a:custGeom>
                <a:solidFill>
                  <a:srgbClr val="006838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09" name="Freeform 171"/>
                <p:cNvSpPr>
                  <a:spLocks/>
                </p:cNvSpPr>
                <p:nvPr/>
              </p:nvSpPr>
              <p:spPr bwMode="auto">
                <a:xfrm>
                  <a:off x="540" y="3553"/>
                  <a:ext cx="80" cy="51"/>
                </a:xfrm>
                <a:custGeom>
                  <a:avLst/>
                  <a:gdLst>
                    <a:gd name="T0" fmla="*/ 77 w 80"/>
                    <a:gd name="T1" fmla="*/ 46 h 55"/>
                    <a:gd name="T2" fmla="*/ 77 w 80"/>
                    <a:gd name="T3" fmla="*/ 46 h 55"/>
                    <a:gd name="T4" fmla="*/ 63 w 80"/>
                    <a:gd name="T5" fmla="*/ 48 h 55"/>
                    <a:gd name="T6" fmla="*/ 50 w 80"/>
                    <a:gd name="T7" fmla="*/ 50 h 55"/>
                    <a:gd name="T8" fmla="*/ 35 w 80"/>
                    <a:gd name="T9" fmla="*/ 51 h 55"/>
                    <a:gd name="T10" fmla="*/ 27 w 80"/>
                    <a:gd name="T11" fmla="*/ 50 h 55"/>
                    <a:gd name="T12" fmla="*/ 21 w 80"/>
                    <a:gd name="T13" fmla="*/ 49 h 55"/>
                    <a:gd name="T14" fmla="*/ 14 w 80"/>
                    <a:gd name="T15" fmla="*/ 47 h 55"/>
                    <a:gd name="T16" fmla="*/ 8 w 80"/>
                    <a:gd name="T17" fmla="*/ 44 h 55"/>
                    <a:gd name="T18" fmla="*/ 5 w 80"/>
                    <a:gd name="T19" fmla="*/ 39 h 55"/>
                    <a:gd name="T20" fmla="*/ 1 w 80"/>
                    <a:gd name="T21" fmla="*/ 33 h 55"/>
                    <a:gd name="T22" fmla="*/ 0 w 80"/>
                    <a:gd name="T23" fmla="*/ 26 h 55"/>
                    <a:gd name="T24" fmla="*/ 1 w 80"/>
                    <a:gd name="T25" fmla="*/ 18 h 55"/>
                    <a:gd name="T26" fmla="*/ 1 w 80"/>
                    <a:gd name="T27" fmla="*/ 18 h 55"/>
                    <a:gd name="T28" fmla="*/ 3 w 80"/>
                    <a:gd name="T29" fmla="*/ 16 h 55"/>
                    <a:gd name="T30" fmla="*/ 5 w 80"/>
                    <a:gd name="T31" fmla="*/ 11 h 55"/>
                    <a:gd name="T32" fmla="*/ 9 w 80"/>
                    <a:gd name="T33" fmla="*/ 6 h 55"/>
                    <a:gd name="T34" fmla="*/ 13 w 80"/>
                    <a:gd name="T35" fmla="*/ 3 h 55"/>
                    <a:gd name="T36" fmla="*/ 17 w 80"/>
                    <a:gd name="T37" fmla="*/ 1 h 55"/>
                    <a:gd name="T38" fmla="*/ 22 w 80"/>
                    <a:gd name="T39" fmla="*/ 0 h 55"/>
                    <a:gd name="T40" fmla="*/ 27 w 80"/>
                    <a:gd name="T41" fmla="*/ 0 h 55"/>
                    <a:gd name="T42" fmla="*/ 34 w 80"/>
                    <a:gd name="T43" fmla="*/ 2 h 55"/>
                    <a:gd name="T44" fmla="*/ 41 w 80"/>
                    <a:gd name="T45" fmla="*/ 4 h 55"/>
                    <a:gd name="T46" fmla="*/ 50 w 80"/>
                    <a:gd name="T47" fmla="*/ 9 h 55"/>
                    <a:gd name="T48" fmla="*/ 59 w 80"/>
                    <a:gd name="T49" fmla="*/ 17 h 55"/>
                    <a:gd name="T50" fmla="*/ 69 w 80"/>
                    <a:gd name="T51" fmla="*/ 25 h 55"/>
                    <a:gd name="T52" fmla="*/ 80 w 80"/>
                    <a:gd name="T53" fmla="*/ 38 h 55"/>
                    <a:gd name="T54" fmla="*/ 77 w 80"/>
                    <a:gd name="T55" fmla="*/ 46 h 5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80"/>
                    <a:gd name="T85" fmla="*/ 0 h 55"/>
                    <a:gd name="T86" fmla="*/ 80 w 80"/>
                    <a:gd name="T87" fmla="*/ 55 h 5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80" h="55">
                      <a:moveTo>
                        <a:pt x="77" y="50"/>
                      </a:moveTo>
                      <a:lnTo>
                        <a:pt x="77" y="50"/>
                      </a:lnTo>
                      <a:lnTo>
                        <a:pt x="63" y="52"/>
                      </a:lnTo>
                      <a:lnTo>
                        <a:pt x="50" y="54"/>
                      </a:lnTo>
                      <a:lnTo>
                        <a:pt x="35" y="55"/>
                      </a:lnTo>
                      <a:lnTo>
                        <a:pt x="27" y="54"/>
                      </a:lnTo>
                      <a:lnTo>
                        <a:pt x="21" y="53"/>
                      </a:lnTo>
                      <a:lnTo>
                        <a:pt x="14" y="51"/>
                      </a:lnTo>
                      <a:lnTo>
                        <a:pt x="8" y="47"/>
                      </a:lnTo>
                      <a:lnTo>
                        <a:pt x="5" y="42"/>
                      </a:lnTo>
                      <a:lnTo>
                        <a:pt x="1" y="36"/>
                      </a:lnTo>
                      <a:lnTo>
                        <a:pt x="0" y="28"/>
                      </a:lnTo>
                      <a:lnTo>
                        <a:pt x="1" y="19"/>
                      </a:lnTo>
                      <a:lnTo>
                        <a:pt x="3" y="17"/>
                      </a:lnTo>
                      <a:lnTo>
                        <a:pt x="5" y="12"/>
                      </a:lnTo>
                      <a:lnTo>
                        <a:pt x="9" y="6"/>
                      </a:lnTo>
                      <a:lnTo>
                        <a:pt x="13" y="3"/>
                      </a:lnTo>
                      <a:lnTo>
                        <a:pt x="17" y="1"/>
                      </a:lnTo>
                      <a:lnTo>
                        <a:pt x="22" y="0"/>
                      </a:lnTo>
                      <a:lnTo>
                        <a:pt x="27" y="0"/>
                      </a:lnTo>
                      <a:lnTo>
                        <a:pt x="34" y="2"/>
                      </a:lnTo>
                      <a:lnTo>
                        <a:pt x="41" y="4"/>
                      </a:lnTo>
                      <a:lnTo>
                        <a:pt x="50" y="10"/>
                      </a:lnTo>
                      <a:lnTo>
                        <a:pt x="59" y="18"/>
                      </a:lnTo>
                      <a:lnTo>
                        <a:pt x="69" y="27"/>
                      </a:lnTo>
                      <a:lnTo>
                        <a:pt x="80" y="41"/>
                      </a:lnTo>
                      <a:lnTo>
                        <a:pt x="77" y="5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10" name="Freeform 172"/>
                <p:cNvSpPr>
                  <a:spLocks/>
                </p:cNvSpPr>
                <p:nvPr/>
              </p:nvSpPr>
              <p:spPr bwMode="auto">
                <a:xfrm>
                  <a:off x="574" y="3509"/>
                  <a:ext cx="61" cy="71"/>
                </a:xfrm>
                <a:custGeom>
                  <a:avLst/>
                  <a:gdLst>
                    <a:gd name="T0" fmla="*/ 52 w 61"/>
                    <a:gd name="T1" fmla="*/ 71 h 76"/>
                    <a:gd name="T2" fmla="*/ 52 w 61"/>
                    <a:gd name="T3" fmla="*/ 71 h 76"/>
                    <a:gd name="T4" fmla="*/ 40 w 61"/>
                    <a:gd name="T5" fmla="*/ 65 h 76"/>
                    <a:gd name="T6" fmla="*/ 28 w 61"/>
                    <a:gd name="T7" fmla="*/ 59 h 76"/>
                    <a:gd name="T8" fmla="*/ 16 w 61"/>
                    <a:gd name="T9" fmla="*/ 50 h 76"/>
                    <a:gd name="T10" fmla="*/ 10 w 61"/>
                    <a:gd name="T11" fmla="*/ 45 h 76"/>
                    <a:gd name="T12" fmla="*/ 6 w 61"/>
                    <a:gd name="T13" fmla="*/ 39 h 76"/>
                    <a:gd name="T14" fmla="*/ 2 w 61"/>
                    <a:gd name="T15" fmla="*/ 35 h 76"/>
                    <a:gd name="T16" fmla="*/ 0 w 61"/>
                    <a:gd name="T17" fmla="*/ 28 h 76"/>
                    <a:gd name="T18" fmla="*/ 0 w 61"/>
                    <a:gd name="T19" fmla="*/ 22 h 76"/>
                    <a:gd name="T20" fmla="*/ 1 w 61"/>
                    <a:gd name="T21" fmla="*/ 17 h 76"/>
                    <a:gd name="T22" fmla="*/ 6 w 61"/>
                    <a:gd name="T23" fmla="*/ 10 h 76"/>
                    <a:gd name="T24" fmla="*/ 12 w 61"/>
                    <a:gd name="T25" fmla="*/ 4 h 76"/>
                    <a:gd name="T26" fmla="*/ 12 w 61"/>
                    <a:gd name="T27" fmla="*/ 4 h 76"/>
                    <a:gd name="T28" fmla="*/ 15 w 61"/>
                    <a:gd name="T29" fmla="*/ 3 h 76"/>
                    <a:gd name="T30" fmla="*/ 19 w 61"/>
                    <a:gd name="T31" fmla="*/ 1 h 76"/>
                    <a:gd name="T32" fmla="*/ 27 w 61"/>
                    <a:gd name="T33" fmla="*/ 0 h 76"/>
                    <a:gd name="T34" fmla="*/ 32 w 61"/>
                    <a:gd name="T35" fmla="*/ 0 h 76"/>
                    <a:gd name="T36" fmla="*/ 35 w 61"/>
                    <a:gd name="T37" fmla="*/ 1 h 76"/>
                    <a:gd name="T38" fmla="*/ 40 w 61"/>
                    <a:gd name="T39" fmla="*/ 3 h 76"/>
                    <a:gd name="T40" fmla="*/ 44 w 61"/>
                    <a:gd name="T41" fmla="*/ 6 h 76"/>
                    <a:gd name="T42" fmla="*/ 49 w 61"/>
                    <a:gd name="T43" fmla="*/ 10 h 76"/>
                    <a:gd name="T44" fmla="*/ 52 w 61"/>
                    <a:gd name="T45" fmla="*/ 18 h 76"/>
                    <a:gd name="T46" fmla="*/ 55 w 61"/>
                    <a:gd name="T47" fmla="*/ 26 h 76"/>
                    <a:gd name="T48" fmla="*/ 58 w 61"/>
                    <a:gd name="T49" fmla="*/ 36 h 76"/>
                    <a:gd name="T50" fmla="*/ 60 w 61"/>
                    <a:gd name="T51" fmla="*/ 50 h 76"/>
                    <a:gd name="T52" fmla="*/ 61 w 61"/>
                    <a:gd name="T53" fmla="*/ 66 h 76"/>
                    <a:gd name="T54" fmla="*/ 52 w 61"/>
                    <a:gd name="T55" fmla="*/ 71 h 7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61"/>
                    <a:gd name="T85" fmla="*/ 0 h 76"/>
                    <a:gd name="T86" fmla="*/ 61 w 61"/>
                    <a:gd name="T87" fmla="*/ 76 h 7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61" h="76">
                      <a:moveTo>
                        <a:pt x="52" y="76"/>
                      </a:moveTo>
                      <a:lnTo>
                        <a:pt x="52" y="76"/>
                      </a:lnTo>
                      <a:lnTo>
                        <a:pt x="40" y="70"/>
                      </a:lnTo>
                      <a:lnTo>
                        <a:pt x="28" y="63"/>
                      </a:lnTo>
                      <a:lnTo>
                        <a:pt x="16" y="54"/>
                      </a:lnTo>
                      <a:lnTo>
                        <a:pt x="10" y="48"/>
                      </a:lnTo>
                      <a:lnTo>
                        <a:pt x="6" y="42"/>
                      </a:lnTo>
                      <a:lnTo>
                        <a:pt x="2" y="37"/>
                      </a:lnTo>
                      <a:lnTo>
                        <a:pt x="0" y="30"/>
                      </a:lnTo>
                      <a:lnTo>
                        <a:pt x="0" y="24"/>
                      </a:lnTo>
                      <a:lnTo>
                        <a:pt x="1" y="18"/>
                      </a:lnTo>
                      <a:lnTo>
                        <a:pt x="6" y="11"/>
                      </a:lnTo>
                      <a:lnTo>
                        <a:pt x="12" y="4"/>
                      </a:lnTo>
                      <a:lnTo>
                        <a:pt x="15" y="3"/>
                      </a:lnTo>
                      <a:lnTo>
                        <a:pt x="19" y="1"/>
                      </a:lnTo>
                      <a:lnTo>
                        <a:pt x="27" y="0"/>
                      </a:lnTo>
                      <a:lnTo>
                        <a:pt x="32" y="0"/>
                      </a:lnTo>
                      <a:lnTo>
                        <a:pt x="35" y="1"/>
                      </a:lnTo>
                      <a:lnTo>
                        <a:pt x="40" y="3"/>
                      </a:lnTo>
                      <a:lnTo>
                        <a:pt x="44" y="6"/>
                      </a:lnTo>
                      <a:lnTo>
                        <a:pt x="49" y="11"/>
                      </a:lnTo>
                      <a:lnTo>
                        <a:pt x="52" y="19"/>
                      </a:lnTo>
                      <a:lnTo>
                        <a:pt x="55" y="28"/>
                      </a:lnTo>
                      <a:lnTo>
                        <a:pt x="58" y="39"/>
                      </a:lnTo>
                      <a:lnTo>
                        <a:pt x="60" y="54"/>
                      </a:lnTo>
                      <a:lnTo>
                        <a:pt x="61" y="71"/>
                      </a:lnTo>
                      <a:lnTo>
                        <a:pt x="52" y="76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11" name="Freeform 173"/>
                <p:cNvSpPr>
                  <a:spLocks/>
                </p:cNvSpPr>
                <p:nvPr/>
              </p:nvSpPr>
              <p:spPr bwMode="auto">
                <a:xfrm>
                  <a:off x="637" y="3496"/>
                  <a:ext cx="54" cy="76"/>
                </a:xfrm>
                <a:custGeom>
                  <a:avLst/>
                  <a:gdLst>
                    <a:gd name="T0" fmla="*/ 8 w 54"/>
                    <a:gd name="T1" fmla="*/ 73 h 81"/>
                    <a:gd name="T2" fmla="*/ 8 w 54"/>
                    <a:gd name="T3" fmla="*/ 73 h 81"/>
                    <a:gd name="T4" fmla="*/ 5 w 54"/>
                    <a:gd name="T5" fmla="*/ 60 h 81"/>
                    <a:gd name="T6" fmla="*/ 1 w 54"/>
                    <a:gd name="T7" fmla="*/ 49 h 81"/>
                    <a:gd name="T8" fmla="*/ 0 w 54"/>
                    <a:gd name="T9" fmla="*/ 34 h 81"/>
                    <a:gd name="T10" fmla="*/ 1 w 54"/>
                    <a:gd name="T11" fmla="*/ 26 h 81"/>
                    <a:gd name="T12" fmla="*/ 2 w 54"/>
                    <a:gd name="T13" fmla="*/ 20 h 81"/>
                    <a:gd name="T14" fmla="*/ 5 w 54"/>
                    <a:gd name="T15" fmla="*/ 14 h 81"/>
                    <a:gd name="T16" fmla="*/ 8 w 54"/>
                    <a:gd name="T17" fmla="*/ 8 h 81"/>
                    <a:gd name="T18" fmla="*/ 13 w 54"/>
                    <a:gd name="T19" fmla="*/ 5 h 81"/>
                    <a:gd name="T20" fmla="*/ 18 w 54"/>
                    <a:gd name="T21" fmla="*/ 2 h 81"/>
                    <a:gd name="T22" fmla="*/ 26 w 54"/>
                    <a:gd name="T23" fmla="*/ 0 h 81"/>
                    <a:gd name="T24" fmla="*/ 35 w 54"/>
                    <a:gd name="T25" fmla="*/ 1 h 81"/>
                    <a:gd name="T26" fmla="*/ 35 w 54"/>
                    <a:gd name="T27" fmla="*/ 1 h 81"/>
                    <a:gd name="T28" fmla="*/ 37 w 54"/>
                    <a:gd name="T29" fmla="*/ 2 h 81"/>
                    <a:gd name="T30" fmla="*/ 42 w 54"/>
                    <a:gd name="T31" fmla="*/ 5 h 81"/>
                    <a:gd name="T32" fmla="*/ 49 w 54"/>
                    <a:gd name="T33" fmla="*/ 8 h 81"/>
                    <a:gd name="T34" fmla="*/ 51 w 54"/>
                    <a:gd name="T35" fmla="*/ 11 h 81"/>
                    <a:gd name="T36" fmla="*/ 53 w 54"/>
                    <a:gd name="T37" fmla="*/ 15 h 81"/>
                    <a:gd name="T38" fmla="*/ 54 w 54"/>
                    <a:gd name="T39" fmla="*/ 19 h 81"/>
                    <a:gd name="T40" fmla="*/ 54 w 54"/>
                    <a:gd name="T41" fmla="*/ 24 h 81"/>
                    <a:gd name="T42" fmla="*/ 53 w 54"/>
                    <a:gd name="T43" fmla="*/ 31 h 81"/>
                    <a:gd name="T44" fmla="*/ 51 w 54"/>
                    <a:gd name="T45" fmla="*/ 38 h 81"/>
                    <a:gd name="T46" fmla="*/ 45 w 54"/>
                    <a:gd name="T47" fmla="*/ 46 h 81"/>
                    <a:gd name="T48" fmla="*/ 39 w 54"/>
                    <a:gd name="T49" fmla="*/ 55 h 81"/>
                    <a:gd name="T50" fmla="*/ 30 w 54"/>
                    <a:gd name="T51" fmla="*/ 65 h 81"/>
                    <a:gd name="T52" fmla="*/ 17 w 54"/>
                    <a:gd name="T53" fmla="*/ 76 h 81"/>
                    <a:gd name="T54" fmla="*/ 8 w 54"/>
                    <a:gd name="T55" fmla="*/ 73 h 81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4"/>
                    <a:gd name="T85" fmla="*/ 0 h 81"/>
                    <a:gd name="T86" fmla="*/ 54 w 54"/>
                    <a:gd name="T87" fmla="*/ 81 h 81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4" h="81">
                      <a:moveTo>
                        <a:pt x="8" y="78"/>
                      </a:moveTo>
                      <a:lnTo>
                        <a:pt x="8" y="78"/>
                      </a:lnTo>
                      <a:lnTo>
                        <a:pt x="5" y="64"/>
                      </a:lnTo>
                      <a:lnTo>
                        <a:pt x="1" y="52"/>
                      </a:lnTo>
                      <a:lnTo>
                        <a:pt x="0" y="36"/>
                      </a:lnTo>
                      <a:lnTo>
                        <a:pt x="1" y="28"/>
                      </a:lnTo>
                      <a:lnTo>
                        <a:pt x="2" y="21"/>
                      </a:lnTo>
                      <a:lnTo>
                        <a:pt x="5" y="15"/>
                      </a:lnTo>
                      <a:lnTo>
                        <a:pt x="8" y="9"/>
                      </a:lnTo>
                      <a:lnTo>
                        <a:pt x="13" y="5"/>
                      </a:lnTo>
                      <a:lnTo>
                        <a:pt x="18" y="2"/>
                      </a:lnTo>
                      <a:lnTo>
                        <a:pt x="26" y="0"/>
                      </a:lnTo>
                      <a:lnTo>
                        <a:pt x="35" y="1"/>
                      </a:lnTo>
                      <a:lnTo>
                        <a:pt x="37" y="2"/>
                      </a:lnTo>
                      <a:lnTo>
                        <a:pt x="42" y="5"/>
                      </a:lnTo>
                      <a:lnTo>
                        <a:pt x="49" y="9"/>
                      </a:lnTo>
                      <a:lnTo>
                        <a:pt x="51" y="12"/>
                      </a:lnTo>
                      <a:lnTo>
                        <a:pt x="53" y="16"/>
                      </a:lnTo>
                      <a:lnTo>
                        <a:pt x="54" y="20"/>
                      </a:lnTo>
                      <a:lnTo>
                        <a:pt x="54" y="26"/>
                      </a:lnTo>
                      <a:lnTo>
                        <a:pt x="53" y="33"/>
                      </a:lnTo>
                      <a:lnTo>
                        <a:pt x="51" y="41"/>
                      </a:lnTo>
                      <a:lnTo>
                        <a:pt x="45" y="49"/>
                      </a:lnTo>
                      <a:lnTo>
                        <a:pt x="39" y="59"/>
                      </a:lnTo>
                      <a:lnTo>
                        <a:pt x="30" y="69"/>
                      </a:lnTo>
                      <a:lnTo>
                        <a:pt x="17" y="81"/>
                      </a:lnTo>
                      <a:lnTo>
                        <a:pt x="8" y="78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12" name="Freeform 174"/>
                <p:cNvSpPr>
                  <a:spLocks/>
                </p:cNvSpPr>
                <p:nvPr/>
              </p:nvSpPr>
              <p:spPr bwMode="auto">
                <a:xfrm>
                  <a:off x="671" y="3522"/>
                  <a:ext cx="72" cy="63"/>
                </a:xfrm>
                <a:custGeom>
                  <a:avLst/>
                  <a:gdLst>
                    <a:gd name="T0" fmla="*/ 0 w 72"/>
                    <a:gd name="T1" fmla="*/ 56 h 67"/>
                    <a:gd name="T2" fmla="*/ 0 w 72"/>
                    <a:gd name="T3" fmla="*/ 56 h 67"/>
                    <a:gd name="T4" fmla="*/ 5 w 72"/>
                    <a:gd name="T5" fmla="*/ 43 h 67"/>
                    <a:gd name="T6" fmla="*/ 10 w 72"/>
                    <a:gd name="T7" fmla="*/ 32 h 67"/>
                    <a:gd name="T8" fmla="*/ 17 w 72"/>
                    <a:gd name="T9" fmla="*/ 20 h 67"/>
                    <a:gd name="T10" fmla="*/ 22 w 72"/>
                    <a:gd name="T11" fmla="*/ 14 h 67"/>
                    <a:gd name="T12" fmla="*/ 26 w 72"/>
                    <a:gd name="T13" fmla="*/ 8 h 67"/>
                    <a:gd name="T14" fmla="*/ 31 w 72"/>
                    <a:gd name="T15" fmla="*/ 5 h 67"/>
                    <a:gd name="T16" fmla="*/ 36 w 72"/>
                    <a:gd name="T17" fmla="*/ 1 h 67"/>
                    <a:gd name="T18" fmla="*/ 43 w 72"/>
                    <a:gd name="T19" fmla="*/ 0 h 67"/>
                    <a:gd name="T20" fmla="*/ 50 w 72"/>
                    <a:gd name="T21" fmla="*/ 0 h 67"/>
                    <a:gd name="T22" fmla="*/ 56 w 72"/>
                    <a:gd name="T23" fmla="*/ 4 h 67"/>
                    <a:gd name="T24" fmla="*/ 64 w 72"/>
                    <a:gd name="T25" fmla="*/ 8 h 67"/>
                    <a:gd name="T26" fmla="*/ 64 w 72"/>
                    <a:gd name="T27" fmla="*/ 8 h 67"/>
                    <a:gd name="T28" fmla="*/ 65 w 72"/>
                    <a:gd name="T29" fmla="*/ 9 h 67"/>
                    <a:gd name="T30" fmla="*/ 69 w 72"/>
                    <a:gd name="T31" fmla="*/ 14 h 67"/>
                    <a:gd name="T32" fmla="*/ 72 w 72"/>
                    <a:gd name="T33" fmla="*/ 22 h 67"/>
                    <a:gd name="T34" fmla="*/ 72 w 72"/>
                    <a:gd name="T35" fmla="*/ 24 h 67"/>
                    <a:gd name="T36" fmla="*/ 72 w 72"/>
                    <a:gd name="T37" fmla="*/ 29 h 67"/>
                    <a:gd name="T38" fmla="*/ 71 w 72"/>
                    <a:gd name="T39" fmla="*/ 33 h 67"/>
                    <a:gd name="T40" fmla="*/ 68 w 72"/>
                    <a:gd name="T41" fmla="*/ 39 h 67"/>
                    <a:gd name="T42" fmla="*/ 63 w 72"/>
                    <a:gd name="T43" fmla="*/ 42 h 67"/>
                    <a:gd name="T44" fmla="*/ 58 w 72"/>
                    <a:gd name="T45" fmla="*/ 47 h 67"/>
                    <a:gd name="T46" fmla="*/ 49 w 72"/>
                    <a:gd name="T47" fmla="*/ 51 h 67"/>
                    <a:gd name="T48" fmla="*/ 37 w 72"/>
                    <a:gd name="T49" fmla="*/ 55 h 67"/>
                    <a:gd name="T50" fmla="*/ 24 w 72"/>
                    <a:gd name="T51" fmla="*/ 59 h 67"/>
                    <a:gd name="T52" fmla="*/ 7 w 72"/>
                    <a:gd name="T53" fmla="*/ 63 h 67"/>
                    <a:gd name="T54" fmla="*/ 0 w 72"/>
                    <a:gd name="T55" fmla="*/ 56 h 6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72"/>
                    <a:gd name="T85" fmla="*/ 0 h 67"/>
                    <a:gd name="T86" fmla="*/ 72 w 72"/>
                    <a:gd name="T87" fmla="*/ 67 h 6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72" h="67">
                      <a:moveTo>
                        <a:pt x="0" y="60"/>
                      </a:moveTo>
                      <a:lnTo>
                        <a:pt x="0" y="60"/>
                      </a:lnTo>
                      <a:lnTo>
                        <a:pt x="5" y="46"/>
                      </a:lnTo>
                      <a:lnTo>
                        <a:pt x="10" y="34"/>
                      </a:lnTo>
                      <a:lnTo>
                        <a:pt x="17" y="21"/>
                      </a:lnTo>
                      <a:lnTo>
                        <a:pt x="22" y="15"/>
                      </a:lnTo>
                      <a:lnTo>
                        <a:pt x="26" y="9"/>
                      </a:lnTo>
                      <a:lnTo>
                        <a:pt x="31" y="5"/>
                      </a:lnTo>
                      <a:lnTo>
                        <a:pt x="36" y="1"/>
                      </a:lnTo>
                      <a:lnTo>
                        <a:pt x="43" y="0"/>
                      </a:lnTo>
                      <a:lnTo>
                        <a:pt x="50" y="0"/>
                      </a:lnTo>
                      <a:lnTo>
                        <a:pt x="56" y="4"/>
                      </a:lnTo>
                      <a:lnTo>
                        <a:pt x="64" y="8"/>
                      </a:lnTo>
                      <a:lnTo>
                        <a:pt x="65" y="10"/>
                      </a:lnTo>
                      <a:lnTo>
                        <a:pt x="69" y="15"/>
                      </a:lnTo>
                      <a:lnTo>
                        <a:pt x="72" y="23"/>
                      </a:lnTo>
                      <a:lnTo>
                        <a:pt x="72" y="26"/>
                      </a:lnTo>
                      <a:lnTo>
                        <a:pt x="72" y="31"/>
                      </a:lnTo>
                      <a:lnTo>
                        <a:pt x="71" y="35"/>
                      </a:lnTo>
                      <a:lnTo>
                        <a:pt x="68" y="41"/>
                      </a:lnTo>
                      <a:lnTo>
                        <a:pt x="63" y="45"/>
                      </a:lnTo>
                      <a:lnTo>
                        <a:pt x="58" y="50"/>
                      </a:lnTo>
                      <a:lnTo>
                        <a:pt x="49" y="54"/>
                      </a:lnTo>
                      <a:lnTo>
                        <a:pt x="37" y="59"/>
                      </a:lnTo>
                      <a:lnTo>
                        <a:pt x="24" y="63"/>
                      </a:lnTo>
                      <a:lnTo>
                        <a:pt x="7" y="67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13" name="Freeform 175"/>
                <p:cNvSpPr>
                  <a:spLocks/>
                </p:cNvSpPr>
                <p:nvPr/>
              </p:nvSpPr>
              <p:spPr bwMode="auto">
                <a:xfrm>
                  <a:off x="683" y="3572"/>
                  <a:ext cx="82" cy="49"/>
                </a:xfrm>
                <a:custGeom>
                  <a:avLst/>
                  <a:gdLst>
                    <a:gd name="T0" fmla="*/ 0 w 82"/>
                    <a:gd name="T1" fmla="*/ 22 h 53"/>
                    <a:gd name="T2" fmla="*/ 0 w 82"/>
                    <a:gd name="T3" fmla="*/ 22 h 53"/>
                    <a:gd name="T4" fmla="*/ 12 w 82"/>
                    <a:gd name="T5" fmla="*/ 16 h 53"/>
                    <a:gd name="T6" fmla="*/ 23 w 82"/>
                    <a:gd name="T7" fmla="*/ 9 h 53"/>
                    <a:gd name="T8" fmla="*/ 38 w 82"/>
                    <a:gd name="T9" fmla="*/ 5 h 53"/>
                    <a:gd name="T10" fmla="*/ 44 w 82"/>
                    <a:gd name="T11" fmla="*/ 3 h 53"/>
                    <a:gd name="T12" fmla="*/ 51 w 82"/>
                    <a:gd name="T13" fmla="*/ 0 h 53"/>
                    <a:gd name="T14" fmla="*/ 59 w 82"/>
                    <a:gd name="T15" fmla="*/ 0 h 53"/>
                    <a:gd name="T16" fmla="*/ 65 w 82"/>
                    <a:gd name="T17" fmla="*/ 1 h 53"/>
                    <a:gd name="T18" fmla="*/ 70 w 82"/>
                    <a:gd name="T19" fmla="*/ 5 h 53"/>
                    <a:gd name="T20" fmla="*/ 76 w 82"/>
                    <a:gd name="T21" fmla="*/ 8 h 53"/>
                    <a:gd name="T22" fmla="*/ 79 w 82"/>
                    <a:gd name="T23" fmla="*/ 15 h 53"/>
                    <a:gd name="T24" fmla="*/ 82 w 82"/>
                    <a:gd name="T25" fmla="*/ 23 h 53"/>
                    <a:gd name="T26" fmla="*/ 82 w 82"/>
                    <a:gd name="T27" fmla="*/ 23 h 53"/>
                    <a:gd name="T28" fmla="*/ 82 w 82"/>
                    <a:gd name="T29" fmla="*/ 25 h 53"/>
                    <a:gd name="T30" fmla="*/ 82 w 82"/>
                    <a:gd name="T31" fmla="*/ 31 h 53"/>
                    <a:gd name="T32" fmla="*/ 79 w 82"/>
                    <a:gd name="T33" fmla="*/ 38 h 53"/>
                    <a:gd name="T34" fmla="*/ 77 w 82"/>
                    <a:gd name="T35" fmla="*/ 41 h 53"/>
                    <a:gd name="T36" fmla="*/ 74 w 82"/>
                    <a:gd name="T37" fmla="*/ 44 h 53"/>
                    <a:gd name="T38" fmla="*/ 69 w 82"/>
                    <a:gd name="T39" fmla="*/ 46 h 53"/>
                    <a:gd name="T40" fmla="*/ 65 w 82"/>
                    <a:gd name="T41" fmla="*/ 48 h 53"/>
                    <a:gd name="T42" fmla="*/ 58 w 82"/>
                    <a:gd name="T43" fmla="*/ 49 h 53"/>
                    <a:gd name="T44" fmla="*/ 50 w 82"/>
                    <a:gd name="T45" fmla="*/ 48 h 53"/>
                    <a:gd name="T46" fmla="*/ 40 w 82"/>
                    <a:gd name="T47" fmla="*/ 47 h 53"/>
                    <a:gd name="T48" fmla="*/ 29 w 82"/>
                    <a:gd name="T49" fmla="*/ 44 h 53"/>
                    <a:gd name="T50" fmla="*/ 15 w 82"/>
                    <a:gd name="T51" fmla="*/ 39 h 53"/>
                    <a:gd name="T52" fmla="*/ 0 w 82"/>
                    <a:gd name="T53" fmla="*/ 31 h 53"/>
                    <a:gd name="T54" fmla="*/ 0 w 82"/>
                    <a:gd name="T55" fmla="*/ 22 h 53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82"/>
                    <a:gd name="T85" fmla="*/ 0 h 53"/>
                    <a:gd name="T86" fmla="*/ 82 w 82"/>
                    <a:gd name="T87" fmla="*/ 53 h 53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82" h="53">
                      <a:moveTo>
                        <a:pt x="0" y="24"/>
                      </a:moveTo>
                      <a:lnTo>
                        <a:pt x="0" y="24"/>
                      </a:lnTo>
                      <a:lnTo>
                        <a:pt x="12" y="17"/>
                      </a:lnTo>
                      <a:lnTo>
                        <a:pt x="23" y="10"/>
                      </a:lnTo>
                      <a:lnTo>
                        <a:pt x="38" y="5"/>
                      </a:lnTo>
                      <a:lnTo>
                        <a:pt x="44" y="3"/>
                      </a:lnTo>
                      <a:lnTo>
                        <a:pt x="51" y="0"/>
                      </a:lnTo>
                      <a:lnTo>
                        <a:pt x="59" y="0"/>
                      </a:lnTo>
                      <a:lnTo>
                        <a:pt x="65" y="1"/>
                      </a:lnTo>
                      <a:lnTo>
                        <a:pt x="70" y="5"/>
                      </a:lnTo>
                      <a:lnTo>
                        <a:pt x="76" y="9"/>
                      </a:lnTo>
                      <a:lnTo>
                        <a:pt x="79" y="16"/>
                      </a:lnTo>
                      <a:lnTo>
                        <a:pt x="82" y="25"/>
                      </a:lnTo>
                      <a:lnTo>
                        <a:pt x="82" y="27"/>
                      </a:lnTo>
                      <a:lnTo>
                        <a:pt x="82" y="33"/>
                      </a:lnTo>
                      <a:lnTo>
                        <a:pt x="79" y="41"/>
                      </a:lnTo>
                      <a:lnTo>
                        <a:pt x="77" y="44"/>
                      </a:lnTo>
                      <a:lnTo>
                        <a:pt x="74" y="48"/>
                      </a:lnTo>
                      <a:lnTo>
                        <a:pt x="69" y="50"/>
                      </a:lnTo>
                      <a:lnTo>
                        <a:pt x="65" y="52"/>
                      </a:lnTo>
                      <a:lnTo>
                        <a:pt x="58" y="53"/>
                      </a:lnTo>
                      <a:lnTo>
                        <a:pt x="50" y="52"/>
                      </a:lnTo>
                      <a:lnTo>
                        <a:pt x="40" y="51"/>
                      </a:lnTo>
                      <a:lnTo>
                        <a:pt x="29" y="48"/>
                      </a:lnTo>
                      <a:lnTo>
                        <a:pt x="15" y="42"/>
                      </a:lnTo>
                      <a:lnTo>
                        <a:pt x="0" y="34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14" name="Freeform 176"/>
                <p:cNvSpPr>
                  <a:spLocks/>
                </p:cNvSpPr>
                <p:nvPr/>
              </p:nvSpPr>
              <p:spPr bwMode="auto">
                <a:xfrm>
                  <a:off x="676" y="3618"/>
                  <a:ext cx="73" cy="60"/>
                </a:xfrm>
                <a:custGeom>
                  <a:avLst/>
                  <a:gdLst>
                    <a:gd name="T0" fmla="*/ 6 w 73"/>
                    <a:gd name="T1" fmla="*/ 0 h 64"/>
                    <a:gd name="T2" fmla="*/ 6 w 73"/>
                    <a:gd name="T3" fmla="*/ 0 h 64"/>
                    <a:gd name="T4" fmla="*/ 20 w 73"/>
                    <a:gd name="T5" fmla="*/ 1 h 64"/>
                    <a:gd name="T6" fmla="*/ 33 w 73"/>
                    <a:gd name="T7" fmla="*/ 3 h 64"/>
                    <a:gd name="T8" fmla="*/ 48 w 73"/>
                    <a:gd name="T9" fmla="*/ 8 h 64"/>
                    <a:gd name="T10" fmla="*/ 55 w 73"/>
                    <a:gd name="T11" fmla="*/ 10 h 64"/>
                    <a:gd name="T12" fmla="*/ 60 w 73"/>
                    <a:gd name="T13" fmla="*/ 14 h 64"/>
                    <a:gd name="T14" fmla="*/ 66 w 73"/>
                    <a:gd name="T15" fmla="*/ 18 h 64"/>
                    <a:gd name="T16" fmla="*/ 71 w 73"/>
                    <a:gd name="T17" fmla="*/ 23 h 64"/>
                    <a:gd name="T18" fmla="*/ 73 w 73"/>
                    <a:gd name="T19" fmla="*/ 28 h 64"/>
                    <a:gd name="T20" fmla="*/ 73 w 73"/>
                    <a:gd name="T21" fmla="*/ 35 h 64"/>
                    <a:gd name="T22" fmla="*/ 72 w 73"/>
                    <a:gd name="T23" fmla="*/ 42 h 64"/>
                    <a:gd name="T24" fmla="*/ 68 w 73"/>
                    <a:gd name="T25" fmla="*/ 50 h 64"/>
                    <a:gd name="T26" fmla="*/ 68 w 73"/>
                    <a:gd name="T27" fmla="*/ 50 h 64"/>
                    <a:gd name="T28" fmla="*/ 66 w 73"/>
                    <a:gd name="T29" fmla="*/ 52 h 64"/>
                    <a:gd name="T30" fmla="*/ 63 w 73"/>
                    <a:gd name="T31" fmla="*/ 55 h 64"/>
                    <a:gd name="T32" fmla="*/ 56 w 73"/>
                    <a:gd name="T33" fmla="*/ 59 h 64"/>
                    <a:gd name="T34" fmla="*/ 51 w 73"/>
                    <a:gd name="T35" fmla="*/ 60 h 64"/>
                    <a:gd name="T36" fmla="*/ 47 w 73"/>
                    <a:gd name="T37" fmla="*/ 60 h 64"/>
                    <a:gd name="T38" fmla="*/ 42 w 73"/>
                    <a:gd name="T39" fmla="*/ 60 h 64"/>
                    <a:gd name="T40" fmla="*/ 37 w 73"/>
                    <a:gd name="T41" fmla="*/ 58 h 64"/>
                    <a:gd name="T42" fmla="*/ 31 w 73"/>
                    <a:gd name="T43" fmla="*/ 55 h 64"/>
                    <a:gd name="T44" fmla="*/ 26 w 73"/>
                    <a:gd name="T45" fmla="*/ 50 h 64"/>
                    <a:gd name="T46" fmla="*/ 20 w 73"/>
                    <a:gd name="T47" fmla="*/ 42 h 64"/>
                    <a:gd name="T48" fmla="*/ 13 w 73"/>
                    <a:gd name="T49" fmla="*/ 34 h 64"/>
                    <a:gd name="T50" fmla="*/ 6 w 73"/>
                    <a:gd name="T51" fmla="*/ 21 h 64"/>
                    <a:gd name="T52" fmla="*/ 0 w 73"/>
                    <a:gd name="T53" fmla="*/ 7 h 64"/>
                    <a:gd name="T54" fmla="*/ 6 w 73"/>
                    <a:gd name="T55" fmla="*/ 0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73"/>
                    <a:gd name="T85" fmla="*/ 0 h 64"/>
                    <a:gd name="T86" fmla="*/ 73 w 73"/>
                    <a:gd name="T87" fmla="*/ 64 h 64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73" h="64">
                      <a:moveTo>
                        <a:pt x="6" y="0"/>
                      </a:moveTo>
                      <a:lnTo>
                        <a:pt x="6" y="0"/>
                      </a:lnTo>
                      <a:lnTo>
                        <a:pt x="20" y="1"/>
                      </a:lnTo>
                      <a:lnTo>
                        <a:pt x="33" y="3"/>
                      </a:lnTo>
                      <a:lnTo>
                        <a:pt x="48" y="8"/>
                      </a:lnTo>
                      <a:lnTo>
                        <a:pt x="55" y="11"/>
                      </a:lnTo>
                      <a:lnTo>
                        <a:pt x="60" y="15"/>
                      </a:lnTo>
                      <a:lnTo>
                        <a:pt x="66" y="19"/>
                      </a:lnTo>
                      <a:lnTo>
                        <a:pt x="71" y="25"/>
                      </a:lnTo>
                      <a:lnTo>
                        <a:pt x="73" y="30"/>
                      </a:lnTo>
                      <a:lnTo>
                        <a:pt x="73" y="37"/>
                      </a:lnTo>
                      <a:lnTo>
                        <a:pt x="72" y="45"/>
                      </a:lnTo>
                      <a:lnTo>
                        <a:pt x="68" y="53"/>
                      </a:lnTo>
                      <a:lnTo>
                        <a:pt x="66" y="55"/>
                      </a:lnTo>
                      <a:lnTo>
                        <a:pt x="63" y="59"/>
                      </a:lnTo>
                      <a:lnTo>
                        <a:pt x="56" y="63"/>
                      </a:lnTo>
                      <a:lnTo>
                        <a:pt x="51" y="64"/>
                      </a:lnTo>
                      <a:lnTo>
                        <a:pt x="47" y="64"/>
                      </a:lnTo>
                      <a:lnTo>
                        <a:pt x="42" y="64"/>
                      </a:lnTo>
                      <a:lnTo>
                        <a:pt x="37" y="62"/>
                      </a:lnTo>
                      <a:lnTo>
                        <a:pt x="31" y="59"/>
                      </a:lnTo>
                      <a:lnTo>
                        <a:pt x="26" y="53"/>
                      </a:lnTo>
                      <a:lnTo>
                        <a:pt x="20" y="45"/>
                      </a:lnTo>
                      <a:lnTo>
                        <a:pt x="13" y="36"/>
                      </a:lnTo>
                      <a:lnTo>
                        <a:pt x="6" y="22"/>
                      </a:lnTo>
                      <a:lnTo>
                        <a:pt x="0" y="7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15" name="Freeform 177"/>
                <p:cNvSpPr>
                  <a:spLocks/>
                </p:cNvSpPr>
                <p:nvPr/>
              </p:nvSpPr>
              <p:spPr bwMode="auto">
                <a:xfrm>
                  <a:off x="544" y="3610"/>
                  <a:ext cx="77" cy="50"/>
                </a:xfrm>
                <a:custGeom>
                  <a:avLst/>
                  <a:gdLst>
                    <a:gd name="T0" fmla="*/ 77 w 77"/>
                    <a:gd name="T1" fmla="*/ 11 h 54"/>
                    <a:gd name="T2" fmla="*/ 77 w 77"/>
                    <a:gd name="T3" fmla="*/ 11 h 54"/>
                    <a:gd name="T4" fmla="*/ 70 w 77"/>
                    <a:gd name="T5" fmla="*/ 22 h 54"/>
                    <a:gd name="T6" fmla="*/ 61 w 77"/>
                    <a:gd name="T7" fmla="*/ 31 h 54"/>
                    <a:gd name="T8" fmla="*/ 49 w 77"/>
                    <a:gd name="T9" fmla="*/ 40 h 54"/>
                    <a:gd name="T10" fmla="*/ 44 w 77"/>
                    <a:gd name="T11" fmla="*/ 44 h 54"/>
                    <a:gd name="T12" fmla="*/ 38 w 77"/>
                    <a:gd name="T13" fmla="*/ 47 h 54"/>
                    <a:gd name="T14" fmla="*/ 31 w 77"/>
                    <a:gd name="T15" fmla="*/ 49 h 54"/>
                    <a:gd name="T16" fmla="*/ 26 w 77"/>
                    <a:gd name="T17" fmla="*/ 50 h 54"/>
                    <a:gd name="T18" fmla="*/ 19 w 77"/>
                    <a:gd name="T19" fmla="*/ 49 h 54"/>
                    <a:gd name="T20" fmla="*/ 13 w 77"/>
                    <a:gd name="T21" fmla="*/ 47 h 54"/>
                    <a:gd name="T22" fmla="*/ 8 w 77"/>
                    <a:gd name="T23" fmla="*/ 42 h 54"/>
                    <a:gd name="T24" fmla="*/ 2 w 77"/>
                    <a:gd name="T25" fmla="*/ 34 h 54"/>
                    <a:gd name="T26" fmla="*/ 2 w 77"/>
                    <a:gd name="T27" fmla="*/ 34 h 54"/>
                    <a:gd name="T28" fmla="*/ 2 w 77"/>
                    <a:gd name="T29" fmla="*/ 32 h 54"/>
                    <a:gd name="T30" fmla="*/ 0 w 77"/>
                    <a:gd name="T31" fmla="*/ 28 h 54"/>
                    <a:gd name="T32" fmla="*/ 0 w 77"/>
                    <a:gd name="T33" fmla="*/ 20 h 54"/>
                    <a:gd name="T34" fmla="*/ 1 w 77"/>
                    <a:gd name="T35" fmla="*/ 17 h 54"/>
                    <a:gd name="T36" fmla="*/ 2 w 77"/>
                    <a:gd name="T37" fmla="*/ 12 h 54"/>
                    <a:gd name="T38" fmla="*/ 5 w 77"/>
                    <a:gd name="T39" fmla="*/ 9 h 54"/>
                    <a:gd name="T40" fmla="*/ 10 w 77"/>
                    <a:gd name="T41" fmla="*/ 6 h 54"/>
                    <a:gd name="T42" fmla="*/ 15 w 77"/>
                    <a:gd name="T43" fmla="*/ 3 h 54"/>
                    <a:gd name="T44" fmla="*/ 22 w 77"/>
                    <a:gd name="T45" fmla="*/ 1 h 54"/>
                    <a:gd name="T46" fmla="*/ 31 w 77"/>
                    <a:gd name="T47" fmla="*/ 0 h 54"/>
                    <a:gd name="T48" fmla="*/ 44 w 77"/>
                    <a:gd name="T49" fmla="*/ 0 h 54"/>
                    <a:gd name="T50" fmla="*/ 57 w 77"/>
                    <a:gd name="T51" fmla="*/ 1 h 54"/>
                    <a:gd name="T52" fmla="*/ 74 w 77"/>
                    <a:gd name="T53" fmla="*/ 3 h 54"/>
                    <a:gd name="T54" fmla="*/ 77 w 77"/>
                    <a:gd name="T55" fmla="*/ 11 h 5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77"/>
                    <a:gd name="T85" fmla="*/ 0 h 54"/>
                    <a:gd name="T86" fmla="*/ 77 w 77"/>
                    <a:gd name="T87" fmla="*/ 54 h 54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77" h="54">
                      <a:moveTo>
                        <a:pt x="77" y="12"/>
                      </a:moveTo>
                      <a:lnTo>
                        <a:pt x="77" y="12"/>
                      </a:lnTo>
                      <a:lnTo>
                        <a:pt x="70" y="24"/>
                      </a:lnTo>
                      <a:lnTo>
                        <a:pt x="61" y="33"/>
                      </a:lnTo>
                      <a:lnTo>
                        <a:pt x="49" y="43"/>
                      </a:lnTo>
                      <a:lnTo>
                        <a:pt x="44" y="47"/>
                      </a:lnTo>
                      <a:lnTo>
                        <a:pt x="38" y="51"/>
                      </a:lnTo>
                      <a:lnTo>
                        <a:pt x="31" y="53"/>
                      </a:lnTo>
                      <a:lnTo>
                        <a:pt x="26" y="54"/>
                      </a:lnTo>
                      <a:lnTo>
                        <a:pt x="19" y="53"/>
                      </a:lnTo>
                      <a:lnTo>
                        <a:pt x="13" y="51"/>
                      </a:lnTo>
                      <a:lnTo>
                        <a:pt x="8" y="45"/>
                      </a:lnTo>
                      <a:lnTo>
                        <a:pt x="2" y="37"/>
                      </a:lnTo>
                      <a:lnTo>
                        <a:pt x="2" y="35"/>
                      </a:lnTo>
                      <a:lnTo>
                        <a:pt x="0" y="30"/>
                      </a:lnTo>
                      <a:lnTo>
                        <a:pt x="0" y="22"/>
                      </a:lnTo>
                      <a:lnTo>
                        <a:pt x="1" y="18"/>
                      </a:lnTo>
                      <a:lnTo>
                        <a:pt x="2" y="13"/>
                      </a:lnTo>
                      <a:lnTo>
                        <a:pt x="5" y="10"/>
                      </a:lnTo>
                      <a:lnTo>
                        <a:pt x="10" y="7"/>
                      </a:lnTo>
                      <a:lnTo>
                        <a:pt x="15" y="3"/>
                      </a:lnTo>
                      <a:lnTo>
                        <a:pt x="22" y="1"/>
                      </a:lnTo>
                      <a:lnTo>
                        <a:pt x="31" y="0"/>
                      </a:lnTo>
                      <a:lnTo>
                        <a:pt x="44" y="0"/>
                      </a:lnTo>
                      <a:lnTo>
                        <a:pt x="57" y="1"/>
                      </a:lnTo>
                      <a:lnTo>
                        <a:pt x="74" y="3"/>
                      </a:lnTo>
                      <a:lnTo>
                        <a:pt x="77" y="12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16" name="Freeform 178"/>
                <p:cNvSpPr>
                  <a:spLocks/>
                </p:cNvSpPr>
                <p:nvPr/>
              </p:nvSpPr>
              <p:spPr bwMode="auto">
                <a:xfrm>
                  <a:off x="589" y="3629"/>
                  <a:ext cx="54" cy="70"/>
                </a:xfrm>
                <a:custGeom>
                  <a:avLst/>
                  <a:gdLst>
                    <a:gd name="T0" fmla="*/ 49 w 54"/>
                    <a:gd name="T1" fmla="*/ 4 h 75"/>
                    <a:gd name="T2" fmla="*/ 49 w 54"/>
                    <a:gd name="T3" fmla="*/ 4 h 75"/>
                    <a:gd name="T4" fmla="*/ 52 w 54"/>
                    <a:gd name="T5" fmla="*/ 15 h 75"/>
                    <a:gd name="T6" fmla="*/ 54 w 54"/>
                    <a:gd name="T7" fmla="*/ 26 h 75"/>
                    <a:gd name="T8" fmla="*/ 54 w 54"/>
                    <a:gd name="T9" fmla="*/ 40 h 75"/>
                    <a:gd name="T10" fmla="*/ 54 w 54"/>
                    <a:gd name="T11" fmla="*/ 47 h 75"/>
                    <a:gd name="T12" fmla="*/ 52 w 54"/>
                    <a:gd name="T13" fmla="*/ 53 h 75"/>
                    <a:gd name="T14" fmla="*/ 49 w 54"/>
                    <a:gd name="T15" fmla="*/ 59 h 75"/>
                    <a:gd name="T16" fmla="*/ 46 w 54"/>
                    <a:gd name="T17" fmla="*/ 63 h 75"/>
                    <a:gd name="T18" fmla="*/ 41 w 54"/>
                    <a:gd name="T19" fmla="*/ 67 h 75"/>
                    <a:gd name="T20" fmla="*/ 36 w 54"/>
                    <a:gd name="T21" fmla="*/ 70 h 75"/>
                    <a:gd name="T22" fmla="*/ 28 w 54"/>
                    <a:gd name="T23" fmla="*/ 70 h 75"/>
                    <a:gd name="T24" fmla="*/ 19 w 54"/>
                    <a:gd name="T25" fmla="*/ 68 h 75"/>
                    <a:gd name="T26" fmla="*/ 19 w 54"/>
                    <a:gd name="T27" fmla="*/ 68 h 75"/>
                    <a:gd name="T28" fmla="*/ 17 w 54"/>
                    <a:gd name="T29" fmla="*/ 68 h 75"/>
                    <a:gd name="T30" fmla="*/ 11 w 54"/>
                    <a:gd name="T31" fmla="*/ 65 h 75"/>
                    <a:gd name="T32" fmla="*/ 5 w 54"/>
                    <a:gd name="T33" fmla="*/ 62 h 75"/>
                    <a:gd name="T34" fmla="*/ 3 w 54"/>
                    <a:gd name="T35" fmla="*/ 58 h 75"/>
                    <a:gd name="T36" fmla="*/ 1 w 54"/>
                    <a:gd name="T37" fmla="*/ 55 h 75"/>
                    <a:gd name="T38" fmla="*/ 0 w 54"/>
                    <a:gd name="T39" fmla="*/ 50 h 75"/>
                    <a:gd name="T40" fmla="*/ 0 w 54"/>
                    <a:gd name="T41" fmla="*/ 46 h 75"/>
                    <a:gd name="T42" fmla="*/ 2 w 54"/>
                    <a:gd name="T43" fmla="*/ 40 h 75"/>
                    <a:gd name="T44" fmla="*/ 4 w 54"/>
                    <a:gd name="T45" fmla="*/ 33 h 75"/>
                    <a:gd name="T46" fmla="*/ 10 w 54"/>
                    <a:gd name="T47" fmla="*/ 26 h 75"/>
                    <a:gd name="T48" fmla="*/ 18 w 54"/>
                    <a:gd name="T49" fmla="*/ 18 h 75"/>
                    <a:gd name="T50" fmla="*/ 27 w 54"/>
                    <a:gd name="T51" fmla="*/ 9 h 75"/>
                    <a:gd name="T52" fmla="*/ 39 w 54"/>
                    <a:gd name="T53" fmla="*/ 0 h 75"/>
                    <a:gd name="T54" fmla="*/ 49 w 54"/>
                    <a:gd name="T55" fmla="*/ 4 h 7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4"/>
                    <a:gd name="T85" fmla="*/ 0 h 75"/>
                    <a:gd name="T86" fmla="*/ 54 w 54"/>
                    <a:gd name="T87" fmla="*/ 75 h 7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4" h="75">
                      <a:moveTo>
                        <a:pt x="49" y="4"/>
                      </a:moveTo>
                      <a:lnTo>
                        <a:pt x="49" y="4"/>
                      </a:lnTo>
                      <a:lnTo>
                        <a:pt x="52" y="16"/>
                      </a:lnTo>
                      <a:lnTo>
                        <a:pt x="54" y="28"/>
                      </a:lnTo>
                      <a:lnTo>
                        <a:pt x="54" y="43"/>
                      </a:lnTo>
                      <a:lnTo>
                        <a:pt x="54" y="50"/>
                      </a:lnTo>
                      <a:lnTo>
                        <a:pt x="52" y="57"/>
                      </a:lnTo>
                      <a:lnTo>
                        <a:pt x="49" y="63"/>
                      </a:lnTo>
                      <a:lnTo>
                        <a:pt x="46" y="68"/>
                      </a:lnTo>
                      <a:lnTo>
                        <a:pt x="41" y="72"/>
                      </a:lnTo>
                      <a:lnTo>
                        <a:pt x="36" y="75"/>
                      </a:lnTo>
                      <a:lnTo>
                        <a:pt x="28" y="75"/>
                      </a:lnTo>
                      <a:lnTo>
                        <a:pt x="19" y="73"/>
                      </a:lnTo>
                      <a:lnTo>
                        <a:pt x="17" y="73"/>
                      </a:lnTo>
                      <a:lnTo>
                        <a:pt x="11" y="70"/>
                      </a:lnTo>
                      <a:lnTo>
                        <a:pt x="5" y="66"/>
                      </a:lnTo>
                      <a:lnTo>
                        <a:pt x="3" y="62"/>
                      </a:lnTo>
                      <a:lnTo>
                        <a:pt x="1" y="59"/>
                      </a:lnTo>
                      <a:lnTo>
                        <a:pt x="0" y="54"/>
                      </a:lnTo>
                      <a:lnTo>
                        <a:pt x="0" y="49"/>
                      </a:lnTo>
                      <a:lnTo>
                        <a:pt x="2" y="43"/>
                      </a:lnTo>
                      <a:lnTo>
                        <a:pt x="4" y="35"/>
                      </a:lnTo>
                      <a:lnTo>
                        <a:pt x="10" y="28"/>
                      </a:lnTo>
                      <a:lnTo>
                        <a:pt x="18" y="19"/>
                      </a:lnTo>
                      <a:lnTo>
                        <a:pt x="27" y="10"/>
                      </a:lnTo>
                      <a:lnTo>
                        <a:pt x="39" y="0"/>
                      </a:lnTo>
                      <a:lnTo>
                        <a:pt x="49" y="4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17" name="Freeform 179"/>
                <p:cNvSpPr>
                  <a:spLocks/>
                </p:cNvSpPr>
                <p:nvPr/>
              </p:nvSpPr>
              <p:spPr bwMode="auto">
                <a:xfrm>
                  <a:off x="645" y="3631"/>
                  <a:ext cx="53" cy="76"/>
                </a:xfrm>
                <a:custGeom>
                  <a:avLst/>
                  <a:gdLst>
                    <a:gd name="T0" fmla="*/ 16 w 53"/>
                    <a:gd name="T1" fmla="*/ 0 h 82"/>
                    <a:gd name="T2" fmla="*/ 16 w 53"/>
                    <a:gd name="T3" fmla="*/ 0 h 82"/>
                    <a:gd name="T4" fmla="*/ 26 w 53"/>
                    <a:gd name="T5" fmla="*/ 10 h 82"/>
                    <a:gd name="T6" fmla="*/ 35 w 53"/>
                    <a:gd name="T7" fmla="*/ 19 h 82"/>
                    <a:gd name="T8" fmla="*/ 44 w 53"/>
                    <a:gd name="T9" fmla="*/ 30 h 82"/>
                    <a:gd name="T10" fmla="*/ 49 w 53"/>
                    <a:gd name="T11" fmla="*/ 36 h 82"/>
                    <a:gd name="T12" fmla="*/ 51 w 53"/>
                    <a:gd name="T13" fmla="*/ 43 h 82"/>
                    <a:gd name="T14" fmla="*/ 53 w 53"/>
                    <a:gd name="T15" fmla="*/ 48 h 82"/>
                    <a:gd name="T16" fmla="*/ 53 w 53"/>
                    <a:gd name="T17" fmla="*/ 55 h 82"/>
                    <a:gd name="T18" fmla="*/ 52 w 53"/>
                    <a:gd name="T19" fmla="*/ 60 h 82"/>
                    <a:gd name="T20" fmla="*/ 49 w 53"/>
                    <a:gd name="T21" fmla="*/ 65 h 82"/>
                    <a:gd name="T22" fmla="*/ 43 w 53"/>
                    <a:gd name="T23" fmla="*/ 70 h 82"/>
                    <a:gd name="T24" fmla="*/ 35 w 53"/>
                    <a:gd name="T25" fmla="*/ 75 h 82"/>
                    <a:gd name="T26" fmla="*/ 35 w 53"/>
                    <a:gd name="T27" fmla="*/ 75 h 82"/>
                    <a:gd name="T28" fmla="*/ 33 w 53"/>
                    <a:gd name="T29" fmla="*/ 76 h 82"/>
                    <a:gd name="T30" fmla="*/ 27 w 53"/>
                    <a:gd name="T31" fmla="*/ 76 h 82"/>
                    <a:gd name="T32" fmla="*/ 19 w 53"/>
                    <a:gd name="T33" fmla="*/ 76 h 82"/>
                    <a:gd name="T34" fmla="*/ 15 w 53"/>
                    <a:gd name="T35" fmla="*/ 75 h 82"/>
                    <a:gd name="T36" fmla="*/ 11 w 53"/>
                    <a:gd name="T37" fmla="*/ 72 h 82"/>
                    <a:gd name="T38" fmla="*/ 8 w 53"/>
                    <a:gd name="T39" fmla="*/ 70 h 82"/>
                    <a:gd name="T40" fmla="*/ 5 w 53"/>
                    <a:gd name="T41" fmla="*/ 65 h 82"/>
                    <a:gd name="T42" fmla="*/ 2 w 53"/>
                    <a:gd name="T43" fmla="*/ 59 h 82"/>
                    <a:gd name="T44" fmla="*/ 0 w 53"/>
                    <a:gd name="T45" fmla="*/ 52 h 82"/>
                    <a:gd name="T46" fmla="*/ 0 w 53"/>
                    <a:gd name="T47" fmla="*/ 44 h 82"/>
                    <a:gd name="T48" fmla="*/ 0 w 53"/>
                    <a:gd name="T49" fmla="*/ 32 h 82"/>
                    <a:gd name="T50" fmla="*/ 2 w 53"/>
                    <a:gd name="T51" fmla="*/ 19 h 82"/>
                    <a:gd name="T52" fmla="*/ 6 w 53"/>
                    <a:gd name="T53" fmla="*/ 4 h 82"/>
                    <a:gd name="T54" fmla="*/ 16 w 53"/>
                    <a:gd name="T55" fmla="*/ 0 h 8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3"/>
                    <a:gd name="T85" fmla="*/ 0 h 82"/>
                    <a:gd name="T86" fmla="*/ 53 w 53"/>
                    <a:gd name="T87" fmla="*/ 82 h 82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3" h="82">
                      <a:moveTo>
                        <a:pt x="16" y="0"/>
                      </a:moveTo>
                      <a:lnTo>
                        <a:pt x="16" y="0"/>
                      </a:lnTo>
                      <a:lnTo>
                        <a:pt x="26" y="11"/>
                      </a:lnTo>
                      <a:lnTo>
                        <a:pt x="35" y="21"/>
                      </a:lnTo>
                      <a:lnTo>
                        <a:pt x="44" y="32"/>
                      </a:lnTo>
                      <a:lnTo>
                        <a:pt x="49" y="39"/>
                      </a:lnTo>
                      <a:lnTo>
                        <a:pt x="51" y="46"/>
                      </a:lnTo>
                      <a:lnTo>
                        <a:pt x="53" y="52"/>
                      </a:lnTo>
                      <a:lnTo>
                        <a:pt x="53" y="59"/>
                      </a:lnTo>
                      <a:lnTo>
                        <a:pt x="52" y="65"/>
                      </a:lnTo>
                      <a:lnTo>
                        <a:pt x="49" y="70"/>
                      </a:lnTo>
                      <a:lnTo>
                        <a:pt x="43" y="76"/>
                      </a:lnTo>
                      <a:lnTo>
                        <a:pt x="35" y="81"/>
                      </a:lnTo>
                      <a:lnTo>
                        <a:pt x="33" y="82"/>
                      </a:lnTo>
                      <a:lnTo>
                        <a:pt x="27" y="82"/>
                      </a:lnTo>
                      <a:lnTo>
                        <a:pt x="19" y="82"/>
                      </a:lnTo>
                      <a:lnTo>
                        <a:pt x="15" y="81"/>
                      </a:lnTo>
                      <a:lnTo>
                        <a:pt x="11" y="78"/>
                      </a:lnTo>
                      <a:lnTo>
                        <a:pt x="8" y="75"/>
                      </a:lnTo>
                      <a:lnTo>
                        <a:pt x="5" y="70"/>
                      </a:lnTo>
                      <a:lnTo>
                        <a:pt x="2" y="64"/>
                      </a:lnTo>
                      <a:lnTo>
                        <a:pt x="0" y="56"/>
                      </a:lnTo>
                      <a:lnTo>
                        <a:pt x="0" y="47"/>
                      </a:lnTo>
                      <a:lnTo>
                        <a:pt x="0" y="34"/>
                      </a:lnTo>
                      <a:lnTo>
                        <a:pt x="2" y="21"/>
                      </a:lnTo>
                      <a:lnTo>
                        <a:pt x="6" y="4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7197" name="Group 203"/>
              <p:cNvGrpSpPr>
                <a:grpSpLocks/>
              </p:cNvGrpSpPr>
              <p:nvPr/>
            </p:nvGrpSpPr>
            <p:grpSpPr bwMode="auto">
              <a:xfrm>
                <a:off x="1446" y="3592"/>
                <a:ext cx="224" cy="214"/>
                <a:chOff x="1446" y="3592"/>
                <a:chExt cx="224" cy="214"/>
              </a:xfrm>
            </p:grpSpPr>
            <p:sp>
              <p:nvSpPr>
                <p:cNvPr id="7198" name="Freeform 181"/>
                <p:cNvSpPr>
                  <a:spLocks/>
                </p:cNvSpPr>
                <p:nvPr/>
              </p:nvSpPr>
              <p:spPr bwMode="auto">
                <a:xfrm>
                  <a:off x="1528" y="3668"/>
                  <a:ext cx="66" cy="61"/>
                </a:xfrm>
                <a:custGeom>
                  <a:avLst/>
                  <a:gdLst>
                    <a:gd name="T0" fmla="*/ 5 w 66"/>
                    <a:gd name="T1" fmla="*/ 45 h 65"/>
                    <a:gd name="T2" fmla="*/ 5 w 66"/>
                    <a:gd name="T3" fmla="*/ 45 h 65"/>
                    <a:gd name="T4" fmla="*/ 3 w 66"/>
                    <a:gd name="T5" fmla="*/ 40 h 65"/>
                    <a:gd name="T6" fmla="*/ 1 w 66"/>
                    <a:gd name="T7" fmla="*/ 34 h 65"/>
                    <a:gd name="T8" fmla="*/ 0 w 66"/>
                    <a:gd name="T9" fmla="*/ 28 h 65"/>
                    <a:gd name="T10" fmla="*/ 1 w 66"/>
                    <a:gd name="T11" fmla="*/ 23 h 65"/>
                    <a:gd name="T12" fmla="*/ 4 w 66"/>
                    <a:gd name="T13" fmla="*/ 17 h 65"/>
                    <a:gd name="T14" fmla="*/ 7 w 66"/>
                    <a:gd name="T15" fmla="*/ 11 h 65"/>
                    <a:gd name="T16" fmla="*/ 12 w 66"/>
                    <a:gd name="T17" fmla="*/ 8 h 65"/>
                    <a:gd name="T18" fmla="*/ 17 w 66"/>
                    <a:gd name="T19" fmla="*/ 4 h 65"/>
                    <a:gd name="T20" fmla="*/ 17 w 66"/>
                    <a:gd name="T21" fmla="*/ 4 h 65"/>
                    <a:gd name="T22" fmla="*/ 23 w 66"/>
                    <a:gd name="T23" fmla="*/ 2 h 65"/>
                    <a:gd name="T24" fmla="*/ 30 w 66"/>
                    <a:gd name="T25" fmla="*/ 0 h 65"/>
                    <a:gd name="T26" fmla="*/ 36 w 66"/>
                    <a:gd name="T27" fmla="*/ 0 h 65"/>
                    <a:gd name="T28" fmla="*/ 42 w 66"/>
                    <a:gd name="T29" fmla="*/ 1 h 65"/>
                    <a:gd name="T30" fmla="*/ 48 w 66"/>
                    <a:gd name="T31" fmla="*/ 3 h 65"/>
                    <a:gd name="T32" fmla="*/ 53 w 66"/>
                    <a:gd name="T33" fmla="*/ 7 h 65"/>
                    <a:gd name="T34" fmla="*/ 58 w 66"/>
                    <a:gd name="T35" fmla="*/ 10 h 65"/>
                    <a:gd name="T36" fmla="*/ 62 w 66"/>
                    <a:gd name="T37" fmla="*/ 16 h 65"/>
                    <a:gd name="T38" fmla="*/ 62 w 66"/>
                    <a:gd name="T39" fmla="*/ 16 h 65"/>
                    <a:gd name="T40" fmla="*/ 65 w 66"/>
                    <a:gd name="T41" fmla="*/ 21 h 65"/>
                    <a:gd name="T42" fmla="*/ 66 w 66"/>
                    <a:gd name="T43" fmla="*/ 27 h 65"/>
                    <a:gd name="T44" fmla="*/ 66 w 66"/>
                    <a:gd name="T45" fmla="*/ 34 h 65"/>
                    <a:gd name="T46" fmla="*/ 65 w 66"/>
                    <a:gd name="T47" fmla="*/ 39 h 65"/>
                    <a:gd name="T48" fmla="*/ 62 w 66"/>
                    <a:gd name="T49" fmla="*/ 44 h 65"/>
                    <a:gd name="T50" fmla="*/ 59 w 66"/>
                    <a:gd name="T51" fmla="*/ 50 h 65"/>
                    <a:gd name="T52" fmla="*/ 54 w 66"/>
                    <a:gd name="T53" fmla="*/ 53 h 65"/>
                    <a:gd name="T54" fmla="*/ 50 w 66"/>
                    <a:gd name="T55" fmla="*/ 57 h 65"/>
                    <a:gd name="T56" fmla="*/ 50 w 66"/>
                    <a:gd name="T57" fmla="*/ 57 h 65"/>
                    <a:gd name="T58" fmla="*/ 43 w 66"/>
                    <a:gd name="T59" fmla="*/ 60 h 65"/>
                    <a:gd name="T60" fmla="*/ 37 w 66"/>
                    <a:gd name="T61" fmla="*/ 61 h 65"/>
                    <a:gd name="T62" fmla="*/ 31 w 66"/>
                    <a:gd name="T63" fmla="*/ 61 h 65"/>
                    <a:gd name="T64" fmla="*/ 25 w 66"/>
                    <a:gd name="T65" fmla="*/ 60 h 65"/>
                    <a:gd name="T66" fmla="*/ 18 w 66"/>
                    <a:gd name="T67" fmla="*/ 58 h 65"/>
                    <a:gd name="T68" fmla="*/ 14 w 66"/>
                    <a:gd name="T69" fmla="*/ 55 h 65"/>
                    <a:gd name="T70" fmla="*/ 8 w 66"/>
                    <a:gd name="T71" fmla="*/ 51 h 65"/>
                    <a:gd name="T72" fmla="*/ 5 w 66"/>
                    <a:gd name="T73" fmla="*/ 45 h 65"/>
                    <a:gd name="T74" fmla="*/ 5 w 66"/>
                    <a:gd name="T75" fmla="*/ 45 h 65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66"/>
                    <a:gd name="T115" fmla="*/ 0 h 65"/>
                    <a:gd name="T116" fmla="*/ 66 w 66"/>
                    <a:gd name="T117" fmla="*/ 65 h 65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66" h="65">
                      <a:moveTo>
                        <a:pt x="5" y="48"/>
                      </a:moveTo>
                      <a:lnTo>
                        <a:pt x="5" y="48"/>
                      </a:lnTo>
                      <a:lnTo>
                        <a:pt x="3" y="43"/>
                      </a:lnTo>
                      <a:lnTo>
                        <a:pt x="1" y="36"/>
                      </a:lnTo>
                      <a:lnTo>
                        <a:pt x="0" y="30"/>
                      </a:lnTo>
                      <a:lnTo>
                        <a:pt x="1" y="24"/>
                      </a:lnTo>
                      <a:lnTo>
                        <a:pt x="4" y="18"/>
                      </a:lnTo>
                      <a:lnTo>
                        <a:pt x="7" y="12"/>
                      </a:lnTo>
                      <a:lnTo>
                        <a:pt x="12" y="8"/>
                      </a:lnTo>
                      <a:lnTo>
                        <a:pt x="17" y="4"/>
                      </a:lnTo>
                      <a:lnTo>
                        <a:pt x="23" y="2"/>
                      </a:lnTo>
                      <a:lnTo>
                        <a:pt x="30" y="0"/>
                      </a:lnTo>
                      <a:lnTo>
                        <a:pt x="36" y="0"/>
                      </a:lnTo>
                      <a:lnTo>
                        <a:pt x="42" y="1"/>
                      </a:lnTo>
                      <a:lnTo>
                        <a:pt x="48" y="3"/>
                      </a:lnTo>
                      <a:lnTo>
                        <a:pt x="53" y="7"/>
                      </a:lnTo>
                      <a:lnTo>
                        <a:pt x="58" y="11"/>
                      </a:lnTo>
                      <a:lnTo>
                        <a:pt x="62" y="17"/>
                      </a:lnTo>
                      <a:lnTo>
                        <a:pt x="65" y="22"/>
                      </a:lnTo>
                      <a:lnTo>
                        <a:pt x="66" y="29"/>
                      </a:lnTo>
                      <a:lnTo>
                        <a:pt x="66" y="36"/>
                      </a:lnTo>
                      <a:lnTo>
                        <a:pt x="65" y="42"/>
                      </a:lnTo>
                      <a:lnTo>
                        <a:pt x="62" y="47"/>
                      </a:lnTo>
                      <a:lnTo>
                        <a:pt x="59" y="53"/>
                      </a:lnTo>
                      <a:lnTo>
                        <a:pt x="54" y="57"/>
                      </a:lnTo>
                      <a:lnTo>
                        <a:pt x="50" y="61"/>
                      </a:lnTo>
                      <a:lnTo>
                        <a:pt x="43" y="64"/>
                      </a:lnTo>
                      <a:lnTo>
                        <a:pt x="37" y="65"/>
                      </a:lnTo>
                      <a:lnTo>
                        <a:pt x="31" y="65"/>
                      </a:lnTo>
                      <a:lnTo>
                        <a:pt x="25" y="64"/>
                      </a:lnTo>
                      <a:lnTo>
                        <a:pt x="18" y="62"/>
                      </a:lnTo>
                      <a:lnTo>
                        <a:pt x="14" y="59"/>
                      </a:lnTo>
                      <a:lnTo>
                        <a:pt x="8" y="54"/>
                      </a:lnTo>
                      <a:lnTo>
                        <a:pt x="5" y="48"/>
                      </a:lnTo>
                      <a:close/>
                    </a:path>
                  </a:pathLst>
                </a:custGeom>
                <a:solidFill>
                  <a:srgbClr val="006838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99" name="Freeform 182"/>
                <p:cNvSpPr>
                  <a:spLocks/>
                </p:cNvSpPr>
                <p:nvPr/>
              </p:nvSpPr>
              <p:spPr bwMode="auto">
                <a:xfrm>
                  <a:off x="1574" y="3721"/>
                  <a:ext cx="60" cy="73"/>
                </a:xfrm>
                <a:custGeom>
                  <a:avLst/>
                  <a:gdLst>
                    <a:gd name="T0" fmla="*/ 10 w 60"/>
                    <a:gd name="T1" fmla="*/ 0 h 78"/>
                    <a:gd name="T2" fmla="*/ 10 w 60"/>
                    <a:gd name="T3" fmla="*/ 0 h 78"/>
                    <a:gd name="T4" fmla="*/ 22 w 60"/>
                    <a:gd name="T5" fmla="*/ 7 h 78"/>
                    <a:gd name="T6" fmla="*/ 33 w 60"/>
                    <a:gd name="T7" fmla="*/ 14 h 78"/>
                    <a:gd name="T8" fmla="*/ 44 w 60"/>
                    <a:gd name="T9" fmla="*/ 22 h 78"/>
                    <a:gd name="T10" fmla="*/ 50 w 60"/>
                    <a:gd name="T11" fmla="*/ 28 h 78"/>
                    <a:gd name="T12" fmla="*/ 55 w 60"/>
                    <a:gd name="T13" fmla="*/ 33 h 78"/>
                    <a:gd name="T14" fmla="*/ 58 w 60"/>
                    <a:gd name="T15" fmla="*/ 39 h 78"/>
                    <a:gd name="T16" fmla="*/ 59 w 60"/>
                    <a:gd name="T17" fmla="*/ 45 h 78"/>
                    <a:gd name="T18" fmla="*/ 60 w 60"/>
                    <a:gd name="T19" fmla="*/ 51 h 78"/>
                    <a:gd name="T20" fmla="*/ 58 w 60"/>
                    <a:gd name="T21" fmla="*/ 56 h 78"/>
                    <a:gd name="T22" fmla="*/ 54 w 60"/>
                    <a:gd name="T23" fmla="*/ 63 h 78"/>
                    <a:gd name="T24" fmla="*/ 47 w 60"/>
                    <a:gd name="T25" fmla="*/ 69 h 78"/>
                    <a:gd name="T26" fmla="*/ 47 w 60"/>
                    <a:gd name="T27" fmla="*/ 69 h 78"/>
                    <a:gd name="T28" fmla="*/ 44 w 60"/>
                    <a:gd name="T29" fmla="*/ 70 h 78"/>
                    <a:gd name="T30" fmla="*/ 40 w 60"/>
                    <a:gd name="T31" fmla="*/ 72 h 78"/>
                    <a:gd name="T32" fmla="*/ 32 w 60"/>
                    <a:gd name="T33" fmla="*/ 73 h 78"/>
                    <a:gd name="T34" fmla="*/ 28 w 60"/>
                    <a:gd name="T35" fmla="*/ 73 h 78"/>
                    <a:gd name="T36" fmla="*/ 23 w 60"/>
                    <a:gd name="T37" fmla="*/ 72 h 78"/>
                    <a:gd name="T38" fmla="*/ 20 w 60"/>
                    <a:gd name="T39" fmla="*/ 70 h 78"/>
                    <a:gd name="T40" fmla="*/ 15 w 60"/>
                    <a:gd name="T41" fmla="*/ 66 h 78"/>
                    <a:gd name="T42" fmla="*/ 11 w 60"/>
                    <a:gd name="T43" fmla="*/ 62 h 78"/>
                    <a:gd name="T44" fmla="*/ 7 w 60"/>
                    <a:gd name="T45" fmla="*/ 54 h 78"/>
                    <a:gd name="T46" fmla="*/ 5 w 60"/>
                    <a:gd name="T47" fmla="*/ 46 h 78"/>
                    <a:gd name="T48" fmla="*/ 3 w 60"/>
                    <a:gd name="T49" fmla="*/ 36 h 78"/>
                    <a:gd name="T50" fmla="*/ 2 w 60"/>
                    <a:gd name="T51" fmla="*/ 22 h 78"/>
                    <a:gd name="T52" fmla="*/ 0 w 60"/>
                    <a:gd name="T53" fmla="*/ 6 h 78"/>
                    <a:gd name="T54" fmla="*/ 10 w 60"/>
                    <a:gd name="T55" fmla="*/ 0 h 78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60"/>
                    <a:gd name="T85" fmla="*/ 0 h 78"/>
                    <a:gd name="T86" fmla="*/ 60 w 60"/>
                    <a:gd name="T87" fmla="*/ 78 h 78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60" h="78">
                      <a:moveTo>
                        <a:pt x="10" y="0"/>
                      </a:moveTo>
                      <a:lnTo>
                        <a:pt x="10" y="0"/>
                      </a:lnTo>
                      <a:lnTo>
                        <a:pt x="22" y="7"/>
                      </a:lnTo>
                      <a:lnTo>
                        <a:pt x="33" y="15"/>
                      </a:lnTo>
                      <a:lnTo>
                        <a:pt x="44" y="24"/>
                      </a:lnTo>
                      <a:lnTo>
                        <a:pt x="50" y="30"/>
                      </a:lnTo>
                      <a:lnTo>
                        <a:pt x="55" y="35"/>
                      </a:lnTo>
                      <a:lnTo>
                        <a:pt x="58" y="42"/>
                      </a:lnTo>
                      <a:lnTo>
                        <a:pt x="59" y="48"/>
                      </a:lnTo>
                      <a:lnTo>
                        <a:pt x="60" y="55"/>
                      </a:lnTo>
                      <a:lnTo>
                        <a:pt x="58" y="60"/>
                      </a:lnTo>
                      <a:lnTo>
                        <a:pt x="54" y="67"/>
                      </a:lnTo>
                      <a:lnTo>
                        <a:pt x="47" y="74"/>
                      </a:lnTo>
                      <a:lnTo>
                        <a:pt x="44" y="75"/>
                      </a:lnTo>
                      <a:lnTo>
                        <a:pt x="40" y="77"/>
                      </a:lnTo>
                      <a:lnTo>
                        <a:pt x="32" y="78"/>
                      </a:lnTo>
                      <a:lnTo>
                        <a:pt x="28" y="78"/>
                      </a:lnTo>
                      <a:lnTo>
                        <a:pt x="23" y="77"/>
                      </a:lnTo>
                      <a:lnTo>
                        <a:pt x="20" y="75"/>
                      </a:lnTo>
                      <a:lnTo>
                        <a:pt x="15" y="70"/>
                      </a:lnTo>
                      <a:lnTo>
                        <a:pt x="11" y="66"/>
                      </a:lnTo>
                      <a:lnTo>
                        <a:pt x="7" y="58"/>
                      </a:lnTo>
                      <a:lnTo>
                        <a:pt x="5" y="49"/>
                      </a:lnTo>
                      <a:lnTo>
                        <a:pt x="3" y="38"/>
                      </a:lnTo>
                      <a:lnTo>
                        <a:pt x="2" y="23"/>
                      </a:lnTo>
                      <a:lnTo>
                        <a:pt x="0" y="6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00" name="Freeform 183"/>
                <p:cNvSpPr>
                  <a:spLocks/>
                </p:cNvSpPr>
                <p:nvPr/>
              </p:nvSpPr>
              <p:spPr bwMode="auto">
                <a:xfrm>
                  <a:off x="1524" y="3730"/>
                  <a:ext cx="53" cy="76"/>
                </a:xfrm>
                <a:custGeom>
                  <a:avLst/>
                  <a:gdLst>
                    <a:gd name="T0" fmla="*/ 39 w 53"/>
                    <a:gd name="T1" fmla="*/ 2 h 82"/>
                    <a:gd name="T2" fmla="*/ 39 w 53"/>
                    <a:gd name="T3" fmla="*/ 2 h 82"/>
                    <a:gd name="T4" fmla="*/ 45 w 53"/>
                    <a:gd name="T5" fmla="*/ 13 h 82"/>
                    <a:gd name="T6" fmla="*/ 48 w 53"/>
                    <a:gd name="T7" fmla="*/ 26 h 82"/>
                    <a:gd name="T8" fmla="*/ 52 w 53"/>
                    <a:gd name="T9" fmla="*/ 39 h 82"/>
                    <a:gd name="T10" fmla="*/ 53 w 53"/>
                    <a:gd name="T11" fmla="*/ 46 h 82"/>
                    <a:gd name="T12" fmla="*/ 52 w 53"/>
                    <a:gd name="T13" fmla="*/ 53 h 82"/>
                    <a:gd name="T14" fmla="*/ 50 w 53"/>
                    <a:gd name="T15" fmla="*/ 59 h 82"/>
                    <a:gd name="T16" fmla="*/ 48 w 53"/>
                    <a:gd name="T17" fmla="*/ 64 h 82"/>
                    <a:gd name="T18" fmla="*/ 45 w 53"/>
                    <a:gd name="T19" fmla="*/ 70 h 82"/>
                    <a:gd name="T20" fmla="*/ 39 w 53"/>
                    <a:gd name="T21" fmla="*/ 72 h 82"/>
                    <a:gd name="T22" fmla="*/ 31 w 53"/>
                    <a:gd name="T23" fmla="*/ 75 h 82"/>
                    <a:gd name="T24" fmla="*/ 22 w 53"/>
                    <a:gd name="T25" fmla="*/ 76 h 82"/>
                    <a:gd name="T26" fmla="*/ 22 w 53"/>
                    <a:gd name="T27" fmla="*/ 76 h 82"/>
                    <a:gd name="T28" fmla="*/ 20 w 53"/>
                    <a:gd name="T29" fmla="*/ 76 h 82"/>
                    <a:gd name="T30" fmla="*/ 14 w 53"/>
                    <a:gd name="T31" fmla="*/ 73 h 82"/>
                    <a:gd name="T32" fmla="*/ 8 w 53"/>
                    <a:gd name="T33" fmla="*/ 70 h 82"/>
                    <a:gd name="T34" fmla="*/ 5 w 53"/>
                    <a:gd name="T35" fmla="*/ 68 h 82"/>
                    <a:gd name="T36" fmla="*/ 2 w 53"/>
                    <a:gd name="T37" fmla="*/ 64 h 82"/>
                    <a:gd name="T38" fmla="*/ 0 w 53"/>
                    <a:gd name="T39" fmla="*/ 60 h 82"/>
                    <a:gd name="T40" fmla="*/ 0 w 53"/>
                    <a:gd name="T41" fmla="*/ 55 h 82"/>
                    <a:gd name="T42" fmla="*/ 0 w 53"/>
                    <a:gd name="T43" fmla="*/ 48 h 82"/>
                    <a:gd name="T44" fmla="*/ 2 w 53"/>
                    <a:gd name="T45" fmla="*/ 41 h 82"/>
                    <a:gd name="T46" fmla="*/ 5 w 53"/>
                    <a:gd name="T47" fmla="*/ 32 h 82"/>
                    <a:gd name="T48" fmla="*/ 11 w 53"/>
                    <a:gd name="T49" fmla="*/ 23 h 82"/>
                    <a:gd name="T50" fmla="*/ 19 w 53"/>
                    <a:gd name="T51" fmla="*/ 13 h 82"/>
                    <a:gd name="T52" fmla="*/ 29 w 53"/>
                    <a:gd name="T53" fmla="*/ 0 h 82"/>
                    <a:gd name="T54" fmla="*/ 39 w 53"/>
                    <a:gd name="T55" fmla="*/ 2 h 8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3"/>
                    <a:gd name="T85" fmla="*/ 0 h 82"/>
                    <a:gd name="T86" fmla="*/ 53 w 53"/>
                    <a:gd name="T87" fmla="*/ 82 h 82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3" h="82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45" y="14"/>
                      </a:lnTo>
                      <a:lnTo>
                        <a:pt x="48" y="28"/>
                      </a:lnTo>
                      <a:lnTo>
                        <a:pt x="52" y="42"/>
                      </a:lnTo>
                      <a:lnTo>
                        <a:pt x="53" y="50"/>
                      </a:lnTo>
                      <a:lnTo>
                        <a:pt x="52" y="57"/>
                      </a:lnTo>
                      <a:lnTo>
                        <a:pt x="50" y="64"/>
                      </a:lnTo>
                      <a:lnTo>
                        <a:pt x="48" y="69"/>
                      </a:lnTo>
                      <a:lnTo>
                        <a:pt x="45" y="75"/>
                      </a:lnTo>
                      <a:lnTo>
                        <a:pt x="39" y="78"/>
                      </a:lnTo>
                      <a:lnTo>
                        <a:pt x="31" y="81"/>
                      </a:lnTo>
                      <a:lnTo>
                        <a:pt x="22" y="82"/>
                      </a:lnTo>
                      <a:lnTo>
                        <a:pt x="20" y="82"/>
                      </a:lnTo>
                      <a:lnTo>
                        <a:pt x="14" y="79"/>
                      </a:lnTo>
                      <a:lnTo>
                        <a:pt x="8" y="76"/>
                      </a:lnTo>
                      <a:lnTo>
                        <a:pt x="5" y="73"/>
                      </a:lnTo>
                      <a:lnTo>
                        <a:pt x="2" y="69"/>
                      </a:lnTo>
                      <a:lnTo>
                        <a:pt x="0" y="65"/>
                      </a:lnTo>
                      <a:lnTo>
                        <a:pt x="0" y="59"/>
                      </a:lnTo>
                      <a:lnTo>
                        <a:pt x="0" y="52"/>
                      </a:lnTo>
                      <a:lnTo>
                        <a:pt x="2" y="44"/>
                      </a:lnTo>
                      <a:lnTo>
                        <a:pt x="5" y="35"/>
                      </a:lnTo>
                      <a:lnTo>
                        <a:pt x="11" y="25"/>
                      </a:lnTo>
                      <a:lnTo>
                        <a:pt x="19" y="14"/>
                      </a:lnTo>
                      <a:lnTo>
                        <a:pt x="29" y="0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01" name="Freeform 184"/>
                <p:cNvSpPr>
                  <a:spLocks/>
                </p:cNvSpPr>
                <p:nvPr/>
              </p:nvSpPr>
              <p:spPr bwMode="auto">
                <a:xfrm>
                  <a:off x="1465" y="3720"/>
                  <a:ext cx="77" cy="57"/>
                </a:xfrm>
                <a:custGeom>
                  <a:avLst/>
                  <a:gdLst>
                    <a:gd name="T0" fmla="*/ 77 w 77"/>
                    <a:gd name="T1" fmla="*/ 7 h 61"/>
                    <a:gd name="T2" fmla="*/ 77 w 77"/>
                    <a:gd name="T3" fmla="*/ 7 h 61"/>
                    <a:gd name="T4" fmla="*/ 70 w 77"/>
                    <a:gd name="T5" fmla="*/ 20 h 61"/>
                    <a:gd name="T6" fmla="*/ 63 w 77"/>
                    <a:gd name="T7" fmla="*/ 30 h 61"/>
                    <a:gd name="T8" fmla="*/ 54 w 77"/>
                    <a:gd name="T9" fmla="*/ 41 h 61"/>
                    <a:gd name="T10" fmla="*/ 49 w 77"/>
                    <a:gd name="T11" fmla="*/ 47 h 61"/>
                    <a:gd name="T12" fmla="*/ 44 w 77"/>
                    <a:gd name="T13" fmla="*/ 50 h 61"/>
                    <a:gd name="T14" fmla="*/ 37 w 77"/>
                    <a:gd name="T15" fmla="*/ 54 h 61"/>
                    <a:gd name="T16" fmla="*/ 32 w 77"/>
                    <a:gd name="T17" fmla="*/ 56 h 61"/>
                    <a:gd name="T18" fmla="*/ 25 w 77"/>
                    <a:gd name="T19" fmla="*/ 57 h 61"/>
                    <a:gd name="T20" fmla="*/ 18 w 77"/>
                    <a:gd name="T21" fmla="*/ 55 h 61"/>
                    <a:gd name="T22" fmla="*/ 13 w 77"/>
                    <a:gd name="T23" fmla="*/ 52 h 61"/>
                    <a:gd name="T24" fmla="*/ 6 w 77"/>
                    <a:gd name="T25" fmla="*/ 46 h 61"/>
                    <a:gd name="T26" fmla="*/ 6 w 77"/>
                    <a:gd name="T27" fmla="*/ 46 h 61"/>
                    <a:gd name="T28" fmla="*/ 5 w 77"/>
                    <a:gd name="T29" fmla="*/ 44 h 61"/>
                    <a:gd name="T30" fmla="*/ 1 w 77"/>
                    <a:gd name="T31" fmla="*/ 38 h 61"/>
                    <a:gd name="T32" fmla="*/ 0 w 77"/>
                    <a:gd name="T33" fmla="*/ 32 h 61"/>
                    <a:gd name="T34" fmla="*/ 0 w 77"/>
                    <a:gd name="T35" fmla="*/ 28 h 61"/>
                    <a:gd name="T36" fmla="*/ 1 w 77"/>
                    <a:gd name="T37" fmla="*/ 23 h 61"/>
                    <a:gd name="T38" fmla="*/ 3 w 77"/>
                    <a:gd name="T39" fmla="*/ 20 h 61"/>
                    <a:gd name="T40" fmla="*/ 7 w 77"/>
                    <a:gd name="T41" fmla="*/ 15 h 61"/>
                    <a:gd name="T42" fmla="*/ 13 w 77"/>
                    <a:gd name="T43" fmla="*/ 12 h 61"/>
                    <a:gd name="T44" fmla="*/ 19 w 77"/>
                    <a:gd name="T45" fmla="*/ 7 h 61"/>
                    <a:gd name="T46" fmla="*/ 28 w 77"/>
                    <a:gd name="T47" fmla="*/ 6 h 61"/>
                    <a:gd name="T48" fmla="*/ 40 w 77"/>
                    <a:gd name="T49" fmla="*/ 3 h 61"/>
                    <a:gd name="T50" fmla="*/ 54 w 77"/>
                    <a:gd name="T51" fmla="*/ 1 h 61"/>
                    <a:gd name="T52" fmla="*/ 71 w 77"/>
                    <a:gd name="T53" fmla="*/ 0 h 61"/>
                    <a:gd name="T54" fmla="*/ 77 w 77"/>
                    <a:gd name="T55" fmla="*/ 7 h 61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77"/>
                    <a:gd name="T85" fmla="*/ 0 h 61"/>
                    <a:gd name="T86" fmla="*/ 77 w 77"/>
                    <a:gd name="T87" fmla="*/ 61 h 61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77" h="61">
                      <a:moveTo>
                        <a:pt x="77" y="8"/>
                      </a:moveTo>
                      <a:lnTo>
                        <a:pt x="77" y="8"/>
                      </a:lnTo>
                      <a:lnTo>
                        <a:pt x="70" y="21"/>
                      </a:lnTo>
                      <a:lnTo>
                        <a:pt x="63" y="32"/>
                      </a:lnTo>
                      <a:lnTo>
                        <a:pt x="54" y="44"/>
                      </a:lnTo>
                      <a:lnTo>
                        <a:pt x="49" y="50"/>
                      </a:lnTo>
                      <a:lnTo>
                        <a:pt x="44" y="54"/>
                      </a:lnTo>
                      <a:lnTo>
                        <a:pt x="37" y="58"/>
                      </a:lnTo>
                      <a:lnTo>
                        <a:pt x="32" y="60"/>
                      </a:lnTo>
                      <a:lnTo>
                        <a:pt x="25" y="61"/>
                      </a:lnTo>
                      <a:lnTo>
                        <a:pt x="18" y="59"/>
                      </a:lnTo>
                      <a:lnTo>
                        <a:pt x="13" y="56"/>
                      </a:lnTo>
                      <a:lnTo>
                        <a:pt x="6" y="49"/>
                      </a:lnTo>
                      <a:lnTo>
                        <a:pt x="5" y="47"/>
                      </a:lnTo>
                      <a:lnTo>
                        <a:pt x="1" y="41"/>
                      </a:lnTo>
                      <a:lnTo>
                        <a:pt x="0" y="34"/>
                      </a:lnTo>
                      <a:lnTo>
                        <a:pt x="0" y="30"/>
                      </a:lnTo>
                      <a:lnTo>
                        <a:pt x="1" y="25"/>
                      </a:lnTo>
                      <a:lnTo>
                        <a:pt x="3" y="21"/>
                      </a:lnTo>
                      <a:lnTo>
                        <a:pt x="7" y="16"/>
                      </a:lnTo>
                      <a:lnTo>
                        <a:pt x="13" y="13"/>
                      </a:lnTo>
                      <a:lnTo>
                        <a:pt x="19" y="8"/>
                      </a:lnTo>
                      <a:lnTo>
                        <a:pt x="28" y="6"/>
                      </a:lnTo>
                      <a:lnTo>
                        <a:pt x="40" y="3"/>
                      </a:lnTo>
                      <a:lnTo>
                        <a:pt x="54" y="1"/>
                      </a:lnTo>
                      <a:lnTo>
                        <a:pt x="71" y="0"/>
                      </a:lnTo>
                      <a:lnTo>
                        <a:pt x="77" y="8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02" name="Freeform 185"/>
                <p:cNvSpPr>
                  <a:spLocks/>
                </p:cNvSpPr>
                <p:nvPr/>
              </p:nvSpPr>
              <p:spPr bwMode="auto">
                <a:xfrm>
                  <a:off x="1446" y="3676"/>
                  <a:ext cx="81" cy="49"/>
                </a:xfrm>
                <a:custGeom>
                  <a:avLst/>
                  <a:gdLst>
                    <a:gd name="T0" fmla="*/ 81 w 81"/>
                    <a:gd name="T1" fmla="*/ 28 h 52"/>
                    <a:gd name="T2" fmla="*/ 81 w 81"/>
                    <a:gd name="T3" fmla="*/ 28 h 52"/>
                    <a:gd name="T4" fmla="*/ 70 w 81"/>
                    <a:gd name="T5" fmla="*/ 35 h 52"/>
                    <a:gd name="T6" fmla="*/ 57 w 81"/>
                    <a:gd name="T7" fmla="*/ 41 h 52"/>
                    <a:gd name="T8" fmla="*/ 44 w 81"/>
                    <a:gd name="T9" fmla="*/ 47 h 52"/>
                    <a:gd name="T10" fmla="*/ 36 w 81"/>
                    <a:gd name="T11" fmla="*/ 49 h 52"/>
                    <a:gd name="T12" fmla="*/ 29 w 81"/>
                    <a:gd name="T13" fmla="*/ 49 h 52"/>
                    <a:gd name="T14" fmla="*/ 22 w 81"/>
                    <a:gd name="T15" fmla="*/ 49 h 52"/>
                    <a:gd name="T16" fmla="*/ 16 w 81"/>
                    <a:gd name="T17" fmla="*/ 48 h 52"/>
                    <a:gd name="T18" fmla="*/ 10 w 81"/>
                    <a:gd name="T19" fmla="*/ 45 h 52"/>
                    <a:gd name="T20" fmla="*/ 6 w 81"/>
                    <a:gd name="T21" fmla="*/ 41 h 52"/>
                    <a:gd name="T22" fmla="*/ 2 w 81"/>
                    <a:gd name="T23" fmla="*/ 34 h 52"/>
                    <a:gd name="T24" fmla="*/ 0 w 81"/>
                    <a:gd name="T25" fmla="*/ 25 h 52"/>
                    <a:gd name="T26" fmla="*/ 0 w 81"/>
                    <a:gd name="T27" fmla="*/ 25 h 52"/>
                    <a:gd name="T28" fmla="*/ 0 w 81"/>
                    <a:gd name="T29" fmla="*/ 24 h 52"/>
                    <a:gd name="T30" fmla="*/ 1 w 81"/>
                    <a:gd name="T31" fmla="*/ 18 h 52"/>
                    <a:gd name="T32" fmla="*/ 3 w 81"/>
                    <a:gd name="T33" fmla="*/ 11 h 52"/>
                    <a:gd name="T34" fmla="*/ 6 w 81"/>
                    <a:gd name="T35" fmla="*/ 8 h 52"/>
                    <a:gd name="T36" fmla="*/ 9 w 81"/>
                    <a:gd name="T37" fmla="*/ 6 h 52"/>
                    <a:gd name="T38" fmla="*/ 12 w 81"/>
                    <a:gd name="T39" fmla="*/ 2 h 52"/>
                    <a:gd name="T40" fmla="*/ 18 w 81"/>
                    <a:gd name="T41" fmla="*/ 1 h 52"/>
                    <a:gd name="T42" fmla="*/ 25 w 81"/>
                    <a:gd name="T43" fmla="*/ 0 h 52"/>
                    <a:gd name="T44" fmla="*/ 33 w 81"/>
                    <a:gd name="T45" fmla="*/ 1 h 52"/>
                    <a:gd name="T46" fmla="*/ 42 w 81"/>
                    <a:gd name="T47" fmla="*/ 2 h 52"/>
                    <a:gd name="T48" fmla="*/ 53 w 81"/>
                    <a:gd name="T49" fmla="*/ 7 h 52"/>
                    <a:gd name="T50" fmla="*/ 66 w 81"/>
                    <a:gd name="T51" fmla="*/ 11 h 52"/>
                    <a:gd name="T52" fmla="*/ 81 w 81"/>
                    <a:gd name="T53" fmla="*/ 19 h 52"/>
                    <a:gd name="T54" fmla="*/ 81 w 81"/>
                    <a:gd name="T55" fmla="*/ 28 h 5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81"/>
                    <a:gd name="T85" fmla="*/ 0 h 52"/>
                    <a:gd name="T86" fmla="*/ 81 w 81"/>
                    <a:gd name="T87" fmla="*/ 52 h 52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81" h="52">
                      <a:moveTo>
                        <a:pt x="81" y="30"/>
                      </a:moveTo>
                      <a:lnTo>
                        <a:pt x="81" y="30"/>
                      </a:lnTo>
                      <a:lnTo>
                        <a:pt x="70" y="37"/>
                      </a:lnTo>
                      <a:lnTo>
                        <a:pt x="57" y="44"/>
                      </a:lnTo>
                      <a:lnTo>
                        <a:pt x="44" y="50"/>
                      </a:lnTo>
                      <a:lnTo>
                        <a:pt x="36" y="52"/>
                      </a:lnTo>
                      <a:lnTo>
                        <a:pt x="29" y="52"/>
                      </a:lnTo>
                      <a:lnTo>
                        <a:pt x="22" y="52"/>
                      </a:lnTo>
                      <a:lnTo>
                        <a:pt x="16" y="51"/>
                      </a:lnTo>
                      <a:lnTo>
                        <a:pt x="10" y="48"/>
                      </a:lnTo>
                      <a:lnTo>
                        <a:pt x="6" y="43"/>
                      </a:lnTo>
                      <a:lnTo>
                        <a:pt x="2" y="36"/>
                      </a:lnTo>
                      <a:lnTo>
                        <a:pt x="0" y="27"/>
                      </a:lnTo>
                      <a:lnTo>
                        <a:pt x="0" y="25"/>
                      </a:lnTo>
                      <a:lnTo>
                        <a:pt x="1" y="19"/>
                      </a:lnTo>
                      <a:lnTo>
                        <a:pt x="3" y="12"/>
                      </a:lnTo>
                      <a:lnTo>
                        <a:pt x="6" y="9"/>
                      </a:lnTo>
                      <a:lnTo>
                        <a:pt x="9" y="6"/>
                      </a:lnTo>
                      <a:lnTo>
                        <a:pt x="12" y="2"/>
                      </a:lnTo>
                      <a:lnTo>
                        <a:pt x="18" y="1"/>
                      </a:lnTo>
                      <a:lnTo>
                        <a:pt x="25" y="0"/>
                      </a:lnTo>
                      <a:lnTo>
                        <a:pt x="33" y="1"/>
                      </a:lnTo>
                      <a:lnTo>
                        <a:pt x="42" y="2"/>
                      </a:lnTo>
                      <a:lnTo>
                        <a:pt x="53" y="7"/>
                      </a:lnTo>
                      <a:lnTo>
                        <a:pt x="66" y="12"/>
                      </a:lnTo>
                      <a:lnTo>
                        <a:pt x="81" y="20"/>
                      </a:lnTo>
                      <a:lnTo>
                        <a:pt x="81" y="30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03" name="Freeform 186"/>
                <p:cNvSpPr>
                  <a:spLocks/>
                </p:cNvSpPr>
                <p:nvPr/>
              </p:nvSpPr>
              <p:spPr bwMode="auto">
                <a:xfrm>
                  <a:off x="1464" y="3624"/>
                  <a:ext cx="72" cy="62"/>
                </a:xfrm>
                <a:custGeom>
                  <a:avLst/>
                  <a:gdLst>
                    <a:gd name="T0" fmla="*/ 67 w 72"/>
                    <a:gd name="T1" fmla="*/ 62 h 66"/>
                    <a:gd name="T2" fmla="*/ 67 w 72"/>
                    <a:gd name="T3" fmla="*/ 62 h 66"/>
                    <a:gd name="T4" fmla="*/ 53 w 72"/>
                    <a:gd name="T5" fmla="*/ 60 h 66"/>
                    <a:gd name="T6" fmla="*/ 39 w 72"/>
                    <a:gd name="T7" fmla="*/ 56 h 66"/>
                    <a:gd name="T8" fmla="*/ 25 w 72"/>
                    <a:gd name="T9" fmla="*/ 53 h 66"/>
                    <a:gd name="T10" fmla="*/ 18 w 72"/>
                    <a:gd name="T11" fmla="*/ 51 h 66"/>
                    <a:gd name="T12" fmla="*/ 12 w 72"/>
                    <a:gd name="T13" fmla="*/ 46 h 66"/>
                    <a:gd name="T14" fmla="*/ 7 w 72"/>
                    <a:gd name="T15" fmla="*/ 42 h 66"/>
                    <a:gd name="T16" fmla="*/ 2 w 72"/>
                    <a:gd name="T17" fmla="*/ 38 h 66"/>
                    <a:gd name="T18" fmla="*/ 0 w 72"/>
                    <a:gd name="T19" fmla="*/ 32 h 66"/>
                    <a:gd name="T20" fmla="*/ 0 w 72"/>
                    <a:gd name="T21" fmla="*/ 26 h 66"/>
                    <a:gd name="T22" fmla="*/ 1 w 72"/>
                    <a:gd name="T23" fmla="*/ 19 h 66"/>
                    <a:gd name="T24" fmla="*/ 4 w 72"/>
                    <a:gd name="T25" fmla="*/ 11 h 66"/>
                    <a:gd name="T26" fmla="*/ 4 w 72"/>
                    <a:gd name="T27" fmla="*/ 11 h 66"/>
                    <a:gd name="T28" fmla="*/ 7 w 72"/>
                    <a:gd name="T29" fmla="*/ 9 h 66"/>
                    <a:gd name="T30" fmla="*/ 10 w 72"/>
                    <a:gd name="T31" fmla="*/ 6 h 66"/>
                    <a:gd name="T32" fmla="*/ 17 w 72"/>
                    <a:gd name="T33" fmla="*/ 2 h 66"/>
                    <a:gd name="T34" fmla="*/ 21 w 72"/>
                    <a:gd name="T35" fmla="*/ 1 h 66"/>
                    <a:gd name="T36" fmla="*/ 26 w 72"/>
                    <a:gd name="T37" fmla="*/ 0 h 66"/>
                    <a:gd name="T38" fmla="*/ 30 w 72"/>
                    <a:gd name="T39" fmla="*/ 1 h 66"/>
                    <a:gd name="T40" fmla="*/ 36 w 72"/>
                    <a:gd name="T41" fmla="*/ 3 h 66"/>
                    <a:gd name="T42" fmla="*/ 42 w 72"/>
                    <a:gd name="T43" fmla="*/ 6 h 66"/>
                    <a:gd name="T44" fmla="*/ 47 w 72"/>
                    <a:gd name="T45" fmla="*/ 11 h 66"/>
                    <a:gd name="T46" fmla="*/ 53 w 72"/>
                    <a:gd name="T47" fmla="*/ 18 h 66"/>
                    <a:gd name="T48" fmla="*/ 60 w 72"/>
                    <a:gd name="T49" fmla="*/ 27 h 66"/>
                    <a:gd name="T50" fmla="*/ 67 w 72"/>
                    <a:gd name="T51" fmla="*/ 39 h 66"/>
                    <a:gd name="T52" fmla="*/ 72 w 72"/>
                    <a:gd name="T53" fmla="*/ 54 h 66"/>
                    <a:gd name="T54" fmla="*/ 67 w 72"/>
                    <a:gd name="T55" fmla="*/ 62 h 6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72"/>
                    <a:gd name="T85" fmla="*/ 0 h 66"/>
                    <a:gd name="T86" fmla="*/ 72 w 72"/>
                    <a:gd name="T87" fmla="*/ 66 h 6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72" h="66">
                      <a:moveTo>
                        <a:pt x="67" y="66"/>
                      </a:moveTo>
                      <a:lnTo>
                        <a:pt x="67" y="66"/>
                      </a:lnTo>
                      <a:lnTo>
                        <a:pt x="53" y="64"/>
                      </a:lnTo>
                      <a:lnTo>
                        <a:pt x="39" y="60"/>
                      </a:lnTo>
                      <a:lnTo>
                        <a:pt x="25" y="56"/>
                      </a:lnTo>
                      <a:lnTo>
                        <a:pt x="18" y="54"/>
                      </a:lnTo>
                      <a:lnTo>
                        <a:pt x="12" y="49"/>
                      </a:lnTo>
                      <a:lnTo>
                        <a:pt x="7" y="45"/>
                      </a:lnTo>
                      <a:lnTo>
                        <a:pt x="2" y="40"/>
                      </a:lnTo>
                      <a:lnTo>
                        <a:pt x="0" y="34"/>
                      </a:lnTo>
                      <a:lnTo>
                        <a:pt x="0" y="28"/>
                      </a:lnTo>
                      <a:lnTo>
                        <a:pt x="1" y="20"/>
                      </a:lnTo>
                      <a:lnTo>
                        <a:pt x="4" y="12"/>
                      </a:lnTo>
                      <a:lnTo>
                        <a:pt x="7" y="10"/>
                      </a:lnTo>
                      <a:lnTo>
                        <a:pt x="10" y="6"/>
                      </a:lnTo>
                      <a:lnTo>
                        <a:pt x="17" y="2"/>
                      </a:lnTo>
                      <a:lnTo>
                        <a:pt x="21" y="1"/>
                      </a:lnTo>
                      <a:lnTo>
                        <a:pt x="26" y="0"/>
                      </a:lnTo>
                      <a:lnTo>
                        <a:pt x="30" y="1"/>
                      </a:lnTo>
                      <a:lnTo>
                        <a:pt x="36" y="3"/>
                      </a:lnTo>
                      <a:lnTo>
                        <a:pt x="42" y="6"/>
                      </a:lnTo>
                      <a:lnTo>
                        <a:pt x="47" y="12"/>
                      </a:lnTo>
                      <a:lnTo>
                        <a:pt x="53" y="19"/>
                      </a:lnTo>
                      <a:lnTo>
                        <a:pt x="60" y="29"/>
                      </a:lnTo>
                      <a:lnTo>
                        <a:pt x="67" y="42"/>
                      </a:lnTo>
                      <a:lnTo>
                        <a:pt x="72" y="58"/>
                      </a:lnTo>
                      <a:lnTo>
                        <a:pt x="67" y="66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04" name="Freeform 187"/>
                <p:cNvSpPr>
                  <a:spLocks/>
                </p:cNvSpPr>
                <p:nvPr/>
              </p:nvSpPr>
              <p:spPr bwMode="auto">
                <a:xfrm>
                  <a:off x="1516" y="3592"/>
                  <a:ext cx="52" cy="76"/>
                </a:xfrm>
                <a:custGeom>
                  <a:avLst/>
                  <a:gdLst>
                    <a:gd name="T0" fmla="*/ 31 w 52"/>
                    <a:gd name="T1" fmla="*/ 76 h 81"/>
                    <a:gd name="T2" fmla="*/ 31 w 52"/>
                    <a:gd name="T3" fmla="*/ 76 h 81"/>
                    <a:gd name="T4" fmla="*/ 22 w 52"/>
                    <a:gd name="T5" fmla="*/ 67 h 81"/>
                    <a:gd name="T6" fmla="*/ 13 w 52"/>
                    <a:gd name="T7" fmla="*/ 57 h 81"/>
                    <a:gd name="T8" fmla="*/ 5 w 52"/>
                    <a:gd name="T9" fmla="*/ 44 h 81"/>
                    <a:gd name="T10" fmla="*/ 3 w 52"/>
                    <a:gd name="T11" fmla="*/ 38 h 81"/>
                    <a:gd name="T12" fmla="*/ 1 w 52"/>
                    <a:gd name="T13" fmla="*/ 32 h 81"/>
                    <a:gd name="T14" fmla="*/ 0 w 52"/>
                    <a:gd name="T15" fmla="*/ 25 h 81"/>
                    <a:gd name="T16" fmla="*/ 0 w 52"/>
                    <a:gd name="T17" fmla="*/ 19 h 81"/>
                    <a:gd name="T18" fmla="*/ 1 w 52"/>
                    <a:gd name="T19" fmla="*/ 13 h 81"/>
                    <a:gd name="T20" fmla="*/ 5 w 52"/>
                    <a:gd name="T21" fmla="*/ 8 h 81"/>
                    <a:gd name="T22" fmla="*/ 11 w 52"/>
                    <a:gd name="T23" fmla="*/ 4 h 81"/>
                    <a:gd name="T24" fmla="*/ 20 w 52"/>
                    <a:gd name="T25" fmla="*/ 1 h 81"/>
                    <a:gd name="T26" fmla="*/ 20 w 52"/>
                    <a:gd name="T27" fmla="*/ 1 h 81"/>
                    <a:gd name="T28" fmla="*/ 22 w 52"/>
                    <a:gd name="T29" fmla="*/ 0 h 81"/>
                    <a:gd name="T30" fmla="*/ 28 w 52"/>
                    <a:gd name="T31" fmla="*/ 0 h 81"/>
                    <a:gd name="T32" fmla="*/ 36 w 52"/>
                    <a:gd name="T33" fmla="*/ 1 h 81"/>
                    <a:gd name="T34" fmla="*/ 39 w 52"/>
                    <a:gd name="T35" fmla="*/ 2 h 81"/>
                    <a:gd name="T36" fmla="*/ 43 w 52"/>
                    <a:gd name="T37" fmla="*/ 5 h 81"/>
                    <a:gd name="T38" fmla="*/ 46 w 52"/>
                    <a:gd name="T39" fmla="*/ 8 h 81"/>
                    <a:gd name="T40" fmla="*/ 49 w 52"/>
                    <a:gd name="T41" fmla="*/ 12 h 81"/>
                    <a:gd name="T42" fmla="*/ 51 w 52"/>
                    <a:gd name="T43" fmla="*/ 19 h 81"/>
                    <a:gd name="T44" fmla="*/ 52 w 52"/>
                    <a:gd name="T45" fmla="*/ 26 h 81"/>
                    <a:gd name="T46" fmla="*/ 52 w 52"/>
                    <a:gd name="T47" fmla="*/ 36 h 81"/>
                    <a:gd name="T48" fmla="*/ 49 w 52"/>
                    <a:gd name="T49" fmla="*/ 46 h 81"/>
                    <a:gd name="T50" fmla="*/ 46 w 52"/>
                    <a:gd name="T51" fmla="*/ 59 h 81"/>
                    <a:gd name="T52" fmla="*/ 42 w 52"/>
                    <a:gd name="T53" fmla="*/ 75 h 81"/>
                    <a:gd name="T54" fmla="*/ 31 w 52"/>
                    <a:gd name="T55" fmla="*/ 76 h 81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2"/>
                    <a:gd name="T85" fmla="*/ 0 h 81"/>
                    <a:gd name="T86" fmla="*/ 52 w 52"/>
                    <a:gd name="T87" fmla="*/ 81 h 81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2" h="81">
                      <a:moveTo>
                        <a:pt x="31" y="81"/>
                      </a:moveTo>
                      <a:lnTo>
                        <a:pt x="31" y="81"/>
                      </a:lnTo>
                      <a:lnTo>
                        <a:pt x="22" y="71"/>
                      </a:lnTo>
                      <a:lnTo>
                        <a:pt x="13" y="61"/>
                      </a:lnTo>
                      <a:lnTo>
                        <a:pt x="5" y="47"/>
                      </a:lnTo>
                      <a:lnTo>
                        <a:pt x="3" y="40"/>
                      </a:lnTo>
                      <a:lnTo>
                        <a:pt x="1" y="34"/>
                      </a:lnTo>
                      <a:lnTo>
                        <a:pt x="0" y="27"/>
                      </a:lnTo>
                      <a:lnTo>
                        <a:pt x="0" y="20"/>
                      </a:lnTo>
                      <a:lnTo>
                        <a:pt x="1" y="14"/>
                      </a:lnTo>
                      <a:lnTo>
                        <a:pt x="5" y="9"/>
                      </a:lnTo>
                      <a:lnTo>
                        <a:pt x="11" y="4"/>
                      </a:lnTo>
                      <a:lnTo>
                        <a:pt x="20" y="1"/>
                      </a:lnTo>
                      <a:lnTo>
                        <a:pt x="22" y="0"/>
                      </a:lnTo>
                      <a:lnTo>
                        <a:pt x="28" y="0"/>
                      </a:lnTo>
                      <a:lnTo>
                        <a:pt x="36" y="1"/>
                      </a:lnTo>
                      <a:lnTo>
                        <a:pt x="39" y="2"/>
                      </a:lnTo>
                      <a:lnTo>
                        <a:pt x="43" y="5"/>
                      </a:lnTo>
                      <a:lnTo>
                        <a:pt x="46" y="9"/>
                      </a:lnTo>
                      <a:lnTo>
                        <a:pt x="49" y="13"/>
                      </a:lnTo>
                      <a:lnTo>
                        <a:pt x="51" y="20"/>
                      </a:lnTo>
                      <a:lnTo>
                        <a:pt x="52" y="28"/>
                      </a:lnTo>
                      <a:lnTo>
                        <a:pt x="52" y="38"/>
                      </a:lnTo>
                      <a:lnTo>
                        <a:pt x="49" y="49"/>
                      </a:lnTo>
                      <a:lnTo>
                        <a:pt x="46" y="63"/>
                      </a:lnTo>
                      <a:lnTo>
                        <a:pt x="42" y="80"/>
                      </a:lnTo>
                      <a:lnTo>
                        <a:pt x="31" y="81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05" name="Freeform 188"/>
                <p:cNvSpPr>
                  <a:spLocks/>
                </p:cNvSpPr>
                <p:nvPr/>
              </p:nvSpPr>
              <p:spPr bwMode="auto">
                <a:xfrm>
                  <a:off x="1593" y="3697"/>
                  <a:ext cx="77" cy="51"/>
                </a:xfrm>
                <a:custGeom>
                  <a:avLst/>
                  <a:gdLst>
                    <a:gd name="T0" fmla="*/ 3 w 77"/>
                    <a:gd name="T1" fmla="*/ 6 h 55"/>
                    <a:gd name="T2" fmla="*/ 3 w 77"/>
                    <a:gd name="T3" fmla="*/ 6 h 55"/>
                    <a:gd name="T4" fmla="*/ 16 w 77"/>
                    <a:gd name="T5" fmla="*/ 4 h 55"/>
                    <a:gd name="T6" fmla="*/ 29 w 77"/>
                    <a:gd name="T7" fmla="*/ 2 h 55"/>
                    <a:gd name="T8" fmla="*/ 44 w 77"/>
                    <a:gd name="T9" fmla="*/ 0 h 55"/>
                    <a:gd name="T10" fmla="*/ 51 w 77"/>
                    <a:gd name="T11" fmla="*/ 2 h 55"/>
                    <a:gd name="T12" fmla="*/ 58 w 77"/>
                    <a:gd name="T13" fmla="*/ 3 h 55"/>
                    <a:gd name="T14" fmla="*/ 64 w 77"/>
                    <a:gd name="T15" fmla="*/ 5 h 55"/>
                    <a:gd name="T16" fmla="*/ 69 w 77"/>
                    <a:gd name="T17" fmla="*/ 7 h 55"/>
                    <a:gd name="T18" fmla="*/ 74 w 77"/>
                    <a:gd name="T19" fmla="*/ 12 h 55"/>
                    <a:gd name="T20" fmla="*/ 76 w 77"/>
                    <a:gd name="T21" fmla="*/ 19 h 55"/>
                    <a:gd name="T22" fmla="*/ 77 w 77"/>
                    <a:gd name="T23" fmla="*/ 26 h 55"/>
                    <a:gd name="T24" fmla="*/ 76 w 77"/>
                    <a:gd name="T25" fmla="*/ 34 h 55"/>
                    <a:gd name="T26" fmla="*/ 76 w 77"/>
                    <a:gd name="T27" fmla="*/ 34 h 55"/>
                    <a:gd name="T28" fmla="*/ 75 w 77"/>
                    <a:gd name="T29" fmla="*/ 36 h 55"/>
                    <a:gd name="T30" fmla="*/ 73 w 77"/>
                    <a:gd name="T31" fmla="*/ 40 h 55"/>
                    <a:gd name="T32" fmla="*/ 68 w 77"/>
                    <a:gd name="T33" fmla="*/ 45 h 55"/>
                    <a:gd name="T34" fmla="*/ 65 w 77"/>
                    <a:gd name="T35" fmla="*/ 48 h 55"/>
                    <a:gd name="T36" fmla="*/ 60 w 77"/>
                    <a:gd name="T37" fmla="*/ 51 h 55"/>
                    <a:gd name="T38" fmla="*/ 56 w 77"/>
                    <a:gd name="T39" fmla="*/ 51 h 55"/>
                    <a:gd name="T40" fmla="*/ 50 w 77"/>
                    <a:gd name="T41" fmla="*/ 51 h 55"/>
                    <a:gd name="T42" fmla="*/ 45 w 77"/>
                    <a:gd name="T43" fmla="*/ 50 h 55"/>
                    <a:gd name="T44" fmla="*/ 37 w 77"/>
                    <a:gd name="T45" fmla="*/ 46 h 55"/>
                    <a:gd name="T46" fmla="*/ 29 w 77"/>
                    <a:gd name="T47" fmla="*/ 43 h 55"/>
                    <a:gd name="T48" fmla="*/ 20 w 77"/>
                    <a:gd name="T49" fmla="*/ 35 h 55"/>
                    <a:gd name="T50" fmla="*/ 11 w 77"/>
                    <a:gd name="T51" fmla="*/ 27 h 55"/>
                    <a:gd name="T52" fmla="*/ 0 w 77"/>
                    <a:gd name="T53" fmla="*/ 14 h 55"/>
                    <a:gd name="T54" fmla="*/ 3 w 77"/>
                    <a:gd name="T55" fmla="*/ 6 h 55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77"/>
                    <a:gd name="T85" fmla="*/ 0 h 55"/>
                    <a:gd name="T86" fmla="*/ 77 w 77"/>
                    <a:gd name="T87" fmla="*/ 55 h 55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77" h="55">
                      <a:moveTo>
                        <a:pt x="3" y="6"/>
                      </a:moveTo>
                      <a:lnTo>
                        <a:pt x="3" y="6"/>
                      </a:lnTo>
                      <a:lnTo>
                        <a:pt x="16" y="4"/>
                      </a:lnTo>
                      <a:lnTo>
                        <a:pt x="29" y="2"/>
                      </a:lnTo>
                      <a:lnTo>
                        <a:pt x="44" y="0"/>
                      </a:lnTo>
                      <a:lnTo>
                        <a:pt x="51" y="2"/>
                      </a:lnTo>
                      <a:lnTo>
                        <a:pt x="58" y="3"/>
                      </a:lnTo>
                      <a:lnTo>
                        <a:pt x="64" y="5"/>
                      </a:lnTo>
                      <a:lnTo>
                        <a:pt x="69" y="8"/>
                      </a:lnTo>
                      <a:lnTo>
                        <a:pt x="74" y="13"/>
                      </a:lnTo>
                      <a:lnTo>
                        <a:pt x="76" y="20"/>
                      </a:lnTo>
                      <a:lnTo>
                        <a:pt x="77" y="28"/>
                      </a:lnTo>
                      <a:lnTo>
                        <a:pt x="76" y="37"/>
                      </a:lnTo>
                      <a:lnTo>
                        <a:pt x="75" y="39"/>
                      </a:lnTo>
                      <a:lnTo>
                        <a:pt x="73" y="43"/>
                      </a:lnTo>
                      <a:lnTo>
                        <a:pt x="68" y="49"/>
                      </a:lnTo>
                      <a:lnTo>
                        <a:pt x="65" y="52"/>
                      </a:lnTo>
                      <a:lnTo>
                        <a:pt x="60" y="55"/>
                      </a:lnTo>
                      <a:lnTo>
                        <a:pt x="56" y="55"/>
                      </a:lnTo>
                      <a:lnTo>
                        <a:pt x="50" y="55"/>
                      </a:lnTo>
                      <a:lnTo>
                        <a:pt x="45" y="54"/>
                      </a:lnTo>
                      <a:lnTo>
                        <a:pt x="37" y="50"/>
                      </a:lnTo>
                      <a:lnTo>
                        <a:pt x="29" y="46"/>
                      </a:lnTo>
                      <a:lnTo>
                        <a:pt x="20" y="38"/>
                      </a:lnTo>
                      <a:lnTo>
                        <a:pt x="11" y="29"/>
                      </a:lnTo>
                      <a:lnTo>
                        <a:pt x="0" y="15"/>
                      </a:lnTo>
                      <a:lnTo>
                        <a:pt x="3" y="6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06" name="Freeform 189"/>
                <p:cNvSpPr>
                  <a:spLocks/>
                </p:cNvSpPr>
                <p:nvPr/>
              </p:nvSpPr>
              <p:spPr bwMode="auto">
                <a:xfrm>
                  <a:off x="1590" y="3641"/>
                  <a:ext cx="74" cy="52"/>
                </a:xfrm>
                <a:custGeom>
                  <a:avLst/>
                  <a:gdLst>
                    <a:gd name="T0" fmla="*/ 0 w 74"/>
                    <a:gd name="T1" fmla="*/ 44 h 56"/>
                    <a:gd name="T2" fmla="*/ 0 w 74"/>
                    <a:gd name="T3" fmla="*/ 44 h 56"/>
                    <a:gd name="T4" fmla="*/ 7 w 74"/>
                    <a:gd name="T5" fmla="*/ 33 h 56"/>
                    <a:gd name="T6" fmla="*/ 14 w 74"/>
                    <a:gd name="T7" fmla="*/ 22 h 56"/>
                    <a:gd name="T8" fmla="*/ 23 w 74"/>
                    <a:gd name="T9" fmla="*/ 12 h 56"/>
                    <a:gd name="T10" fmla="*/ 28 w 74"/>
                    <a:gd name="T11" fmla="*/ 8 h 56"/>
                    <a:gd name="T12" fmla="*/ 33 w 74"/>
                    <a:gd name="T13" fmla="*/ 4 h 56"/>
                    <a:gd name="T14" fmla="*/ 39 w 74"/>
                    <a:gd name="T15" fmla="*/ 2 h 56"/>
                    <a:gd name="T16" fmla="*/ 45 w 74"/>
                    <a:gd name="T17" fmla="*/ 0 h 56"/>
                    <a:gd name="T18" fmla="*/ 51 w 74"/>
                    <a:gd name="T19" fmla="*/ 0 h 56"/>
                    <a:gd name="T20" fmla="*/ 58 w 74"/>
                    <a:gd name="T21" fmla="*/ 2 h 56"/>
                    <a:gd name="T22" fmla="*/ 63 w 74"/>
                    <a:gd name="T23" fmla="*/ 6 h 56"/>
                    <a:gd name="T24" fmla="*/ 69 w 74"/>
                    <a:gd name="T25" fmla="*/ 12 h 56"/>
                    <a:gd name="T26" fmla="*/ 69 w 74"/>
                    <a:gd name="T27" fmla="*/ 12 h 56"/>
                    <a:gd name="T28" fmla="*/ 70 w 74"/>
                    <a:gd name="T29" fmla="*/ 14 h 56"/>
                    <a:gd name="T30" fmla="*/ 72 w 74"/>
                    <a:gd name="T31" fmla="*/ 20 h 56"/>
                    <a:gd name="T32" fmla="*/ 74 w 74"/>
                    <a:gd name="T33" fmla="*/ 26 h 56"/>
                    <a:gd name="T34" fmla="*/ 74 w 74"/>
                    <a:gd name="T35" fmla="*/ 30 h 56"/>
                    <a:gd name="T36" fmla="*/ 72 w 74"/>
                    <a:gd name="T37" fmla="*/ 34 h 56"/>
                    <a:gd name="T38" fmla="*/ 70 w 74"/>
                    <a:gd name="T39" fmla="*/ 38 h 56"/>
                    <a:gd name="T40" fmla="*/ 67 w 74"/>
                    <a:gd name="T41" fmla="*/ 42 h 56"/>
                    <a:gd name="T42" fmla="*/ 62 w 74"/>
                    <a:gd name="T43" fmla="*/ 45 h 56"/>
                    <a:gd name="T44" fmla="*/ 56 w 74"/>
                    <a:gd name="T45" fmla="*/ 47 h 56"/>
                    <a:gd name="T46" fmla="*/ 47 w 74"/>
                    <a:gd name="T47" fmla="*/ 50 h 56"/>
                    <a:gd name="T48" fmla="*/ 35 w 74"/>
                    <a:gd name="T49" fmla="*/ 52 h 56"/>
                    <a:gd name="T50" fmla="*/ 22 w 74"/>
                    <a:gd name="T51" fmla="*/ 52 h 56"/>
                    <a:gd name="T52" fmla="*/ 5 w 74"/>
                    <a:gd name="T53" fmla="*/ 52 h 56"/>
                    <a:gd name="T54" fmla="*/ 0 w 74"/>
                    <a:gd name="T55" fmla="*/ 44 h 5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74"/>
                    <a:gd name="T85" fmla="*/ 0 h 56"/>
                    <a:gd name="T86" fmla="*/ 74 w 74"/>
                    <a:gd name="T87" fmla="*/ 56 h 5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74" h="56">
                      <a:moveTo>
                        <a:pt x="0" y="47"/>
                      </a:moveTo>
                      <a:lnTo>
                        <a:pt x="0" y="47"/>
                      </a:lnTo>
                      <a:lnTo>
                        <a:pt x="7" y="36"/>
                      </a:lnTo>
                      <a:lnTo>
                        <a:pt x="14" y="24"/>
                      </a:lnTo>
                      <a:lnTo>
                        <a:pt x="23" y="13"/>
                      </a:lnTo>
                      <a:lnTo>
                        <a:pt x="28" y="9"/>
                      </a:lnTo>
                      <a:lnTo>
                        <a:pt x="33" y="4"/>
                      </a:lnTo>
                      <a:lnTo>
                        <a:pt x="39" y="2"/>
                      </a:lnTo>
                      <a:lnTo>
                        <a:pt x="45" y="0"/>
                      </a:lnTo>
                      <a:lnTo>
                        <a:pt x="51" y="0"/>
                      </a:lnTo>
                      <a:lnTo>
                        <a:pt x="58" y="2"/>
                      </a:lnTo>
                      <a:lnTo>
                        <a:pt x="63" y="6"/>
                      </a:lnTo>
                      <a:lnTo>
                        <a:pt x="69" y="13"/>
                      </a:lnTo>
                      <a:lnTo>
                        <a:pt x="70" y="15"/>
                      </a:lnTo>
                      <a:lnTo>
                        <a:pt x="72" y="21"/>
                      </a:lnTo>
                      <a:lnTo>
                        <a:pt x="74" y="28"/>
                      </a:lnTo>
                      <a:lnTo>
                        <a:pt x="74" y="32"/>
                      </a:lnTo>
                      <a:lnTo>
                        <a:pt x="72" y="37"/>
                      </a:lnTo>
                      <a:lnTo>
                        <a:pt x="70" y="41"/>
                      </a:lnTo>
                      <a:lnTo>
                        <a:pt x="67" y="45"/>
                      </a:lnTo>
                      <a:lnTo>
                        <a:pt x="62" y="48"/>
                      </a:lnTo>
                      <a:lnTo>
                        <a:pt x="56" y="51"/>
                      </a:lnTo>
                      <a:lnTo>
                        <a:pt x="47" y="54"/>
                      </a:lnTo>
                      <a:lnTo>
                        <a:pt x="35" y="56"/>
                      </a:lnTo>
                      <a:lnTo>
                        <a:pt x="22" y="56"/>
                      </a:lnTo>
                      <a:lnTo>
                        <a:pt x="5" y="56"/>
                      </a:lnTo>
                      <a:lnTo>
                        <a:pt x="0" y="47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07" name="Freeform 190"/>
                <p:cNvSpPr>
                  <a:spLocks/>
                </p:cNvSpPr>
                <p:nvPr/>
              </p:nvSpPr>
              <p:spPr bwMode="auto">
                <a:xfrm>
                  <a:off x="1571" y="3602"/>
                  <a:ext cx="57" cy="73"/>
                </a:xfrm>
                <a:custGeom>
                  <a:avLst/>
                  <a:gdLst>
                    <a:gd name="T0" fmla="*/ 2 w 57"/>
                    <a:gd name="T1" fmla="*/ 68 h 79"/>
                    <a:gd name="T2" fmla="*/ 2 w 57"/>
                    <a:gd name="T3" fmla="*/ 68 h 79"/>
                    <a:gd name="T4" fmla="*/ 0 w 57"/>
                    <a:gd name="T5" fmla="*/ 56 h 79"/>
                    <a:gd name="T6" fmla="*/ 0 w 57"/>
                    <a:gd name="T7" fmla="*/ 43 h 79"/>
                    <a:gd name="T8" fmla="*/ 1 w 57"/>
                    <a:gd name="T9" fmla="*/ 29 h 79"/>
                    <a:gd name="T10" fmla="*/ 2 w 57"/>
                    <a:gd name="T11" fmla="*/ 23 h 79"/>
                    <a:gd name="T12" fmla="*/ 5 w 57"/>
                    <a:gd name="T13" fmla="*/ 17 h 79"/>
                    <a:gd name="T14" fmla="*/ 8 w 57"/>
                    <a:gd name="T15" fmla="*/ 10 h 79"/>
                    <a:gd name="T16" fmla="*/ 11 w 57"/>
                    <a:gd name="T17" fmla="*/ 6 h 79"/>
                    <a:gd name="T18" fmla="*/ 17 w 57"/>
                    <a:gd name="T19" fmla="*/ 2 h 79"/>
                    <a:gd name="T20" fmla="*/ 23 w 57"/>
                    <a:gd name="T21" fmla="*/ 0 h 79"/>
                    <a:gd name="T22" fmla="*/ 31 w 57"/>
                    <a:gd name="T23" fmla="*/ 0 h 79"/>
                    <a:gd name="T24" fmla="*/ 40 w 57"/>
                    <a:gd name="T25" fmla="*/ 2 h 79"/>
                    <a:gd name="T26" fmla="*/ 40 w 57"/>
                    <a:gd name="T27" fmla="*/ 2 h 79"/>
                    <a:gd name="T28" fmla="*/ 42 w 57"/>
                    <a:gd name="T29" fmla="*/ 3 h 79"/>
                    <a:gd name="T30" fmla="*/ 46 w 57"/>
                    <a:gd name="T31" fmla="*/ 5 h 79"/>
                    <a:gd name="T32" fmla="*/ 52 w 57"/>
                    <a:gd name="T33" fmla="*/ 10 h 79"/>
                    <a:gd name="T34" fmla="*/ 54 w 57"/>
                    <a:gd name="T35" fmla="*/ 14 h 79"/>
                    <a:gd name="T36" fmla="*/ 57 w 57"/>
                    <a:gd name="T37" fmla="*/ 18 h 79"/>
                    <a:gd name="T38" fmla="*/ 57 w 57"/>
                    <a:gd name="T39" fmla="*/ 22 h 79"/>
                    <a:gd name="T40" fmla="*/ 57 w 57"/>
                    <a:gd name="T41" fmla="*/ 27 h 79"/>
                    <a:gd name="T42" fmla="*/ 54 w 57"/>
                    <a:gd name="T43" fmla="*/ 33 h 79"/>
                    <a:gd name="T44" fmla="*/ 50 w 57"/>
                    <a:gd name="T45" fmla="*/ 40 h 79"/>
                    <a:gd name="T46" fmla="*/ 44 w 57"/>
                    <a:gd name="T47" fmla="*/ 47 h 79"/>
                    <a:gd name="T48" fmla="*/ 36 w 57"/>
                    <a:gd name="T49" fmla="*/ 54 h 79"/>
                    <a:gd name="T50" fmla="*/ 25 w 57"/>
                    <a:gd name="T51" fmla="*/ 64 h 79"/>
                    <a:gd name="T52" fmla="*/ 11 w 57"/>
                    <a:gd name="T53" fmla="*/ 73 h 79"/>
                    <a:gd name="T54" fmla="*/ 2 w 57"/>
                    <a:gd name="T55" fmla="*/ 68 h 79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57"/>
                    <a:gd name="T85" fmla="*/ 0 h 79"/>
                    <a:gd name="T86" fmla="*/ 57 w 57"/>
                    <a:gd name="T87" fmla="*/ 79 h 79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57" h="79">
                      <a:moveTo>
                        <a:pt x="2" y="74"/>
                      </a:moveTo>
                      <a:lnTo>
                        <a:pt x="2" y="74"/>
                      </a:lnTo>
                      <a:lnTo>
                        <a:pt x="0" y="61"/>
                      </a:lnTo>
                      <a:lnTo>
                        <a:pt x="0" y="47"/>
                      </a:lnTo>
                      <a:lnTo>
                        <a:pt x="1" y="31"/>
                      </a:lnTo>
                      <a:lnTo>
                        <a:pt x="2" y="25"/>
                      </a:lnTo>
                      <a:lnTo>
                        <a:pt x="5" y="18"/>
                      </a:lnTo>
                      <a:lnTo>
                        <a:pt x="8" y="11"/>
                      </a:lnTo>
                      <a:lnTo>
                        <a:pt x="11" y="7"/>
                      </a:lnTo>
                      <a:lnTo>
                        <a:pt x="17" y="2"/>
                      </a:lnTo>
                      <a:lnTo>
                        <a:pt x="23" y="0"/>
                      </a:lnTo>
                      <a:lnTo>
                        <a:pt x="31" y="0"/>
                      </a:lnTo>
                      <a:lnTo>
                        <a:pt x="40" y="2"/>
                      </a:lnTo>
                      <a:lnTo>
                        <a:pt x="42" y="3"/>
                      </a:lnTo>
                      <a:lnTo>
                        <a:pt x="46" y="5"/>
                      </a:lnTo>
                      <a:lnTo>
                        <a:pt x="52" y="11"/>
                      </a:lnTo>
                      <a:lnTo>
                        <a:pt x="54" y="15"/>
                      </a:lnTo>
                      <a:lnTo>
                        <a:pt x="57" y="19"/>
                      </a:lnTo>
                      <a:lnTo>
                        <a:pt x="57" y="24"/>
                      </a:lnTo>
                      <a:lnTo>
                        <a:pt x="57" y="29"/>
                      </a:lnTo>
                      <a:lnTo>
                        <a:pt x="54" y="36"/>
                      </a:lnTo>
                      <a:lnTo>
                        <a:pt x="50" y="43"/>
                      </a:lnTo>
                      <a:lnTo>
                        <a:pt x="44" y="51"/>
                      </a:lnTo>
                      <a:lnTo>
                        <a:pt x="36" y="58"/>
                      </a:lnTo>
                      <a:lnTo>
                        <a:pt x="25" y="69"/>
                      </a:lnTo>
                      <a:lnTo>
                        <a:pt x="11" y="79"/>
                      </a:lnTo>
                      <a:lnTo>
                        <a:pt x="2" y="74"/>
                      </a:lnTo>
                      <a:close/>
                    </a:path>
                  </a:pathLst>
                </a:custGeom>
                <a:solidFill>
                  <a:srgbClr val="A7D8BB"/>
                </a:solidFill>
                <a:ln w="7938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7175" name="Group 209"/>
          <p:cNvGrpSpPr>
            <a:grpSpLocks/>
          </p:cNvGrpSpPr>
          <p:nvPr/>
        </p:nvGrpSpPr>
        <p:grpSpPr bwMode="auto">
          <a:xfrm>
            <a:off x="3421063" y="3876675"/>
            <a:ext cx="2538412" cy="2532063"/>
            <a:chOff x="2155" y="2442"/>
            <a:chExt cx="1599" cy="1595"/>
          </a:xfrm>
        </p:grpSpPr>
        <p:sp>
          <p:nvSpPr>
            <p:cNvPr id="7176" name="Freeform 70"/>
            <p:cNvSpPr>
              <a:spLocks/>
            </p:cNvSpPr>
            <p:nvPr/>
          </p:nvSpPr>
          <p:spPr bwMode="auto">
            <a:xfrm>
              <a:off x="2155" y="2442"/>
              <a:ext cx="1599" cy="1595"/>
            </a:xfrm>
            <a:custGeom>
              <a:avLst/>
              <a:gdLst>
                <a:gd name="T0" fmla="*/ 850 w 1599"/>
                <a:gd name="T1" fmla="*/ 101 h 1706"/>
                <a:gd name="T2" fmla="*/ 744 w 1599"/>
                <a:gd name="T3" fmla="*/ 60 h 1706"/>
                <a:gd name="T4" fmla="*/ 645 w 1599"/>
                <a:gd name="T5" fmla="*/ 31 h 1706"/>
                <a:gd name="T6" fmla="*/ 556 w 1599"/>
                <a:gd name="T7" fmla="*/ 10 h 1706"/>
                <a:gd name="T8" fmla="*/ 475 w 1599"/>
                <a:gd name="T9" fmla="*/ 1 h 1706"/>
                <a:gd name="T10" fmla="*/ 402 w 1599"/>
                <a:gd name="T11" fmla="*/ 0 h 1706"/>
                <a:gd name="T12" fmla="*/ 335 w 1599"/>
                <a:gd name="T13" fmla="*/ 7 h 1706"/>
                <a:gd name="T14" fmla="*/ 277 w 1599"/>
                <a:gd name="T15" fmla="*/ 21 h 1706"/>
                <a:gd name="T16" fmla="*/ 225 w 1599"/>
                <a:gd name="T17" fmla="*/ 40 h 1706"/>
                <a:gd name="T18" fmla="*/ 180 w 1599"/>
                <a:gd name="T19" fmla="*/ 65 h 1706"/>
                <a:gd name="T20" fmla="*/ 141 w 1599"/>
                <a:gd name="T21" fmla="*/ 93 h 1706"/>
                <a:gd name="T22" fmla="*/ 124 w 1599"/>
                <a:gd name="T23" fmla="*/ 108 h 1706"/>
                <a:gd name="T24" fmla="*/ 84 w 1599"/>
                <a:gd name="T25" fmla="*/ 157 h 1706"/>
                <a:gd name="T26" fmla="*/ 50 w 1599"/>
                <a:gd name="T27" fmla="*/ 215 h 1706"/>
                <a:gd name="T28" fmla="*/ 30 w 1599"/>
                <a:gd name="T29" fmla="*/ 265 h 1706"/>
                <a:gd name="T30" fmla="*/ 14 w 1599"/>
                <a:gd name="T31" fmla="*/ 320 h 1706"/>
                <a:gd name="T32" fmla="*/ 4 w 1599"/>
                <a:gd name="T33" fmla="*/ 382 h 1706"/>
                <a:gd name="T34" fmla="*/ 0 w 1599"/>
                <a:gd name="T35" fmla="*/ 450 h 1706"/>
                <a:gd name="T36" fmla="*/ 4 w 1599"/>
                <a:gd name="T37" fmla="*/ 524 h 1706"/>
                <a:gd name="T38" fmla="*/ 15 w 1599"/>
                <a:gd name="T39" fmla="*/ 607 h 1706"/>
                <a:gd name="T40" fmla="*/ 35 w 1599"/>
                <a:gd name="T41" fmla="*/ 697 h 1706"/>
                <a:gd name="T42" fmla="*/ 64 w 1599"/>
                <a:gd name="T43" fmla="*/ 793 h 1706"/>
                <a:gd name="T44" fmla="*/ 92 w 1599"/>
                <a:gd name="T45" fmla="*/ 856 h 1706"/>
                <a:gd name="T46" fmla="*/ 157 w 1599"/>
                <a:gd name="T47" fmla="*/ 984 h 1706"/>
                <a:gd name="T48" fmla="*/ 216 w 1599"/>
                <a:gd name="T49" fmla="*/ 1080 h 1706"/>
                <a:gd name="T50" fmla="*/ 288 w 1599"/>
                <a:gd name="T51" fmla="*/ 1183 h 1706"/>
                <a:gd name="T52" fmla="*/ 375 w 1599"/>
                <a:gd name="T53" fmla="*/ 1286 h 1706"/>
                <a:gd name="T54" fmla="*/ 476 w 1599"/>
                <a:gd name="T55" fmla="*/ 1384 h 1706"/>
                <a:gd name="T56" fmla="*/ 592 w 1599"/>
                <a:gd name="T57" fmla="*/ 1471 h 1706"/>
                <a:gd name="T58" fmla="*/ 656 w 1599"/>
                <a:gd name="T59" fmla="*/ 1507 h 1706"/>
                <a:gd name="T60" fmla="*/ 723 w 1599"/>
                <a:gd name="T61" fmla="*/ 1539 h 1706"/>
                <a:gd name="T62" fmla="*/ 794 w 1599"/>
                <a:gd name="T63" fmla="*/ 1564 h 1706"/>
                <a:gd name="T64" fmla="*/ 869 w 1599"/>
                <a:gd name="T65" fmla="*/ 1582 h 1706"/>
                <a:gd name="T66" fmla="*/ 915 w 1599"/>
                <a:gd name="T67" fmla="*/ 1590 h 1706"/>
                <a:gd name="T68" fmla="*/ 982 w 1599"/>
                <a:gd name="T69" fmla="*/ 1595 h 1706"/>
                <a:gd name="T70" fmla="*/ 1042 w 1599"/>
                <a:gd name="T71" fmla="*/ 1594 h 1706"/>
                <a:gd name="T72" fmla="*/ 1099 w 1599"/>
                <a:gd name="T73" fmla="*/ 1586 h 1706"/>
                <a:gd name="T74" fmla="*/ 1153 w 1599"/>
                <a:gd name="T75" fmla="*/ 1572 h 1706"/>
                <a:gd name="T76" fmla="*/ 1249 w 1599"/>
                <a:gd name="T77" fmla="*/ 1531 h 1706"/>
                <a:gd name="T78" fmla="*/ 1335 w 1599"/>
                <a:gd name="T79" fmla="*/ 1476 h 1706"/>
                <a:gd name="T80" fmla="*/ 1411 w 1599"/>
                <a:gd name="T81" fmla="*/ 1415 h 1706"/>
                <a:gd name="T82" fmla="*/ 1414 w 1599"/>
                <a:gd name="T83" fmla="*/ 1413 h 1706"/>
                <a:gd name="T84" fmla="*/ 1474 w 1599"/>
                <a:gd name="T85" fmla="*/ 1350 h 1706"/>
                <a:gd name="T86" fmla="*/ 1526 w 1599"/>
                <a:gd name="T87" fmla="*/ 1279 h 1706"/>
                <a:gd name="T88" fmla="*/ 1566 w 1599"/>
                <a:gd name="T89" fmla="*/ 1197 h 1706"/>
                <a:gd name="T90" fmla="*/ 1591 w 1599"/>
                <a:gd name="T91" fmla="*/ 1103 h 1706"/>
                <a:gd name="T92" fmla="*/ 1599 w 1599"/>
                <a:gd name="T93" fmla="*/ 996 h 1706"/>
                <a:gd name="T94" fmla="*/ 1594 w 1599"/>
                <a:gd name="T95" fmla="*/ 932 h 1706"/>
                <a:gd name="T96" fmla="*/ 1582 w 1599"/>
                <a:gd name="T97" fmla="*/ 864 h 1706"/>
                <a:gd name="T98" fmla="*/ 1561 w 1599"/>
                <a:gd name="T99" fmla="*/ 797 h 1706"/>
                <a:gd name="T100" fmla="*/ 1535 w 1599"/>
                <a:gd name="T101" fmla="*/ 732 h 1706"/>
                <a:gd name="T102" fmla="*/ 1468 w 1599"/>
                <a:gd name="T103" fmla="*/ 611 h 1706"/>
                <a:gd name="T104" fmla="*/ 1383 w 1599"/>
                <a:gd name="T105" fmla="*/ 502 h 1706"/>
                <a:gd name="T106" fmla="*/ 1289 w 1599"/>
                <a:gd name="T107" fmla="*/ 404 h 1706"/>
                <a:gd name="T108" fmla="*/ 1194 w 1599"/>
                <a:gd name="T109" fmla="*/ 320 h 1706"/>
                <a:gd name="T110" fmla="*/ 1100 w 1599"/>
                <a:gd name="T111" fmla="*/ 249 h 1706"/>
                <a:gd name="T112" fmla="*/ 949 w 1599"/>
                <a:gd name="T113" fmla="*/ 151 h 1706"/>
                <a:gd name="T114" fmla="*/ 887 w 1599"/>
                <a:gd name="T115" fmla="*/ 117 h 170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599"/>
                <a:gd name="T175" fmla="*/ 0 h 1706"/>
                <a:gd name="T176" fmla="*/ 1599 w 1599"/>
                <a:gd name="T177" fmla="*/ 1706 h 170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599" h="1706">
                  <a:moveTo>
                    <a:pt x="887" y="125"/>
                  </a:moveTo>
                  <a:lnTo>
                    <a:pt x="887" y="125"/>
                  </a:lnTo>
                  <a:lnTo>
                    <a:pt x="850" y="108"/>
                  </a:lnTo>
                  <a:lnTo>
                    <a:pt x="814" y="92"/>
                  </a:lnTo>
                  <a:lnTo>
                    <a:pt x="777" y="77"/>
                  </a:lnTo>
                  <a:lnTo>
                    <a:pt x="744" y="64"/>
                  </a:lnTo>
                  <a:lnTo>
                    <a:pt x="710" y="52"/>
                  </a:lnTo>
                  <a:lnTo>
                    <a:pt x="677" y="42"/>
                  </a:lnTo>
                  <a:lnTo>
                    <a:pt x="645" y="33"/>
                  </a:lnTo>
                  <a:lnTo>
                    <a:pt x="615" y="25"/>
                  </a:lnTo>
                  <a:lnTo>
                    <a:pt x="586" y="17"/>
                  </a:lnTo>
                  <a:lnTo>
                    <a:pt x="556" y="11"/>
                  </a:lnTo>
                  <a:lnTo>
                    <a:pt x="528" y="7"/>
                  </a:lnTo>
                  <a:lnTo>
                    <a:pt x="501" y="4"/>
                  </a:lnTo>
                  <a:lnTo>
                    <a:pt x="475" y="1"/>
                  </a:lnTo>
                  <a:lnTo>
                    <a:pt x="449" y="0"/>
                  </a:lnTo>
                  <a:lnTo>
                    <a:pt x="426" y="0"/>
                  </a:lnTo>
                  <a:lnTo>
                    <a:pt x="402" y="0"/>
                  </a:lnTo>
                  <a:lnTo>
                    <a:pt x="378" y="2"/>
                  </a:lnTo>
                  <a:lnTo>
                    <a:pt x="357" y="5"/>
                  </a:lnTo>
                  <a:lnTo>
                    <a:pt x="335" y="8"/>
                  </a:lnTo>
                  <a:lnTo>
                    <a:pt x="315" y="11"/>
                  </a:lnTo>
                  <a:lnTo>
                    <a:pt x="295" y="16"/>
                  </a:lnTo>
                  <a:lnTo>
                    <a:pt x="277" y="22"/>
                  </a:lnTo>
                  <a:lnTo>
                    <a:pt x="259" y="28"/>
                  </a:lnTo>
                  <a:lnTo>
                    <a:pt x="241" y="35"/>
                  </a:lnTo>
                  <a:lnTo>
                    <a:pt x="225" y="43"/>
                  </a:lnTo>
                  <a:lnTo>
                    <a:pt x="209" y="51"/>
                  </a:lnTo>
                  <a:lnTo>
                    <a:pt x="193" y="60"/>
                  </a:lnTo>
                  <a:lnTo>
                    <a:pt x="180" y="69"/>
                  </a:lnTo>
                  <a:lnTo>
                    <a:pt x="166" y="78"/>
                  </a:lnTo>
                  <a:lnTo>
                    <a:pt x="154" y="88"/>
                  </a:lnTo>
                  <a:lnTo>
                    <a:pt x="141" y="99"/>
                  </a:lnTo>
                  <a:lnTo>
                    <a:pt x="130" y="110"/>
                  </a:lnTo>
                  <a:lnTo>
                    <a:pt x="124" y="116"/>
                  </a:lnTo>
                  <a:lnTo>
                    <a:pt x="104" y="141"/>
                  </a:lnTo>
                  <a:lnTo>
                    <a:pt x="84" y="168"/>
                  </a:lnTo>
                  <a:lnTo>
                    <a:pt x="66" y="198"/>
                  </a:lnTo>
                  <a:lnTo>
                    <a:pt x="58" y="213"/>
                  </a:lnTo>
                  <a:lnTo>
                    <a:pt x="50" y="230"/>
                  </a:lnTo>
                  <a:lnTo>
                    <a:pt x="42" y="247"/>
                  </a:lnTo>
                  <a:lnTo>
                    <a:pt x="35" y="265"/>
                  </a:lnTo>
                  <a:lnTo>
                    <a:pt x="30" y="283"/>
                  </a:lnTo>
                  <a:lnTo>
                    <a:pt x="24" y="302"/>
                  </a:lnTo>
                  <a:lnTo>
                    <a:pt x="18" y="322"/>
                  </a:lnTo>
                  <a:lnTo>
                    <a:pt x="14" y="342"/>
                  </a:lnTo>
                  <a:lnTo>
                    <a:pt x="9" y="363"/>
                  </a:lnTo>
                  <a:lnTo>
                    <a:pt x="6" y="386"/>
                  </a:lnTo>
                  <a:lnTo>
                    <a:pt x="4" y="409"/>
                  </a:lnTo>
                  <a:lnTo>
                    <a:pt x="1" y="432"/>
                  </a:lnTo>
                  <a:lnTo>
                    <a:pt x="0" y="456"/>
                  </a:lnTo>
                  <a:lnTo>
                    <a:pt x="0" y="481"/>
                  </a:lnTo>
                  <a:lnTo>
                    <a:pt x="0" y="507"/>
                  </a:lnTo>
                  <a:lnTo>
                    <a:pt x="1" y="534"/>
                  </a:lnTo>
                  <a:lnTo>
                    <a:pt x="4" y="561"/>
                  </a:lnTo>
                  <a:lnTo>
                    <a:pt x="7" y="590"/>
                  </a:lnTo>
                  <a:lnTo>
                    <a:pt x="10" y="618"/>
                  </a:lnTo>
                  <a:lnTo>
                    <a:pt x="15" y="649"/>
                  </a:lnTo>
                  <a:lnTo>
                    <a:pt x="21" y="680"/>
                  </a:lnTo>
                  <a:lnTo>
                    <a:pt x="27" y="712"/>
                  </a:lnTo>
                  <a:lnTo>
                    <a:pt x="35" y="745"/>
                  </a:lnTo>
                  <a:lnTo>
                    <a:pt x="43" y="778"/>
                  </a:lnTo>
                  <a:lnTo>
                    <a:pt x="53" y="812"/>
                  </a:lnTo>
                  <a:lnTo>
                    <a:pt x="64" y="848"/>
                  </a:lnTo>
                  <a:lnTo>
                    <a:pt x="76" y="880"/>
                  </a:lnTo>
                  <a:lnTo>
                    <a:pt x="92" y="916"/>
                  </a:lnTo>
                  <a:lnTo>
                    <a:pt x="113" y="965"/>
                  </a:lnTo>
                  <a:lnTo>
                    <a:pt x="141" y="1021"/>
                  </a:lnTo>
                  <a:lnTo>
                    <a:pt x="157" y="1053"/>
                  </a:lnTo>
                  <a:lnTo>
                    <a:pt x="175" y="1085"/>
                  </a:lnTo>
                  <a:lnTo>
                    <a:pt x="194" y="1119"/>
                  </a:lnTo>
                  <a:lnTo>
                    <a:pt x="216" y="1155"/>
                  </a:lnTo>
                  <a:lnTo>
                    <a:pt x="238" y="1191"/>
                  </a:lnTo>
                  <a:lnTo>
                    <a:pt x="262" y="1227"/>
                  </a:lnTo>
                  <a:lnTo>
                    <a:pt x="288" y="1265"/>
                  </a:lnTo>
                  <a:lnTo>
                    <a:pt x="315" y="1302"/>
                  </a:lnTo>
                  <a:lnTo>
                    <a:pt x="344" y="1339"/>
                  </a:lnTo>
                  <a:lnTo>
                    <a:pt x="375" y="1375"/>
                  </a:lnTo>
                  <a:lnTo>
                    <a:pt x="406" y="1411"/>
                  </a:lnTo>
                  <a:lnTo>
                    <a:pt x="440" y="1446"/>
                  </a:lnTo>
                  <a:lnTo>
                    <a:pt x="476" y="1480"/>
                  </a:lnTo>
                  <a:lnTo>
                    <a:pt x="514" y="1513"/>
                  </a:lnTo>
                  <a:lnTo>
                    <a:pt x="552" y="1543"/>
                  </a:lnTo>
                  <a:lnTo>
                    <a:pt x="592" y="1573"/>
                  </a:lnTo>
                  <a:lnTo>
                    <a:pt x="613" y="1586"/>
                  </a:lnTo>
                  <a:lnTo>
                    <a:pt x="634" y="1600"/>
                  </a:lnTo>
                  <a:lnTo>
                    <a:pt x="656" y="1612"/>
                  </a:lnTo>
                  <a:lnTo>
                    <a:pt x="678" y="1623"/>
                  </a:lnTo>
                  <a:lnTo>
                    <a:pt x="701" y="1635"/>
                  </a:lnTo>
                  <a:lnTo>
                    <a:pt x="723" y="1646"/>
                  </a:lnTo>
                  <a:lnTo>
                    <a:pt x="747" y="1655"/>
                  </a:lnTo>
                  <a:lnTo>
                    <a:pt x="771" y="1664"/>
                  </a:lnTo>
                  <a:lnTo>
                    <a:pt x="794" y="1673"/>
                  </a:lnTo>
                  <a:lnTo>
                    <a:pt x="819" y="1680"/>
                  </a:lnTo>
                  <a:lnTo>
                    <a:pt x="844" y="1687"/>
                  </a:lnTo>
                  <a:lnTo>
                    <a:pt x="869" y="1692"/>
                  </a:lnTo>
                  <a:lnTo>
                    <a:pt x="892" y="1697"/>
                  </a:lnTo>
                  <a:lnTo>
                    <a:pt x="915" y="1701"/>
                  </a:lnTo>
                  <a:lnTo>
                    <a:pt x="938" y="1703"/>
                  </a:lnTo>
                  <a:lnTo>
                    <a:pt x="960" y="1705"/>
                  </a:lnTo>
                  <a:lnTo>
                    <a:pt x="982" y="1706"/>
                  </a:lnTo>
                  <a:lnTo>
                    <a:pt x="1002" y="1706"/>
                  </a:lnTo>
                  <a:lnTo>
                    <a:pt x="1022" y="1706"/>
                  </a:lnTo>
                  <a:lnTo>
                    <a:pt x="1042" y="1705"/>
                  </a:lnTo>
                  <a:lnTo>
                    <a:pt x="1062" y="1702"/>
                  </a:lnTo>
                  <a:lnTo>
                    <a:pt x="1081" y="1699"/>
                  </a:lnTo>
                  <a:lnTo>
                    <a:pt x="1099" y="1696"/>
                  </a:lnTo>
                  <a:lnTo>
                    <a:pt x="1118" y="1691"/>
                  </a:lnTo>
                  <a:lnTo>
                    <a:pt x="1135" y="1687"/>
                  </a:lnTo>
                  <a:lnTo>
                    <a:pt x="1153" y="1681"/>
                  </a:lnTo>
                  <a:lnTo>
                    <a:pt x="1186" y="1668"/>
                  </a:lnTo>
                  <a:lnTo>
                    <a:pt x="1218" y="1654"/>
                  </a:lnTo>
                  <a:lnTo>
                    <a:pt x="1249" y="1638"/>
                  </a:lnTo>
                  <a:lnTo>
                    <a:pt x="1278" y="1620"/>
                  </a:lnTo>
                  <a:lnTo>
                    <a:pt x="1306" y="1601"/>
                  </a:lnTo>
                  <a:lnTo>
                    <a:pt x="1335" y="1579"/>
                  </a:lnTo>
                  <a:lnTo>
                    <a:pt x="1361" y="1558"/>
                  </a:lnTo>
                  <a:lnTo>
                    <a:pt x="1386" y="1536"/>
                  </a:lnTo>
                  <a:lnTo>
                    <a:pt x="1411" y="1513"/>
                  </a:lnTo>
                  <a:lnTo>
                    <a:pt x="1414" y="1511"/>
                  </a:lnTo>
                  <a:lnTo>
                    <a:pt x="1434" y="1490"/>
                  </a:lnTo>
                  <a:lnTo>
                    <a:pt x="1454" y="1468"/>
                  </a:lnTo>
                  <a:lnTo>
                    <a:pt x="1474" y="1444"/>
                  </a:lnTo>
                  <a:lnTo>
                    <a:pt x="1493" y="1420"/>
                  </a:lnTo>
                  <a:lnTo>
                    <a:pt x="1511" y="1394"/>
                  </a:lnTo>
                  <a:lnTo>
                    <a:pt x="1526" y="1368"/>
                  </a:lnTo>
                  <a:lnTo>
                    <a:pt x="1541" y="1340"/>
                  </a:lnTo>
                  <a:lnTo>
                    <a:pt x="1555" y="1311"/>
                  </a:lnTo>
                  <a:lnTo>
                    <a:pt x="1566" y="1280"/>
                  </a:lnTo>
                  <a:lnTo>
                    <a:pt x="1576" y="1249"/>
                  </a:lnTo>
                  <a:lnTo>
                    <a:pt x="1585" y="1215"/>
                  </a:lnTo>
                  <a:lnTo>
                    <a:pt x="1591" y="1180"/>
                  </a:lnTo>
                  <a:lnTo>
                    <a:pt x="1595" y="1143"/>
                  </a:lnTo>
                  <a:lnTo>
                    <a:pt x="1599" y="1104"/>
                  </a:lnTo>
                  <a:lnTo>
                    <a:pt x="1599" y="1065"/>
                  </a:lnTo>
                  <a:lnTo>
                    <a:pt x="1596" y="1023"/>
                  </a:lnTo>
                  <a:lnTo>
                    <a:pt x="1594" y="997"/>
                  </a:lnTo>
                  <a:lnTo>
                    <a:pt x="1591" y="973"/>
                  </a:lnTo>
                  <a:lnTo>
                    <a:pt x="1586" y="948"/>
                  </a:lnTo>
                  <a:lnTo>
                    <a:pt x="1582" y="924"/>
                  </a:lnTo>
                  <a:lnTo>
                    <a:pt x="1575" y="899"/>
                  </a:lnTo>
                  <a:lnTo>
                    <a:pt x="1569" y="875"/>
                  </a:lnTo>
                  <a:lnTo>
                    <a:pt x="1561" y="852"/>
                  </a:lnTo>
                  <a:lnTo>
                    <a:pt x="1553" y="829"/>
                  </a:lnTo>
                  <a:lnTo>
                    <a:pt x="1544" y="806"/>
                  </a:lnTo>
                  <a:lnTo>
                    <a:pt x="1535" y="783"/>
                  </a:lnTo>
                  <a:lnTo>
                    <a:pt x="1515" y="739"/>
                  </a:lnTo>
                  <a:lnTo>
                    <a:pt x="1493" y="696"/>
                  </a:lnTo>
                  <a:lnTo>
                    <a:pt x="1468" y="654"/>
                  </a:lnTo>
                  <a:lnTo>
                    <a:pt x="1441" y="614"/>
                  </a:lnTo>
                  <a:lnTo>
                    <a:pt x="1412" y="574"/>
                  </a:lnTo>
                  <a:lnTo>
                    <a:pt x="1383" y="537"/>
                  </a:lnTo>
                  <a:lnTo>
                    <a:pt x="1353" y="501"/>
                  </a:lnTo>
                  <a:lnTo>
                    <a:pt x="1322" y="466"/>
                  </a:lnTo>
                  <a:lnTo>
                    <a:pt x="1289" y="432"/>
                  </a:lnTo>
                  <a:lnTo>
                    <a:pt x="1258" y="401"/>
                  </a:lnTo>
                  <a:lnTo>
                    <a:pt x="1225" y="371"/>
                  </a:lnTo>
                  <a:lnTo>
                    <a:pt x="1194" y="342"/>
                  </a:lnTo>
                  <a:lnTo>
                    <a:pt x="1162" y="315"/>
                  </a:lnTo>
                  <a:lnTo>
                    <a:pt x="1130" y="290"/>
                  </a:lnTo>
                  <a:lnTo>
                    <a:pt x="1100" y="266"/>
                  </a:lnTo>
                  <a:lnTo>
                    <a:pt x="1042" y="225"/>
                  </a:lnTo>
                  <a:lnTo>
                    <a:pt x="992" y="190"/>
                  </a:lnTo>
                  <a:lnTo>
                    <a:pt x="949" y="161"/>
                  </a:lnTo>
                  <a:lnTo>
                    <a:pt x="915" y="141"/>
                  </a:lnTo>
                  <a:lnTo>
                    <a:pt x="887" y="125"/>
                  </a:lnTo>
                  <a:close/>
                </a:path>
              </a:pathLst>
            </a:custGeom>
            <a:solidFill>
              <a:srgbClr val="27AAE1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77" name="Group 205"/>
            <p:cNvGrpSpPr>
              <a:grpSpLocks/>
            </p:cNvGrpSpPr>
            <p:nvPr/>
          </p:nvGrpSpPr>
          <p:grpSpPr bwMode="auto">
            <a:xfrm>
              <a:off x="2230" y="2470"/>
              <a:ext cx="1447" cy="1509"/>
              <a:chOff x="2230" y="2470"/>
              <a:chExt cx="1447" cy="1509"/>
            </a:xfrm>
          </p:grpSpPr>
          <p:sp>
            <p:nvSpPr>
              <p:cNvPr id="7178" name="Freeform 191"/>
              <p:cNvSpPr>
                <a:spLocks/>
              </p:cNvSpPr>
              <p:nvPr/>
            </p:nvSpPr>
            <p:spPr bwMode="auto">
              <a:xfrm>
                <a:off x="2281" y="2606"/>
                <a:ext cx="1108" cy="1331"/>
              </a:xfrm>
              <a:custGeom>
                <a:avLst/>
                <a:gdLst>
                  <a:gd name="T0" fmla="*/ 0 w 1108"/>
                  <a:gd name="T1" fmla="*/ 0 h 1423"/>
                  <a:gd name="T2" fmla="*/ 7 w 1108"/>
                  <a:gd name="T3" fmla="*/ 40 h 1423"/>
                  <a:gd name="T4" fmla="*/ 27 w 1108"/>
                  <a:gd name="T5" fmla="*/ 116 h 1423"/>
                  <a:gd name="T6" fmla="*/ 48 w 1108"/>
                  <a:gd name="T7" fmla="*/ 185 h 1423"/>
                  <a:gd name="T8" fmla="*/ 77 w 1108"/>
                  <a:gd name="T9" fmla="*/ 266 h 1423"/>
                  <a:gd name="T10" fmla="*/ 115 w 1108"/>
                  <a:gd name="T11" fmla="*/ 356 h 1423"/>
                  <a:gd name="T12" fmla="*/ 163 w 1108"/>
                  <a:gd name="T13" fmla="*/ 456 h 1423"/>
                  <a:gd name="T14" fmla="*/ 222 w 1108"/>
                  <a:gd name="T15" fmla="*/ 561 h 1423"/>
                  <a:gd name="T16" fmla="*/ 292 w 1108"/>
                  <a:gd name="T17" fmla="*/ 670 h 1423"/>
                  <a:gd name="T18" fmla="*/ 354 w 1108"/>
                  <a:gd name="T19" fmla="*/ 754 h 1423"/>
                  <a:gd name="T20" fmla="*/ 399 w 1108"/>
                  <a:gd name="T21" fmla="*/ 808 h 1423"/>
                  <a:gd name="T22" fmla="*/ 447 w 1108"/>
                  <a:gd name="T23" fmla="*/ 864 h 1423"/>
                  <a:gd name="T24" fmla="*/ 499 w 1108"/>
                  <a:gd name="T25" fmla="*/ 919 h 1423"/>
                  <a:gd name="T26" fmla="*/ 556 w 1108"/>
                  <a:gd name="T27" fmla="*/ 973 h 1423"/>
                  <a:gd name="T28" fmla="*/ 615 w 1108"/>
                  <a:gd name="T29" fmla="*/ 1026 h 1423"/>
                  <a:gd name="T30" fmla="*/ 679 w 1108"/>
                  <a:gd name="T31" fmla="*/ 1078 h 1423"/>
                  <a:gd name="T32" fmla="*/ 747 w 1108"/>
                  <a:gd name="T33" fmla="*/ 1128 h 1423"/>
                  <a:gd name="T34" fmla="*/ 819 w 1108"/>
                  <a:gd name="T35" fmla="*/ 1178 h 1423"/>
                  <a:gd name="T36" fmla="*/ 896 w 1108"/>
                  <a:gd name="T37" fmla="*/ 1224 h 1423"/>
                  <a:gd name="T38" fmla="*/ 977 w 1108"/>
                  <a:gd name="T39" fmla="*/ 1268 h 1423"/>
                  <a:gd name="T40" fmla="*/ 1063 w 1108"/>
                  <a:gd name="T41" fmla="*/ 1310 h 1423"/>
                  <a:gd name="T42" fmla="*/ 1108 w 1108"/>
                  <a:gd name="T43" fmla="*/ 1331 h 1423"/>
                  <a:gd name="T44" fmla="*/ 1030 w 1108"/>
                  <a:gd name="T45" fmla="*/ 1276 h 1423"/>
                  <a:gd name="T46" fmla="*/ 909 w 1108"/>
                  <a:gd name="T47" fmla="*/ 1181 h 1423"/>
                  <a:gd name="T48" fmla="*/ 832 w 1108"/>
                  <a:gd name="T49" fmla="*/ 1119 h 1423"/>
                  <a:gd name="T50" fmla="*/ 748 w 1108"/>
                  <a:gd name="T51" fmla="*/ 1045 h 1423"/>
                  <a:gd name="T52" fmla="*/ 660 w 1108"/>
                  <a:gd name="T53" fmla="*/ 962 h 1423"/>
                  <a:gd name="T54" fmla="*/ 568 w 1108"/>
                  <a:gd name="T55" fmla="*/ 871 h 1423"/>
                  <a:gd name="T56" fmla="*/ 474 w 1108"/>
                  <a:gd name="T57" fmla="*/ 769 h 1423"/>
                  <a:gd name="T58" fmla="*/ 382 w 1108"/>
                  <a:gd name="T59" fmla="*/ 659 h 1423"/>
                  <a:gd name="T60" fmla="*/ 292 w 1108"/>
                  <a:gd name="T61" fmla="*/ 543 h 1423"/>
                  <a:gd name="T62" fmla="*/ 207 w 1108"/>
                  <a:gd name="T63" fmla="*/ 417 h 1423"/>
                  <a:gd name="T64" fmla="*/ 147 w 1108"/>
                  <a:gd name="T65" fmla="*/ 319 h 1423"/>
                  <a:gd name="T66" fmla="*/ 110 w 1108"/>
                  <a:gd name="T67" fmla="*/ 250 h 1423"/>
                  <a:gd name="T68" fmla="*/ 75 w 1108"/>
                  <a:gd name="T69" fmla="*/ 181 h 1423"/>
                  <a:gd name="T70" fmla="*/ 42 w 1108"/>
                  <a:gd name="T71" fmla="*/ 109 h 1423"/>
                  <a:gd name="T72" fmla="*/ 13 w 1108"/>
                  <a:gd name="T73" fmla="*/ 37 h 1423"/>
                  <a:gd name="T74" fmla="*/ 0 w 1108"/>
                  <a:gd name="T75" fmla="*/ 0 h 142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108"/>
                  <a:gd name="T115" fmla="*/ 0 h 1423"/>
                  <a:gd name="T116" fmla="*/ 1108 w 1108"/>
                  <a:gd name="T117" fmla="*/ 1423 h 1423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108" h="1423">
                    <a:moveTo>
                      <a:pt x="0" y="0"/>
                    </a:moveTo>
                    <a:lnTo>
                      <a:pt x="0" y="0"/>
                    </a:lnTo>
                    <a:lnTo>
                      <a:pt x="1" y="10"/>
                    </a:lnTo>
                    <a:lnTo>
                      <a:pt x="7" y="43"/>
                    </a:lnTo>
                    <a:lnTo>
                      <a:pt x="19" y="93"/>
                    </a:lnTo>
                    <a:lnTo>
                      <a:pt x="27" y="124"/>
                    </a:lnTo>
                    <a:lnTo>
                      <a:pt x="37" y="159"/>
                    </a:lnTo>
                    <a:lnTo>
                      <a:pt x="48" y="198"/>
                    </a:lnTo>
                    <a:lnTo>
                      <a:pt x="62" y="239"/>
                    </a:lnTo>
                    <a:lnTo>
                      <a:pt x="77" y="284"/>
                    </a:lnTo>
                    <a:lnTo>
                      <a:pt x="95" y="332"/>
                    </a:lnTo>
                    <a:lnTo>
                      <a:pt x="115" y="381"/>
                    </a:lnTo>
                    <a:lnTo>
                      <a:pt x="137" y="434"/>
                    </a:lnTo>
                    <a:lnTo>
                      <a:pt x="163" y="487"/>
                    </a:lnTo>
                    <a:lnTo>
                      <a:pt x="191" y="544"/>
                    </a:lnTo>
                    <a:lnTo>
                      <a:pt x="222" y="600"/>
                    </a:lnTo>
                    <a:lnTo>
                      <a:pt x="256" y="658"/>
                    </a:lnTo>
                    <a:lnTo>
                      <a:pt x="292" y="716"/>
                    </a:lnTo>
                    <a:lnTo>
                      <a:pt x="332" y="775"/>
                    </a:lnTo>
                    <a:lnTo>
                      <a:pt x="354" y="806"/>
                    </a:lnTo>
                    <a:lnTo>
                      <a:pt x="375" y="835"/>
                    </a:lnTo>
                    <a:lnTo>
                      <a:pt x="399" y="864"/>
                    </a:lnTo>
                    <a:lnTo>
                      <a:pt x="422" y="895"/>
                    </a:lnTo>
                    <a:lnTo>
                      <a:pt x="447" y="924"/>
                    </a:lnTo>
                    <a:lnTo>
                      <a:pt x="472" y="953"/>
                    </a:lnTo>
                    <a:lnTo>
                      <a:pt x="499" y="983"/>
                    </a:lnTo>
                    <a:lnTo>
                      <a:pt x="526" y="1011"/>
                    </a:lnTo>
                    <a:lnTo>
                      <a:pt x="556" y="1040"/>
                    </a:lnTo>
                    <a:lnTo>
                      <a:pt x="585" y="1068"/>
                    </a:lnTo>
                    <a:lnTo>
                      <a:pt x="615" y="1097"/>
                    </a:lnTo>
                    <a:lnTo>
                      <a:pt x="647" y="1125"/>
                    </a:lnTo>
                    <a:lnTo>
                      <a:pt x="679" y="1153"/>
                    </a:lnTo>
                    <a:lnTo>
                      <a:pt x="712" y="1180"/>
                    </a:lnTo>
                    <a:lnTo>
                      <a:pt x="747" y="1206"/>
                    </a:lnTo>
                    <a:lnTo>
                      <a:pt x="782" y="1233"/>
                    </a:lnTo>
                    <a:lnTo>
                      <a:pt x="819" y="1259"/>
                    </a:lnTo>
                    <a:lnTo>
                      <a:pt x="858" y="1284"/>
                    </a:lnTo>
                    <a:lnTo>
                      <a:pt x="896" y="1309"/>
                    </a:lnTo>
                    <a:lnTo>
                      <a:pt x="937" y="1332"/>
                    </a:lnTo>
                    <a:lnTo>
                      <a:pt x="977" y="1356"/>
                    </a:lnTo>
                    <a:lnTo>
                      <a:pt x="1020" y="1379"/>
                    </a:lnTo>
                    <a:lnTo>
                      <a:pt x="1063" y="1401"/>
                    </a:lnTo>
                    <a:lnTo>
                      <a:pt x="1108" y="1423"/>
                    </a:lnTo>
                    <a:lnTo>
                      <a:pt x="1072" y="1395"/>
                    </a:lnTo>
                    <a:lnTo>
                      <a:pt x="1030" y="1364"/>
                    </a:lnTo>
                    <a:lnTo>
                      <a:pt x="975" y="1319"/>
                    </a:lnTo>
                    <a:lnTo>
                      <a:pt x="909" y="1263"/>
                    </a:lnTo>
                    <a:lnTo>
                      <a:pt x="871" y="1231"/>
                    </a:lnTo>
                    <a:lnTo>
                      <a:pt x="832" y="1196"/>
                    </a:lnTo>
                    <a:lnTo>
                      <a:pt x="791" y="1157"/>
                    </a:lnTo>
                    <a:lnTo>
                      <a:pt x="748" y="1117"/>
                    </a:lnTo>
                    <a:lnTo>
                      <a:pt x="704" y="1074"/>
                    </a:lnTo>
                    <a:lnTo>
                      <a:pt x="660" y="1029"/>
                    </a:lnTo>
                    <a:lnTo>
                      <a:pt x="614" y="980"/>
                    </a:lnTo>
                    <a:lnTo>
                      <a:pt x="568" y="931"/>
                    </a:lnTo>
                    <a:lnTo>
                      <a:pt x="522" y="878"/>
                    </a:lnTo>
                    <a:lnTo>
                      <a:pt x="474" y="822"/>
                    </a:lnTo>
                    <a:lnTo>
                      <a:pt x="428" y="765"/>
                    </a:lnTo>
                    <a:lnTo>
                      <a:pt x="382" y="705"/>
                    </a:lnTo>
                    <a:lnTo>
                      <a:pt x="337" y="643"/>
                    </a:lnTo>
                    <a:lnTo>
                      <a:pt x="292" y="580"/>
                    </a:lnTo>
                    <a:lnTo>
                      <a:pt x="249" y="513"/>
                    </a:lnTo>
                    <a:lnTo>
                      <a:pt x="207" y="446"/>
                    </a:lnTo>
                    <a:lnTo>
                      <a:pt x="166" y="376"/>
                    </a:lnTo>
                    <a:lnTo>
                      <a:pt x="147" y="341"/>
                    </a:lnTo>
                    <a:lnTo>
                      <a:pt x="128" y="305"/>
                    </a:lnTo>
                    <a:lnTo>
                      <a:pt x="110" y="267"/>
                    </a:lnTo>
                    <a:lnTo>
                      <a:pt x="92" y="230"/>
                    </a:lnTo>
                    <a:lnTo>
                      <a:pt x="75" y="193"/>
                    </a:lnTo>
                    <a:lnTo>
                      <a:pt x="58" y="156"/>
                    </a:lnTo>
                    <a:lnTo>
                      <a:pt x="42" y="117"/>
                    </a:lnTo>
                    <a:lnTo>
                      <a:pt x="28" y="78"/>
                    </a:lnTo>
                    <a:lnTo>
                      <a:pt x="13" y="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DCA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79" name="Freeform 192"/>
              <p:cNvSpPr>
                <a:spLocks/>
              </p:cNvSpPr>
              <p:nvPr/>
            </p:nvSpPr>
            <p:spPr bwMode="auto">
              <a:xfrm>
                <a:off x="2426" y="2508"/>
                <a:ext cx="1158" cy="1290"/>
              </a:xfrm>
              <a:custGeom>
                <a:avLst/>
                <a:gdLst>
                  <a:gd name="T0" fmla="*/ 0 w 1158"/>
                  <a:gd name="T1" fmla="*/ 0 h 1379"/>
                  <a:gd name="T2" fmla="*/ 37 w 1158"/>
                  <a:gd name="T3" fmla="*/ 17 h 1379"/>
                  <a:gd name="T4" fmla="*/ 139 w 1158"/>
                  <a:gd name="T5" fmla="*/ 69 h 1379"/>
                  <a:gd name="T6" fmla="*/ 208 w 1158"/>
                  <a:gd name="T7" fmla="*/ 109 h 1379"/>
                  <a:gd name="T8" fmla="*/ 288 w 1158"/>
                  <a:gd name="T9" fmla="*/ 160 h 1379"/>
                  <a:gd name="T10" fmla="*/ 374 w 1158"/>
                  <a:gd name="T11" fmla="*/ 220 h 1379"/>
                  <a:gd name="T12" fmla="*/ 466 w 1158"/>
                  <a:gd name="T13" fmla="*/ 292 h 1379"/>
                  <a:gd name="T14" fmla="*/ 562 w 1158"/>
                  <a:gd name="T15" fmla="*/ 374 h 1379"/>
                  <a:gd name="T16" fmla="*/ 660 w 1158"/>
                  <a:gd name="T17" fmla="*/ 467 h 1379"/>
                  <a:gd name="T18" fmla="*/ 757 w 1158"/>
                  <a:gd name="T19" fmla="*/ 573 h 1379"/>
                  <a:gd name="T20" fmla="*/ 827 w 1158"/>
                  <a:gd name="T21" fmla="*/ 659 h 1379"/>
                  <a:gd name="T22" fmla="*/ 873 w 1158"/>
                  <a:gd name="T23" fmla="*/ 721 h 1379"/>
                  <a:gd name="T24" fmla="*/ 918 w 1158"/>
                  <a:gd name="T25" fmla="*/ 787 h 1379"/>
                  <a:gd name="T26" fmla="*/ 961 w 1158"/>
                  <a:gd name="T27" fmla="*/ 855 h 1379"/>
                  <a:gd name="T28" fmla="*/ 1002 w 1158"/>
                  <a:gd name="T29" fmla="*/ 927 h 1379"/>
                  <a:gd name="T30" fmla="*/ 1041 w 1158"/>
                  <a:gd name="T31" fmla="*/ 1001 h 1379"/>
                  <a:gd name="T32" fmla="*/ 1078 w 1158"/>
                  <a:gd name="T33" fmla="*/ 1079 h 1379"/>
                  <a:gd name="T34" fmla="*/ 1112 w 1158"/>
                  <a:gd name="T35" fmla="*/ 1161 h 1379"/>
                  <a:gd name="T36" fmla="*/ 1144 w 1158"/>
                  <a:gd name="T37" fmla="*/ 1245 h 1379"/>
                  <a:gd name="T38" fmla="*/ 1158 w 1158"/>
                  <a:gd name="T39" fmla="*/ 1290 h 1379"/>
                  <a:gd name="T40" fmla="*/ 1110 w 1158"/>
                  <a:gd name="T41" fmla="*/ 1212 h 1379"/>
                  <a:gd name="T42" fmla="*/ 1026 w 1158"/>
                  <a:gd name="T43" fmla="*/ 1089 h 1379"/>
                  <a:gd name="T44" fmla="*/ 908 w 1158"/>
                  <a:gd name="T45" fmla="*/ 923 h 1379"/>
                  <a:gd name="T46" fmla="*/ 795 w 1158"/>
                  <a:gd name="T47" fmla="*/ 780 h 1379"/>
                  <a:gd name="T48" fmla="*/ 712 w 1158"/>
                  <a:gd name="T49" fmla="*/ 676 h 1379"/>
                  <a:gd name="T50" fmla="*/ 619 w 1158"/>
                  <a:gd name="T51" fmla="*/ 571 h 1379"/>
                  <a:gd name="T52" fmla="*/ 521 w 1158"/>
                  <a:gd name="T53" fmla="*/ 463 h 1379"/>
                  <a:gd name="T54" fmla="*/ 415 w 1158"/>
                  <a:gd name="T55" fmla="*/ 355 h 1379"/>
                  <a:gd name="T56" fmla="*/ 303 w 1158"/>
                  <a:gd name="T57" fmla="*/ 249 h 1379"/>
                  <a:gd name="T58" fmla="*/ 186 w 1158"/>
                  <a:gd name="T59" fmla="*/ 146 h 1379"/>
                  <a:gd name="T60" fmla="*/ 63 w 1158"/>
                  <a:gd name="T61" fmla="*/ 47 h 1379"/>
                  <a:gd name="T62" fmla="*/ 0 w 1158"/>
                  <a:gd name="T63" fmla="*/ 0 h 137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158"/>
                  <a:gd name="T97" fmla="*/ 0 h 1379"/>
                  <a:gd name="T98" fmla="*/ 1158 w 1158"/>
                  <a:gd name="T99" fmla="*/ 1379 h 137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158" h="1379">
                    <a:moveTo>
                      <a:pt x="0" y="0"/>
                    </a:moveTo>
                    <a:lnTo>
                      <a:pt x="0" y="0"/>
                    </a:lnTo>
                    <a:lnTo>
                      <a:pt x="10" y="5"/>
                    </a:lnTo>
                    <a:lnTo>
                      <a:pt x="37" y="18"/>
                    </a:lnTo>
                    <a:lnTo>
                      <a:pt x="81" y="41"/>
                    </a:lnTo>
                    <a:lnTo>
                      <a:pt x="139" y="74"/>
                    </a:lnTo>
                    <a:lnTo>
                      <a:pt x="171" y="94"/>
                    </a:lnTo>
                    <a:lnTo>
                      <a:pt x="208" y="116"/>
                    </a:lnTo>
                    <a:lnTo>
                      <a:pt x="247" y="142"/>
                    </a:lnTo>
                    <a:lnTo>
                      <a:pt x="288" y="171"/>
                    </a:lnTo>
                    <a:lnTo>
                      <a:pt x="329" y="201"/>
                    </a:lnTo>
                    <a:lnTo>
                      <a:pt x="374" y="235"/>
                    </a:lnTo>
                    <a:lnTo>
                      <a:pt x="420" y="272"/>
                    </a:lnTo>
                    <a:lnTo>
                      <a:pt x="466" y="312"/>
                    </a:lnTo>
                    <a:lnTo>
                      <a:pt x="514" y="353"/>
                    </a:lnTo>
                    <a:lnTo>
                      <a:pt x="562" y="400"/>
                    </a:lnTo>
                    <a:lnTo>
                      <a:pt x="611" y="448"/>
                    </a:lnTo>
                    <a:lnTo>
                      <a:pt x="660" y="499"/>
                    </a:lnTo>
                    <a:lnTo>
                      <a:pt x="708" y="554"/>
                    </a:lnTo>
                    <a:lnTo>
                      <a:pt x="757" y="612"/>
                    </a:lnTo>
                    <a:lnTo>
                      <a:pt x="804" y="674"/>
                    </a:lnTo>
                    <a:lnTo>
                      <a:pt x="827" y="705"/>
                    </a:lnTo>
                    <a:lnTo>
                      <a:pt x="850" y="738"/>
                    </a:lnTo>
                    <a:lnTo>
                      <a:pt x="873" y="771"/>
                    </a:lnTo>
                    <a:lnTo>
                      <a:pt x="896" y="806"/>
                    </a:lnTo>
                    <a:lnTo>
                      <a:pt x="918" y="841"/>
                    </a:lnTo>
                    <a:lnTo>
                      <a:pt x="940" y="877"/>
                    </a:lnTo>
                    <a:lnTo>
                      <a:pt x="961" y="914"/>
                    </a:lnTo>
                    <a:lnTo>
                      <a:pt x="981" y="951"/>
                    </a:lnTo>
                    <a:lnTo>
                      <a:pt x="1002" y="991"/>
                    </a:lnTo>
                    <a:lnTo>
                      <a:pt x="1022" y="1030"/>
                    </a:lnTo>
                    <a:lnTo>
                      <a:pt x="1041" y="1070"/>
                    </a:lnTo>
                    <a:lnTo>
                      <a:pt x="1060" y="1111"/>
                    </a:lnTo>
                    <a:lnTo>
                      <a:pt x="1078" y="1153"/>
                    </a:lnTo>
                    <a:lnTo>
                      <a:pt x="1095" y="1197"/>
                    </a:lnTo>
                    <a:lnTo>
                      <a:pt x="1112" y="1241"/>
                    </a:lnTo>
                    <a:lnTo>
                      <a:pt x="1128" y="1285"/>
                    </a:lnTo>
                    <a:lnTo>
                      <a:pt x="1144" y="1331"/>
                    </a:lnTo>
                    <a:lnTo>
                      <a:pt x="1158" y="1379"/>
                    </a:lnTo>
                    <a:lnTo>
                      <a:pt x="1136" y="1340"/>
                    </a:lnTo>
                    <a:lnTo>
                      <a:pt x="1110" y="1296"/>
                    </a:lnTo>
                    <a:lnTo>
                      <a:pt x="1073" y="1237"/>
                    </a:lnTo>
                    <a:lnTo>
                      <a:pt x="1026" y="1164"/>
                    </a:lnTo>
                    <a:lnTo>
                      <a:pt x="971" y="1081"/>
                    </a:lnTo>
                    <a:lnTo>
                      <a:pt x="908" y="987"/>
                    </a:lnTo>
                    <a:lnTo>
                      <a:pt x="835" y="887"/>
                    </a:lnTo>
                    <a:lnTo>
                      <a:pt x="795" y="834"/>
                    </a:lnTo>
                    <a:lnTo>
                      <a:pt x="755" y="779"/>
                    </a:lnTo>
                    <a:lnTo>
                      <a:pt x="712" y="723"/>
                    </a:lnTo>
                    <a:lnTo>
                      <a:pt x="667" y="667"/>
                    </a:lnTo>
                    <a:lnTo>
                      <a:pt x="619" y="610"/>
                    </a:lnTo>
                    <a:lnTo>
                      <a:pt x="571" y="553"/>
                    </a:lnTo>
                    <a:lnTo>
                      <a:pt x="521" y="495"/>
                    </a:lnTo>
                    <a:lnTo>
                      <a:pt x="469" y="437"/>
                    </a:lnTo>
                    <a:lnTo>
                      <a:pt x="415" y="379"/>
                    </a:lnTo>
                    <a:lnTo>
                      <a:pt x="360" y="323"/>
                    </a:lnTo>
                    <a:lnTo>
                      <a:pt x="303" y="266"/>
                    </a:lnTo>
                    <a:lnTo>
                      <a:pt x="246" y="210"/>
                    </a:lnTo>
                    <a:lnTo>
                      <a:pt x="186" y="156"/>
                    </a:lnTo>
                    <a:lnTo>
                      <a:pt x="125" y="102"/>
                    </a:lnTo>
                    <a:lnTo>
                      <a:pt x="63" y="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77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0" name="Freeform 193"/>
              <p:cNvSpPr>
                <a:spLocks/>
              </p:cNvSpPr>
              <p:nvPr/>
            </p:nvSpPr>
            <p:spPr bwMode="auto">
              <a:xfrm>
                <a:off x="2352" y="2566"/>
                <a:ext cx="1127" cy="1299"/>
              </a:xfrm>
              <a:custGeom>
                <a:avLst/>
                <a:gdLst>
                  <a:gd name="T0" fmla="*/ 0 w 1127"/>
                  <a:gd name="T1" fmla="*/ 0 h 1389"/>
                  <a:gd name="T2" fmla="*/ 0 w 1127"/>
                  <a:gd name="T3" fmla="*/ 0 h 1389"/>
                  <a:gd name="T4" fmla="*/ 22 w 1127"/>
                  <a:gd name="T5" fmla="*/ 36 h 1389"/>
                  <a:gd name="T6" fmla="*/ 49 w 1127"/>
                  <a:gd name="T7" fmla="*/ 78 h 1389"/>
                  <a:gd name="T8" fmla="*/ 86 w 1127"/>
                  <a:gd name="T9" fmla="*/ 133 h 1389"/>
                  <a:gd name="T10" fmla="*/ 134 w 1127"/>
                  <a:gd name="T11" fmla="*/ 201 h 1389"/>
                  <a:gd name="T12" fmla="*/ 189 w 1127"/>
                  <a:gd name="T13" fmla="*/ 279 h 1389"/>
                  <a:gd name="T14" fmla="*/ 254 w 1127"/>
                  <a:gd name="T15" fmla="*/ 367 h 1389"/>
                  <a:gd name="T16" fmla="*/ 327 w 1127"/>
                  <a:gd name="T17" fmla="*/ 461 h 1389"/>
                  <a:gd name="T18" fmla="*/ 406 w 1127"/>
                  <a:gd name="T19" fmla="*/ 562 h 1389"/>
                  <a:gd name="T20" fmla="*/ 448 w 1127"/>
                  <a:gd name="T21" fmla="*/ 614 h 1389"/>
                  <a:gd name="T22" fmla="*/ 492 w 1127"/>
                  <a:gd name="T23" fmla="*/ 668 h 1389"/>
                  <a:gd name="T24" fmla="*/ 539 w 1127"/>
                  <a:gd name="T25" fmla="*/ 721 h 1389"/>
                  <a:gd name="T26" fmla="*/ 586 w 1127"/>
                  <a:gd name="T27" fmla="*/ 775 h 1389"/>
                  <a:gd name="T28" fmla="*/ 635 w 1127"/>
                  <a:gd name="T29" fmla="*/ 830 h 1389"/>
                  <a:gd name="T30" fmla="*/ 684 w 1127"/>
                  <a:gd name="T31" fmla="*/ 885 h 1389"/>
                  <a:gd name="T32" fmla="*/ 736 w 1127"/>
                  <a:gd name="T33" fmla="*/ 939 h 1389"/>
                  <a:gd name="T34" fmla="*/ 789 w 1127"/>
                  <a:gd name="T35" fmla="*/ 993 h 1389"/>
                  <a:gd name="T36" fmla="*/ 842 w 1127"/>
                  <a:gd name="T37" fmla="*/ 1046 h 1389"/>
                  <a:gd name="T38" fmla="*/ 897 w 1127"/>
                  <a:gd name="T39" fmla="*/ 1100 h 1389"/>
                  <a:gd name="T40" fmla="*/ 954 w 1127"/>
                  <a:gd name="T41" fmla="*/ 1151 h 1389"/>
                  <a:gd name="T42" fmla="*/ 1011 w 1127"/>
                  <a:gd name="T43" fmla="*/ 1202 h 1389"/>
                  <a:gd name="T44" fmla="*/ 1069 w 1127"/>
                  <a:gd name="T45" fmla="*/ 1251 h 1389"/>
                  <a:gd name="T46" fmla="*/ 1127 w 1127"/>
                  <a:gd name="T47" fmla="*/ 1299 h 1389"/>
                  <a:gd name="T48" fmla="*/ 1127 w 1127"/>
                  <a:gd name="T49" fmla="*/ 1299 h 1389"/>
                  <a:gd name="T50" fmla="*/ 1096 w 1127"/>
                  <a:gd name="T51" fmla="*/ 1257 h 1389"/>
                  <a:gd name="T52" fmla="*/ 1008 w 1127"/>
                  <a:gd name="T53" fmla="*/ 1143 h 1389"/>
                  <a:gd name="T54" fmla="*/ 947 w 1127"/>
                  <a:gd name="T55" fmla="*/ 1064 h 1389"/>
                  <a:gd name="T56" fmla="*/ 877 w 1127"/>
                  <a:gd name="T57" fmla="*/ 976 h 1389"/>
                  <a:gd name="T58" fmla="*/ 799 w 1127"/>
                  <a:gd name="T59" fmla="*/ 878 h 1389"/>
                  <a:gd name="T60" fmla="*/ 715 w 1127"/>
                  <a:gd name="T61" fmla="*/ 774 h 1389"/>
                  <a:gd name="T62" fmla="*/ 627 w 1127"/>
                  <a:gd name="T63" fmla="*/ 667 h 1389"/>
                  <a:gd name="T64" fmla="*/ 534 w 1127"/>
                  <a:gd name="T65" fmla="*/ 557 h 1389"/>
                  <a:gd name="T66" fmla="*/ 441 w 1127"/>
                  <a:gd name="T67" fmla="*/ 449 h 1389"/>
                  <a:gd name="T68" fmla="*/ 346 w 1127"/>
                  <a:gd name="T69" fmla="*/ 343 h 1389"/>
                  <a:gd name="T70" fmla="*/ 300 w 1127"/>
                  <a:gd name="T71" fmla="*/ 293 h 1389"/>
                  <a:gd name="T72" fmla="*/ 253 w 1127"/>
                  <a:gd name="T73" fmla="*/ 244 h 1389"/>
                  <a:gd name="T74" fmla="*/ 208 w 1127"/>
                  <a:gd name="T75" fmla="*/ 196 h 1389"/>
                  <a:gd name="T76" fmla="*/ 164 w 1127"/>
                  <a:gd name="T77" fmla="*/ 152 h 1389"/>
                  <a:gd name="T78" fmla="*/ 120 w 1127"/>
                  <a:gd name="T79" fmla="*/ 108 h 1389"/>
                  <a:gd name="T80" fmla="*/ 79 w 1127"/>
                  <a:gd name="T81" fmla="*/ 70 h 1389"/>
                  <a:gd name="T82" fmla="*/ 38 w 1127"/>
                  <a:gd name="T83" fmla="*/ 34 h 1389"/>
                  <a:gd name="T84" fmla="*/ 0 w 1127"/>
                  <a:gd name="T85" fmla="*/ 0 h 1389"/>
                  <a:gd name="T86" fmla="*/ 0 w 1127"/>
                  <a:gd name="T87" fmla="*/ 0 h 138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127"/>
                  <a:gd name="T133" fmla="*/ 0 h 1389"/>
                  <a:gd name="T134" fmla="*/ 1127 w 1127"/>
                  <a:gd name="T135" fmla="*/ 1389 h 138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127" h="1389">
                    <a:moveTo>
                      <a:pt x="0" y="0"/>
                    </a:moveTo>
                    <a:lnTo>
                      <a:pt x="0" y="0"/>
                    </a:lnTo>
                    <a:lnTo>
                      <a:pt x="22" y="39"/>
                    </a:lnTo>
                    <a:lnTo>
                      <a:pt x="49" y="83"/>
                    </a:lnTo>
                    <a:lnTo>
                      <a:pt x="86" y="142"/>
                    </a:lnTo>
                    <a:lnTo>
                      <a:pt x="134" y="215"/>
                    </a:lnTo>
                    <a:lnTo>
                      <a:pt x="189" y="298"/>
                    </a:lnTo>
                    <a:lnTo>
                      <a:pt x="254" y="392"/>
                    </a:lnTo>
                    <a:lnTo>
                      <a:pt x="327" y="493"/>
                    </a:lnTo>
                    <a:lnTo>
                      <a:pt x="406" y="601"/>
                    </a:lnTo>
                    <a:lnTo>
                      <a:pt x="448" y="657"/>
                    </a:lnTo>
                    <a:lnTo>
                      <a:pt x="492" y="714"/>
                    </a:lnTo>
                    <a:lnTo>
                      <a:pt x="539" y="771"/>
                    </a:lnTo>
                    <a:lnTo>
                      <a:pt x="586" y="829"/>
                    </a:lnTo>
                    <a:lnTo>
                      <a:pt x="635" y="887"/>
                    </a:lnTo>
                    <a:lnTo>
                      <a:pt x="684" y="946"/>
                    </a:lnTo>
                    <a:lnTo>
                      <a:pt x="736" y="1004"/>
                    </a:lnTo>
                    <a:lnTo>
                      <a:pt x="789" y="1062"/>
                    </a:lnTo>
                    <a:lnTo>
                      <a:pt x="842" y="1119"/>
                    </a:lnTo>
                    <a:lnTo>
                      <a:pt x="897" y="1176"/>
                    </a:lnTo>
                    <a:lnTo>
                      <a:pt x="954" y="1231"/>
                    </a:lnTo>
                    <a:lnTo>
                      <a:pt x="1011" y="1285"/>
                    </a:lnTo>
                    <a:lnTo>
                      <a:pt x="1069" y="1338"/>
                    </a:lnTo>
                    <a:lnTo>
                      <a:pt x="1127" y="1389"/>
                    </a:lnTo>
                    <a:lnTo>
                      <a:pt x="1096" y="1344"/>
                    </a:lnTo>
                    <a:lnTo>
                      <a:pt x="1008" y="1222"/>
                    </a:lnTo>
                    <a:lnTo>
                      <a:pt x="947" y="1138"/>
                    </a:lnTo>
                    <a:lnTo>
                      <a:pt x="877" y="1044"/>
                    </a:lnTo>
                    <a:lnTo>
                      <a:pt x="799" y="939"/>
                    </a:lnTo>
                    <a:lnTo>
                      <a:pt x="715" y="828"/>
                    </a:lnTo>
                    <a:lnTo>
                      <a:pt x="627" y="713"/>
                    </a:lnTo>
                    <a:lnTo>
                      <a:pt x="534" y="596"/>
                    </a:lnTo>
                    <a:lnTo>
                      <a:pt x="441" y="480"/>
                    </a:lnTo>
                    <a:lnTo>
                      <a:pt x="346" y="367"/>
                    </a:lnTo>
                    <a:lnTo>
                      <a:pt x="300" y="313"/>
                    </a:lnTo>
                    <a:lnTo>
                      <a:pt x="253" y="261"/>
                    </a:lnTo>
                    <a:lnTo>
                      <a:pt x="208" y="210"/>
                    </a:lnTo>
                    <a:lnTo>
                      <a:pt x="164" y="163"/>
                    </a:lnTo>
                    <a:lnTo>
                      <a:pt x="120" y="116"/>
                    </a:lnTo>
                    <a:lnTo>
                      <a:pt x="79" y="75"/>
                    </a:lnTo>
                    <a:lnTo>
                      <a:pt x="38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EE2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1" name="Freeform 194"/>
              <p:cNvSpPr>
                <a:spLocks/>
              </p:cNvSpPr>
              <p:nvPr/>
            </p:nvSpPr>
            <p:spPr bwMode="auto">
              <a:xfrm>
                <a:off x="2230" y="2622"/>
                <a:ext cx="1104" cy="1357"/>
              </a:xfrm>
              <a:custGeom>
                <a:avLst/>
                <a:gdLst>
                  <a:gd name="T0" fmla="*/ 5 w 1104"/>
                  <a:gd name="T1" fmla="*/ 0 h 1451"/>
                  <a:gd name="T2" fmla="*/ 1 w 1104"/>
                  <a:gd name="T3" fmla="*/ 49 h 1451"/>
                  <a:gd name="T4" fmla="*/ 0 w 1104"/>
                  <a:gd name="T5" fmla="*/ 106 h 1451"/>
                  <a:gd name="T6" fmla="*/ 2 w 1104"/>
                  <a:gd name="T7" fmla="*/ 180 h 1451"/>
                  <a:gd name="T8" fmla="*/ 9 w 1104"/>
                  <a:gd name="T9" fmla="*/ 269 h 1451"/>
                  <a:gd name="T10" fmla="*/ 25 w 1104"/>
                  <a:gd name="T11" fmla="*/ 369 h 1451"/>
                  <a:gd name="T12" fmla="*/ 49 w 1104"/>
                  <a:gd name="T13" fmla="*/ 479 h 1451"/>
                  <a:gd name="T14" fmla="*/ 66 w 1104"/>
                  <a:gd name="T15" fmla="*/ 536 h 1451"/>
                  <a:gd name="T16" fmla="*/ 87 w 1104"/>
                  <a:gd name="T17" fmla="*/ 594 h 1451"/>
                  <a:gd name="T18" fmla="*/ 111 w 1104"/>
                  <a:gd name="T19" fmla="*/ 652 h 1451"/>
                  <a:gd name="T20" fmla="*/ 140 w 1104"/>
                  <a:gd name="T21" fmla="*/ 711 h 1451"/>
                  <a:gd name="T22" fmla="*/ 171 w 1104"/>
                  <a:gd name="T23" fmla="*/ 770 h 1451"/>
                  <a:gd name="T24" fmla="*/ 208 w 1104"/>
                  <a:gd name="T25" fmla="*/ 829 h 1451"/>
                  <a:gd name="T26" fmla="*/ 250 w 1104"/>
                  <a:gd name="T27" fmla="*/ 887 h 1451"/>
                  <a:gd name="T28" fmla="*/ 296 w 1104"/>
                  <a:gd name="T29" fmla="*/ 942 h 1451"/>
                  <a:gd name="T30" fmla="*/ 348 w 1104"/>
                  <a:gd name="T31" fmla="*/ 997 h 1451"/>
                  <a:gd name="T32" fmla="*/ 406 w 1104"/>
                  <a:gd name="T33" fmla="*/ 1049 h 1451"/>
                  <a:gd name="T34" fmla="*/ 470 w 1104"/>
                  <a:gd name="T35" fmla="*/ 1101 h 1451"/>
                  <a:gd name="T36" fmla="*/ 540 w 1104"/>
                  <a:gd name="T37" fmla="*/ 1148 h 1451"/>
                  <a:gd name="T38" fmla="*/ 616 w 1104"/>
                  <a:gd name="T39" fmla="*/ 1193 h 1451"/>
                  <a:gd name="T40" fmla="*/ 699 w 1104"/>
                  <a:gd name="T41" fmla="*/ 1234 h 1451"/>
                  <a:gd name="T42" fmla="*/ 789 w 1104"/>
                  <a:gd name="T43" fmla="*/ 1271 h 1451"/>
                  <a:gd name="T44" fmla="*/ 886 w 1104"/>
                  <a:gd name="T45" fmla="*/ 1305 h 1451"/>
                  <a:gd name="T46" fmla="*/ 991 w 1104"/>
                  <a:gd name="T47" fmla="*/ 1334 h 1451"/>
                  <a:gd name="T48" fmla="*/ 1104 w 1104"/>
                  <a:gd name="T49" fmla="*/ 1357 h 1451"/>
                  <a:gd name="T50" fmla="*/ 1092 w 1104"/>
                  <a:gd name="T51" fmla="*/ 1353 h 1451"/>
                  <a:gd name="T52" fmla="*/ 1002 w 1104"/>
                  <a:gd name="T53" fmla="*/ 1323 h 1451"/>
                  <a:gd name="T54" fmla="*/ 931 w 1104"/>
                  <a:gd name="T55" fmla="*/ 1295 h 1451"/>
                  <a:gd name="T56" fmla="*/ 848 w 1104"/>
                  <a:gd name="T57" fmla="*/ 1258 h 1451"/>
                  <a:gd name="T58" fmla="*/ 754 w 1104"/>
                  <a:gd name="T59" fmla="*/ 1209 h 1451"/>
                  <a:gd name="T60" fmla="*/ 655 w 1104"/>
                  <a:gd name="T61" fmla="*/ 1150 h 1451"/>
                  <a:gd name="T62" fmla="*/ 551 w 1104"/>
                  <a:gd name="T63" fmla="*/ 1078 h 1451"/>
                  <a:gd name="T64" fmla="*/ 501 w 1104"/>
                  <a:gd name="T65" fmla="*/ 1038 h 1451"/>
                  <a:gd name="T66" fmla="*/ 449 w 1104"/>
                  <a:gd name="T67" fmla="*/ 995 h 1451"/>
                  <a:gd name="T68" fmla="*/ 398 w 1104"/>
                  <a:gd name="T69" fmla="*/ 948 h 1451"/>
                  <a:gd name="T70" fmla="*/ 349 w 1104"/>
                  <a:gd name="T71" fmla="*/ 898 h 1451"/>
                  <a:gd name="T72" fmla="*/ 302 w 1104"/>
                  <a:gd name="T73" fmla="*/ 844 h 1451"/>
                  <a:gd name="T74" fmla="*/ 257 w 1104"/>
                  <a:gd name="T75" fmla="*/ 787 h 1451"/>
                  <a:gd name="T76" fmla="*/ 213 w 1104"/>
                  <a:gd name="T77" fmla="*/ 726 h 1451"/>
                  <a:gd name="T78" fmla="*/ 173 w 1104"/>
                  <a:gd name="T79" fmla="*/ 661 h 1451"/>
                  <a:gd name="T80" fmla="*/ 136 w 1104"/>
                  <a:gd name="T81" fmla="*/ 593 h 1451"/>
                  <a:gd name="T82" fmla="*/ 104 w 1104"/>
                  <a:gd name="T83" fmla="*/ 521 h 1451"/>
                  <a:gd name="T84" fmla="*/ 74 w 1104"/>
                  <a:gd name="T85" fmla="*/ 444 h 1451"/>
                  <a:gd name="T86" fmla="*/ 51 w 1104"/>
                  <a:gd name="T87" fmla="*/ 364 h 1451"/>
                  <a:gd name="T88" fmla="*/ 30 w 1104"/>
                  <a:gd name="T89" fmla="*/ 280 h 1451"/>
                  <a:gd name="T90" fmla="*/ 17 w 1104"/>
                  <a:gd name="T91" fmla="*/ 191 h 1451"/>
                  <a:gd name="T92" fmla="*/ 8 w 1104"/>
                  <a:gd name="T93" fmla="*/ 97 h 1451"/>
                  <a:gd name="T94" fmla="*/ 5 w 1104"/>
                  <a:gd name="T95" fmla="*/ 0 h 145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104"/>
                  <a:gd name="T145" fmla="*/ 0 h 1451"/>
                  <a:gd name="T146" fmla="*/ 1104 w 1104"/>
                  <a:gd name="T147" fmla="*/ 1451 h 1451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104" h="1451">
                    <a:moveTo>
                      <a:pt x="5" y="0"/>
                    </a:moveTo>
                    <a:lnTo>
                      <a:pt x="5" y="0"/>
                    </a:lnTo>
                    <a:lnTo>
                      <a:pt x="4" y="14"/>
                    </a:lnTo>
                    <a:lnTo>
                      <a:pt x="1" y="52"/>
                    </a:lnTo>
                    <a:lnTo>
                      <a:pt x="0" y="80"/>
                    </a:lnTo>
                    <a:lnTo>
                      <a:pt x="0" y="113"/>
                    </a:lnTo>
                    <a:lnTo>
                      <a:pt x="0" y="150"/>
                    </a:lnTo>
                    <a:lnTo>
                      <a:pt x="2" y="193"/>
                    </a:lnTo>
                    <a:lnTo>
                      <a:pt x="4" y="238"/>
                    </a:lnTo>
                    <a:lnTo>
                      <a:pt x="9" y="288"/>
                    </a:lnTo>
                    <a:lnTo>
                      <a:pt x="16" y="341"/>
                    </a:lnTo>
                    <a:lnTo>
                      <a:pt x="25" y="395"/>
                    </a:lnTo>
                    <a:lnTo>
                      <a:pt x="35" y="452"/>
                    </a:lnTo>
                    <a:lnTo>
                      <a:pt x="49" y="512"/>
                    </a:lnTo>
                    <a:lnTo>
                      <a:pt x="57" y="543"/>
                    </a:lnTo>
                    <a:lnTo>
                      <a:pt x="66" y="573"/>
                    </a:lnTo>
                    <a:lnTo>
                      <a:pt x="76" y="604"/>
                    </a:lnTo>
                    <a:lnTo>
                      <a:pt x="87" y="635"/>
                    </a:lnTo>
                    <a:lnTo>
                      <a:pt x="99" y="667"/>
                    </a:lnTo>
                    <a:lnTo>
                      <a:pt x="111" y="697"/>
                    </a:lnTo>
                    <a:lnTo>
                      <a:pt x="125" y="729"/>
                    </a:lnTo>
                    <a:lnTo>
                      <a:pt x="140" y="760"/>
                    </a:lnTo>
                    <a:lnTo>
                      <a:pt x="154" y="792"/>
                    </a:lnTo>
                    <a:lnTo>
                      <a:pt x="171" y="823"/>
                    </a:lnTo>
                    <a:lnTo>
                      <a:pt x="189" y="855"/>
                    </a:lnTo>
                    <a:lnTo>
                      <a:pt x="208" y="886"/>
                    </a:lnTo>
                    <a:lnTo>
                      <a:pt x="229" y="917"/>
                    </a:lnTo>
                    <a:lnTo>
                      <a:pt x="250" y="948"/>
                    </a:lnTo>
                    <a:lnTo>
                      <a:pt x="273" y="978"/>
                    </a:lnTo>
                    <a:lnTo>
                      <a:pt x="296" y="1007"/>
                    </a:lnTo>
                    <a:lnTo>
                      <a:pt x="322" y="1037"/>
                    </a:lnTo>
                    <a:lnTo>
                      <a:pt x="348" y="1066"/>
                    </a:lnTo>
                    <a:lnTo>
                      <a:pt x="376" y="1094"/>
                    </a:lnTo>
                    <a:lnTo>
                      <a:pt x="406" y="1122"/>
                    </a:lnTo>
                    <a:lnTo>
                      <a:pt x="437" y="1149"/>
                    </a:lnTo>
                    <a:lnTo>
                      <a:pt x="470" y="1177"/>
                    </a:lnTo>
                    <a:lnTo>
                      <a:pt x="504" y="1203"/>
                    </a:lnTo>
                    <a:lnTo>
                      <a:pt x="540" y="1227"/>
                    </a:lnTo>
                    <a:lnTo>
                      <a:pt x="577" y="1252"/>
                    </a:lnTo>
                    <a:lnTo>
                      <a:pt x="616" y="1276"/>
                    </a:lnTo>
                    <a:lnTo>
                      <a:pt x="656" y="1298"/>
                    </a:lnTo>
                    <a:lnTo>
                      <a:pt x="699" y="1320"/>
                    </a:lnTo>
                    <a:lnTo>
                      <a:pt x="743" y="1340"/>
                    </a:lnTo>
                    <a:lnTo>
                      <a:pt x="789" y="1359"/>
                    </a:lnTo>
                    <a:lnTo>
                      <a:pt x="837" y="1377"/>
                    </a:lnTo>
                    <a:lnTo>
                      <a:pt x="886" y="1395"/>
                    </a:lnTo>
                    <a:lnTo>
                      <a:pt x="938" y="1411"/>
                    </a:lnTo>
                    <a:lnTo>
                      <a:pt x="991" y="1426"/>
                    </a:lnTo>
                    <a:lnTo>
                      <a:pt x="1046" y="1439"/>
                    </a:lnTo>
                    <a:lnTo>
                      <a:pt x="1104" y="1451"/>
                    </a:lnTo>
                    <a:lnTo>
                      <a:pt x="1092" y="1447"/>
                    </a:lnTo>
                    <a:lnTo>
                      <a:pt x="1057" y="1436"/>
                    </a:lnTo>
                    <a:lnTo>
                      <a:pt x="1002" y="1415"/>
                    </a:lnTo>
                    <a:lnTo>
                      <a:pt x="969" y="1401"/>
                    </a:lnTo>
                    <a:lnTo>
                      <a:pt x="931" y="1385"/>
                    </a:lnTo>
                    <a:lnTo>
                      <a:pt x="891" y="1366"/>
                    </a:lnTo>
                    <a:lnTo>
                      <a:pt x="848" y="1345"/>
                    </a:lnTo>
                    <a:lnTo>
                      <a:pt x="802" y="1320"/>
                    </a:lnTo>
                    <a:lnTo>
                      <a:pt x="754" y="1293"/>
                    </a:lnTo>
                    <a:lnTo>
                      <a:pt x="705" y="1262"/>
                    </a:lnTo>
                    <a:lnTo>
                      <a:pt x="655" y="1230"/>
                    </a:lnTo>
                    <a:lnTo>
                      <a:pt x="603" y="1192"/>
                    </a:lnTo>
                    <a:lnTo>
                      <a:pt x="551" y="1153"/>
                    </a:lnTo>
                    <a:lnTo>
                      <a:pt x="525" y="1131"/>
                    </a:lnTo>
                    <a:lnTo>
                      <a:pt x="501" y="1110"/>
                    </a:lnTo>
                    <a:lnTo>
                      <a:pt x="475" y="1087"/>
                    </a:lnTo>
                    <a:lnTo>
                      <a:pt x="449" y="1064"/>
                    </a:lnTo>
                    <a:lnTo>
                      <a:pt x="424" y="1039"/>
                    </a:lnTo>
                    <a:lnTo>
                      <a:pt x="398" y="1014"/>
                    </a:lnTo>
                    <a:lnTo>
                      <a:pt x="374" y="987"/>
                    </a:lnTo>
                    <a:lnTo>
                      <a:pt x="349" y="960"/>
                    </a:lnTo>
                    <a:lnTo>
                      <a:pt x="326" y="932"/>
                    </a:lnTo>
                    <a:lnTo>
                      <a:pt x="302" y="902"/>
                    </a:lnTo>
                    <a:lnTo>
                      <a:pt x="278" y="873"/>
                    </a:lnTo>
                    <a:lnTo>
                      <a:pt x="257" y="842"/>
                    </a:lnTo>
                    <a:lnTo>
                      <a:pt x="234" y="810"/>
                    </a:lnTo>
                    <a:lnTo>
                      <a:pt x="213" y="776"/>
                    </a:lnTo>
                    <a:lnTo>
                      <a:pt x="193" y="742"/>
                    </a:lnTo>
                    <a:lnTo>
                      <a:pt x="173" y="707"/>
                    </a:lnTo>
                    <a:lnTo>
                      <a:pt x="154" y="671"/>
                    </a:lnTo>
                    <a:lnTo>
                      <a:pt x="136" y="634"/>
                    </a:lnTo>
                    <a:lnTo>
                      <a:pt x="119" y="597"/>
                    </a:lnTo>
                    <a:lnTo>
                      <a:pt x="104" y="557"/>
                    </a:lnTo>
                    <a:lnTo>
                      <a:pt x="89" y="517"/>
                    </a:lnTo>
                    <a:lnTo>
                      <a:pt x="74" y="475"/>
                    </a:lnTo>
                    <a:lnTo>
                      <a:pt x="62" y="433"/>
                    </a:lnTo>
                    <a:lnTo>
                      <a:pt x="51" y="389"/>
                    </a:lnTo>
                    <a:lnTo>
                      <a:pt x="39" y="345"/>
                    </a:lnTo>
                    <a:lnTo>
                      <a:pt x="30" y="299"/>
                    </a:lnTo>
                    <a:lnTo>
                      <a:pt x="22" y="252"/>
                    </a:lnTo>
                    <a:lnTo>
                      <a:pt x="17" y="204"/>
                    </a:lnTo>
                    <a:lnTo>
                      <a:pt x="11" y="155"/>
                    </a:lnTo>
                    <a:lnTo>
                      <a:pt x="8" y="104"/>
                    </a:lnTo>
                    <a:lnTo>
                      <a:pt x="5" y="53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6248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2" name="Freeform 195"/>
              <p:cNvSpPr>
                <a:spLocks/>
              </p:cNvSpPr>
              <p:nvPr/>
            </p:nvSpPr>
            <p:spPr bwMode="auto">
              <a:xfrm>
                <a:off x="2502" y="2470"/>
                <a:ext cx="1175" cy="1240"/>
              </a:xfrm>
              <a:custGeom>
                <a:avLst/>
                <a:gdLst>
                  <a:gd name="T0" fmla="*/ 0 w 1175"/>
                  <a:gd name="T1" fmla="*/ 0 h 1326"/>
                  <a:gd name="T2" fmla="*/ 47 w 1175"/>
                  <a:gd name="T3" fmla="*/ 9 h 1326"/>
                  <a:gd name="T4" fmla="*/ 135 w 1175"/>
                  <a:gd name="T5" fmla="*/ 30 h 1326"/>
                  <a:gd name="T6" fmla="*/ 212 w 1175"/>
                  <a:gd name="T7" fmla="*/ 54 h 1326"/>
                  <a:gd name="T8" fmla="*/ 301 w 1175"/>
                  <a:gd name="T9" fmla="*/ 87 h 1326"/>
                  <a:gd name="T10" fmla="*/ 399 w 1175"/>
                  <a:gd name="T11" fmla="*/ 129 h 1326"/>
                  <a:gd name="T12" fmla="*/ 503 w 1175"/>
                  <a:gd name="T13" fmla="*/ 183 h 1326"/>
                  <a:gd name="T14" fmla="*/ 583 w 1175"/>
                  <a:gd name="T15" fmla="*/ 231 h 1326"/>
                  <a:gd name="T16" fmla="*/ 636 w 1175"/>
                  <a:gd name="T17" fmla="*/ 267 h 1326"/>
                  <a:gd name="T18" fmla="*/ 689 w 1175"/>
                  <a:gd name="T19" fmla="*/ 307 h 1326"/>
                  <a:gd name="T20" fmla="*/ 741 w 1175"/>
                  <a:gd name="T21" fmla="*/ 350 h 1326"/>
                  <a:gd name="T22" fmla="*/ 791 w 1175"/>
                  <a:gd name="T23" fmla="*/ 397 h 1326"/>
                  <a:gd name="T24" fmla="*/ 841 w 1175"/>
                  <a:gd name="T25" fmla="*/ 447 h 1326"/>
                  <a:gd name="T26" fmla="*/ 888 w 1175"/>
                  <a:gd name="T27" fmla="*/ 500 h 1326"/>
                  <a:gd name="T28" fmla="*/ 935 w 1175"/>
                  <a:gd name="T29" fmla="*/ 558 h 1326"/>
                  <a:gd name="T30" fmla="*/ 976 w 1175"/>
                  <a:gd name="T31" fmla="*/ 622 h 1326"/>
                  <a:gd name="T32" fmla="*/ 1017 w 1175"/>
                  <a:gd name="T33" fmla="*/ 688 h 1326"/>
                  <a:gd name="T34" fmla="*/ 1053 w 1175"/>
                  <a:gd name="T35" fmla="*/ 760 h 1326"/>
                  <a:gd name="T36" fmla="*/ 1086 w 1175"/>
                  <a:gd name="T37" fmla="*/ 836 h 1326"/>
                  <a:gd name="T38" fmla="*/ 1114 w 1175"/>
                  <a:gd name="T39" fmla="*/ 917 h 1326"/>
                  <a:gd name="T40" fmla="*/ 1138 w 1175"/>
                  <a:gd name="T41" fmla="*/ 1003 h 1326"/>
                  <a:gd name="T42" fmla="*/ 1157 w 1175"/>
                  <a:gd name="T43" fmla="*/ 1094 h 1326"/>
                  <a:gd name="T44" fmla="*/ 1170 w 1175"/>
                  <a:gd name="T45" fmla="*/ 1190 h 1326"/>
                  <a:gd name="T46" fmla="*/ 1175 w 1175"/>
                  <a:gd name="T47" fmla="*/ 1240 h 1326"/>
                  <a:gd name="T48" fmla="*/ 1160 w 1175"/>
                  <a:gd name="T49" fmla="*/ 1197 h 1326"/>
                  <a:gd name="T50" fmla="*/ 1114 w 1175"/>
                  <a:gd name="T51" fmla="*/ 1080 h 1326"/>
                  <a:gd name="T52" fmla="*/ 1078 w 1175"/>
                  <a:gd name="T53" fmla="*/ 1000 h 1326"/>
                  <a:gd name="T54" fmla="*/ 1033 w 1175"/>
                  <a:gd name="T55" fmla="*/ 909 h 1326"/>
                  <a:gd name="T56" fmla="*/ 977 w 1175"/>
                  <a:gd name="T57" fmla="*/ 811 h 1326"/>
                  <a:gd name="T58" fmla="*/ 913 w 1175"/>
                  <a:gd name="T59" fmla="*/ 707 h 1326"/>
                  <a:gd name="T60" fmla="*/ 839 w 1175"/>
                  <a:gd name="T61" fmla="*/ 600 h 1326"/>
                  <a:gd name="T62" fmla="*/ 754 w 1175"/>
                  <a:gd name="T63" fmla="*/ 495 h 1326"/>
                  <a:gd name="T64" fmla="*/ 708 w 1175"/>
                  <a:gd name="T65" fmla="*/ 442 h 1326"/>
                  <a:gd name="T66" fmla="*/ 658 w 1175"/>
                  <a:gd name="T67" fmla="*/ 391 h 1326"/>
                  <a:gd name="T68" fmla="*/ 605 w 1175"/>
                  <a:gd name="T69" fmla="*/ 340 h 1326"/>
                  <a:gd name="T70" fmla="*/ 550 w 1175"/>
                  <a:gd name="T71" fmla="*/ 292 h 1326"/>
                  <a:gd name="T72" fmla="*/ 492 w 1175"/>
                  <a:gd name="T73" fmla="*/ 245 h 1326"/>
                  <a:gd name="T74" fmla="*/ 432 w 1175"/>
                  <a:gd name="T75" fmla="*/ 201 h 1326"/>
                  <a:gd name="T76" fmla="*/ 367 w 1175"/>
                  <a:gd name="T77" fmla="*/ 159 h 1326"/>
                  <a:gd name="T78" fmla="*/ 300 w 1175"/>
                  <a:gd name="T79" fmla="*/ 120 h 1326"/>
                  <a:gd name="T80" fmla="*/ 230 w 1175"/>
                  <a:gd name="T81" fmla="*/ 84 h 1326"/>
                  <a:gd name="T82" fmla="*/ 156 w 1175"/>
                  <a:gd name="T83" fmla="*/ 52 h 1326"/>
                  <a:gd name="T84" fmla="*/ 80 w 1175"/>
                  <a:gd name="T85" fmla="*/ 23 h 1326"/>
                  <a:gd name="T86" fmla="*/ 0 w 1175"/>
                  <a:gd name="T87" fmla="*/ 0 h 132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175"/>
                  <a:gd name="T133" fmla="*/ 0 h 1326"/>
                  <a:gd name="T134" fmla="*/ 1175 w 1175"/>
                  <a:gd name="T135" fmla="*/ 1326 h 132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175" h="1326">
                    <a:moveTo>
                      <a:pt x="0" y="0"/>
                    </a:moveTo>
                    <a:lnTo>
                      <a:pt x="0" y="0"/>
                    </a:lnTo>
                    <a:lnTo>
                      <a:pt x="12" y="2"/>
                    </a:lnTo>
                    <a:lnTo>
                      <a:pt x="47" y="10"/>
                    </a:lnTo>
                    <a:lnTo>
                      <a:pt x="101" y="23"/>
                    </a:lnTo>
                    <a:lnTo>
                      <a:pt x="135" y="32"/>
                    </a:lnTo>
                    <a:lnTo>
                      <a:pt x="171" y="45"/>
                    </a:lnTo>
                    <a:lnTo>
                      <a:pt x="212" y="58"/>
                    </a:lnTo>
                    <a:lnTo>
                      <a:pt x="256" y="74"/>
                    </a:lnTo>
                    <a:lnTo>
                      <a:pt x="301" y="93"/>
                    </a:lnTo>
                    <a:lnTo>
                      <a:pt x="349" y="115"/>
                    </a:lnTo>
                    <a:lnTo>
                      <a:pt x="399" y="138"/>
                    </a:lnTo>
                    <a:lnTo>
                      <a:pt x="451" y="165"/>
                    </a:lnTo>
                    <a:lnTo>
                      <a:pt x="503" y="196"/>
                    </a:lnTo>
                    <a:lnTo>
                      <a:pt x="556" y="228"/>
                    </a:lnTo>
                    <a:lnTo>
                      <a:pt x="583" y="247"/>
                    </a:lnTo>
                    <a:lnTo>
                      <a:pt x="609" y="266"/>
                    </a:lnTo>
                    <a:lnTo>
                      <a:pt x="636" y="285"/>
                    </a:lnTo>
                    <a:lnTo>
                      <a:pt x="662" y="306"/>
                    </a:lnTo>
                    <a:lnTo>
                      <a:pt x="689" y="328"/>
                    </a:lnTo>
                    <a:lnTo>
                      <a:pt x="715" y="350"/>
                    </a:lnTo>
                    <a:lnTo>
                      <a:pt x="741" y="374"/>
                    </a:lnTo>
                    <a:lnTo>
                      <a:pt x="767" y="398"/>
                    </a:lnTo>
                    <a:lnTo>
                      <a:pt x="791" y="424"/>
                    </a:lnTo>
                    <a:lnTo>
                      <a:pt x="816" y="450"/>
                    </a:lnTo>
                    <a:lnTo>
                      <a:pt x="841" y="478"/>
                    </a:lnTo>
                    <a:lnTo>
                      <a:pt x="865" y="506"/>
                    </a:lnTo>
                    <a:lnTo>
                      <a:pt x="888" y="535"/>
                    </a:lnTo>
                    <a:lnTo>
                      <a:pt x="912" y="566"/>
                    </a:lnTo>
                    <a:lnTo>
                      <a:pt x="935" y="597"/>
                    </a:lnTo>
                    <a:lnTo>
                      <a:pt x="956" y="631"/>
                    </a:lnTo>
                    <a:lnTo>
                      <a:pt x="976" y="665"/>
                    </a:lnTo>
                    <a:lnTo>
                      <a:pt x="997" y="700"/>
                    </a:lnTo>
                    <a:lnTo>
                      <a:pt x="1017" y="736"/>
                    </a:lnTo>
                    <a:lnTo>
                      <a:pt x="1035" y="774"/>
                    </a:lnTo>
                    <a:lnTo>
                      <a:pt x="1053" y="813"/>
                    </a:lnTo>
                    <a:lnTo>
                      <a:pt x="1070" y="853"/>
                    </a:lnTo>
                    <a:lnTo>
                      <a:pt x="1086" y="894"/>
                    </a:lnTo>
                    <a:lnTo>
                      <a:pt x="1100" y="937"/>
                    </a:lnTo>
                    <a:lnTo>
                      <a:pt x="1114" y="981"/>
                    </a:lnTo>
                    <a:lnTo>
                      <a:pt x="1126" y="1026"/>
                    </a:lnTo>
                    <a:lnTo>
                      <a:pt x="1138" y="1073"/>
                    </a:lnTo>
                    <a:lnTo>
                      <a:pt x="1148" y="1121"/>
                    </a:lnTo>
                    <a:lnTo>
                      <a:pt x="1157" y="1170"/>
                    </a:lnTo>
                    <a:lnTo>
                      <a:pt x="1164" y="1221"/>
                    </a:lnTo>
                    <a:lnTo>
                      <a:pt x="1170" y="1273"/>
                    </a:lnTo>
                    <a:lnTo>
                      <a:pt x="1175" y="1326"/>
                    </a:lnTo>
                    <a:lnTo>
                      <a:pt x="1171" y="1315"/>
                    </a:lnTo>
                    <a:lnTo>
                      <a:pt x="1160" y="1280"/>
                    </a:lnTo>
                    <a:lnTo>
                      <a:pt x="1141" y="1226"/>
                    </a:lnTo>
                    <a:lnTo>
                      <a:pt x="1114" y="1155"/>
                    </a:lnTo>
                    <a:lnTo>
                      <a:pt x="1097" y="1113"/>
                    </a:lnTo>
                    <a:lnTo>
                      <a:pt x="1078" y="1069"/>
                    </a:lnTo>
                    <a:lnTo>
                      <a:pt x="1056" y="1021"/>
                    </a:lnTo>
                    <a:lnTo>
                      <a:pt x="1033" y="972"/>
                    </a:lnTo>
                    <a:lnTo>
                      <a:pt x="1007" y="921"/>
                    </a:lnTo>
                    <a:lnTo>
                      <a:pt x="977" y="867"/>
                    </a:lnTo>
                    <a:lnTo>
                      <a:pt x="947" y="813"/>
                    </a:lnTo>
                    <a:lnTo>
                      <a:pt x="913" y="756"/>
                    </a:lnTo>
                    <a:lnTo>
                      <a:pt x="878" y="700"/>
                    </a:lnTo>
                    <a:lnTo>
                      <a:pt x="839" y="642"/>
                    </a:lnTo>
                    <a:lnTo>
                      <a:pt x="798" y="586"/>
                    </a:lnTo>
                    <a:lnTo>
                      <a:pt x="754" y="529"/>
                    </a:lnTo>
                    <a:lnTo>
                      <a:pt x="732" y="500"/>
                    </a:lnTo>
                    <a:lnTo>
                      <a:pt x="708" y="473"/>
                    </a:lnTo>
                    <a:lnTo>
                      <a:pt x="683" y="445"/>
                    </a:lnTo>
                    <a:lnTo>
                      <a:pt x="658" y="418"/>
                    </a:lnTo>
                    <a:lnTo>
                      <a:pt x="632" y="391"/>
                    </a:lnTo>
                    <a:lnTo>
                      <a:pt x="605" y="364"/>
                    </a:lnTo>
                    <a:lnTo>
                      <a:pt x="578" y="338"/>
                    </a:lnTo>
                    <a:lnTo>
                      <a:pt x="550" y="312"/>
                    </a:lnTo>
                    <a:lnTo>
                      <a:pt x="522" y="287"/>
                    </a:lnTo>
                    <a:lnTo>
                      <a:pt x="492" y="262"/>
                    </a:lnTo>
                    <a:lnTo>
                      <a:pt x="462" y="238"/>
                    </a:lnTo>
                    <a:lnTo>
                      <a:pt x="432" y="215"/>
                    </a:lnTo>
                    <a:lnTo>
                      <a:pt x="400" y="191"/>
                    </a:lnTo>
                    <a:lnTo>
                      <a:pt x="367" y="170"/>
                    </a:lnTo>
                    <a:lnTo>
                      <a:pt x="335" y="148"/>
                    </a:lnTo>
                    <a:lnTo>
                      <a:pt x="300" y="128"/>
                    </a:lnTo>
                    <a:lnTo>
                      <a:pt x="266" y="109"/>
                    </a:lnTo>
                    <a:lnTo>
                      <a:pt x="230" y="90"/>
                    </a:lnTo>
                    <a:lnTo>
                      <a:pt x="194" y="72"/>
                    </a:lnTo>
                    <a:lnTo>
                      <a:pt x="156" y="56"/>
                    </a:lnTo>
                    <a:lnTo>
                      <a:pt x="118" y="40"/>
                    </a:lnTo>
                    <a:lnTo>
                      <a:pt x="80" y="25"/>
                    </a:lnTo>
                    <a:lnTo>
                      <a:pt x="40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A0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4F5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9219" name="Group 107"/>
          <p:cNvGrpSpPr>
            <a:grpSpLocks/>
          </p:cNvGrpSpPr>
          <p:nvPr/>
        </p:nvGrpSpPr>
        <p:grpSpPr bwMode="auto">
          <a:xfrm>
            <a:off x="4597400" y="1728788"/>
            <a:ext cx="3914775" cy="4033837"/>
            <a:chOff x="2896" y="1089"/>
            <a:chExt cx="2466" cy="2541"/>
          </a:xfrm>
        </p:grpSpPr>
        <p:sp>
          <p:nvSpPr>
            <p:cNvPr id="9245" name="Freeform 56"/>
            <p:cNvSpPr>
              <a:spLocks/>
            </p:cNvSpPr>
            <p:nvPr/>
          </p:nvSpPr>
          <p:spPr bwMode="auto">
            <a:xfrm>
              <a:off x="2896" y="1089"/>
              <a:ext cx="2466" cy="2541"/>
            </a:xfrm>
            <a:custGeom>
              <a:avLst/>
              <a:gdLst>
                <a:gd name="T0" fmla="*/ 1337 w 2466"/>
                <a:gd name="T1" fmla="*/ 756 h 2541"/>
                <a:gd name="T2" fmla="*/ 1229 w 2466"/>
                <a:gd name="T3" fmla="*/ 732 h 2541"/>
                <a:gd name="T4" fmla="*/ 1215 w 2466"/>
                <a:gd name="T5" fmla="*/ 823 h 2541"/>
                <a:gd name="T6" fmla="*/ 1195 w 2466"/>
                <a:gd name="T7" fmla="*/ 894 h 2541"/>
                <a:gd name="T8" fmla="*/ 1162 w 2466"/>
                <a:gd name="T9" fmla="*/ 970 h 2541"/>
                <a:gd name="T10" fmla="*/ 1151 w 2466"/>
                <a:gd name="T11" fmla="*/ 989 h 2541"/>
                <a:gd name="T12" fmla="*/ 1124 w 2466"/>
                <a:gd name="T13" fmla="*/ 1023 h 2541"/>
                <a:gd name="T14" fmla="*/ 1118 w 2466"/>
                <a:gd name="T15" fmla="*/ 1040 h 2541"/>
                <a:gd name="T16" fmla="*/ 1121 w 2466"/>
                <a:gd name="T17" fmla="*/ 1045 h 2541"/>
                <a:gd name="T18" fmla="*/ 1123 w 2466"/>
                <a:gd name="T19" fmla="*/ 1043 h 2541"/>
                <a:gd name="T20" fmla="*/ 1109 w 2466"/>
                <a:gd name="T21" fmla="*/ 1040 h 2541"/>
                <a:gd name="T22" fmla="*/ 786 w 2466"/>
                <a:gd name="T23" fmla="*/ 1069 h 2541"/>
                <a:gd name="T24" fmla="*/ 790 w 2466"/>
                <a:gd name="T25" fmla="*/ 1096 h 2541"/>
                <a:gd name="T26" fmla="*/ 783 w 2466"/>
                <a:gd name="T27" fmla="*/ 1140 h 2541"/>
                <a:gd name="T28" fmla="*/ 756 w 2466"/>
                <a:gd name="T29" fmla="*/ 1190 h 2541"/>
                <a:gd name="T30" fmla="*/ 742 w 2466"/>
                <a:gd name="T31" fmla="*/ 1204 h 2541"/>
                <a:gd name="T32" fmla="*/ 705 w 2466"/>
                <a:gd name="T33" fmla="*/ 1232 h 2541"/>
                <a:gd name="T34" fmla="*/ 678 w 2466"/>
                <a:gd name="T35" fmla="*/ 1242 h 2541"/>
                <a:gd name="T36" fmla="*/ 283 w 2466"/>
                <a:gd name="T37" fmla="*/ 1310 h 2541"/>
                <a:gd name="T38" fmla="*/ 308 w 2466"/>
                <a:gd name="T39" fmla="*/ 1649 h 2541"/>
                <a:gd name="T40" fmla="*/ 292 w 2466"/>
                <a:gd name="T41" fmla="*/ 1671 h 2541"/>
                <a:gd name="T42" fmla="*/ 272 w 2466"/>
                <a:gd name="T43" fmla="*/ 1685 h 2541"/>
                <a:gd name="T44" fmla="*/ 250 w 2466"/>
                <a:gd name="T45" fmla="*/ 1693 h 2541"/>
                <a:gd name="T46" fmla="*/ 206 w 2466"/>
                <a:gd name="T47" fmla="*/ 1693 h 2541"/>
                <a:gd name="T48" fmla="*/ 151 w 2466"/>
                <a:gd name="T49" fmla="*/ 1677 h 2541"/>
                <a:gd name="T50" fmla="*/ 83 w 2466"/>
                <a:gd name="T51" fmla="*/ 1644 h 2541"/>
                <a:gd name="T52" fmla="*/ 65 w 2466"/>
                <a:gd name="T53" fmla="*/ 1845 h 2541"/>
                <a:gd name="T54" fmla="*/ 191 w 2466"/>
                <a:gd name="T55" fmla="*/ 1950 h 2541"/>
                <a:gd name="T56" fmla="*/ 370 w 2466"/>
                <a:gd name="T57" fmla="*/ 2085 h 2541"/>
                <a:gd name="T58" fmla="*/ 526 w 2466"/>
                <a:gd name="T59" fmla="*/ 2189 h 2541"/>
                <a:gd name="T60" fmla="*/ 676 w 2466"/>
                <a:gd name="T61" fmla="*/ 2279 h 2541"/>
                <a:gd name="T62" fmla="*/ 732 w 2466"/>
                <a:gd name="T63" fmla="*/ 2310 h 2541"/>
                <a:gd name="T64" fmla="*/ 948 w 2466"/>
                <a:gd name="T65" fmla="*/ 2400 h 2541"/>
                <a:gd name="T66" fmla="*/ 1147 w 2466"/>
                <a:gd name="T67" fmla="*/ 2468 h 2541"/>
                <a:gd name="T68" fmla="*/ 1329 w 2466"/>
                <a:gd name="T69" fmla="*/ 2511 h 2541"/>
                <a:gd name="T70" fmla="*/ 1496 w 2466"/>
                <a:gd name="T71" fmla="*/ 2535 h 2541"/>
                <a:gd name="T72" fmla="*/ 1646 w 2466"/>
                <a:gd name="T73" fmla="*/ 2541 h 2541"/>
                <a:gd name="T74" fmla="*/ 1781 w 2466"/>
                <a:gd name="T75" fmla="*/ 2530 h 2541"/>
                <a:gd name="T76" fmla="*/ 1901 w 2466"/>
                <a:gd name="T77" fmla="*/ 2504 h 2541"/>
                <a:gd name="T78" fmla="*/ 2007 w 2466"/>
                <a:gd name="T79" fmla="*/ 2465 h 2541"/>
                <a:gd name="T80" fmla="*/ 2099 w 2466"/>
                <a:gd name="T81" fmla="*/ 2416 h 2541"/>
                <a:gd name="T82" fmla="*/ 2178 w 2466"/>
                <a:gd name="T83" fmla="*/ 2357 h 2541"/>
                <a:gd name="T84" fmla="*/ 2223 w 2466"/>
                <a:gd name="T85" fmla="*/ 2314 h 2541"/>
                <a:gd name="T86" fmla="*/ 2254 w 2466"/>
                <a:gd name="T87" fmla="*/ 2277 h 2541"/>
                <a:gd name="T88" fmla="*/ 2311 w 2466"/>
                <a:gd name="T89" fmla="*/ 2198 h 2541"/>
                <a:gd name="T90" fmla="*/ 2362 w 2466"/>
                <a:gd name="T91" fmla="*/ 2108 h 2541"/>
                <a:gd name="T92" fmla="*/ 2404 w 2466"/>
                <a:gd name="T93" fmla="*/ 2005 h 2541"/>
                <a:gd name="T94" fmla="*/ 2437 w 2466"/>
                <a:gd name="T95" fmla="*/ 1892 h 2541"/>
                <a:gd name="T96" fmla="*/ 2458 w 2466"/>
                <a:gd name="T97" fmla="*/ 1766 h 2541"/>
                <a:gd name="T98" fmla="*/ 2466 w 2466"/>
                <a:gd name="T99" fmla="*/ 1627 h 2541"/>
                <a:gd name="T100" fmla="*/ 2461 w 2466"/>
                <a:gd name="T101" fmla="*/ 1475 h 2541"/>
                <a:gd name="T102" fmla="*/ 2441 w 2466"/>
                <a:gd name="T103" fmla="*/ 1307 h 2541"/>
                <a:gd name="T104" fmla="*/ 2405 w 2466"/>
                <a:gd name="T105" fmla="*/ 1125 h 2541"/>
                <a:gd name="T106" fmla="*/ 2351 w 2466"/>
                <a:gd name="T107" fmla="*/ 927 h 2541"/>
                <a:gd name="T108" fmla="*/ 2320 w 2466"/>
                <a:gd name="T109" fmla="*/ 838 h 2541"/>
                <a:gd name="T110" fmla="*/ 2259 w 2466"/>
                <a:gd name="T111" fmla="*/ 698 h 2541"/>
                <a:gd name="T112" fmla="*/ 2174 w 2466"/>
                <a:gd name="T113" fmla="*/ 524 h 2541"/>
                <a:gd name="T114" fmla="*/ 2053 w 2466"/>
                <a:gd name="T115" fmla="*/ 312 h 2541"/>
                <a:gd name="T116" fmla="*/ 1927 w 2466"/>
                <a:gd name="T117" fmla="*/ 120 h 2541"/>
                <a:gd name="T118" fmla="*/ 1839 w 2466"/>
                <a:gd name="T119" fmla="*/ 0 h 254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466"/>
                <a:gd name="T181" fmla="*/ 0 h 2541"/>
                <a:gd name="T182" fmla="*/ 2466 w 2466"/>
                <a:gd name="T183" fmla="*/ 2541 h 254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466" h="2541">
                  <a:moveTo>
                    <a:pt x="1794" y="424"/>
                  </a:moveTo>
                  <a:lnTo>
                    <a:pt x="1374" y="361"/>
                  </a:lnTo>
                  <a:lnTo>
                    <a:pt x="1337" y="756"/>
                  </a:lnTo>
                  <a:lnTo>
                    <a:pt x="1231" y="698"/>
                  </a:lnTo>
                  <a:lnTo>
                    <a:pt x="1229" y="732"/>
                  </a:lnTo>
                  <a:lnTo>
                    <a:pt x="1225" y="765"/>
                  </a:lnTo>
                  <a:lnTo>
                    <a:pt x="1221" y="795"/>
                  </a:lnTo>
                  <a:lnTo>
                    <a:pt x="1215" y="823"/>
                  </a:lnTo>
                  <a:lnTo>
                    <a:pt x="1208" y="849"/>
                  </a:lnTo>
                  <a:lnTo>
                    <a:pt x="1202" y="873"/>
                  </a:lnTo>
                  <a:lnTo>
                    <a:pt x="1195" y="894"/>
                  </a:lnTo>
                  <a:lnTo>
                    <a:pt x="1188" y="913"/>
                  </a:lnTo>
                  <a:lnTo>
                    <a:pt x="1174" y="946"/>
                  </a:lnTo>
                  <a:lnTo>
                    <a:pt x="1162" y="970"/>
                  </a:lnTo>
                  <a:lnTo>
                    <a:pt x="1154" y="985"/>
                  </a:lnTo>
                  <a:lnTo>
                    <a:pt x="1151" y="989"/>
                  </a:lnTo>
                  <a:lnTo>
                    <a:pt x="1138" y="1003"/>
                  </a:lnTo>
                  <a:lnTo>
                    <a:pt x="1129" y="1014"/>
                  </a:lnTo>
                  <a:lnTo>
                    <a:pt x="1124" y="1023"/>
                  </a:lnTo>
                  <a:lnTo>
                    <a:pt x="1120" y="1031"/>
                  </a:lnTo>
                  <a:lnTo>
                    <a:pt x="1118" y="1036"/>
                  </a:lnTo>
                  <a:lnTo>
                    <a:pt x="1118" y="1040"/>
                  </a:lnTo>
                  <a:lnTo>
                    <a:pt x="1118" y="1043"/>
                  </a:lnTo>
                  <a:lnTo>
                    <a:pt x="1119" y="1044"/>
                  </a:lnTo>
                  <a:lnTo>
                    <a:pt x="1121" y="1045"/>
                  </a:lnTo>
                  <a:lnTo>
                    <a:pt x="1123" y="1045"/>
                  </a:lnTo>
                  <a:lnTo>
                    <a:pt x="1123" y="1044"/>
                  </a:lnTo>
                  <a:lnTo>
                    <a:pt x="1123" y="1043"/>
                  </a:lnTo>
                  <a:lnTo>
                    <a:pt x="1120" y="1042"/>
                  </a:lnTo>
                  <a:lnTo>
                    <a:pt x="1116" y="1041"/>
                  </a:lnTo>
                  <a:lnTo>
                    <a:pt x="1109" y="1040"/>
                  </a:lnTo>
                  <a:lnTo>
                    <a:pt x="1099" y="1040"/>
                  </a:lnTo>
                  <a:lnTo>
                    <a:pt x="944" y="1098"/>
                  </a:lnTo>
                  <a:lnTo>
                    <a:pt x="786" y="1069"/>
                  </a:lnTo>
                  <a:lnTo>
                    <a:pt x="789" y="1083"/>
                  </a:lnTo>
                  <a:lnTo>
                    <a:pt x="790" y="1096"/>
                  </a:lnTo>
                  <a:lnTo>
                    <a:pt x="790" y="1111"/>
                  </a:lnTo>
                  <a:lnTo>
                    <a:pt x="788" y="1125"/>
                  </a:lnTo>
                  <a:lnTo>
                    <a:pt x="783" y="1140"/>
                  </a:lnTo>
                  <a:lnTo>
                    <a:pt x="776" y="1156"/>
                  </a:lnTo>
                  <a:lnTo>
                    <a:pt x="767" y="1173"/>
                  </a:lnTo>
                  <a:lnTo>
                    <a:pt x="756" y="1190"/>
                  </a:lnTo>
                  <a:lnTo>
                    <a:pt x="750" y="1197"/>
                  </a:lnTo>
                  <a:lnTo>
                    <a:pt x="742" y="1204"/>
                  </a:lnTo>
                  <a:lnTo>
                    <a:pt x="733" y="1213"/>
                  </a:lnTo>
                  <a:lnTo>
                    <a:pt x="720" y="1224"/>
                  </a:lnTo>
                  <a:lnTo>
                    <a:pt x="705" y="1232"/>
                  </a:lnTo>
                  <a:lnTo>
                    <a:pt x="697" y="1236"/>
                  </a:lnTo>
                  <a:lnTo>
                    <a:pt x="688" y="1239"/>
                  </a:lnTo>
                  <a:lnTo>
                    <a:pt x="678" y="1242"/>
                  </a:lnTo>
                  <a:lnTo>
                    <a:pt x="668" y="1243"/>
                  </a:lnTo>
                  <a:lnTo>
                    <a:pt x="671" y="1354"/>
                  </a:lnTo>
                  <a:lnTo>
                    <a:pt x="283" y="1310"/>
                  </a:lnTo>
                  <a:lnTo>
                    <a:pt x="397" y="1657"/>
                  </a:lnTo>
                  <a:lnTo>
                    <a:pt x="308" y="1649"/>
                  </a:lnTo>
                  <a:lnTo>
                    <a:pt x="303" y="1658"/>
                  </a:lnTo>
                  <a:lnTo>
                    <a:pt x="298" y="1665"/>
                  </a:lnTo>
                  <a:lnTo>
                    <a:pt x="292" y="1671"/>
                  </a:lnTo>
                  <a:lnTo>
                    <a:pt x="286" y="1676"/>
                  </a:lnTo>
                  <a:lnTo>
                    <a:pt x="279" y="1681"/>
                  </a:lnTo>
                  <a:lnTo>
                    <a:pt x="272" y="1685"/>
                  </a:lnTo>
                  <a:lnTo>
                    <a:pt x="264" y="1688"/>
                  </a:lnTo>
                  <a:lnTo>
                    <a:pt x="258" y="1690"/>
                  </a:lnTo>
                  <a:lnTo>
                    <a:pt x="250" y="1693"/>
                  </a:lnTo>
                  <a:lnTo>
                    <a:pt x="241" y="1694"/>
                  </a:lnTo>
                  <a:lnTo>
                    <a:pt x="224" y="1694"/>
                  </a:lnTo>
                  <a:lnTo>
                    <a:pt x="206" y="1693"/>
                  </a:lnTo>
                  <a:lnTo>
                    <a:pt x="188" y="1688"/>
                  </a:lnTo>
                  <a:lnTo>
                    <a:pt x="170" y="1684"/>
                  </a:lnTo>
                  <a:lnTo>
                    <a:pt x="151" y="1677"/>
                  </a:lnTo>
                  <a:lnTo>
                    <a:pt x="133" y="1670"/>
                  </a:lnTo>
                  <a:lnTo>
                    <a:pt x="115" y="1661"/>
                  </a:lnTo>
                  <a:lnTo>
                    <a:pt x="83" y="1644"/>
                  </a:lnTo>
                  <a:lnTo>
                    <a:pt x="54" y="1627"/>
                  </a:lnTo>
                  <a:lnTo>
                    <a:pt x="0" y="1623"/>
                  </a:lnTo>
                  <a:lnTo>
                    <a:pt x="65" y="1845"/>
                  </a:lnTo>
                  <a:lnTo>
                    <a:pt x="128" y="1899"/>
                  </a:lnTo>
                  <a:lnTo>
                    <a:pt x="191" y="1950"/>
                  </a:lnTo>
                  <a:lnTo>
                    <a:pt x="253" y="1998"/>
                  </a:lnTo>
                  <a:lnTo>
                    <a:pt x="313" y="2043"/>
                  </a:lnTo>
                  <a:lnTo>
                    <a:pt x="370" y="2085"/>
                  </a:lnTo>
                  <a:lnTo>
                    <a:pt x="426" y="2122"/>
                  </a:lnTo>
                  <a:lnTo>
                    <a:pt x="477" y="2157"/>
                  </a:lnTo>
                  <a:lnTo>
                    <a:pt x="526" y="2189"/>
                  </a:lnTo>
                  <a:lnTo>
                    <a:pt x="571" y="2217"/>
                  </a:lnTo>
                  <a:lnTo>
                    <a:pt x="611" y="2241"/>
                  </a:lnTo>
                  <a:lnTo>
                    <a:pt x="676" y="2279"/>
                  </a:lnTo>
                  <a:lnTo>
                    <a:pt x="718" y="2302"/>
                  </a:lnTo>
                  <a:lnTo>
                    <a:pt x="732" y="2310"/>
                  </a:lnTo>
                  <a:lnTo>
                    <a:pt x="806" y="2342"/>
                  </a:lnTo>
                  <a:lnTo>
                    <a:pt x="878" y="2373"/>
                  </a:lnTo>
                  <a:lnTo>
                    <a:pt x="948" y="2400"/>
                  </a:lnTo>
                  <a:lnTo>
                    <a:pt x="1017" y="2425"/>
                  </a:lnTo>
                  <a:lnTo>
                    <a:pt x="1083" y="2447"/>
                  </a:lnTo>
                  <a:lnTo>
                    <a:pt x="1147" y="2468"/>
                  </a:lnTo>
                  <a:lnTo>
                    <a:pt x="1209" y="2484"/>
                  </a:lnTo>
                  <a:lnTo>
                    <a:pt x="1270" y="2499"/>
                  </a:lnTo>
                  <a:lnTo>
                    <a:pt x="1329" y="2511"/>
                  </a:lnTo>
                  <a:lnTo>
                    <a:pt x="1386" y="2522"/>
                  </a:lnTo>
                  <a:lnTo>
                    <a:pt x="1442" y="2530"/>
                  </a:lnTo>
                  <a:lnTo>
                    <a:pt x="1496" y="2535"/>
                  </a:lnTo>
                  <a:lnTo>
                    <a:pt x="1548" y="2539"/>
                  </a:lnTo>
                  <a:lnTo>
                    <a:pt x="1597" y="2541"/>
                  </a:lnTo>
                  <a:lnTo>
                    <a:pt x="1646" y="2541"/>
                  </a:lnTo>
                  <a:lnTo>
                    <a:pt x="1692" y="2539"/>
                  </a:lnTo>
                  <a:lnTo>
                    <a:pt x="1737" y="2535"/>
                  </a:lnTo>
                  <a:lnTo>
                    <a:pt x="1781" y="2530"/>
                  </a:lnTo>
                  <a:lnTo>
                    <a:pt x="1823" y="2523"/>
                  </a:lnTo>
                  <a:lnTo>
                    <a:pt x="1862" y="2514"/>
                  </a:lnTo>
                  <a:lnTo>
                    <a:pt x="1901" y="2504"/>
                  </a:lnTo>
                  <a:lnTo>
                    <a:pt x="1938" y="2492"/>
                  </a:lnTo>
                  <a:lnTo>
                    <a:pt x="1974" y="2479"/>
                  </a:lnTo>
                  <a:lnTo>
                    <a:pt x="2007" y="2465"/>
                  </a:lnTo>
                  <a:lnTo>
                    <a:pt x="2040" y="2449"/>
                  </a:lnTo>
                  <a:lnTo>
                    <a:pt x="2070" y="2433"/>
                  </a:lnTo>
                  <a:lnTo>
                    <a:pt x="2099" y="2416"/>
                  </a:lnTo>
                  <a:lnTo>
                    <a:pt x="2128" y="2396"/>
                  </a:lnTo>
                  <a:lnTo>
                    <a:pt x="2153" y="2377"/>
                  </a:lnTo>
                  <a:lnTo>
                    <a:pt x="2178" y="2357"/>
                  </a:lnTo>
                  <a:lnTo>
                    <a:pt x="2202" y="2336"/>
                  </a:lnTo>
                  <a:lnTo>
                    <a:pt x="2223" y="2314"/>
                  </a:lnTo>
                  <a:lnTo>
                    <a:pt x="2234" y="2302"/>
                  </a:lnTo>
                  <a:lnTo>
                    <a:pt x="2254" y="2277"/>
                  </a:lnTo>
                  <a:lnTo>
                    <a:pt x="2274" y="2252"/>
                  </a:lnTo>
                  <a:lnTo>
                    <a:pt x="2293" y="2225"/>
                  </a:lnTo>
                  <a:lnTo>
                    <a:pt x="2311" y="2198"/>
                  </a:lnTo>
                  <a:lnTo>
                    <a:pt x="2329" y="2169"/>
                  </a:lnTo>
                  <a:lnTo>
                    <a:pt x="2346" y="2138"/>
                  </a:lnTo>
                  <a:lnTo>
                    <a:pt x="2362" y="2108"/>
                  </a:lnTo>
                  <a:lnTo>
                    <a:pt x="2377" y="2075"/>
                  </a:lnTo>
                  <a:lnTo>
                    <a:pt x="2390" y="2041"/>
                  </a:lnTo>
                  <a:lnTo>
                    <a:pt x="2404" y="2005"/>
                  </a:lnTo>
                  <a:lnTo>
                    <a:pt x="2415" y="1969"/>
                  </a:lnTo>
                  <a:lnTo>
                    <a:pt x="2426" y="1932"/>
                  </a:lnTo>
                  <a:lnTo>
                    <a:pt x="2437" y="1892"/>
                  </a:lnTo>
                  <a:lnTo>
                    <a:pt x="2444" y="1852"/>
                  </a:lnTo>
                  <a:lnTo>
                    <a:pt x="2451" y="1810"/>
                  </a:lnTo>
                  <a:lnTo>
                    <a:pt x="2458" y="1766"/>
                  </a:lnTo>
                  <a:lnTo>
                    <a:pt x="2461" y="1722"/>
                  </a:lnTo>
                  <a:lnTo>
                    <a:pt x="2465" y="1675"/>
                  </a:lnTo>
                  <a:lnTo>
                    <a:pt x="2466" y="1627"/>
                  </a:lnTo>
                  <a:lnTo>
                    <a:pt x="2466" y="1578"/>
                  </a:lnTo>
                  <a:lnTo>
                    <a:pt x="2465" y="1527"/>
                  </a:lnTo>
                  <a:lnTo>
                    <a:pt x="2461" y="1475"/>
                  </a:lnTo>
                  <a:lnTo>
                    <a:pt x="2457" y="1421"/>
                  </a:lnTo>
                  <a:lnTo>
                    <a:pt x="2450" y="1365"/>
                  </a:lnTo>
                  <a:lnTo>
                    <a:pt x="2441" y="1307"/>
                  </a:lnTo>
                  <a:lnTo>
                    <a:pt x="2431" y="1248"/>
                  </a:lnTo>
                  <a:lnTo>
                    <a:pt x="2418" y="1188"/>
                  </a:lnTo>
                  <a:lnTo>
                    <a:pt x="2405" y="1125"/>
                  </a:lnTo>
                  <a:lnTo>
                    <a:pt x="2389" y="1061"/>
                  </a:lnTo>
                  <a:lnTo>
                    <a:pt x="2371" y="995"/>
                  </a:lnTo>
                  <a:lnTo>
                    <a:pt x="2351" y="927"/>
                  </a:lnTo>
                  <a:lnTo>
                    <a:pt x="2328" y="857"/>
                  </a:lnTo>
                  <a:lnTo>
                    <a:pt x="2320" y="838"/>
                  </a:lnTo>
                  <a:lnTo>
                    <a:pt x="2298" y="783"/>
                  </a:lnTo>
                  <a:lnTo>
                    <a:pt x="2281" y="744"/>
                  </a:lnTo>
                  <a:lnTo>
                    <a:pt x="2259" y="698"/>
                  </a:lnTo>
                  <a:lnTo>
                    <a:pt x="2235" y="645"/>
                  </a:lnTo>
                  <a:lnTo>
                    <a:pt x="2206" y="588"/>
                  </a:lnTo>
                  <a:lnTo>
                    <a:pt x="2174" y="524"/>
                  </a:lnTo>
                  <a:lnTo>
                    <a:pt x="2138" y="458"/>
                  </a:lnTo>
                  <a:lnTo>
                    <a:pt x="2097" y="387"/>
                  </a:lnTo>
                  <a:lnTo>
                    <a:pt x="2053" y="312"/>
                  </a:lnTo>
                  <a:lnTo>
                    <a:pt x="2006" y="237"/>
                  </a:lnTo>
                  <a:lnTo>
                    <a:pt x="1954" y="159"/>
                  </a:lnTo>
                  <a:lnTo>
                    <a:pt x="1927" y="120"/>
                  </a:lnTo>
                  <a:lnTo>
                    <a:pt x="1899" y="80"/>
                  </a:lnTo>
                  <a:lnTo>
                    <a:pt x="1869" y="39"/>
                  </a:lnTo>
                  <a:lnTo>
                    <a:pt x="1839" y="0"/>
                  </a:lnTo>
                  <a:lnTo>
                    <a:pt x="1794" y="424"/>
                  </a:lnTo>
                  <a:close/>
                </a:path>
              </a:pathLst>
            </a:custGeom>
            <a:solidFill>
              <a:srgbClr val="3989C9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9246" name="Group 105"/>
            <p:cNvGrpSpPr>
              <a:grpSpLocks/>
            </p:cNvGrpSpPr>
            <p:nvPr/>
          </p:nvGrpSpPr>
          <p:grpSpPr bwMode="auto">
            <a:xfrm>
              <a:off x="2940" y="1337"/>
              <a:ext cx="2363" cy="2289"/>
              <a:chOff x="2940" y="1337"/>
              <a:chExt cx="2363" cy="2289"/>
            </a:xfrm>
          </p:grpSpPr>
          <p:sp>
            <p:nvSpPr>
              <p:cNvPr id="9247" name="Freeform 57"/>
              <p:cNvSpPr>
                <a:spLocks/>
              </p:cNvSpPr>
              <p:nvPr/>
            </p:nvSpPr>
            <p:spPr bwMode="auto">
              <a:xfrm>
                <a:off x="4264" y="1506"/>
                <a:ext cx="243" cy="406"/>
              </a:xfrm>
              <a:custGeom>
                <a:avLst/>
                <a:gdLst>
                  <a:gd name="T0" fmla="*/ 120 w 243"/>
                  <a:gd name="T1" fmla="*/ 406 h 406"/>
                  <a:gd name="T2" fmla="*/ 137 w 243"/>
                  <a:gd name="T3" fmla="*/ 399 h 406"/>
                  <a:gd name="T4" fmla="*/ 162 w 243"/>
                  <a:gd name="T5" fmla="*/ 388 h 406"/>
                  <a:gd name="T6" fmla="*/ 191 w 243"/>
                  <a:gd name="T7" fmla="*/ 368 h 406"/>
                  <a:gd name="T8" fmla="*/ 211 w 243"/>
                  <a:gd name="T9" fmla="*/ 346 h 406"/>
                  <a:gd name="T10" fmla="*/ 223 w 243"/>
                  <a:gd name="T11" fmla="*/ 328 h 406"/>
                  <a:gd name="T12" fmla="*/ 233 w 243"/>
                  <a:gd name="T13" fmla="*/ 307 h 406"/>
                  <a:gd name="T14" fmla="*/ 240 w 243"/>
                  <a:gd name="T15" fmla="*/ 283 h 406"/>
                  <a:gd name="T16" fmla="*/ 243 w 243"/>
                  <a:gd name="T17" fmla="*/ 255 h 406"/>
                  <a:gd name="T18" fmla="*/ 242 w 243"/>
                  <a:gd name="T19" fmla="*/ 225 h 406"/>
                  <a:gd name="T20" fmla="*/ 236 w 243"/>
                  <a:gd name="T21" fmla="*/ 190 h 406"/>
                  <a:gd name="T22" fmla="*/ 224 w 243"/>
                  <a:gd name="T23" fmla="*/ 150 h 406"/>
                  <a:gd name="T24" fmla="*/ 216 w 243"/>
                  <a:gd name="T25" fmla="*/ 130 h 406"/>
                  <a:gd name="T26" fmla="*/ 202 w 243"/>
                  <a:gd name="T27" fmla="*/ 102 h 406"/>
                  <a:gd name="T28" fmla="*/ 181 w 243"/>
                  <a:gd name="T29" fmla="*/ 65 h 406"/>
                  <a:gd name="T30" fmla="*/ 159 w 243"/>
                  <a:gd name="T31" fmla="*/ 36 h 406"/>
                  <a:gd name="T32" fmla="*/ 145 w 243"/>
                  <a:gd name="T33" fmla="*/ 19 h 406"/>
                  <a:gd name="T34" fmla="*/ 128 w 243"/>
                  <a:gd name="T35" fmla="*/ 8 h 406"/>
                  <a:gd name="T36" fmla="*/ 111 w 243"/>
                  <a:gd name="T37" fmla="*/ 1 h 406"/>
                  <a:gd name="T38" fmla="*/ 93 w 243"/>
                  <a:gd name="T39" fmla="*/ 3 h 406"/>
                  <a:gd name="T40" fmla="*/ 75 w 243"/>
                  <a:gd name="T41" fmla="*/ 12 h 406"/>
                  <a:gd name="T42" fmla="*/ 58 w 243"/>
                  <a:gd name="T43" fmla="*/ 32 h 406"/>
                  <a:gd name="T44" fmla="*/ 41 w 243"/>
                  <a:gd name="T45" fmla="*/ 65 h 406"/>
                  <a:gd name="T46" fmla="*/ 25 w 243"/>
                  <a:gd name="T47" fmla="*/ 110 h 406"/>
                  <a:gd name="T48" fmla="*/ 9 w 243"/>
                  <a:gd name="T49" fmla="*/ 171 h 406"/>
                  <a:gd name="T50" fmla="*/ 3 w 243"/>
                  <a:gd name="T51" fmla="*/ 208 h 406"/>
                  <a:gd name="T52" fmla="*/ 0 w 243"/>
                  <a:gd name="T53" fmla="*/ 237 h 406"/>
                  <a:gd name="T54" fmla="*/ 0 w 243"/>
                  <a:gd name="T55" fmla="*/ 268 h 406"/>
                  <a:gd name="T56" fmla="*/ 5 w 243"/>
                  <a:gd name="T57" fmla="*/ 303 h 406"/>
                  <a:gd name="T58" fmla="*/ 17 w 243"/>
                  <a:gd name="T59" fmla="*/ 337 h 406"/>
                  <a:gd name="T60" fmla="*/ 26 w 243"/>
                  <a:gd name="T61" fmla="*/ 354 h 406"/>
                  <a:gd name="T62" fmla="*/ 39 w 243"/>
                  <a:gd name="T63" fmla="*/ 370 h 406"/>
                  <a:gd name="T64" fmla="*/ 53 w 243"/>
                  <a:gd name="T65" fmla="*/ 383 h 406"/>
                  <a:gd name="T66" fmla="*/ 72 w 243"/>
                  <a:gd name="T67" fmla="*/ 394 h 406"/>
                  <a:gd name="T68" fmla="*/ 94 w 243"/>
                  <a:gd name="T69" fmla="*/ 402 h 406"/>
                  <a:gd name="T70" fmla="*/ 120 w 243"/>
                  <a:gd name="T71" fmla="*/ 406 h 40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43"/>
                  <a:gd name="T109" fmla="*/ 0 h 406"/>
                  <a:gd name="T110" fmla="*/ 243 w 243"/>
                  <a:gd name="T111" fmla="*/ 406 h 40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43" h="406">
                    <a:moveTo>
                      <a:pt x="120" y="406"/>
                    </a:moveTo>
                    <a:lnTo>
                      <a:pt x="120" y="406"/>
                    </a:lnTo>
                    <a:lnTo>
                      <a:pt x="128" y="403"/>
                    </a:lnTo>
                    <a:lnTo>
                      <a:pt x="137" y="399"/>
                    </a:lnTo>
                    <a:lnTo>
                      <a:pt x="149" y="395"/>
                    </a:lnTo>
                    <a:lnTo>
                      <a:pt x="162" y="388"/>
                    </a:lnTo>
                    <a:lnTo>
                      <a:pt x="176" y="379"/>
                    </a:lnTo>
                    <a:lnTo>
                      <a:pt x="191" y="368"/>
                    </a:lnTo>
                    <a:lnTo>
                      <a:pt x="205" y="354"/>
                    </a:lnTo>
                    <a:lnTo>
                      <a:pt x="211" y="346"/>
                    </a:lnTo>
                    <a:lnTo>
                      <a:pt x="217" y="337"/>
                    </a:lnTo>
                    <a:lnTo>
                      <a:pt x="223" y="328"/>
                    </a:lnTo>
                    <a:lnTo>
                      <a:pt x="228" y="318"/>
                    </a:lnTo>
                    <a:lnTo>
                      <a:pt x="233" y="307"/>
                    </a:lnTo>
                    <a:lnTo>
                      <a:pt x="236" y="296"/>
                    </a:lnTo>
                    <a:lnTo>
                      <a:pt x="240" y="283"/>
                    </a:lnTo>
                    <a:lnTo>
                      <a:pt x="242" y="270"/>
                    </a:lnTo>
                    <a:lnTo>
                      <a:pt x="243" y="255"/>
                    </a:lnTo>
                    <a:lnTo>
                      <a:pt x="243" y="240"/>
                    </a:lnTo>
                    <a:lnTo>
                      <a:pt x="242" y="225"/>
                    </a:lnTo>
                    <a:lnTo>
                      <a:pt x="240" y="208"/>
                    </a:lnTo>
                    <a:lnTo>
                      <a:pt x="236" y="190"/>
                    </a:lnTo>
                    <a:lnTo>
                      <a:pt x="231" y="171"/>
                    </a:lnTo>
                    <a:lnTo>
                      <a:pt x="224" y="150"/>
                    </a:lnTo>
                    <a:lnTo>
                      <a:pt x="216" y="130"/>
                    </a:lnTo>
                    <a:lnTo>
                      <a:pt x="209" y="116"/>
                    </a:lnTo>
                    <a:lnTo>
                      <a:pt x="202" y="102"/>
                    </a:lnTo>
                    <a:lnTo>
                      <a:pt x="192" y="84"/>
                    </a:lnTo>
                    <a:lnTo>
                      <a:pt x="181" y="65"/>
                    </a:lnTo>
                    <a:lnTo>
                      <a:pt x="167" y="45"/>
                    </a:lnTo>
                    <a:lnTo>
                      <a:pt x="159" y="36"/>
                    </a:lnTo>
                    <a:lnTo>
                      <a:pt x="153" y="27"/>
                    </a:lnTo>
                    <a:lnTo>
                      <a:pt x="145" y="19"/>
                    </a:lnTo>
                    <a:lnTo>
                      <a:pt x="136" y="13"/>
                    </a:lnTo>
                    <a:lnTo>
                      <a:pt x="128" y="8"/>
                    </a:lnTo>
                    <a:lnTo>
                      <a:pt x="119" y="4"/>
                    </a:lnTo>
                    <a:lnTo>
                      <a:pt x="111" y="1"/>
                    </a:lnTo>
                    <a:lnTo>
                      <a:pt x="102" y="0"/>
                    </a:lnTo>
                    <a:lnTo>
                      <a:pt x="93" y="3"/>
                    </a:lnTo>
                    <a:lnTo>
                      <a:pt x="84" y="6"/>
                    </a:lnTo>
                    <a:lnTo>
                      <a:pt x="75" y="12"/>
                    </a:lnTo>
                    <a:lnTo>
                      <a:pt x="67" y="21"/>
                    </a:lnTo>
                    <a:lnTo>
                      <a:pt x="58" y="32"/>
                    </a:lnTo>
                    <a:lnTo>
                      <a:pt x="49" y="47"/>
                    </a:lnTo>
                    <a:lnTo>
                      <a:pt x="41" y="65"/>
                    </a:lnTo>
                    <a:lnTo>
                      <a:pt x="33" y="85"/>
                    </a:lnTo>
                    <a:lnTo>
                      <a:pt x="25" y="110"/>
                    </a:lnTo>
                    <a:lnTo>
                      <a:pt x="17" y="139"/>
                    </a:lnTo>
                    <a:lnTo>
                      <a:pt x="9" y="171"/>
                    </a:lnTo>
                    <a:lnTo>
                      <a:pt x="3" y="208"/>
                    </a:lnTo>
                    <a:lnTo>
                      <a:pt x="2" y="216"/>
                    </a:lnTo>
                    <a:lnTo>
                      <a:pt x="0" y="237"/>
                    </a:lnTo>
                    <a:lnTo>
                      <a:pt x="0" y="252"/>
                    </a:lnTo>
                    <a:lnTo>
                      <a:pt x="0" y="268"/>
                    </a:lnTo>
                    <a:lnTo>
                      <a:pt x="2" y="284"/>
                    </a:lnTo>
                    <a:lnTo>
                      <a:pt x="5" y="303"/>
                    </a:lnTo>
                    <a:lnTo>
                      <a:pt x="11" y="321"/>
                    </a:lnTo>
                    <a:lnTo>
                      <a:pt x="17" y="337"/>
                    </a:lnTo>
                    <a:lnTo>
                      <a:pt x="22" y="346"/>
                    </a:lnTo>
                    <a:lnTo>
                      <a:pt x="26" y="354"/>
                    </a:lnTo>
                    <a:lnTo>
                      <a:pt x="32" y="362"/>
                    </a:lnTo>
                    <a:lnTo>
                      <a:pt x="39" y="370"/>
                    </a:lnTo>
                    <a:lnTo>
                      <a:pt x="46" y="377"/>
                    </a:lnTo>
                    <a:lnTo>
                      <a:pt x="53" y="383"/>
                    </a:lnTo>
                    <a:lnTo>
                      <a:pt x="62" y="389"/>
                    </a:lnTo>
                    <a:lnTo>
                      <a:pt x="72" y="394"/>
                    </a:lnTo>
                    <a:lnTo>
                      <a:pt x="83" y="398"/>
                    </a:lnTo>
                    <a:lnTo>
                      <a:pt x="94" y="402"/>
                    </a:lnTo>
                    <a:lnTo>
                      <a:pt x="106" y="404"/>
                    </a:lnTo>
                    <a:lnTo>
                      <a:pt x="120" y="406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8" name="Freeform 58"/>
              <p:cNvSpPr>
                <a:spLocks/>
              </p:cNvSpPr>
              <p:nvPr/>
            </p:nvSpPr>
            <p:spPr bwMode="auto">
              <a:xfrm>
                <a:off x="4113" y="2475"/>
                <a:ext cx="885" cy="771"/>
              </a:xfrm>
              <a:custGeom>
                <a:avLst/>
                <a:gdLst>
                  <a:gd name="T0" fmla="*/ 826 w 885"/>
                  <a:gd name="T1" fmla="*/ 131 h 771"/>
                  <a:gd name="T2" fmla="*/ 808 w 885"/>
                  <a:gd name="T3" fmla="*/ 114 h 771"/>
                  <a:gd name="T4" fmla="*/ 774 w 885"/>
                  <a:gd name="T5" fmla="*/ 86 h 771"/>
                  <a:gd name="T6" fmla="*/ 742 w 885"/>
                  <a:gd name="T7" fmla="*/ 63 h 771"/>
                  <a:gd name="T8" fmla="*/ 704 w 885"/>
                  <a:gd name="T9" fmla="*/ 42 h 771"/>
                  <a:gd name="T10" fmla="*/ 660 w 885"/>
                  <a:gd name="T11" fmla="*/ 23 h 771"/>
                  <a:gd name="T12" fmla="*/ 613 w 885"/>
                  <a:gd name="T13" fmla="*/ 8 h 771"/>
                  <a:gd name="T14" fmla="*/ 560 w 885"/>
                  <a:gd name="T15" fmla="*/ 1 h 771"/>
                  <a:gd name="T16" fmla="*/ 518 w 885"/>
                  <a:gd name="T17" fmla="*/ 1 h 771"/>
                  <a:gd name="T18" fmla="*/ 489 w 885"/>
                  <a:gd name="T19" fmla="*/ 5 h 771"/>
                  <a:gd name="T20" fmla="*/ 459 w 885"/>
                  <a:gd name="T21" fmla="*/ 12 h 771"/>
                  <a:gd name="T22" fmla="*/ 429 w 885"/>
                  <a:gd name="T23" fmla="*/ 23 h 771"/>
                  <a:gd name="T24" fmla="*/ 397 w 885"/>
                  <a:gd name="T25" fmla="*/ 36 h 771"/>
                  <a:gd name="T26" fmla="*/ 367 w 885"/>
                  <a:gd name="T27" fmla="*/ 54 h 771"/>
                  <a:gd name="T28" fmla="*/ 335 w 885"/>
                  <a:gd name="T29" fmla="*/ 76 h 771"/>
                  <a:gd name="T30" fmla="*/ 303 w 885"/>
                  <a:gd name="T31" fmla="*/ 103 h 771"/>
                  <a:gd name="T32" fmla="*/ 271 w 885"/>
                  <a:gd name="T33" fmla="*/ 133 h 771"/>
                  <a:gd name="T34" fmla="*/ 238 w 885"/>
                  <a:gd name="T35" fmla="*/ 170 h 771"/>
                  <a:gd name="T36" fmla="*/ 207 w 885"/>
                  <a:gd name="T37" fmla="*/ 212 h 771"/>
                  <a:gd name="T38" fmla="*/ 174 w 885"/>
                  <a:gd name="T39" fmla="*/ 259 h 771"/>
                  <a:gd name="T40" fmla="*/ 142 w 885"/>
                  <a:gd name="T41" fmla="*/ 312 h 771"/>
                  <a:gd name="T42" fmla="*/ 110 w 885"/>
                  <a:gd name="T43" fmla="*/ 372 h 771"/>
                  <a:gd name="T44" fmla="*/ 94 w 885"/>
                  <a:gd name="T45" fmla="*/ 404 h 771"/>
                  <a:gd name="T46" fmla="*/ 68 w 885"/>
                  <a:gd name="T47" fmla="*/ 456 h 771"/>
                  <a:gd name="T48" fmla="*/ 36 w 885"/>
                  <a:gd name="T49" fmla="*/ 529 h 771"/>
                  <a:gd name="T50" fmla="*/ 15 w 885"/>
                  <a:gd name="T51" fmla="*/ 592 h 771"/>
                  <a:gd name="T52" fmla="*/ 5 w 885"/>
                  <a:gd name="T53" fmla="*/ 635 h 771"/>
                  <a:gd name="T54" fmla="*/ 0 w 885"/>
                  <a:gd name="T55" fmla="*/ 674 h 771"/>
                  <a:gd name="T56" fmla="*/ 3 w 885"/>
                  <a:gd name="T57" fmla="*/ 710 h 771"/>
                  <a:gd name="T58" fmla="*/ 7 w 885"/>
                  <a:gd name="T59" fmla="*/ 726 h 771"/>
                  <a:gd name="T60" fmla="*/ 14 w 885"/>
                  <a:gd name="T61" fmla="*/ 740 h 771"/>
                  <a:gd name="T62" fmla="*/ 24 w 885"/>
                  <a:gd name="T63" fmla="*/ 751 h 771"/>
                  <a:gd name="T64" fmla="*/ 36 w 885"/>
                  <a:gd name="T65" fmla="*/ 760 h 771"/>
                  <a:gd name="T66" fmla="*/ 52 w 885"/>
                  <a:gd name="T67" fmla="*/ 767 h 771"/>
                  <a:gd name="T68" fmla="*/ 71 w 885"/>
                  <a:gd name="T69" fmla="*/ 770 h 771"/>
                  <a:gd name="T70" fmla="*/ 93 w 885"/>
                  <a:gd name="T71" fmla="*/ 770 h 771"/>
                  <a:gd name="T72" fmla="*/ 120 w 885"/>
                  <a:gd name="T73" fmla="*/ 767 h 771"/>
                  <a:gd name="T74" fmla="*/ 149 w 885"/>
                  <a:gd name="T75" fmla="*/ 760 h 771"/>
                  <a:gd name="T76" fmla="*/ 223 w 885"/>
                  <a:gd name="T77" fmla="*/ 734 h 771"/>
                  <a:gd name="T78" fmla="*/ 314 w 885"/>
                  <a:gd name="T79" fmla="*/ 690 h 771"/>
                  <a:gd name="T80" fmla="*/ 331 w 885"/>
                  <a:gd name="T81" fmla="*/ 681 h 771"/>
                  <a:gd name="T82" fmla="*/ 442 w 885"/>
                  <a:gd name="T83" fmla="*/ 620 h 771"/>
                  <a:gd name="T84" fmla="*/ 523 w 885"/>
                  <a:gd name="T85" fmla="*/ 572 h 771"/>
                  <a:gd name="T86" fmla="*/ 608 w 885"/>
                  <a:gd name="T87" fmla="*/ 514 h 771"/>
                  <a:gd name="T88" fmla="*/ 694 w 885"/>
                  <a:gd name="T89" fmla="*/ 451 h 771"/>
                  <a:gd name="T90" fmla="*/ 754 w 885"/>
                  <a:gd name="T91" fmla="*/ 400 h 771"/>
                  <a:gd name="T92" fmla="*/ 790 w 885"/>
                  <a:gd name="T93" fmla="*/ 365 h 771"/>
                  <a:gd name="T94" fmla="*/ 821 w 885"/>
                  <a:gd name="T95" fmla="*/ 330 h 771"/>
                  <a:gd name="T96" fmla="*/ 835 w 885"/>
                  <a:gd name="T97" fmla="*/ 312 h 771"/>
                  <a:gd name="T98" fmla="*/ 852 w 885"/>
                  <a:gd name="T99" fmla="*/ 298 h 771"/>
                  <a:gd name="T100" fmla="*/ 865 w 885"/>
                  <a:gd name="T101" fmla="*/ 280 h 771"/>
                  <a:gd name="T102" fmla="*/ 878 w 885"/>
                  <a:gd name="T103" fmla="*/ 256 h 771"/>
                  <a:gd name="T104" fmla="*/ 885 w 885"/>
                  <a:gd name="T105" fmla="*/ 229 h 771"/>
                  <a:gd name="T106" fmla="*/ 885 w 885"/>
                  <a:gd name="T107" fmla="*/ 214 h 771"/>
                  <a:gd name="T108" fmla="*/ 881 w 885"/>
                  <a:gd name="T109" fmla="*/ 198 h 771"/>
                  <a:gd name="T110" fmla="*/ 874 w 885"/>
                  <a:gd name="T111" fmla="*/ 182 h 771"/>
                  <a:gd name="T112" fmla="*/ 863 w 885"/>
                  <a:gd name="T113" fmla="*/ 165 h 771"/>
                  <a:gd name="T114" fmla="*/ 846 w 885"/>
                  <a:gd name="T115" fmla="*/ 148 h 771"/>
                  <a:gd name="T116" fmla="*/ 826 w 885"/>
                  <a:gd name="T117" fmla="*/ 131 h 77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885"/>
                  <a:gd name="T178" fmla="*/ 0 h 771"/>
                  <a:gd name="T179" fmla="*/ 885 w 885"/>
                  <a:gd name="T180" fmla="*/ 771 h 77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885" h="771">
                    <a:moveTo>
                      <a:pt x="826" y="131"/>
                    </a:moveTo>
                    <a:lnTo>
                      <a:pt x="826" y="131"/>
                    </a:lnTo>
                    <a:lnTo>
                      <a:pt x="821" y="126"/>
                    </a:lnTo>
                    <a:lnTo>
                      <a:pt x="808" y="114"/>
                    </a:lnTo>
                    <a:lnTo>
                      <a:pt x="786" y="96"/>
                    </a:lnTo>
                    <a:lnTo>
                      <a:pt x="774" y="86"/>
                    </a:lnTo>
                    <a:lnTo>
                      <a:pt x="758" y="74"/>
                    </a:lnTo>
                    <a:lnTo>
                      <a:pt x="742" y="63"/>
                    </a:lnTo>
                    <a:lnTo>
                      <a:pt x="723" y="52"/>
                    </a:lnTo>
                    <a:lnTo>
                      <a:pt x="704" y="42"/>
                    </a:lnTo>
                    <a:lnTo>
                      <a:pt x="683" y="32"/>
                    </a:lnTo>
                    <a:lnTo>
                      <a:pt x="660" y="23"/>
                    </a:lnTo>
                    <a:lnTo>
                      <a:pt x="638" y="15"/>
                    </a:lnTo>
                    <a:lnTo>
                      <a:pt x="613" y="8"/>
                    </a:lnTo>
                    <a:lnTo>
                      <a:pt x="587" y="3"/>
                    </a:lnTo>
                    <a:lnTo>
                      <a:pt x="560" y="1"/>
                    </a:lnTo>
                    <a:lnTo>
                      <a:pt x="532" y="0"/>
                    </a:lnTo>
                    <a:lnTo>
                      <a:pt x="518" y="1"/>
                    </a:lnTo>
                    <a:lnTo>
                      <a:pt x="503" y="2"/>
                    </a:lnTo>
                    <a:lnTo>
                      <a:pt x="489" y="5"/>
                    </a:lnTo>
                    <a:lnTo>
                      <a:pt x="474" y="8"/>
                    </a:lnTo>
                    <a:lnTo>
                      <a:pt x="459" y="12"/>
                    </a:lnTo>
                    <a:lnTo>
                      <a:pt x="444" y="17"/>
                    </a:lnTo>
                    <a:lnTo>
                      <a:pt x="429" y="23"/>
                    </a:lnTo>
                    <a:lnTo>
                      <a:pt x="413" y="28"/>
                    </a:lnTo>
                    <a:lnTo>
                      <a:pt x="397" y="36"/>
                    </a:lnTo>
                    <a:lnTo>
                      <a:pt x="383" y="44"/>
                    </a:lnTo>
                    <a:lnTo>
                      <a:pt x="367" y="54"/>
                    </a:lnTo>
                    <a:lnTo>
                      <a:pt x="351" y="64"/>
                    </a:lnTo>
                    <a:lnTo>
                      <a:pt x="335" y="76"/>
                    </a:lnTo>
                    <a:lnTo>
                      <a:pt x="320" y="88"/>
                    </a:lnTo>
                    <a:lnTo>
                      <a:pt x="303" y="103"/>
                    </a:lnTo>
                    <a:lnTo>
                      <a:pt x="287" y="117"/>
                    </a:lnTo>
                    <a:lnTo>
                      <a:pt x="271" y="133"/>
                    </a:lnTo>
                    <a:lnTo>
                      <a:pt x="255" y="151"/>
                    </a:lnTo>
                    <a:lnTo>
                      <a:pt x="238" y="170"/>
                    </a:lnTo>
                    <a:lnTo>
                      <a:pt x="223" y="189"/>
                    </a:lnTo>
                    <a:lnTo>
                      <a:pt x="207" y="212"/>
                    </a:lnTo>
                    <a:lnTo>
                      <a:pt x="190" y="235"/>
                    </a:lnTo>
                    <a:lnTo>
                      <a:pt x="174" y="259"/>
                    </a:lnTo>
                    <a:lnTo>
                      <a:pt x="158" y="285"/>
                    </a:lnTo>
                    <a:lnTo>
                      <a:pt x="142" y="312"/>
                    </a:lnTo>
                    <a:lnTo>
                      <a:pt x="126" y="342"/>
                    </a:lnTo>
                    <a:lnTo>
                      <a:pt x="110" y="372"/>
                    </a:lnTo>
                    <a:lnTo>
                      <a:pt x="94" y="404"/>
                    </a:lnTo>
                    <a:lnTo>
                      <a:pt x="82" y="429"/>
                    </a:lnTo>
                    <a:lnTo>
                      <a:pt x="68" y="456"/>
                    </a:lnTo>
                    <a:lnTo>
                      <a:pt x="52" y="489"/>
                    </a:lnTo>
                    <a:lnTo>
                      <a:pt x="36" y="529"/>
                    </a:lnTo>
                    <a:lnTo>
                      <a:pt x="22" y="571"/>
                    </a:lnTo>
                    <a:lnTo>
                      <a:pt x="15" y="592"/>
                    </a:lnTo>
                    <a:lnTo>
                      <a:pt x="9" y="613"/>
                    </a:lnTo>
                    <a:lnTo>
                      <a:pt x="5" y="635"/>
                    </a:lnTo>
                    <a:lnTo>
                      <a:pt x="1" y="655"/>
                    </a:lnTo>
                    <a:lnTo>
                      <a:pt x="0" y="674"/>
                    </a:lnTo>
                    <a:lnTo>
                      <a:pt x="0" y="694"/>
                    </a:lnTo>
                    <a:lnTo>
                      <a:pt x="3" y="710"/>
                    </a:lnTo>
                    <a:lnTo>
                      <a:pt x="5" y="718"/>
                    </a:lnTo>
                    <a:lnTo>
                      <a:pt x="7" y="726"/>
                    </a:lnTo>
                    <a:lnTo>
                      <a:pt x="10" y="733"/>
                    </a:lnTo>
                    <a:lnTo>
                      <a:pt x="14" y="740"/>
                    </a:lnTo>
                    <a:lnTo>
                      <a:pt x="18" y="745"/>
                    </a:lnTo>
                    <a:lnTo>
                      <a:pt x="24" y="751"/>
                    </a:lnTo>
                    <a:lnTo>
                      <a:pt x="30" y="757"/>
                    </a:lnTo>
                    <a:lnTo>
                      <a:pt x="36" y="760"/>
                    </a:lnTo>
                    <a:lnTo>
                      <a:pt x="43" y="763"/>
                    </a:lnTo>
                    <a:lnTo>
                      <a:pt x="52" y="767"/>
                    </a:lnTo>
                    <a:lnTo>
                      <a:pt x="61" y="769"/>
                    </a:lnTo>
                    <a:lnTo>
                      <a:pt x="71" y="770"/>
                    </a:lnTo>
                    <a:lnTo>
                      <a:pt x="82" y="771"/>
                    </a:lnTo>
                    <a:lnTo>
                      <a:pt x="93" y="770"/>
                    </a:lnTo>
                    <a:lnTo>
                      <a:pt x="106" y="769"/>
                    </a:lnTo>
                    <a:lnTo>
                      <a:pt x="120" y="767"/>
                    </a:lnTo>
                    <a:lnTo>
                      <a:pt x="135" y="765"/>
                    </a:lnTo>
                    <a:lnTo>
                      <a:pt x="149" y="760"/>
                    </a:lnTo>
                    <a:lnTo>
                      <a:pt x="184" y="750"/>
                    </a:lnTo>
                    <a:lnTo>
                      <a:pt x="223" y="734"/>
                    </a:lnTo>
                    <a:lnTo>
                      <a:pt x="266" y="715"/>
                    </a:lnTo>
                    <a:lnTo>
                      <a:pt x="314" y="690"/>
                    </a:lnTo>
                    <a:lnTo>
                      <a:pt x="331" y="681"/>
                    </a:lnTo>
                    <a:lnTo>
                      <a:pt x="376" y="657"/>
                    </a:lnTo>
                    <a:lnTo>
                      <a:pt x="442" y="620"/>
                    </a:lnTo>
                    <a:lnTo>
                      <a:pt x="481" y="598"/>
                    </a:lnTo>
                    <a:lnTo>
                      <a:pt x="523" y="572"/>
                    </a:lnTo>
                    <a:lnTo>
                      <a:pt x="565" y="545"/>
                    </a:lnTo>
                    <a:lnTo>
                      <a:pt x="608" y="514"/>
                    </a:lnTo>
                    <a:lnTo>
                      <a:pt x="652" y="484"/>
                    </a:lnTo>
                    <a:lnTo>
                      <a:pt x="694" y="451"/>
                    </a:lnTo>
                    <a:lnTo>
                      <a:pt x="735" y="417"/>
                    </a:lnTo>
                    <a:lnTo>
                      <a:pt x="754" y="400"/>
                    </a:lnTo>
                    <a:lnTo>
                      <a:pt x="773" y="383"/>
                    </a:lnTo>
                    <a:lnTo>
                      <a:pt x="790" y="365"/>
                    </a:lnTo>
                    <a:lnTo>
                      <a:pt x="806" y="348"/>
                    </a:lnTo>
                    <a:lnTo>
                      <a:pt x="821" y="330"/>
                    </a:lnTo>
                    <a:lnTo>
                      <a:pt x="835" y="312"/>
                    </a:lnTo>
                    <a:lnTo>
                      <a:pt x="839" y="309"/>
                    </a:lnTo>
                    <a:lnTo>
                      <a:pt x="852" y="298"/>
                    </a:lnTo>
                    <a:lnTo>
                      <a:pt x="859" y="289"/>
                    </a:lnTo>
                    <a:lnTo>
                      <a:pt x="865" y="280"/>
                    </a:lnTo>
                    <a:lnTo>
                      <a:pt x="872" y="268"/>
                    </a:lnTo>
                    <a:lnTo>
                      <a:pt x="878" y="256"/>
                    </a:lnTo>
                    <a:lnTo>
                      <a:pt x="882" y="244"/>
                    </a:lnTo>
                    <a:lnTo>
                      <a:pt x="885" y="229"/>
                    </a:lnTo>
                    <a:lnTo>
                      <a:pt x="885" y="222"/>
                    </a:lnTo>
                    <a:lnTo>
                      <a:pt x="885" y="214"/>
                    </a:lnTo>
                    <a:lnTo>
                      <a:pt x="883" y="206"/>
                    </a:lnTo>
                    <a:lnTo>
                      <a:pt x="881" y="198"/>
                    </a:lnTo>
                    <a:lnTo>
                      <a:pt x="878" y="191"/>
                    </a:lnTo>
                    <a:lnTo>
                      <a:pt x="874" y="182"/>
                    </a:lnTo>
                    <a:lnTo>
                      <a:pt x="869" y="174"/>
                    </a:lnTo>
                    <a:lnTo>
                      <a:pt x="863" y="165"/>
                    </a:lnTo>
                    <a:lnTo>
                      <a:pt x="855" y="157"/>
                    </a:lnTo>
                    <a:lnTo>
                      <a:pt x="846" y="148"/>
                    </a:lnTo>
                    <a:lnTo>
                      <a:pt x="837" y="140"/>
                    </a:lnTo>
                    <a:lnTo>
                      <a:pt x="826" y="131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9" name="Freeform 59"/>
              <p:cNvSpPr>
                <a:spLocks/>
              </p:cNvSpPr>
              <p:nvPr/>
            </p:nvSpPr>
            <p:spPr bwMode="auto">
              <a:xfrm>
                <a:off x="4930" y="1892"/>
                <a:ext cx="241" cy="590"/>
              </a:xfrm>
              <a:custGeom>
                <a:avLst/>
                <a:gdLst>
                  <a:gd name="T0" fmla="*/ 214 w 241"/>
                  <a:gd name="T1" fmla="*/ 496 h 590"/>
                  <a:gd name="T2" fmla="*/ 204 w 241"/>
                  <a:gd name="T3" fmla="*/ 524 h 590"/>
                  <a:gd name="T4" fmla="*/ 192 w 241"/>
                  <a:gd name="T5" fmla="*/ 548 h 590"/>
                  <a:gd name="T6" fmla="*/ 174 w 241"/>
                  <a:gd name="T7" fmla="*/ 572 h 590"/>
                  <a:gd name="T8" fmla="*/ 162 w 241"/>
                  <a:gd name="T9" fmla="*/ 581 h 590"/>
                  <a:gd name="T10" fmla="*/ 150 w 241"/>
                  <a:gd name="T11" fmla="*/ 588 h 590"/>
                  <a:gd name="T12" fmla="*/ 135 w 241"/>
                  <a:gd name="T13" fmla="*/ 590 h 590"/>
                  <a:gd name="T14" fmla="*/ 119 w 241"/>
                  <a:gd name="T15" fmla="*/ 589 h 590"/>
                  <a:gd name="T16" fmla="*/ 101 w 241"/>
                  <a:gd name="T17" fmla="*/ 582 h 590"/>
                  <a:gd name="T18" fmla="*/ 82 w 241"/>
                  <a:gd name="T19" fmla="*/ 569 h 590"/>
                  <a:gd name="T20" fmla="*/ 61 w 241"/>
                  <a:gd name="T21" fmla="*/ 549 h 590"/>
                  <a:gd name="T22" fmla="*/ 38 w 241"/>
                  <a:gd name="T23" fmla="*/ 522 h 590"/>
                  <a:gd name="T24" fmla="*/ 36 w 241"/>
                  <a:gd name="T25" fmla="*/ 520 h 590"/>
                  <a:gd name="T26" fmla="*/ 24 w 241"/>
                  <a:gd name="T27" fmla="*/ 493 h 590"/>
                  <a:gd name="T28" fmla="*/ 12 w 241"/>
                  <a:gd name="T29" fmla="*/ 452 h 590"/>
                  <a:gd name="T30" fmla="*/ 6 w 241"/>
                  <a:gd name="T31" fmla="*/ 415 h 590"/>
                  <a:gd name="T32" fmla="*/ 1 w 241"/>
                  <a:gd name="T33" fmla="*/ 369 h 590"/>
                  <a:gd name="T34" fmla="*/ 0 w 241"/>
                  <a:gd name="T35" fmla="*/ 313 h 590"/>
                  <a:gd name="T36" fmla="*/ 1 w 241"/>
                  <a:gd name="T37" fmla="*/ 283 h 590"/>
                  <a:gd name="T38" fmla="*/ 1 w 241"/>
                  <a:gd name="T39" fmla="*/ 277 h 590"/>
                  <a:gd name="T40" fmla="*/ 10 w 241"/>
                  <a:gd name="T41" fmla="*/ 178 h 590"/>
                  <a:gd name="T42" fmla="*/ 18 w 241"/>
                  <a:gd name="T43" fmla="*/ 117 h 590"/>
                  <a:gd name="T44" fmla="*/ 30 w 241"/>
                  <a:gd name="T45" fmla="*/ 65 h 590"/>
                  <a:gd name="T46" fmla="*/ 45 w 241"/>
                  <a:gd name="T47" fmla="*/ 26 h 590"/>
                  <a:gd name="T48" fmla="*/ 54 w 241"/>
                  <a:gd name="T49" fmla="*/ 12 h 590"/>
                  <a:gd name="T50" fmla="*/ 63 w 241"/>
                  <a:gd name="T51" fmla="*/ 3 h 590"/>
                  <a:gd name="T52" fmla="*/ 74 w 241"/>
                  <a:gd name="T53" fmla="*/ 0 h 590"/>
                  <a:gd name="T54" fmla="*/ 87 w 241"/>
                  <a:gd name="T55" fmla="*/ 1 h 590"/>
                  <a:gd name="T56" fmla="*/ 99 w 241"/>
                  <a:gd name="T57" fmla="*/ 9 h 590"/>
                  <a:gd name="T58" fmla="*/ 114 w 241"/>
                  <a:gd name="T59" fmla="*/ 24 h 590"/>
                  <a:gd name="T60" fmla="*/ 128 w 241"/>
                  <a:gd name="T61" fmla="*/ 45 h 590"/>
                  <a:gd name="T62" fmla="*/ 134 w 241"/>
                  <a:gd name="T63" fmla="*/ 53 h 590"/>
                  <a:gd name="T64" fmla="*/ 170 w 241"/>
                  <a:gd name="T65" fmla="*/ 110 h 590"/>
                  <a:gd name="T66" fmla="*/ 193 w 241"/>
                  <a:gd name="T67" fmla="*/ 153 h 590"/>
                  <a:gd name="T68" fmla="*/ 214 w 241"/>
                  <a:gd name="T69" fmla="*/ 202 h 590"/>
                  <a:gd name="T70" fmla="*/ 231 w 241"/>
                  <a:gd name="T71" fmla="*/ 253 h 590"/>
                  <a:gd name="T72" fmla="*/ 241 w 241"/>
                  <a:gd name="T73" fmla="*/ 303 h 590"/>
                  <a:gd name="T74" fmla="*/ 241 w 241"/>
                  <a:gd name="T75" fmla="*/ 328 h 590"/>
                  <a:gd name="T76" fmla="*/ 239 w 241"/>
                  <a:gd name="T77" fmla="*/ 351 h 590"/>
                  <a:gd name="T78" fmla="*/ 238 w 241"/>
                  <a:gd name="T79" fmla="*/ 368 h 590"/>
                  <a:gd name="T80" fmla="*/ 230 w 241"/>
                  <a:gd name="T81" fmla="*/ 431 h 590"/>
                  <a:gd name="T82" fmla="*/ 220 w 241"/>
                  <a:gd name="T83" fmla="*/ 477 h 590"/>
                  <a:gd name="T84" fmla="*/ 214 w 241"/>
                  <a:gd name="T85" fmla="*/ 496 h 59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41"/>
                  <a:gd name="T130" fmla="*/ 0 h 590"/>
                  <a:gd name="T131" fmla="*/ 241 w 241"/>
                  <a:gd name="T132" fmla="*/ 590 h 59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41" h="590">
                    <a:moveTo>
                      <a:pt x="214" y="496"/>
                    </a:moveTo>
                    <a:lnTo>
                      <a:pt x="214" y="496"/>
                    </a:lnTo>
                    <a:lnTo>
                      <a:pt x="212" y="504"/>
                    </a:lnTo>
                    <a:lnTo>
                      <a:pt x="204" y="524"/>
                    </a:lnTo>
                    <a:lnTo>
                      <a:pt x="198" y="536"/>
                    </a:lnTo>
                    <a:lnTo>
                      <a:pt x="192" y="548"/>
                    </a:lnTo>
                    <a:lnTo>
                      <a:pt x="184" y="560"/>
                    </a:lnTo>
                    <a:lnTo>
                      <a:pt x="174" y="572"/>
                    </a:lnTo>
                    <a:lnTo>
                      <a:pt x="168" y="576"/>
                    </a:lnTo>
                    <a:lnTo>
                      <a:pt x="162" y="581"/>
                    </a:lnTo>
                    <a:lnTo>
                      <a:pt x="156" y="584"/>
                    </a:lnTo>
                    <a:lnTo>
                      <a:pt x="150" y="588"/>
                    </a:lnTo>
                    <a:lnTo>
                      <a:pt x="142" y="589"/>
                    </a:lnTo>
                    <a:lnTo>
                      <a:pt x="135" y="590"/>
                    </a:lnTo>
                    <a:lnTo>
                      <a:pt x="127" y="590"/>
                    </a:lnTo>
                    <a:lnTo>
                      <a:pt x="119" y="589"/>
                    </a:lnTo>
                    <a:lnTo>
                      <a:pt x="110" y="586"/>
                    </a:lnTo>
                    <a:lnTo>
                      <a:pt x="101" y="582"/>
                    </a:lnTo>
                    <a:lnTo>
                      <a:pt x="92" y="576"/>
                    </a:lnTo>
                    <a:lnTo>
                      <a:pt x="82" y="569"/>
                    </a:lnTo>
                    <a:lnTo>
                      <a:pt x="72" y="560"/>
                    </a:lnTo>
                    <a:lnTo>
                      <a:pt x="61" y="549"/>
                    </a:lnTo>
                    <a:lnTo>
                      <a:pt x="50" y="537"/>
                    </a:lnTo>
                    <a:lnTo>
                      <a:pt x="38" y="522"/>
                    </a:lnTo>
                    <a:lnTo>
                      <a:pt x="36" y="520"/>
                    </a:lnTo>
                    <a:lnTo>
                      <a:pt x="31" y="510"/>
                    </a:lnTo>
                    <a:lnTo>
                      <a:pt x="24" y="493"/>
                    </a:lnTo>
                    <a:lnTo>
                      <a:pt x="16" y="468"/>
                    </a:lnTo>
                    <a:lnTo>
                      <a:pt x="12" y="452"/>
                    </a:lnTo>
                    <a:lnTo>
                      <a:pt x="9" y="435"/>
                    </a:lnTo>
                    <a:lnTo>
                      <a:pt x="6" y="415"/>
                    </a:lnTo>
                    <a:lnTo>
                      <a:pt x="3" y="394"/>
                    </a:lnTo>
                    <a:lnTo>
                      <a:pt x="1" y="369"/>
                    </a:lnTo>
                    <a:lnTo>
                      <a:pt x="0" y="343"/>
                    </a:lnTo>
                    <a:lnTo>
                      <a:pt x="0" y="313"/>
                    </a:lnTo>
                    <a:lnTo>
                      <a:pt x="1" y="283"/>
                    </a:lnTo>
                    <a:lnTo>
                      <a:pt x="1" y="277"/>
                    </a:lnTo>
                    <a:lnTo>
                      <a:pt x="7" y="211"/>
                    </a:lnTo>
                    <a:lnTo>
                      <a:pt x="10" y="178"/>
                    </a:lnTo>
                    <a:lnTo>
                      <a:pt x="13" y="147"/>
                    </a:lnTo>
                    <a:lnTo>
                      <a:pt x="18" y="117"/>
                    </a:lnTo>
                    <a:lnTo>
                      <a:pt x="24" y="90"/>
                    </a:lnTo>
                    <a:lnTo>
                      <a:pt x="30" y="65"/>
                    </a:lnTo>
                    <a:lnTo>
                      <a:pt x="37" y="44"/>
                    </a:lnTo>
                    <a:lnTo>
                      <a:pt x="45" y="26"/>
                    </a:lnTo>
                    <a:lnTo>
                      <a:pt x="50" y="19"/>
                    </a:lnTo>
                    <a:lnTo>
                      <a:pt x="54" y="12"/>
                    </a:lnTo>
                    <a:lnTo>
                      <a:pt x="59" y="8"/>
                    </a:lnTo>
                    <a:lnTo>
                      <a:pt x="63" y="3"/>
                    </a:lnTo>
                    <a:lnTo>
                      <a:pt x="69" y="1"/>
                    </a:lnTo>
                    <a:lnTo>
                      <a:pt x="74" y="0"/>
                    </a:lnTo>
                    <a:lnTo>
                      <a:pt x="80" y="0"/>
                    </a:lnTo>
                    <a:lnTo>
                      <a:pt x="87" y="1"/>
                    </a:lnTo>
                    <a:lnTo>
                      <a:pt x="92" y="4"/>
                    </a:lnTo>
                    <a:lnTo>
                      <a:pt x="99" y="9"/>
                    </a:lnTo>
                    <a:lnTo>
                      <a:pt x="106" y="16"/>
                    </a:lnTo>
                    <a:lnTo>
                      <a:pt x="114" y="24"/>
                    </a:lnTo>
                    <a:lnTo>
                      <a:pt x="121" y="33"/>
                    </a:lnTo>
                    <a:lnTo>
                      <a:pt x="128" y="45"/>
                    </a:lnTo>
                    <a:lnTo>
                      <a:pt x="134" y="53"/>
                    </a:lnTo>
                    <a:lnTo>
                      <a:pt x="149" y="76"/>
                    </a:lnTo>
                    <a:lnTo>
                      <a:pt x="170" y="110"/>
                    </a:lnTo>
                    <a:lnTo>
                      <a:pt x="180" y="131"/>
                    </a:lnTo>
                    <a:lnTo>
                      <a:pt x="193" y="153"/>
                    </a:lnTo>
                    <a:lnTo>
                      <a:pt x="204" y="177"/>
                    </a:lnTo>
                    <a:lnTo>
                      <a:pt x="214" y="202"/>
                    </a:lnTo>
                    <a:lnTo>
                      <a:pt x="223" y="227"/>
                    </a:lnTo>
                    <a:lnTo>
                      <a:pt x="231" y="253"/>
                    </a:lnTo>
                    <a:lnTo>
                      <a:pt x="237" y="279"/>
                    </a:lnTo>
                    <a:lnTo>
                      <a:pt x="241" y="303"/>
                    </a:lnTo>
                    <a:lnTo>
                      <a:pt x="241" y="316"/>
                    </a:lnTo>
                    <a:lnTo>
                      <a:pt x="241" y="328"/>
                    </a:lnTo>
                    <a:lnTo>
                      <a:pt x="241" y="339"/>
                    </a:lnTo>
                    <a:lnTo>
                      <a:pt x="239" y="351"/>
                    </a:lnTo>
                    <a:lnTo>
                      <a:pt x="238" y="368"/>
                    </a:lnTo>
                    <a:lnTo>
                      <a:pt x="233" y="407"/>
                    </a:lnTo>
                    <a:lnTo>
                      <a:pt x="230" y="431"/>
                    </a:lnTo>
                    <a:lnTo>
                      <a:pt x="225" y="454"/>
                    </a:lnTo>
                    <a:lnTo>
                      <a:pt x="220" y="477"/>
                    </a:lnTo>
                    <a:lnTo>
                      <a:pt x="214" y="496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0" name="Freeform 60"/>
              <p:cNvSpPr>
                <a:spLocks/>
              </p:cNvSpPr>
              <p:nvPr/>
            </p:nvSpPr>
            <p:spPr bwMode="auto">
              <a:xfrm>
                <a:off x="4544" y="1545"/>
                <a:ext cx="271" cy="224"/>
              </a:xfrm>
              <a:custGeom>
                <a:avLst/>
                <a:gdLst>
                  <a:gd name="T0" fmla="*/ 271 w 271"/>
                  <a:gd name="T1" fmla="*/ 183 h 224"/>
                  <a:gd name="T2" fmla="*/ 271 w 271"/>
                  <a:gd name="T3" fmla="*/ 183 h 224"/>
                  <a:gd name="T4" fmla="*/ 271 w 271"/>
                  <a:gd name="T5" fmla="*/ 190 h 224"/>
                  <a:gd name="T6" fmla="*/ 270 w 271"/>
                  <a:gd name="T7" fmla="*/ 196 h 224"/>
                  <a:gd name="T8" fmla="*/ 269 w 271"/>
                  <a:gd name="T9" fmla="*/ 200 h 224"/>
                  <a:gd name="T10" fmla="*/ 266 w 271"/>
                  <a:gd name="T11" fmla="*/ 206 h 224"/>
                  <a:gd name="T12" fmla="*/ 263 w 271"/>
                  <a:gd name="T13" fmla="*/ 209 h 224"/>
                  <a:gd name="T14" fmla="*/ 260 w 271"/>
                  <a:gd name="T15" fmla="*/ 213 h 224"/>
                  <a:gd name="T16" fmla="*/ 255 w 271"/>
                  <a:gd name="T17" fmla="*/ 216 h 224"/>
                  <a:gd name="T18" fmla="*/ 251 w 271"/>
                  <a:gd name="T19" fmla="*/ 218 h 224"/>
                  <a:gd name="T20" fmla="*/ 239 w 271"/>
                  <a:gd name="T21" fmla="*/ 222 h 224"/>
                  <a:gd name="T22" fmla="*/ 227 w 271"/>
                  <a:gd name="T23" fmla="*/ 224 h 224"/>
                  <a:gd name="T24" fmla="*/ 214 w 271"/>
                  <a:gd name="T25" fmla="*/ 224 h 224"/>
                  <a:gd name="T26" fmla="*/ 200 w 271"/>
                  <a:gd name="T27" fmla="*/ 224 h 224"/>
                  <a:gd name="T28" fmla="*/ 186 w 271"/>
                  <a:gd name="T29" fmla="*/ 223 h 224"/>
                  <a:gd name="T30" fmla="*/ 173 w 271"/>
                  <a:gd name="T31" fmla="*/ 221 h 224"/>
                  <a:gd name="T32" fmla="*/ 149 w 271"/>
                  <a:gd name="T33" fmla="*/ 215 h 224"/>
                  <a:gd name="T34" fmla="*/ 125 w 271"/>
                  <a:gd name="T35" fmla="*/ 209 h 224"/>
                  <a:gd name="T36" fmla="*/ 125 w 271"/>
                  <a:gd name="T37" fmla="*/ 209 h 224"/>
                  <a:gd name="T38" fmla="*/ 110 w 271"/>
                  <a:gd name="T39" fmla="*/ 200 h 224"/>
                  <a:gd name="T40" fmla="*/ 95 w 271"/>
                  <a:gd name="T41" fmla="*/ 191 h 224"/>
                  <a:gd name="T42" fmla="*/ 82 w 271"/>
                  <a:gd name="T43" fmla="*/ 181 h 224"/>
                  <a:gd name="T44" fmla="*/ 70 w 271"/>
                  <a:gd name="T45" fmla="*/ 172 h 224"/>
                  <a:gd name="T46" fmla="*/ 60 w 271"/>
                  <a:gd name="T47" fmla="*/ 163 h 224"/>
                  <a:gd name="T48" fmla="*/ 50 w 271"/>
                  <a:gd name="T49" fmla="*/ 154 h 224"/>
                  <a:gd name="T50" fmla="*/ 41 w 271"/>
                  <a:gd name="T51" fmla="*/ 145 h 224"/>
                  <a:gd name="T52" fmla="*/ 34 w 271"/>
                  <a:gd name="T53" fmla="*/ 136 h 224"/>
                  <a:gd name="T54" fmla="*/ 22 w 271"/>
                  <a:gd name="T55" fmla="*/ 119 h 224"/>
                  <a:gd name="T56" fmla="*/ 13 w 271"/>
                  <a:gd name="T57" fmla="*/ 102 h 224"/>
                  <a:gd name="T58" fmla="*/ 6 w 271"/>
                  <a:gd name="T59" fmla="*/ 86 h 224"/>
                  <a:gd name="T60" fmla="*/ 2 w 271"/>
                  <a:gd name="T61" fmla="*/ 72 h 224"/>
                  <a:gd name="T62" fmla="*/ 0 w 271"/>
                  <a:gd name="T63" fmla="*/ 57 h 224"/>
                  <a:gd name="T64" fmla="*/ 0 w 271"/>
                  <a:gd name="T65" fmla="*/ 45 h 224"/>
                  <a:gd name="T66" fmla="*/ 1 w 271"/>
                  <a:gd name="T67" fmla="*/ 35 h 224"/>
                  <a:gd name="T68" fmla="*/ 4 w 271"/>
                  <a:gd name="T69" fmla="*/ 24 h 224"/>
                  <a:gd name="T70" fmla="*/ 8 w 271"/>
                  <a:gd name="T71" fmla="*/ 12 h 224"/>
                  <a:gd name="T72" fmla="*/ 10 w 271"/>
                  <a:gd name="T73" fmla="*/ 8 h 224"/>
                  <a:gd name="T74" fmla="*/ 10 w 271"/>
                  <a:gd name="T75" fmla="*/ 8 h 224"/>
                  <a:gd name="T76" fmla="*/ 26 w 271"/>
                  <a:gd name="T77" fmla="*/ 3 h 224"/>
                  <a:gd name="T78" fmla="*/ 41 w 271"/>
                  <a:gd name="T79" fmla="*/ 1 h 224"/>
                  <a:gd name="T80" fmla="*/ 55 w 271"/>
                  <a:gd name="T81" fmla="*/ 0 h 224"/>
                  <a:gd name="T82" fmla="*/ 70 w 271"/>
                  <a:gd name="T83" fmla="*/ 0 h 224"/>
                  <a:gd name="T84" fmla="*/ 84 w 271"/>
                  <a:gd name="T85" fmla="*/ 1 h 224"/>
                  <a:gd name="T86" fmla="*/ 96 w 271"/>
                  <a:gd name="T87" fmla="*/ 3 h 224"/>
                  <a:gd name="T88" fmla="*/ 110 w 271"/>
                  <a:gd name="T89" fmla="*/ 6 h 224"/>
                  <a:gd name="T90" fmla="*/ 122 w 271"/>
                  <a:gd name="T91" fmla="*/ 10 h 224"/>
                  <a:gd name="T92" fmla="*/ 133 w 271"/>
                  <a:gd name="T93" fmla="*/ 15 h 224"/>
                  <a:gd name="T94" fmla="*/ 145 w 271"/>
                  <a:gd name="T95" fmla="*/ 21 h 224"/>
                  <a:gd name="T96" fmla="*/ 156 w 271"/>
                  <a:gd name="T97" fmla="*/ 28 h 224"/>
                  <a:gd name="T98" fmla="*/ 166 w 271"/>
                  <a:gd name="T99" fmla="*/ 35 h 224"/>
                  <a:gd name="T100" fmla="*/ 185 w 271"/>
                  <a:gd name="T101" fmla="*/ 50 h 224"/>
                  <a:gd name="T102" fmla="*/ 202 w 271"/>
                  <a:gd name="T103" fmla="*/ 67 h 224"/>
                  <a:gd name="T104" fmla="*/ 218 w 271"/>
                  <a:gd name="T105" fmla="*/ 84 h 224"/>
                  <a:gd name="T106" fmla="*/ 230 w 271"/>
                  <a:gd name="T107" fmla="*/ 101 h 224"/>
                  <a:gd name="T108" fmla="*/ 242 w 271"/>
                  <a:gd name="T109" fmla="*/ 118 h 224"/>
                  <a:gd name="T110" fmla="*/ 251 w 271"/>
                  <a:gd name="T111" fmla="*/ 133 h 224"/>
                  <a:gd name="T112" fmla="*/ 263 w 271"/>
                  <a:gd name="T113" fmla="*/ 155 h 224"/>
                  <a:gd name="T114" fmla="*/ 267 w 271"/>
                  <a:gd name="T115" fmla="*/ 164 h 224"/>
                  <a:gd name="T116" fmla="*/ 271 w 271"/>
                  <a:gd name="T117" fmla="*/ 183 h 224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271"/>
                  <a:gd name="T178" fmla="*/ 0 h 224"/>
                  <a:gd name="T179" fmla="*/ 271 w 271"/>
                  <a:gd name="T180" fmla="*/ 224 h 224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271" h="224">
                    <a:moveTo>
                      <a:pt x="271" y="183"/>
                    </a:moveTo>
                    <a:lnTo>
                      <a:pt x="271" y="183"/>
                    </a:lnTo>
                    <a:lnTo>
                      <a:pt x="271" y="190"/>
                    </a:lnTo>
                    <a:lnTo>
                      <a:pt x="270" y="196"/>
                    </a:lnTo>
                    <a:lnTo>
                      <a:pt x="269" y="200"/>
                    </a:lnTo>
                    <a:lnTo>
                      <a:pt x="266" y="206"/>
                    </a:lnTo>
                    <a:lnTo>
                      <a:pt x="263" y="209"/>
                    </a:lnTo>
                    <a:lnTo>
                      <a:pt x="260" y="213"/>
                    </a:lnTo>
                    <a:lnTo>
                      <a:pt x="255" y="216"/>
                    </a:lnTo>
                    <a:lnTo>
                      <a:pt x="251" y="218"/>
                    </a:lnTo>
                    <a:lnTo>
                      <a:pt x="239" y="222"/>
                    </a:lnTo>
                    <a:lnTo>
                      <a:pt x="227" y="224"/>
                    </a:lnTo>
                    <a:lnTo>
                      <a:pt x="214" y="224"/>
                    </a:lnTo>
                    <a:lnTo>
                      <a:pt x="200" y="224"/>
                    </a:lnTo>
                    <a:lnTo>
                      <a:pt x="186" y="223"/>
                    </a:lnTo>
                    <a:lnTo>
                      <a:pt x="173" y="221"/>
                    </a:lnTo>
                    <a:lnTo>
                      <a:pt x="149" y="215"/>
                    </a:lnTo>
                    <a:lnTo>
                      <a:pt x="125" y="209"/>
                    </a:lnTo>
                    <a:lnTo>
                      <a:pt x="110" y="200"/>
                    </a:lnTo>
                    <a:lnTo>
                      <a:pt x="95" y="191"/>
                    </a:lnTo>
                    <a:lnTo>
                      <a:pt x="82" y="181"/>
                    </a:lnTo>
                    <a:lnTo>
                      <a:pt x="70" y="172"/>
                    </a:lnTo>
                    <a:lnTo>
                      <a:pt x="60" y="163"/>
                    </a:lnTo>
                    <a:lnTo>
                      <a:pt x="50" y="154"/>
                    </a:lnTo>
                    <a:lnTo>
                      <a:pt x="41" y="145"/>
                    </a:lnTo>
                    <a:lnTo>
                      <a:pt x="34" y="136"/>
                    </a:lnTo>
                    <a:lnTo>
                      <a:pt x="22" y="119"/>
                    </a:lnTo>
                    <a:lnTo>
                      <a:pt x="13" y="102"/>
                    </a:lnTo>
                    <a:lnTo>
                      <a:pt x="6" y="86"/>
                    </a:lnTo>
                    <a:lnTo>
                      <a:pt x="2" y="72"/>
                    </a:lnTo>
                    <a:lnTo>
                      <a:pt x="0" y="57"/>
                    </a:lnTo>
                    <a:lnTo>
                      <a:pt x="0" y="45"/>
                    </a:lnTo>
                    <a:lnTo>
                      <a:pt x="1" y="35"/>
                    </a:lnTo>
                    <a:lnTo>
                      <a:pt x="4" y="24"/>
                    </a:lnTo>
                    <a:lnTo>
                      <a:pt x="8" y="12"/>
                    </a:lnTo>
                    <a:lnTo>
                      <a:pt x="10" y="8"/>
                    </a:lnTo>
                    <a:lnTo>
                      <a:pt x="26" y="3"/>
                    </a:lnTo>
                    <a:lnTo>
                      <a:pt x="41" y="1"/>
                    </a:lnTo>
                    <a:lnTo>
                      <a:pt x="55" y="0"/>
                    </a:lnTo>
                    <a:lnTo>
                      <a:pt x="70" y="0"/>
                    </a:lnTo>
                    <a:lnTo>
                      <a:pt x="84" y="1"/>
                    </a:lnTo>
                    <a:lnTo>
                      <a:pt x="96" y="3"/>
                    </a:lnTo>
                    <a:lnTo>
                      <a:pt x="110" y="6"/>
                    </a:lnTo>
                    <a:lnTo>
                      <a:pt x="122" y="10"/>
                    </a:lnTo>
                    <a:lnTo>
                      <a:pt x="133" y="15"/>
                    </a:lnTo>
                    <a:lnTo>
                      <a:pt x="145" y="21"/>
                    </a:lnTo>
                    <a:lnTo>
                      <a:pt x="156" y="28"/>
                    </a:lnTo>
                    <a:lnTo>
                      <a:pt x="166" y="35"/>
                    </a:lnTo>
                    <a:lnTo>
                      <a:pt x="185" y="50"/>
                    </a:lnTo>
                    <a:lnTo>
                      <a:pt x="202" y="67"/>
                    </a:lnTo>
                    <a:lnTo>
                      <a:pt x="218" y="84"/>
                    </a:lnTo>
                    <a:lnTo>
                      <a:pt x="230" y="101"/>
                    </a:lnTo>
                    <a:lnTo>
                      <a:pt x="242" y="118"/>
                    </a:lnTo>
                    <a:lnTo>
                      <a:pt x="251" y="133"/>
                    </a:lnTo>
                    <a:lnTo>
                      <a:pt x="263" y="155"/>
                    </a:lnTo>
                    <a:lnTo>
                      <a:pt x="267" y="164"/>
                    </a:lnTo>
                    <a:lnTo>
                      <a:pt x="271" y="183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1" name="Freeform 61"/>
              <p:cNvSpPr>
                <a:spLocks/>
              </p:cNvSpPr>
              <p:nvPr/>
            </p:nvSpPr>
            <p:spPr bwMode="auto">
              <a:xfrm>
                <a:off x="4298" y="2210"/>
                <a:ext cx="235" cy="204"/>
              </a:xfrm>
              <a:custGeom>
                <a:avLst/>
                <a:gdLst>
                  <a:gd name="T0" fmla="*/ 186 w 235"/>
                  <a:gd name="T1" fmla="*/ 170 h 204"/>
                  <a:gd name="T2" fmla="*/ 200 w 235"/>
                  <a:gd name="T3" fmla="*/ 157 h 204"/>
                  <a:gd name="T4" fmla="*/ 218 w 235"/>
                  <a:gd name="T5" fmla="*/ 132 h 204"/>
                  <a:gd name="T6" fmla="*/ 228 w 235"/>
                  <a:gd name="T7" fmla="*/ 109 h 204"/>
                  <a:gd name="T8" fmla="*/ 235 w 235"/>
                  <a:gd name="T9" fmla="*/ 85 h 204"/>
                  <a:gd name="T10" fmla="*/ 233 w 235"/>
                  <a:gd name="T11" fmla="*/ 56 h 204"/>
                  <a:gd name="T12" fmla="*/ 224 w 235"/>
                  <a:gd name="T13" fmla="*/ 34 h 204"/>
                  <a:gd name="T14" fmla="*/ 215 w 235"/>
                  <a:gd name="T15" fmla="*/ 19 h 204"/>
                  <a:gd name="T16" fmla="*/ 208 w 235"/>
                  <a:gd name="T17" fmla="*/ 11 h 204"/>
                  <a:gd name="T18" fmla="*/ 195 w 235"/>
                  <a:gd name="T19" fmla="*/ 6 h 204"/>
                  <a:gd name="T20" fmla="*/ 181 w 235"/>
                  <a:gd name="T21" fmla="*/ 2 h 204"/>
                  <a:gd name="T22" fmla="*/ 162 w 235"/>
                  <a:gd name="T23" fmla="*/ 0 h 204"/>
                  <a:gd name="T24" fmla="*/ 138 w 235"/>
                  <a:gd name="T25" fmla="*/ 4 h 204"/>
                  <a:gd name="T26" fmla="*/ 110 w 235"/>
                  <a:gd name="T27" fmla="*/ 15 h 204"/>
                  <a:gd name="T28" fmla="*/ 78 w 235"/>
                  <a:gd name="T29" fmla="*/ 34 h 204"/>
                  <a:gd name="T30" fmla="*/ 45 w 235"/>
                  <a:gd name="T31" fmla="*/ 65 h 204"/>
                  <a:gd name="T32" fmla="*/ 4 w 235"/>
                  <a:gd name="T33" fmla="*/ 109 h 204"/>
                  <a:gd name="T34" fmla="*/ 5 w 235"/>
                  <a:gd name="T35" fmla="*/ 108 h 204"/>
                  <a:gd name="T36" fmla="*/ 33 w 235"/>
                  <a:gd name="T37" fmla="*/ 76 h 204"/>
                  <a:gd name="T38" fmla="*/ 25 w 235"/>
                  <a:gd name="T39" fmla="*/ 95 h 204"/>
                  <a:gd name="T40" fmla="*/ 18 w 235"/>
                  <a:gd name="T41" fmla="*/ 114 h 204"/>
                  <a:gd name="T42" fmla="*/ 15 w 235"/>
                  <a:gd name="T43" fmla="*/ 136 h 204"/>
                  <a:gd name="T44" fmla="*/ 17 w 235"/>
                  <a:gd name="T45" fmla="*/ 159 h 204"/>
                  <a:gd name="T46" fmla="*/ 24 w 235"/>
                  <a:gd name="T47" fmla="*/ 175 h 204"/>
                  <a:gd name="T48" fmla="*/ 32 w 235"/>
                  <a:gd name="T49" fmla="*/ 185 h 204"/>
                  <a:gd name="T50" fmla="*/ 43 w 235"/>
                  <a:gd name="T51" fmla="*/ 193 h 204"/>
                  <a:gd name="T52" fmla="*/ 58 w 235"/>
                  <a:gd name="T53" fmla="*/ 198 h 204"/>
                  <a:gd name="T54" fmla="*/ 76 w 235"/>
                  <a:gd name="T55" fmla="*/ 203 h 204"/>
                  <a:gd name="T56" fmla="*/ 86 w 235"/>
                  <a:gd name="T57" fmla="*/ 204 h 204"/>
                  <a:gd name="T58" fmla="*/ 110 w 235"/>
                  <a:gd name="T59" fmla="*/ 203 h 204"/>
                  <a:gd name="T60" fmla="*/ 141 w 235"/>
                  <a:gd name="T61" fmla="*/ 197 h 204"/>
                  <a:gd name="T62" fmla="*/ 166 w 235"/>
                  <a:gd name="T63" fmla="*/ 187 h 204"/>
                  <a:gd name="T64" fmla="*/ 180 w 235"/>
                  <a:gd name="T65" fmla="*/ 177 h 204"/>
                  <a:gd name="T66" fmla="*/ 186 w 235"/>
                  <a:gd name="T67" fmla="*/ 170 h 20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35"/>
                  <a:gd name="T103" fmla="*/ 0 h 204"/>
                  <a:gd name="T104" fmla="*/ 235 w 235"/>
                  <a:gd name="T105" fmla="*/ 204 h 204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35" h="204">
                    <a:moveTo>
                      <a:pt x="186" y="170"/>
                    </a:moveTo>
                    <a:lnTo>
                      <a:pt x="186" y="170"/>
                    </a:lnTo>
                    <a:lnTo>
                      <a:pt x="190" y="167"/>
                    </a:lnTo>
                    <a:lnTo>
                      <a:pt x="200" y="157"/>
                    </a:lnTo>
                    <a:lnTo>
                      <a:pt x="212" y="141"/>
                    </a:lnTo>
                    <a:lnTo>
                      <a:pt x="218" y="132"/>
                    </a:lnTo>
                    <a:lnTo>
                      <a:pt x="224" y="121"/>
                    </a:lnTo>
                    <a:lnTo>
                      <a:pt x="228" y="109"/>
                    </a:lnTo>
                    <a:lnTo>
                      <a:pt x="233" y="97"/>
                    </a:lnTo>
                    <a:lnTo>
                      <a:pt x="235" y="85"/>
                    </a:lnTo>
                    <a:lnTo>
                      <a:pt x="235" y="70"/>
                    </a:lnTo>
                    <a:lnTo>
                      <a:pt x="233" y="56"/>
                    </a:lnTo>
                    <a:lnTo>
                      <a:pt x="227" y="42"/>
                    </a:lnTo>
                    <a:lnTo>
                      <a:pt x="224" y="34"/>
                    </a:lnTo>
                    <a:lnTo>
                      <a:pt x="219" y="26"/>
                    </a:lnTo>
                    <a:lnTo>
                      <a:pt x="215" y="19"/>
                    </a:lnTo>
                    <a:lnTo>
                      <a:pt x="208" y="11"/>
                    </a:lnTo>
                    <a:lnTo>
                      <a:pt x="204" y="9"/>
                    </a:lnTo>
                    <a:lnTo>
                      <a:pt x="195" y="6"/>
                    </a:lnTo>
                    <a:lnTo>
                      <a:pt x="189" y="3"/>
                    </a:lnTo>
                    <a:lnTo>
                      <a:pt x="181" y="2"/>
                    </a:lnTo>
                    <a:lnTo>
                      <a:pt x="172" y="1"/>
                    </a:lnTo>
                    <a:lnTo>
                      <a:pt x="162" y="0"/>
                    </a:lnTo>
                    <a:lnTo>
                      <a:pt x="150" y="1"/>
                    </a:lnTo>
                    <a:lnTo>
                      <a:pt x="138" y="4"/>
                    </a:lnTo>
                    <a:lnTo>
                      <a:pt x="124" y="8"/>
                    </a:lnTo>
                    <a:lnTo>
                      <a:pt x="110" y="15"/>
                    </a:lnTo>
                    <a:lnTo>
                      <a:pt x="95" y="23"/>
                    </a:lnTo>
                    <a:lnTo>
                      <a:pt x="78" y="34"/>
                    </a:lnTo>
                    <a:lnTo>
                      <a:pt x="62" y="48"/>
                    </a:lnTo>
                    <a:lnTo>
                      <a:pt x="45" y="65"/>
                    </a:lnTo>
                    <a:lnTo>
                      <a:pt x="4" y="109"/>
                    </a:lnTo>
                    <a:lnTo>
                      <a:pt x="0" y="113"/>
                    </a:lnTo>
                    <a:lnTo>
                      <a:pt x="5" y="108"/>
                    </a:lnTo>
                    <a:lnTo>
                      <a:pt x="33" y="76"/>
                    </a:lnTo>
                    <a:lnTo>
                      <a:pt x="31" y="81"/>
                    </a:lnTo>
                    <a:lnTo>
                      <a:pt x="25" y="95"/>
                    </a:lnTo>
                    <a:lnTo>
                      <a:pt x="22" y="104"/>
                    </a:lnTo>
                    <a:lnTo>
                      <a:pt x="18" y="114"/>
                    </a:lnTo>
                    <a:lnTo>
                      <a:pt x="16" y="125"/>
                    </a:lnTo>
                    <a:lnTo>
                      <a:pt x="15" y="136"/>
                    </a:lnTo>
                    <a:lnTo>
                      <a:pt x="15" y="148"/>
                    </a:lnTo>
                    <a:lnTo>
                      <a:pt x="17" y="159"/>
                    </a:lnTo>
                    <a:lnTo>
                      <a:pt x="21" y="170"/>
                    </a:lnTo>
                    <a:lnTo>
                      <a:pt x="24" y="175"/>
                    </a:lnTo>
                    <a:lnTo>
                      <a:pt x="27" y="180"/>
                    </a:lnTo>
                    <a:lnTo>
                      <a:pt x="32" y="185"/>
                    </a:lnTo>
                    <a:lnTo>
                      <a:pt x="36" y="188"/>
                    </a:lnTo>
                    <a:lnTo>
                      <a:pt x="43" y="193"/>
                    </a:lnTo>
                    <a:lnTo>
                      <a:pt x="50" y="196"/>
                    </a:lnTo>
                    <a:lnTo>
                      <a:pt x="58" y="198"/>
                    </a:lnTo>
                    <a:lnTo>
                      <a:pt x="66" y="202"/>
                    </a:lnTo>
                    <a:lnTo>
                      <a:pt x="76" y="203"/>
                    </a:lnTo>
                    <a:lnTo>
                      <a:pt x="86" y="204"/>
                    </a:lnTo>
                    <a:lnTo>
                      <a:pt x="97" y="204"/>
                    </a:lnTo>
                    <a:lnTo>
                      <a:pt x="110" y="203"/>
                    </a:lnTo>
                    <a:lnTo>
                      <a:pt x="125" y="201"/>
                    </a:lnTo>
                    <a:lnTo>
                      <a:pt x="141" y="197"/>
                    </a:lnTo>
                    <a:lnTo>
                      <a:pt x="158" y="191"/>
                    </a:lnTo>
                    <a:lnTo>
                      <a:pt x="166" y="187"/>
                    </a:lnTo>
                    <a:lnTo>
                      <a:pt x="173" y="183"/>
                    </a:lnTo>
                    <a:lnTo>
                      <a:pt x="180" y="177"/>
                    </a:lnTo>
                    <a:lnTo>
                      <a:pt x="186" y="170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2" name="Freeform 62"/>
              <p:cNvSpPr>
                <a:spLocks/>
              </p:cNvSpPr>
              <p:nvPr/>
            </p:nvSpPr>
            <p:spPr bwMode="auto">
              <a:xfrm>
                <a:off x="4963" y="2811"/>
                <a:ext cx="198" cy="213"/>
              </a:xfrm>
              <a:custGeom>
                <a:avLst/>
                <a:gdLst>
                  <a:gd name="T0" fmla="*/ 198 w 198"/>
                  <a:gd name="T1" fmla="*/ 108 h 213"/>
                  <a:gd name="T2" fmla="*/ 198 w 198"/>
                  <a:gd name="T3" fmla="*/ 108 h 213"/>
                  <a:gd name="T4" fmla="*/ 196 w 198"/>
                  <a:gd name="T5" fmla="*/ 99 h 213"/>
                  <a:gd name="T6" fmla="*/ 188 w 198"/>
                  <a:gd name="T7" fmla="*/ 77 h 213"/>
                  <a:gd name="T8" fmla="*/ 182 w 198"/>
                  <a:gd name="T9" fmla="*/ 62 h 213"/>
                  <a:gd name="T10" fmla="*/ 174 w 198"/>
                  <a:gd name="T11" fmla="*/ 49 h 213"/>
                  <a:gd name="T12" fmla="*/ 165 w 198"/>
                  <a:gd name="T13" fmla="*/ 34 h 213"/>
                  <a:gd name="T14" fmla="*/ 154 w 198"/>
                  <a:gd name="T15" fmla="*/ 22 h 213"/>
                  <a:gd name="T16" fmla="*/ 148 w 198"/>
                  <a:gd name="T17" fmla="*/ 16 h 213"/>
                  <a:gd name="T18" fmla="*/ 142 w 198"/>
                  <a:gd name="T19" fmla="*/ 10 h 213"/>
                  <a:gd name="T20" fmla="*/ 135 w 198"/>
                  <a:gd name="T21" fmla="*/ 7 h 213"/>
                  <a:gd name="T22" fmla="*/ 128 w 198"/>
                  <a:gd name="T23" fmla="*/ 3 h 213"/>
                  <a:gd name="T24" fmla="*/ 120 w 198"/>
                  <a:gd name="T25" fmla="*/ 1 h 213"/>
                  <a:gd name="T26" fmla="*/ 111 w 198"/>
                  <a:gd name="T27" fmla="*/ 0 h 213"/>
                  <a:gd name="T28" fmla="*/ 102 w 198"/>
                  <a:gd name="T29" fmla="*/ 0 h 213"/>
                  <a:gd name="T30" fmla="*/ 93 w 198"/>
                  <a:gd name="T31" fmla="*/ 1 h 213"/>
                  <a:gd name="T32" fmla="*/ 83 w 198"/>
                  <a:gd name="T33" fmla="*/ 5 h 213"/>
                  <a:gd name="T34" fmla="*/ 73 w 198"/>
                  <a:gd name="T35" fmla="*/ 9 h 213"/>
                  <a:gd name="T36" fmla="*/ 62 w 198"/>
                  <a:gd name="T37" fmla="*/ 16 h 213"/>
                  <a:gd name="T38" fmla="*/ 50 w 198"/>
                  <a:gd name="T39" fmla="*/ 24 h 213"/>
                  <a:gd name="T40" fmla="*/ 39 w 198"/>
                  <a:gd name="T41" fmla="*/ 34 h 213"/>
                  <a:gd name="T42" fmla="*/ 27 w 198"/>
                  <a:gd name="T43" fmla="*/ 46 h 213"/>
                  <a:gd name="T44" fmla="*/ 13 w 198"/>
                  <a:gd name="T45" fmla="*/ 61 h 213"/>
                  <a:gd name="T46" fmla="*/ 0 w 198"/>
                  <a:gd name="T47" fmla="*/ 77 h 213"/>
                  <a:gd name="T48" fmla="*/ 0 w 198"/>
                  <a:gd name="T49" fmla="*/ 77 h 213"/>
                  <a:gd name="T50" fmla="*/ 0 w 198"/>
                  <a:gd name="T51" fmla="*/ 82 h 213"/>
                  <a:gd name="T52" fmla="*/ 1 w 198"/>
                  <a:gd name="T53" fmla="*/ 98 h 213"/>
                  <a:gd name="T54" fmla="*/ 4 w 198"/>
                  <a:gd name="T55" fmla="*/ 118 h 213"/>
                  <a:gd name="T56" fmla="*/ 6 w 198"/>
                  <a:gd name="T57" fmla="*/ 131 h 213"/>
                  <a:gd name="T58" fmla="*/ 10 w 198"/>
                  <a:gd name="T59" fmla="*/ 143 h 213"/>
                  <a:gd name="T60" fmla="*/ 14 w 198"/>
                  <a:gd name="T61" fmla="*/ 156 h 213"/>
                  <a:gd name="T62" fmla="*/ 21 w 198"/>
                  <a:gd name="T63" fmla="*/ 168 h 213"/>
                  <a:gd name="T64" fmla="*/ 28 w 198"/>
                  <a:gd name="T65" fmla="*/ 179 h 213"/>
                  <a:gd name="T66" fmla="*/ 37 w 198"/>
                  <a:gd name="T67" fmla="*/ 190 h 213"/>
                  <a:gd name="T68" fmla="*/ 47 w 198"/>
                  <a:gd name="T69" fmla="*/ 199 h 213"/>
                  <a:gd name="T70" fmla="*/ 53 w 198"/>
                  <a:gd name="T71" fmla="*/ 203 h 213"/>
                  <a:gd name="T72" fmla="*/ 58 w 198"/>
                  <a:gd name="T73" fmla="*/ 206 h 213"/>
                  <a:gd name="T74" fmla="*/ 65 w 198"/>
                  <a:gd name="T75" fmla="*/ 209 h 213"/>
                  <a:gd name="T76" fmla="*/ 72 w 198"/>
                  <a:gd name="T77" fmla="*/ 211 h 213"/>
                  <a:gd name="T78" fmla="*/ 80 w 198"/>
                  <a:gd name="T79" fmla="*/ 212 h 213"/>
                  <a:gd name="T80" fmla="*/ 88 w 198"/>
                  <a:gd name="T81" fmla="*/ 213 h 213"/>
                  <a:gd name="T82" fmla="*/ 88 w 198"/>
                  <a:gd name="T83" fmla="*/ 213 h 213"/>
                  <a:gd name="T84" fmla="*/ 92 w 198"/>
                  <a:gd name="T85" fmla="*/ 212 h 213"/>
                  <a:gd name="T86" fmla="*/ 104 w 198"/>
                  <a:gd name="T87" fmla="*/ 209 h 213"/>
                  <a:gd name="T88" fmla="*/ 121 w 198"/>
                  <a:gd name="T89" fmla="*/ 202 h 213"/>
                  <a:gd name="T90" fmla="*/ 130 w 198"/>
                  <a:gd name="T91" fmla="*/ 197 h 213"/>
                  <a:gd name="T92" fmla="*/ 141 w 198"/>
                  <a:gd name="T93" fmla="*/ 192 h 213"/>
                  <a:gd name="T94" fmla="*/ 151 w 198"/>
                  <a:gd name="T95" fmla="*/ 186 h 213"/>
                  <a:gd name="T96" fmla="*/ 160 w 198"/>
                  <a:gd name="T97" fmla="*/ 178 h 213"/>
                  <a:gd name="T98" fmla="*/ 170 w 198"/>
                  <a:gd name="T99" fmla="*/ 169 h 213"/>
                  <a:gd name="T100" fmla="*/ 178 w 198"/>
                  <a:gd name="T101" fmla="*/ 160 h 213"/>
                  <a:gd name="T102" fmla="*/ 186 w 198"/>
                  <a:gd name="T103" fmla="*/ 149 h 213"/>
                  <a:gd name="T104" fmla="*/ 191 w 198"/>
                  <a:gd name="T105" fmla="*/ 137 h 213"/>
                  <a:gd name="T106" fmla="*/ 196 w 198"/>
                  <a:gd name="T107" fmla="*/ 123 h 213"/>
                  <a:gd name="T108" fmla="*/ 198 w 198"/>
                  <a:gd name="T109" fmla="*/ 108 h 213"/>
                  <a:gd name="T110" fmla="*/ 198 w 198"/>
                  <a:gd name="T111" fmla="*/ 108 h 21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8"/>
                  <a:gd name="T169" fmla="*/ 0 h 213"/>
                  <a:gd name="T170" fmla="*/ 198 w 198"/>
                  <a:gd name="T171" fmla="*/ 213 h 21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8" h="213">
                    <a:moveTo>
                      <a:pt x="198" y="108"/>
                    </a:moveTo>
                    <a:lnTo>
                      <a:pt x="198" y="108"/>
                    </a:lnTo>
                    <a:lnTo>
                      <a:pt x="196" y="99"/>
                    </a:lnTo>
                    <a:lnTo>
                      <a:pt x="188" y="77"/>
                    </a:lnTo>
                    <a:lnTo>
                      <a:pt x="182" y="62"/>
                    </a:lnTo>
                    <a:lnTo>
                      <a:pt x="174" y="49"/>
                    </a:lnTo>
                    <a:lnTo>
                      <a:pt x="165" y="34"/>
                    </a:lnTo>
                    <a:lnTo>
                      <a:pt x="154" y="22"/>
                    </a:lnTo>
                    <a:lnTo>
                      <a:pt x="148" y="16"/>
                    </a:lnTo>
                    <a:lnTo>
                      <a:pt x="142" y="10"/>
                    </a:lnTo>
                    <a:lnTo>
                      <a:pt x="135" y="7"/>
                    </a:lnTo>
                    <a:lnTo>
                      <a:pt x="128" y="3"/>
                    </a:lnTo>
                    <a:lnTo>
                      <a:pt x="120" y="1"/>
                    </a:lnTo>
                    <a:lnTo>
                      <a:pt x="111" y="0"/>
                    </a:lnTo>
                    <a:lnTo>
                      <a:pt x="102" y="0"/>
                    </a:lnTo>
                    <a:lnTo>
                      <a:pt x="93" y="1"/>
                    </a:lnTo>
                    <a:lnTo>
                      <a:pt x="83" y="5"/>
                    </a:lnTo>
                    <a:lnTo>
                      <a:pt x="73" y="9"/>
                    </a:lnTo>
                    <a:lnTo>
                      <a:pt x="62" y="16"/>
                    </a:lnTo>
                    <a:lnTo>
                      <a:pt x="50" y="24"/>
                    </a:lnTo>
                    <a:lnTo>
                      <a:pt x="39" y="34"/>
                    </a:lnTo>
                    <a:lnTo>
                      <a:pt x="27" y="46"/>
                    </a:lnTo>
                    <a:lnTo>
                      <a:pt x="13" y="61"/>
                    </a:lnTo>
                    <a:lnTo>
                      <a:pt x="0" y="77"/>
                    </a:lnTo>
                    <a:lnTo>
                      <a:pt x="0" y="82"/>
                    </a:lnTo>
                    <a:lnTo>
                      <a:pt x="1" y="98"/>
                    </a:lnTo>
                    <a:lnTo>
                      <a:pt x="4" y="118"/>
                    </a:lnTo>
                    <a:lnTo>
                      <a:pt x="6" y="131"/>
                    </a:lnTo>
                    <a:lnTo>
                      <a:pt x="10" y="143"/>
                    </a:lnTo>
                    <a:lnTo>
                      <a:pt x="14" y="156"/>
                    </a:lnTo>
                    <a:lnTo>
                      <a:pt x="21" y="168"/>
                    </a:lnTo>
                    <a:lnTo>
                      <a:pt x="28" y="179"/>
                    </a:lnTo>
                    <a:lnTo>
                      <a:pt x="37" y="190"/>
                    </a:lnTo>
                    <a:lnTo>
                      <a:pt x="47" y="199"/>
                    </a:lnTo>
                    <a:lnTo>
                      <a:pt x="53" y="203"/>
                    </a:lnTo>
                    <a:lnTo>
                      <a:pt x="58" y="206"/>
                    </a:lnTo>
                    <a:lnTo>
                      <a:pt x="65" y="209"/>
                    </a:lnTo>
                    <a:lnTo>
                      <a:pt x="72" y="211"/>
                    </a:lnTo>
                    <a:lnTo>
                      <a:pt x="80" y="212"/>
                    </a:lnTo>
                    <a:lnTo>
                      <a:pt x="88" y="213"/>
                    </a:lnTo>
                    <a:lnTo>
                      <a:pt x="92" y="212"/>
                    </a:lnTo>
                    <a:lnTo>
                      <a:pt x="104" y="209"/>
                    </a:lnTo>
                    <a:lnTo>
                      <a:pt x="121" y="202"/>
                    </a:lnTo>
                    <a:lnTo>
                      <a:pt x="130" y="197"/>
                    </a:lnTo>
                    <a:lnTo>
                      <a:pt x="141" y="192"/>
                    </a:lnTo>
                    <a:lnTo>
                      <a:pt x="151" y="186"/>
                    </a:lnTo>
                    <a:lnTo>
                      <a:pt x="160" y="178"/>
                    </a:lnTo>
                    <a:lnTo>
                      <a:pt x="170" y="169"/>
                    </a:lnTo>
                    <a:lnTo>
                      <a:pt x="178" y="160"/>
                    </a:lnTo>
                    <a:lnTo>
                      <a:pt x="186" y="149"/>
                    </a:lnTo>
                    <a:lnTo>
                      <a:pt x="191" y="137"/>
                    </a:lnTo>
                    <a:lnTo>
                      <a:pt x="196" y="123"/>
                    </a:lnTo>
                    <a:lnTo>
                      <a:pt x="198" y="108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3" name="Freeform 63"/>
              <p:cNvSpPr>
                <a:spLocks/>
              </p:cNvSpPr>
              <p:nvPr/>
            </p:nvSpPr>
            <p:spPr bwMode="auto">
              <a:xfrm>
                <a:off x="4807" y="2997"/>
                <a:ext cx="154" cy="151"/>
              </a:xfrm>
              <a:custGeom>
                <a:avLst/>
                <a:gdLst>
                  <a:gd name="T0" fmla="*/ 154 w 154"/>
                  <a:gd name="T1" fmla="*/ 71 h 151"/>
                  <a:gd name="T2" fmla="*/ 154 w 154"/>
                  <a:gd name="T3" fmla="*/ 71 h 151"/>
                  <a:gd name="T4" fmla="*/ 152 w 154"/>
                  <a:gd name="T5" fmla="*/ 66 h 151"/>
                  <a:gd name="T6" fmla="*/ 147 w 154"/>
                  <a:gd name="T7" fmla="*/ 53 h 151"/>
                  <a:gd name="T8" fmla="*/ 142 w 154"/>
                  <a:gd name="T9" fmla="*/ 45 h 151"/>
                  <a:gd name="T10" fmla="*/ 136 w 154"/>
                  <a:gd name="T11" fmla="*/ 37 h 151"/>
                  <a:gd name="T12" fmla="*/ 130 w 154"/>
                  <a:gd name="T13" fmla="*/ 28 h 151"/>
                  <a:gd name="T14" fmla="*/ 122 w 154"/>
                  <a:gd name="T15" fmla="*/ 20 h 151"/>
                  <a:gd name="T16" fmla="*/ 113 w 154"/>
                  <a:gd name="T17" fmla="*/ 13 h 151"/>
                  <a:gd name="T18" fmla="*/ 103 w 154"/>
                  <a:gd name="T19" fmla="*/ 7 h 151"/>
                  <a:gd name="T20" fmla="*/ 91 w 154"/>
                  <a:gd name="T21" fmla="*/ 2 h 151"/>
                  <a:gd name="T22" fmla="*/ 79 w 154"/>
                  <a:gd name="T23" fmla="*/ 0 h 151"/>
                  <a:gd name="T24" fmla="*/ 71 w 154"/>
                  <a:gd name="T25" fmla="*/ 0 h 151"/>
                  <a:gd name="T26" fmla="*/ 64 w 154"/>
                  <a:gd name="T27" fmla="*/ 0 h 151"/>
                  <a:gd name="T28" fmla="*/ 56 w 154"/>
                  <a:gd name="T29" fmla="*/ 1 h 151"/>
                  <a:gd name="T30" fmla="*/ 48 w 154"/>
                  <a:gd name="T31" fmla="*/ 4 h 151"/>
                  <a:gd name="T32" fmla="*/ 41 w 154"/>
                  <a:gd name="T33" fmla="*/ 7 h 151"/>
                  <a:gd name="T34" fmla="*/ 32 w 154"/>
                  <a:gd name="T35" fmla="*/ 10 h 151"/>
                  <a:gd name="T36" fmla="*/ 23 w 154"/>
                  <a:gd name="T37" fmla="*/ 15 h 151"/>
                  <a:gd name="T38" fmla="*/ 13 w 154"/>
                  <a:gd name="T39" fmla="*/ 20 h 151"/>
                  <a:gd name="T40" fmla="*/ 13 w 154"/>
                  <a:gd name="T41" fmla="*/ 20 h 151"/>
                  <a:gd name="T42" fmla="*/ 11 w 154"/>
                  <a:gd name="T43" fmla="*/ 25 h 151"/>
                  <a:gd name="T44" fmla="*/ 7 w 154"/>
                  <a:gd name="T45" fmla="*/ 36 h 151"/>
                  <a:gd name="T46" fmla="*/ 2 w 154"/>
                  <a:gd name="T47" fmla="*/ 53 h 151"/>
                  <a:gd name="T48" fmla="*/ 1 w 154"/>
                  <a:gd name="T49" fmla="*/ 63 h 151"/>
                  <a:gd name="T50" fmla="*/ 0 w 154"/>
                  <a:gd name="T51" fmla="*/ 73 h 151"/>
                  <a:gd name="T52" fmla="*/ 0 w 154"/>
                  <a:gd name="T53" fmla="*/ 85 h 151"/>
                  <a:gd name="T54" fmla="*/ 1 w 154"/>
                  <a:gd name="T55" fmla="*/ 95 h 151"/>
                  <a:gd name="T56" fmla="*/ 3 w 154"/>
                  <a:gd name="T57" fmla="*/ 106 h 151"/>
                  <a:gd name="T58" fmla="*/ 8 w 154"/>
                  <a:gd name="T59" fmla="*/ 116 h 151"/>
                  <a:gd name="T60" fmla="*/ 15 w 154"/>
                  <a:gd name="T61" fmla="*/ 125 h 151"/>
                  <a:gd name="T62" fmla="*/ 24 w 154"/>
                  <a:gd name="T63" fmla="*/ 134 h 151"/>
                  <a:gd name="T64" fmla="*/ 35 w 154"/>
                  <a:gd name="T65" fmla="*/ 141 h 151"/>
                  <a:gd name="T66" fmla="*/ 48 w 154"/>
                  <a:gd name="T67" fmla="*/ 148 h 151"/>
                  <a:gd name="T68" fmla="*/ 48 w 154"/>
                  <a:gd name="T69" fmla="*/ 148 h 151"/>
                  <a:gd name="T70" fmla="*/ 53 w 154"/>
                  <a:gd name="T71" fmla="*/ 149 h 151"/>
                  <a:gd name="T72" fmla="*/ 63 w 154"/>
                  <a:gd name="T73" fmla="*/ 150 h 151"/>
                  <a:gd name="T74" fmla="*/ 79 w 154"/>
                  <a:gd name="T75" fmla="*/ 151 h 151"/>
                  <a:gd name="T76" fmla="*/ 87 w 154"/>
                  <a:gd name="T77" fmla="*/ 150 h 151"/>
                  <a:gd name="T78" fmla="*/ 96 w 154"/>
                  <a:gd name="T79" fmla="*/ 149 h 151"/>
                  <a:gd name="T80" fmla="*/ 106 w 154"/>
                  <a:gd name="T81" fmla="*/ 146 h 151"/>
                  <a:gd name="T82" fmla="*/ 115 w 154"/>
                  <a:gd name="T83" fmla="*/ 142 h 151"/>
                  <a:gd name="T84" fmla="*/ 124 w 154"/>
                  <a:gd name="T85" fmla="*/ 135 h 151"/>
                  <a:gd name="T86" fmla="*/ 132 w 154"/>
                  <a:gd name="T87" fmla="*/ 128 h 151"/>
                  <a:gd name="T88" fmla="*/ 139 w 154"/>
                  <a:gd name="T89" fmla="*/ 117 h 151"/>
                  <a:gd name="T90" fmla="*/ 145 w 154"/>
                  <a:gd name="T91" fmla="*/ 105 h 151"/>
                  <a:gd name="T92" fmla="*/ 151 w 154"/>
                  <a:gd name="T93" fmla="*/ 89 h 151"/>
                  <a:gd name="T94" fmla="*/ 154 w 154"/>
                  <a:gd name="T95" fmla="*/ 71 h 151"/>
                  <a:gd name="T96" fmla="*/ 154 w 154"/>
                  <a:gd name="T97" fmla="*/ 71 h 15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4"/>
                  <a:gd name="T148" fmla="*/ 0 h 151"/>
                  <a:gd name="T149" fmla="*/ 154 w 154"/>
                  <a:gd name="T150" fmla="*/ 151 h 151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4" h="151">
                    <a:moveTo>
                      <a:pt x="154" y="71"/>
                    </a:moveTo>
                    <a:lnTo>
                      <a:pt x="154" y="71"/>
                    </a:lnTo>
                    <a:lnTo>
                      <a:pt x="152" y="66"/>
                    </a:lnTo>
                    <a:lnTo>
                      <a:pt x="147" y="53"/>
                    </a:lnTo>
                    <a:lnTo>
                      <a:pt x="142" y="45"/>
                    </a:lnTo>
                    <a:lnTo>
                      <a:pt x="136" y="37"/>
                    </a:lnTo>
                    <a:lnTo>
                      <a:pt x="130" y="28"/>
                    </a:lnTo>
                    <a:lnTo>
                      <a:pt x="122" y="20"/>
                    </a:lnTo>
                    <a:lnTo>
                      <a:pt x="113" y="13"/>
                    </a:lnTo>
                    <a:lnTo>
                      <a:pt x="103" y="7"/>
                    </a:lnTo>
                    <a:lnTo>
                      <a:pt x="91" y="2"/>
                    </a:lnTo>
                    <a:lnTo>
                      <a:pt x="79" y="0"/>
                    </a:lnTo>
                    <a:lnTo>
                      <a:pt x="71" y="0"/>
                    </a:lnTo>
                    <a:lnTo>
                      <a:pt x="64" y="0"/>
                    </a:lnTo>
                    <a:lnTo>
                      <a:pt x="56" y="1"/>
                    </a:lnTo>
                    <a:lnTo>
                      <a:pt x="48" y="4"/>
                    </a:lnTo>
                    <a:lnTo>
                      <a:pt x="41" y="7"/>
                    </a:lnTo>
                    <a:lnTo>
                      <a:pt x="32" y="10"/>
                    </a:lnTo>
                    <a:lnTo>
                      <a:pt x="23" y="15"/>
                    </a:lnTo>
                    <a:lnTo>
                      <a:pt x="13" y="20"/>
                    </a:lnTo>
                    <a:lnTo>
                      <a:pt x="11" y="25"/>
                    </a:lnTo>
                    <a:lnTo>
                      <a:pt x="7" y="36"/>
                    </a:lnTo>
                    <a:lnTo>
                      <a:pt x="2" y="53"/>
                    </a:lnTo>
                    <a:lnTo>
                      <a:pt x="1" y="63"/>
                    </a:lnTo>
                    <a:lnTo>
                      <a:pt x="0" y="73"/>
                    </a:lnTo>
                    <a:lnTo>
                      <a:pt x="0" y="85"/>
                    </a:lnTo>
                    <a:lnTo>
                      <a:pt x="1" y="95"/>
                    </a:lnTo>
                    <a:lnTo>
                      <a:pt x="3" y="106"/>
                    </a:lnTo>
                    <a:lnTo>
                      <a:pt x="8" y="116"/>
                    </a:lnTo>
                    <a:lnTo>
                      <a:pt x="15" y="125"/>
                    </a:lnTo>
                    <a:lnTo>
                      <a:pt x="24" y="134"/>
                    </a:lnTo>
                    <a:lnTo>
                      <a:pt x="35" y="141"/>
                    </a:lnTo>
                    <a:lnTo>
                      <a:pt x="48" y="148"/>
                    </a:lnTo>
                    <a:lnTo>
                      <a:pt x="53" y="149"/>
                    </a:lnTo>
                    <a:lnTo>
                      <a:pt x="63" y="150"/>
                    </a:lnTo>
                    <a:lnTo>
                      <a:pt x="79" y="151"/>
                    </a:lnTo>
                    <a:lnTo>
                      <a:pt x="87" y="150"/>
                    </a:lnTo>
                    <a:lnTo>
                      <a:pt x="96" y="149"/>
                    </a:lnTo>
                    <a:lnTo>
                      <a:pt x="106" y="146"/>
                    </a:lnTo>
                    <a:lnTo>
                      <a:pt x="115" y="142"/>
                    </a:lnTo>
                    <a:lnTo>
                      <a:pt x="124" y="135"/>
                    </a:lnTo>
                    <a:lnTo>
                      <a:pt x="132" y="128"/>
                    </a:lnTo>
                    <a:lnTo>
                      <a:pt x="139" y="117"/>
                    </a:lnTo>
                    <a:lnTo>
                      <a:pt x="145" y="105"/>
                    </a:lnTo>
                    <a:lnTo>
                      <a:pt x="151" y="89"/>
                    </a:lnTo>
                    <a:lnTo>
                      <a:pt x="154" y="71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4" name="Freeform 64"/>
              <p:cNvSpPr>
                <a:spLocks/>
              </p:cNvSpPr>
              <p:nvPr/>
            </p:nvSpPr>
            <p:spPr bwMode="auto">
              <a:xfrm>
                <a:off x="5153" y="2249"/>
                <a:ext cx="150" cy="420"/>
              </a:xfrm>
              <a:custGeom>
                <a:avLst/>
                <a:gdLst>
                  <a:gd name="T0" fmla="*/ 86 w 150"/>
                  <a:gd name="T1" fmla="*/ 0 h 420"/>
                  <a:gd name="T2" fmla="*/ 22 w 150"/>
                  <a:gd name="T3" fmla="*/ 210 h 420"/>
                  <a:gd name="T4" fmla="*/ 22 w 150"/>
                  <a:gd name="T5" fmla="*/ 210 h 420"/>
                  <a:gd name="T6" fmla="*/ 15 w 150"/>
                  <a:gd name="T7" fmla="*/ 223 h 420"/>
                  <a:gd name="T8" fmla="*/ 10 w 150"/>
                  <a:gd name="T9" fmla="*/ 235 h 420"/>
                  <a:gd name="T10" fmla="*/ 6 w 150"/>
                  <a:gd name="T11" fmla="*/ 246 h 420"/>
                  <a:gd name="T12" fmla="*/ 4 w 150"/>
                  <a:gd name="T13" fmla="*/ 259 h 420"/>
                  <a:gd name="T14" fmla="*/ 1 w 150"/>
                  <a:gd name="T15" fmla="*/ 269 h 420"/>
                  <a:gd name="T16" fmla="*/ 0 w 150"/>
                  <a:gd name="T17" fmla="*/ 280 h 420"/>
                  <a:gd name="T18" fmla="*/ 0 w 150"/>
                  <a:gd name="T19" fmla="*/ 290 h 420"/>
                  <a:gd name="T20" fmla="*/ 1 w 150"/>
                  <a:gd name="T21" fmla="*/ 300 h 420"/>
                  <a:gd name="T22" fmla="*/ 2 w 150"/>
                  <a:gd name="T23" fmla="*/ 309 h 420"/>
                  <a:gd name="T24" fmla="*/ 5 w 150"/>
                  <a:gd name="T25" fmla="*/ 318 h 420"/>
                  <a:gd name="T26" fmla="*/ 11 w 150"/>
                  <a:gd name="T27" fmla="*/ 335 h 420"/>
                  <a:gd name="T28" fmla="*/ 19 w 150"/>
                  <a:gd name="T29" fmla="*/ 351 h 420"/>
                  <a:gd name="T30" fmla="*/ 28 w 150"/>
                  <a:gd name="T31" fmla="*/ 366 h 420"/>
                  <a:gd name="T32" fmla="*/ 39 w 150"/>
                  <a:gd name="T33" fmla="*/ 378 h 420"/>
                  <a:gd name="T34" fmla="*/ 49 w 150"/>
                  <a:gd name="T35" fmla="*/ 390 h 420"/>
                  <a:gd name="T36" fmla="*/ 59 w 150"/>
                  <a:gd name="T37" fmla="*/ 399 h 420"/>
                  <a:gd name="T38" fmla="*/ 68 w 150"/>
                  <a:gd name="T39" fmla="*/ 406 h 420"/>
                  <a:gd name="T40" fmla="*/ 84 w 150"/>
                  <a:gd name="T41" fmla="*/ 417 h 420"/>
                  <a:gd name="T42" fmla="*/ 89 w 150"/>
                  <a:gd name="T43" fmla="*/ 420 h 420"/>
                  <a:gd name="T44" fmla="*/ 89 w 150"/>
                  <a:gd name="T45" fmla="*/ 420 h 420"/>
                  <a:gd name="T46" fmla="*/ 93 w 150"/>
                  <a:gd name="T47" fmla="*/ 420 h 420"/>
                  <a:gd name="T48" fmla="*/ 101 w 150"/>
                  <a:gd name="T49" fmla="*/ 419 h 420"/>
                  <a:gd name="T50" fmla="*/ 106 w 150"/>
                  <a:gd name="T51" fmla="*/ 418 h 420"/>
                  <a:gd name="T52" fmla="*/ 112 w 150"/>
                  <a:gd name="T53" fmla="*/ 415 h 420"/>
                  <a:gd name="T54" fmla="*/ 119 w 150"/>
                  <a:gd name="T55" fmla="*/ 413 h 420"/>
                  <a:gd name="T56" fmla="*/ 124 w 150"/>
                  <a:gd name="T57" fmla="*/ 409 h 420"/>
                  <a:gd name="T58" fmla="*/ 131 w 150"/>
                  <a:gd name="T59" fmla="*/ 403 h 420"/>
                  <a:gd name="T60" fmla="*/ 137 w 150"/>
                  <a:gd name="T61" fmla="*/ 396 h 420"/>
                  <a:gd name="T62" fmla="*/ 141 w 150"/>
                  <a:gd name="T63" fmla="*/ 387 h 420"/>
                  <a:gd name="T64" fmla="*/ 146 w 150"/>
                  <a:gd name="T65" fmla="*/ 377 h 420"/>
                  <a:gd name="T66" fmla="*/ 148 w 150"/>
                  <a:gd name="T67" fmla="*/ 364 h 420"/>
                  <a:gd name="T68" fmla="*/ 150 w 150"/>
                  <a:gd name="T69" fmla="*/ 349 h 420"/>
                  <a:gd name="T70" fmla="*/ 149 w 150"/>
                  <a:gd name="T71" fmla="*/ 331 h 420"/>
                  <a:gd name="T72" fmla="*/ 147 w 150"/>
                  <a:gd name="T73" fmla="*/ 311 h 420"/>
                  <a:gd name="T74" fmla="*/ 147 w 150"/>
                  <a:gd name="T75" fmla="*/ 311 h 420"/>
                  <a:gd name="T76" fmla="*/ 147 w 150"/>
                  <a:gd name="T77" fmla="*/ 268 h 420"/>
                  <a:gd name="T78" fmla="*/ 146 w 150"/>
                  <a:gd name="T79" fmla="*/ 221 h 420"/>
                  <a:gd name="T80" fmla="*/ 141 w 150"/>
                  <a:gd name="T81" fmla="*/ 168 h 420"/>
                  <a:gd name="T82" fmla="*/ 139 w 150"/>
                  <a:gd name="T83" fmla="*/ 141 h 420"/>
                  <a:gd name="T84" fmla="*/ 134 w 150"/>
                  <a:gd name="T85" fmla="*/ 114 h 420"/>
                  <a:gd name="T86" fmla="*/ 130 w 150"/>
                  <a:gd name="T87" fmla="*/ 87 h 420"/>
                  <a:gd name="T88" fmla="*/ 123 w 150"/>
                  <a:gd name="T89" fmla="*/ 64 h 420"/>
                  <a:gd name="T90" fmla="*/ 116 w 150"/>
                  <a:gd name="T91" fmla="*/ 42 h 420"/>
                  <a:gd name="T92" fmla="*/ 112 w 150"/>
                  <a:gd name="T93" fmla="*/ 32 h 420"/>
                  <a:gd name="T94" fmla="*/ 107 w 150"/>
                  <a:gd name="T95" fmla="*/ 23 h 420"/>
                  <a:gd name="T96" fmla="*/ 103 w 150"/>
                  <a:gd name="T97" fmla="*/ 16 h 420"/>
                  <a:gd name="T98" fmla="*/ 97 w 150"/>
                  <a:gd name="T99" fmla="*/ 9 h 420"/>
                  <a:gd name="T100" fmla="*/ 92 w 150"/>
                  <a:gd name="T101" fmla="*/ 4 h 420"/>
                  <a:gd name="T102" fmla="*/ 86 w 150"/>
                  <a:gd name="T103" fmla="*/ 0 h 420"/>
                  <a:gd name="T104" fmla="*/ 86 w 150"/>
                  <a:gd name="T105" fmla="*/ 0 h 42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50"/>
                  <a:gd name="T160" fmla="*/ 0 h 420"/>
                  <a:gd name="T161" fmla="*/ 150 w 150"/>
                  <a:gd name="T162" fmla="*/ 420 h 42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50" h="420">
                    <a:moveTo>
                      <a:pt x="86" y="0"/>
                    </a:moveTo>
                    <a:lnTo>
                      <a:pt x="22" y="210"/>
                    </a:lnTo>
                    <a:lnTo>
                      <a:pt x="15" y="223"/>
                    </a:lnTo>
                    <a:lnTo>
                      <a:pt x="10" y="235"/>
                    </a:lnTo>
                    <a:lnTo>
                      <a:pt x="6" y="246"/>
                    </a:lnTo>
                    <a:lnTo>
                      <a:pt x="4" y="259"/>
                    </a:lnTo>
                    <a:lnTo>
                      <a:pt x="1" y="269"/>
                    </a:lnTo>
                    <a:lnTo>
                      <a:pt x="0" y="280"/>
                    </a:lnTo>
                    <a:lnTo>
                      <a:pt x="0" y="290"/>
                    </a:lnTo>
                    <a:lnTo>
                      <a:pt x="1" y="300"/>
                    </a:lnTo>
                    <a:lnTo>
                      <a:pt x="2" y="309"/>
                    </a:lnTo>
                    <a:lnTo>
                      <a:pt x="5" y="318"/>
                    </a:lnTo>
                    <a:lnTo>
                      <a:pt x="11" y="335"/>
                    </a:lnTo>
                    <a:lnTo>
                      <a:pt x="19" y="351"/>
                    </a:lnTo>
                    <a:lnTo>
                      <a:pt x="28" y="366"/>
                    </a:lnTo>
                    <a:lnTo>
                      <a:pt x="39" y="378"/>
                    </a:lnTo>
                    <a:lnTo>
                      <a:pt x="49" y="390"/>
                    </a:lnTo>
                    <a:lnTo>
                      <a:pt x="59" y="399"/>
                    </a:lnTo>
                    <a:lnTo>
                      <a:pt x="68" y="406"/>
                    </a:lnTo>
                    <a:lnTo>
                      <a:pt x="84" y="417"/>
                    </a:lnTo>
                    <a:lnTo>
                      <a:pt x="89" y="420"/>
                    </a:lnTo>
                    <a:lnTo>
                      <a:pt x="93" y="420"/>
                    </a:lnTo>
                    <a:lnTo>
                      <a:pt x="101" y="419"/>
                    </a:lnTo>
                    <a:lnTo>
                      <a:pt x="106" y="418"/>
                    </a:lnTo>
                    <a:lnTo>
                      <a:pt x="112" y="415"/>
                    </a:lnTo>
                    <a:lnTo>
                      <a:pt x="119" y="413"/>
                    </a:lnTo>
                    <a:lnTo>
                      <a:pt x="124" y="409"/>
                    </a:lnTo>
                    <a:lnTo>
                      <a:pt x="131" y="403"/>
                    </a:lnTo>
                    <a:lnTo>
                      <a:pt x="137" y="396"/>
                    </a:lnTo>
                    <a:lnTo>
                      <a:pt x="141" y="387"/>
                    </a:lnTo>
                    <a:lnTo>
                      <a:pt x="146" y="377"/>
                    </a:lnTo>
                    <a:lnTo>
                      <a:pt x="148" y="364"/>
                    </a:lnTo>
                    <a:lnTo>
                      <a:pt x="150" y="349"/>
                    </a:lnTo>
                    <a:lnTo>
                      <a:pt x="149" y="331"/>
                    </a:lnTo>
                    <a:lnTo>
                      <a:pt x="147" y="311"/>
                    </a:lnTo>
                    <a:lnTo>
                      <a:pt x="147" y="268"/>
                    </a:lnTo>
                    <a:lnTo>
                      <a:pt x="146" y="221"/>
                    </a:lnTo>
                    <a:lnTo>
                      <a:pt x="141" y="168"/>
                    </a:lnTo>
                    <a:lnTo>
                      <a:pt x="139" y="141"/>
                    </a:lnTo>
                    <a:lnTo>
                      <a:pt x="134" y="114"/>
                    </a:lnTo>
                    <a:lnTo>
                      <a:pt x="130" y="87"/>
                    </a:lnTo>
                    <a:lnTo>
                      <a:pt x="123" y="64"/>
                    </a:lnTo>
                    <a:lnTo>
                      <a:pt x="116" y="42"/>
                    </a:lnTo>
                    <a:lnTo>
                      <a:pt x="112" y="32"/>
                    </a:lnTo>
                    <a:lnTo>
                      <a:pt x="107" y="23"/>
                    </a:lnTo>
                    <a:lnTo>
                      <a:pt x="103" y="16"/>
                    </a:lnTo>
                    <a:lnTo>
                      <a:pt x="97" y="9"/>
                    </a:lnTo>
                    <a:lnTo>
                      <a:pt x="92" y="4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5" name="Freeform 65"/>
              <p:cNvSpPr>
                <a:spLocks/>
              </p:cNvSpPr>
              <p:nvPr/>
            </p:nvSpPr>
            <p:spPr bwMode="auto">
              <a:xfrm>
                <a:off x="4037" y="3158"/>
                <a:ext cx="752" cy="307"/>
              </a:xfrm>
              <a:custGeom>
                <a:avLst/>
                <a:gdLst>
                  <a:gd name="T0" fmla="*/ 21 w 752"/>
                  <a:gd name="T1" fmla="*/ 303 h 307"/>
                  <a:gd name="T2" fmla="*/ 92 w 752"/>
                  <a:gd name="T3" fmla="*/ 306 h 307"/>
                  <a:gd name="T4" fmla="*/ 170 w 752"/>
                  <a:gd name="T5" fmla="*/ 307 h 307"/>
                  <a:gd name="T6" fmla="*/ 267 w 752"/>
                  <a:gd name="T7" fmla="*/ 304 h 307"/>
                  <a:gd name="T8" fmla="*/ 376 w 752"/>
                  <a:gd name="T9" fmla="*/ 294 h 307"/>
                  <a:gd name="T10" fmla="*/ 462 w 752"/>
                  <a:gd name="T11" fmla="*/ 279 h 307"/>
                  <a:gd name="T12" fmla="*/ 520 w 752"/>
                  <a:gd name="T13" fmla="*/ 267 h 307"/>
                  <a:gd name="T14" fmla="*/ 576 w 752"/>
                  <a:gd name="T15" fmla="*/ 251 h 307"/>
                  <a:gd name="T16" fmla="*/ 630 w 752"/>
                  <a:gd name="T17" fmla="*/ 230 h 307"/>
                  <a:gd name="T18" fmla="*/ 682 w 752"/>
                  <a:gd name="T19" fmla="*/ 207 h 307"/>
                  <a:gd name="T20" fmla="*/ 706 w 752"/>
                  <a:gd name="T21" fmla="*/ 194 h 307"/>
                  <a:gd name="T22" fmla="*/ 718 w 752"/>
                  <a:gd name="T23" fmla="*/ 181 h 307"/>
                  <a:gd name="T24" fmla="*/ 733 w 752"/>
                  <a:gd name="T25" fmla="*/ 161 h 307"/>
                  <a:gd name="T26" fmla="*/ 746 w 752"/>
                  <a:gd name="T27" fmla="*/ 133 h 307"/>
                  <a:gd name="T28" fmla="*/ 751 w 752"/>
                  <a:gd name="T29" fmla="*/ 111 h 307"/>
                  <a:gd name="T30" fmla="*/ 751 w 752"/>
                  <a:gd name="T31" fmla="*/ 95 h 307"/>
                  <a:gd name="T32" fmla="*/ 747 w 752"/>
                  <a:gd name="T33" fmla="*/ 79 h 307"/>
                  <a:gd name="T34" fmla="*/ 738 w 752"/>
                  <a:gd name="T35" fmla="*/ 64 h 307"/>
                  <a:gd name="T36" fmla="*/ 725 w 752"/>
                  <a:gd name="T37" fmla="*/ 48 h 307"/>
                  <a:gd name="T38" fmla="*/ 705 w 752"/>
                  <a:gd name="T39" fmla="*/ 33 h 307"/>
                  <a:gd name="T40" fmla="*/ 677 w 752"/>
                  <a:gd name="T41" fmla="*/ 18 h 307"/>
                  <a:gd name="T42" fmla="*/ 644 w 752"/>
                  <a:gd name="T43" fmla="*/ 6 h 307"/>
                  <a:gd name="T44" fmla="*/ 623 w 752"/>
                  <a:gd name="T45" fmla="*/ 0 h 307"/>
                  <a:gd name="T46" fmla="*/ 474 w 752"/>
                  <a:gd name="T47" fmla="*/ 42 h 307"/>
                  <a:gd name="T48" fmla="*/ 331 w 752"/>
                  <a:gd name="T49" fmla="*/ 86 h 307"/>
                  <a:gd name="T50" fmla="*/ 230 w 752"/>
                  <a:gd name="T51" fmla="*/ 122 h 307"/>
                  <a:gd name="T52" fmla="*/ 133 w 752"/>
                  <a:gd name="T53" fmla="*/ 162 h 307"/>
                  <a:gd name="T54" fmla="*/ 49 w 752"/>
                  <a:gd name="T55" fmla="*/ 202 h 307"/>
                  <a:gd name="T56" fmla="*/ 15 w 752"/>
                  <a:gd name="T57" fmla="*/ 223 h 307"/>
                  <a:gd name="T58" fmla="*/ 10 w 752"/>
                  <a:gd name="T59" fmla="*/ 230 h 307"/>
                  <a:gd name="T60" fmla="*/ 2 w 752"/>
                  <a:gd name="T61" fmla="*/ 251 h 307"/>
                  <a:gd name="T62" fmla="*/ 0 w 752"/>
                  <a:gd name="T63" fmla="*/ 263 h 307"/>
                  <a:gd name="T64" fmla="*/ 1 w 752"/>
                  <a:gd name="T65" fmla="*/ 277 h 307"/>
                  <a:gd name="T66" fmla="*/ 8 w 752"/>
                  <a:gd name="T67" fmla="*/ 290 h 307"/>
                  <a:gd name="T68" fmla="*/ 21 w 752"/>
                  <a:gd name="T69" fmla="*/ 303 h 30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52"/>
                  <a:gd name="T106" fmla="*/ 0 h 307"/>
                  <a:gd name="T107" fmla="*/ 752 w 752"/>
                  <a:gd name="T108" fmla="*/ 307 h 30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52" h="307">
                    <a:moveTo>
                      <a:pt x="21" y="303"/>
                    </a:moveTo>
                    <a:lnTo>
                      <a:pt x="21" y="303"/>
                    </a:lnTo>
                    <a:lnTo>
                      <a:pt x="40" y="304"/>
                    </a:lnTo>
                    <a:lnTo>
                      <a:pt x="92" y="306"/>
                    </a:lnTo>
                    <a:lnTo>
                      <a:pt x="128" y="307"/>
                    </a:lnTo>
                    <a:lnTo>
                      <a:pt x="170" y="307"/>
                    </a:lnTo>
                    <a:lnTo>
                      <a:pt x="217" y="306"/>
                    </a:lnTo>
                    <a:lnTo>
                      <a:pt x="267" y="304"/>
                    </a:lnTo>
                    <a:lnTo>
                      <a:pt x="321" y="299"/>
                    </a:lnTo>
                    <a:lnTo>
                      <a:pt x="376" y="294"/>
                    </a:lnTo>
                    <a:lnTo>
                      <a:pt x="434" y="285"/>
                    </a:lnTo>
                    <a:lnTo>
                      <a:pt x="462" y="279"/>
                    </a:lnTo>
                    <a:lnTo>
                      <a:pt x="490" y="273"/>
                    </a:lnTo>
                    <a:lnTo>
                      <a:pt x="520" y="267"/>
                    </a:lnTo>
                    <a:lnTo>
                      <a:pt x="548" y="259"/>
                    </a:lnTo>
                    <a:lnTo>
                      <a:pt x="576" y="251"/>
                    </a:lnTo>
                    <a:lnTo>
                      <a:pt x="603" y="241"/>
                    </a:lnTo>
                    <a:lnTo>
                      <a:pt x="630" y="230"/>
                    </a:lnTo>
                    <a:lnTo>
                      <a:pt x="656" y="219"/>
                    </a:lnTo>
                    <a:lnTo>
                      <a:pt x="682" y="207"/>
                    </a:lnTo>
                    <a:lnTo>
                      <a:pt x="706" y="194"/>
                    </a:lnTo>
                    <a:lnTo>
                      <a:pt x="712" y="188"/>
                    </a:lnTo>
                    <a:lnTo>
                      <a:pt x="718" y="181"/>
                    </a:lnTo>
                    <a:lnTo>
                      <a:pt x="725" y="172"/>
                    </a:lnTo>
                    <a:lnTo>
                      <a:pt x="733" y="161"/>
                    </a:lnTo>
                    <a:lnTo>
                      <a:pt x="740" y="148"/>
                    </a:lnTo>
                    <a:lnTo>
                      <a:pt x="746" y="133"/>
                    </a:lnTo>
                    <a:lnTo>
                      <a:pt x="750" y="119"/>
                    </a:lnTo>
                    <a:lnTo>
                      <a:pt x="751" y="111"/>
                    </a:lnTo>
                    <a:lnTo>
                      <a:pt x="752" y="103"/>
                    </a:lnTo>
                    <a:lnTo>
                      <a:pt x="751" y="95"/>
                    </a:lnTo>
                    <a:lnTo>
                      <a:pt x="750" y="87"/>
                    </a:lnTo>
                    <a:lnTo>
                      <a:pt x="747" y="79"/>
                    </a:lnTo>
                    <a:lnTo>
                      <a:pt x="743" y="71"/>
                    </a:lnTo>
                    <a:lnTo>
                      <a:pt x="738" y="64"/>
                    </a:lnTo>
                    <a:lnTo>
                      <a:pt x="732" y="56"/>
                    </a:lnTo>
                    <a:lnTo>
                      <a:pt x="725" y="48"/>
                    </a:lnTo>
                    <a:lnTo>
                      <a:pt x="716" y="40"/>
                    </a:lnTo>
                    <a:lnTo>
                      <a:pt x="705" y="33"/>
                    </a:lnTo>
                    <a:lnTo>
                      <a:pt x="692" y="25"/>
                    </a:lnTo>
                    <a:lnTo>
                      <a:pt x="677" y="18"/>
                    </a:lnTo>
                    <a:lnTo>
                      <a:pt x="662" y="13"/>
                    </a:lnTo>
                    <a:lnTo>
                      <a:pt x="644" y="6"/>
                    </a:lnTo>
                    <a:lnTo>
                      <a:pt x="623" y="0"/>
                    </a:lnTo>
                    <a:lnTo>
                      <a:pt x="551" y="20"/>
                    </a:lnTo>
                    <a:lnTo>
                      <a:pt x="474" y="42"/>
                    </a:lnTo>
                    <a:lnTo>
                      <a:pt x="381" y="70"/>
                    </a:lnTo>
                    <a:lnTo>
                      <a:pt x="331" y="86"/>
                    </a:lnTo>
                    <a:lnTo>
                      <a:pt x="280" y="104"/>
                    </a:lnTo>
                    <a:lnTo>
                      <a:pt x="230" y="122"/>
                    </a:lnTo>
                    <a:lnTo>
                      <a:pt x="180" y="141"/>
                    </a:lnTo>
                    <a:lnTo>
                      <a:pt x="133" y="162"/>
                    </a:lnTo>
                    <a:lnTo>
                      <a:pt x="89" y="181"/>
                    </a:lnTo>
                    <a:lnTo>
                      <a:pt x="49" y="202"/>
                    </a:lnTo>
                    <a:lnTo>
                      <a:pt x="32" y="212"/>
                    </a:lnTo>
                    <a:lnTo>
                      <a:pt x="15" y="223"/>
                    </a:lnTo>
                    <a:lnTo>
                      <a:pt x="10" y="230"/>
                    </a:lnTo>
                    <a:lnTo>
                      <a:pt x="5" y="240"/>
                    </a:lnTo>
                    <a:lnTo>
                      <a:pt x="2" y="251"/>
                    </a:lnTo>
                    <a:lnTo>
                      <a:pt x="0" y="256"/>
                    </a:lnTo>
                    <a:lnTo>
                      <a:pt x="0" y="263"/>
                    </a:lnTo>
                    <a:lnTo>
                      <a:pt x="0" y="270"/>
                    </a:lnTo>
                    <a:lnTo>
                      <a:pt x="1" y="277"/>
                    </a:lnTo>
                    <a:lnTo>
                      <a:pt x="4" y="283"/>
                    </a:lnTo>
                    <a:lnTo>
                      <a:pt x="8" y="290"/>
                    </a:lnTo>
                    <a:lnTo>
                      <a:pt x="14" y="296"/>
                    </a:lnTo>
                    <a:lnTo>
                      <a:pt x="21" y="303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6" name="Freeform 66"/>
              <p:cNvSpPr>
                <a:spLocks/>
              </p:cNvSpPr>
              <p:nvPr/>
            </p:nvSpPr>
            <p:spPr bwMode="auto">
              <a:xfrm>
                <a:off x="3632" y="2534"/>
                <a:ext cx="500" cy="525"/>
              </a:xfrm>
              <a:custGeom>
                <a:avLst/>
                <a:gdLst>
                  <a:gd name="T0" fmla="*/ 146 w 500"/>
                  <a:gd name="T1" fmla="*/ 520 h 525"/>
                  <a:gd name="T2" fmla="*/ 114 w 500"/>
                  <a:gd name="T3" fmla="*/ 481 h 525"/>
                  <a:gd name="T4" fmla="*/ 72 w 500"/>
                  <a:gd name="T5" fmla="*/ 421 h 525"/>
                  <a:gd name="T6" fmla="*/ 50 w 500"/>
                  <a:gd name="T7" fmla="*/ 384 h 525"/>
                  <a:gd name="T8" fmla="*/ 30 w 500"/>
                  <a:gd name="T9" fmla="*/ 344 h 525"/>
                  <a:gd name="T10" fmla="*/ 13 w 500"/>
                  <a:gd name="T11" fmla="*/ 302 h 525"/>
                  <a:gd name="T12" fmla="*/ 3 w 500"/>
                  <a:gd name="T13" fmla="*/ 258 h 525"/>
                  <a:gd name="T14" fmla="*/ 0 w 500"/>
                  <a:gd name="T15" fmla="*/ 213 h 525"/>
                  <a:gd name="T16" fmla="*/ 3 w 500"/>
                  <a:gd name="T17" fmla="*/ 180 h 525"/>
                  <a:gd name="T18" fmla="*/ 9 w 500"/>
                  <a:gd name="T19" fmla="*/ 160 h 525"/>
                  <a:gd name="T20" fmla="*/ 18 w 500"/>
                  <a:gd name="T21" fmla="*/ 138 h 525"/>
                  <a:gd name="T22" fmla="*/ 29 w 500"/>
                  <a:gd name="T23" fmla="*/ 118 h 525"/>
                  <a:gd name="T24" fmla="*/ 44 w 500"/>
                  <a:gd name="T25" fmla="*/ 99 h 525"/>
                  <a:gd name="T26" fmla="*/ 63 w 500"/>
                  <a:gd name="T27" fmla="*/ 81 h 525"/>
                  <a:gd name="T28" fmla="*/ 85 w 500"/>
                  <a:gd name="T29" fmla="*/ 63 h 525"/>
                  <a:gd name="T30" fmla="*/ 111 w 500"/>
                  <a:gd name="T31" fmla="*/ 47 h 525"/>
                  <a:gd name="T32" fmla="*/ 142 w 500"/>
                  <a:gd name="T33" fmla="*/ 32 h 525"/>
                  <a:gd name="T34" fmla="*/ 177 w 500"/>
                  <a:gd name="T35" fmla="*/ 19 h 525"/>
                  <a:gd name="T36" fmla="*/ 216 w 500"/>
                  <a:gd name="T37" fmla="*/ 6 h 525"/>
                  <a:gd name="T38" fmla="*/ 238 w 500"/>
                  <a:gd name="T39" fmla="*/ 2 h 525"/>
                  <a:gd name="T40" fmla="*/ 276 w 500"/>
                  <a:gd name="T41" fmla="*/ 0 h 525"/>
                  <a:gd name="T42" fmla="*/ 329 w 500"/>
                  <a:gd name="T43" fmla="*/ 1 h 525"/>
                  <a:gd name="T44" fmla="*/ 375 w 500"/>
                  <a:gd name="T45" fmla="*/ 9 h 525"/>
                  <a:gd name="T46" fmla="*/ 406 w 500"/>
                  <a:gd name="T47" fmla="*/ 18 h 525"/>
                  <a:gd name="T48" fmla="*/ 435 w 500"/>
                  <a:gd name="T49" fmla="*/ 30 h 525"/>
                  <a:gd name="T50" fmla="*/ 460 w 500"/>
                  <a:gd name="T51" fmla="*/ 48 h 525"/>
                  <a:gd name="T52" fmla="*/ 481 w 500"/>
                  <a:gd name="T53" fmla="*/ 71 h 525"/>
                  <a:gd name="T54" fmla="*/ 495 w 500"/>
                  <a:gd name="T55" fmla="*/ 100 h 525"/>
                  <a:gd name="T56" fmla="*/ 500 w 500"/>
                  <a:gd name="T57" fmla="*/ 137 h 525"/>
                  <a:gd name="T58" fmla="*/ 496 w 500"/>
                  <a:gd name="T59" fmla="*/ 181 h 525"/>
                  <a:gd name="T60" fmla="*/ 480 w 500"/>
                  <a:gd name="T61" fmla="*/ 233 h 525"/>
                  <a:gd name="T62" fmla="*/ 452 w 500"/>
                  <a:gd name="T63" fmla="*/ 294 h 525"/>
                  <a:gd name="T64" fmla="*/ 433 w 500"/>
                  <a:gd name="T65" fmla="*/ 329 h 525"/>
                  <a:gd name="T66" fmla="*/ 408 w 500"/>
                  <a:gd name="T67" fmla="*/ 365 h 525"/>
                  <a:gd name="T68" fmla="*/ 380 w 500"/>
                  <a:gd name="T69" fmla="*/ 401 h 525"/>
                  <a:gd name="T70" fmla="*/ 344 w 500"/>
                  <a:gd name="T71" fmla="*/ 441 h 525"/>
                  <a:gd name="T72" fmla="*/ 300 w 500"/>
                  <a:gd name="T73" fmla="*/ 479 h 525"/>
                  <a:gd name="T74" fmla="*/ 276 w 500"/>
                  <a:gd name="T75" fmla="*/ 495 h 525"/>
                  <a:gd name="T76" fmla="*/ 251 w 500"/>
                  <a:gd name="T77" fmla="*/ 508 h 525"/>
                  <a:gd name="T78" fmla="*/ 226 w 500"/>
                  <a:gd name="T79" fmla="*/ 518 h 525"/>
                  <a:gd name="T80" fmla="*/ 199 w 500"/>
                  <a:gd name="T81" fmla="*/ 524 h 525"/>
                  <a:gd name="T82" fmla="*/ 173 w 500"/>
                  <a:gd name="T83" fmla="*/ 525 h 525"/>
                  <a:gd name="T84" fmla="*/ 146 w 500"/>
                  <a:gd name="T85" fmla="*/ 520 h 52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00"/>
                  <a:gd name="T130" fmla="*/ 0 h 525"/>
                  <a:gd name="T131" fmla="*/ 500 w 500"/>
                  <a:gd name="T132" fmla="*/ 525 h 52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00" h="525">
                    <a:moveTo>
                      <a:pt x="146" y="520"/>
                    </a:moveTo>
                    <a:lnTo>
                      <a:pt x="146" y="520"/>
                    </a:lnTo>
                    <a:lnTo>
                      <a:pt x="131" y="503"/>
                    </a:lnTo>
                    <a:lnTo>
                      <a:pt x="114" y="481"/>
                    </a:lnTo>
                    <a:lnTo>
                      <a:pt x="93" y="454"/>
                    </a:lnTo>
                    <a:lnTo>
                      <a:pt x="72" y="421"/>
                    </a:lnTo>
                    <a:lnTo>
                      <a:pt x="61" y="403"/>
                    </a:lnTo>
                    <a:lnTo>
                      <a:pt x="50" y="384"/>
                    </a:lnTo>
                    <a:lnTo>
                      <a:pt x="39" y="365"/>
                    </a:lnTo>
                    <a:lnTo>
                      <a:pt x="30" y="344"/>
                    </a:lnTo>
                    <a:lnTo>
                      <a:pt x="21" y="323"/>
                    </a:lnTo>
                    <a:lnTo>
                      <a:pt x="13" y="302"/>
                    </a:lnTo>
                    <a:lnTo>
                      <a:pt x="8" y="279"/>
                    </a:lnTo>
                    <a:lnTo>
                      <a:pt x="3" y="258"/>
                    </a:lnTo>
                    <a:lnTo>
                      <a:pt x="1" y="235"/>
                    </a:lnTo>
                    <a:lnTo>
                      <a:pt x="0" y="213"/>
                    </a:lnTo>
                    <a:lnTo>
                      <a:pt x="2" y="191"/>
                    </a:lnTo>
                    <a:lnTo>
                      <a:pt x="3" y="180"/>
                    </a:lnTo>
                    <a:lnTo>
                      <a:pt x="6" y="170"/>
                    </a:lnTo>
                    <a:lnTo>
                      <a:pt x="9" y="160"/>
                    </a:lnTo>
                    <a:lnTo>
                      <a:pt x="13" y="149"/>
                    </a:lnTo>
                    <a:lnTo>
                      <a:pt x="18" y="138"/>
                    </a:lnTo>
                    <a:lnTo>
                      <a:pt x="23" y="128"/>
                    </a:lnTo>
                    <a:lnTo>
                      <a:pt x="29" y="118"/>
                    </a:lnTo>
                    <a:lnTo>
                      <a:pt x="36" y="109"/>
                    </a:lnTo>
                    <a:lnTo>
                      <a:pt x="44" y="99"/>
                    </a:lnTo>
                    <a:lnTo>
                      <a:pt x="53" y="90"/>
                    </a:lnTo>
                    <a:lnTo>
                      <a:pt x="63" y="81"/>
                    </a:lnTo>
                    <a:lnTo>
                      <a:pt x="73" y="72"/>
                    </a:lnTo>
                    <a:lnTo>
                      <a:pt x="85" y="63"/>
                    </a:lnTo>
                    <a:lnTo>
                      <a:pt x="98" y="55"/>
                    </a:lnTo>
                    <a:lnTo>
                      <a:pt x="111" y="47"/>
                    </a:lnTo>
                    <a:lnTo>
                      <a:pt x="126" y="39"/>
                    </a:lnTo>
                    <a:lnTo>
                      <a:pt x="142" y="32"/>
                    </a:lnTo>
                    <a:lnTo>
                      <a:pt x="159" y="26"/>
                    </a:lnTo>
                    <a:lnTo>
                      <a:pt x="177" y="19"/>
                    </a:lnTo>
                    <a:lnTo>
                      <a:pt x="196" y="13"/>
                    </a:lnTo>
                    <a:lnTo>
                      <a:pt x="216" y="6"/>
                    </a:lnTo>
                    <a:lnTo>
                      <a:pt x="238" y="2"/>
                    </a:lnTo>
                    <a:lnTo>
                      <a:pt x="256" y="0"/>
                    </a:lnTo>
                    <a:lnTo>
                      <a:pt x="276" y="0"/>
                    </a:lnTo>
                    <a:lnTo>
                      <a:pt x="301" y="0"/>
                    </a:lnTo>
                    <a:lnTo>
                      <a:pt x="329" y="1"/>
                    </a:lnTo>
                    <a:lnTo>
                      <a:pt x="360" y="5"/>
                    </a:lnTo>
                    <a:lnTo>
                      <a:pt x="375" y="9"/>
                    </a:lnTo>
                    <a:lnTo>
                      <a:pt x="391" y="12"/>
                    </a:lnTo>
                    <a:lnTo>
                      <a:pt x="406" y="18"/>
                    </a:lnTo>
                    <a:lnTo>
                      <a:pt x="420" y="23"/>
                    </a:lnTo>
                    <a:lnTo>
                      <a:pt x="435" y="30"/>
                    </a:lnTo>
                    <a:lnTo>
                      <a:pt x="449" y="38"/>
                    </a:lnTo>
                    <a:lnTo>
                      <a:pt x="460" y="48"/>
                    </a:lnTo>
                    <a:lnTo>
                      <a:pt x="471" y="58"/>
                    </a:lnTo>
                    <a:lnTo>
                      <a:pt x="481" y="71"/>
                    </a:lnTo>
                    <a:lnTo>
                      <a:pt x="488" y="85"/>
                    </a:lnTo>
                    <a:lnTo>
                      <a:pt x="495" y="100"/>
                    </a:lnTo>
                    <a:lnTo>
                      <a:pt x="498" y="118"/>
                    </a:lnTo>
                    <a:lnTo>
                      <a:pt x="500" y="137"/>
                    </a:lnTo>
                    <a:lnTo>
                      <a:pt x="499" y="158"/>
                    </a:lnTo>
                    <a:lnTo>
                      <a:pt x="496" y="181"/>
                    </a:lnTo>
                    <a:lnTo>
                      <a:pt x="489" y="206"/>
                    </a:lnTo>
                    <a:lnTo>
                      <a:pt x="480" y="233"/>
                    </a:lnTo>
                    <a:lnTo>
                      <a:pt x="468" y="262"/>
                    </a:lnTo>
                    <a:lnTo>
                      <a:pt x="452" y="294"/>
                    </a:lnTo>
                    <a:lnTo>
                      <a:pt x="433" y="329"/>
                    </a:lnTo>
                    <a:lnTo>
                      <a:pt x="426" y="339"/>
                    </a:lnTo>
                    <a:lnTo>
                      <a:pt x="408" y="365"/>
                    </a:lnTo>
                    <a:lnTo>
                      <a:pt x="394" y="382"/>
                    </a:lnTo>
                    <a:lnTo>
                      <a:pt x="380" y="401"/>
                    </a:lnTo>
                    <a:lnTo>
                      <a:pt x="363" y="420"/>
                    </a:lnTo>
                    <a:lnTo>
                      <a:pt x="344" y="441"/>
                    </a:lnTo>
                    <a:lnTo>
                      <a:pt x="322" y="461"/>
                    </a:lnTo>
                    <a:lnTo>
                      <a:pt x="300" y="479"/>
                    </a:lnTo>
                    <a:lnTo>
                      <a:pt x="288" y="487"/>
                    </a:lnTo>
                    <a:lnTo>
                      <a:pt x="276" y="495"/>
                    </a:lnTo>
                    <a:lnTo>
                      <a:pt x="264" y="503"/>
                    </a:lnTo>
                    <a:lnTo>
                      <a:pt x="251" y="508"/>
                    </a:lnTo>
                    <a:lnTo>
                      <a:pt x="239" y="514"/>
                    </a:lnTo>
                    <a:lnTo>
                      <a:pt x="226" y="518"/>
                    </a:lnTo>
                    <a:lnTo>
                      <a:pt x="213" y="522"/>
                    </a:lnTo>
                    <a:lnTo>
                      <a:pt x="199" y="524"/>
                    </a:lnTo>
                    <a:lnTo>
                      <a:pt x="187" y="525"/>
                    </a:lnTo>
                    <a:lnTo>
                      <a:pt x="173" y="525"/>
                    </a:lnTo>
                    <a:lnTo>
                      <a:pt x="160" y="523"/>
                    </a:lnTo>
                    <a:lnTo>
                      <a:pt x="146" y="520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7" name="Freeform 67"/>
              <p:cNvSpPr>
                <a:spLocks/>
              </p:cNvSpPr>
              <p:nvPr/>
            </p:nvSpPr>
            <p:spPr bwMode="auto">
              <a:xfrm>
                <a:off x="4588" y="1774"/>
                <a:ext cx="270" cy="528"/>
              </a:xfrm>
              <a:custGeom>
                <a:avLst/>
                <a:gdLst>
                  <a:gd name="T0" fmla="*/ 101 w 270"/>
                  <a:gd name="T1" fmla="*/ 522 h 528"/>
                  <a:gd name="T2" fmla="*/ 73 w 270"/>
                  <a:gd name="T3" fmla="*/ 455 h 528"/>
                  <a:gd name="T4" fmla="*/ 49 w 270"/>
                  <a:gd name="T5" fmla="*/ 385 h 528"/>
                  <a:gd name="T6" fmla="*/ 24 w 270"/>
                  <a:gd name="T7" fmla="*/ 303 h 528"/>
                  <a:gd name="T8" fmla="*/ 9 w 270"/>
                  <a:gd name="T9" fmla="*/ 236 h 528"/>
                  <a:gd name="T10" fmla="*/ 4 w 270"/>
                  <a:gd name="T11" fmla="*/ 192 h 528"/>
                  <a:gd name="T12" fmla="*/ 0 w 270"/>
                  <a:gd name="T13" fmla="*/ 150 h 528"/>
                  <a:gd name="T14" fmla="*/ 1 w 270"/>
                  <a:gd name="T15" fmla="*/ 109 h 528"/>
                  <a:gd name="T16" fmla="*/ 8 w 270"/>
                  <a:gd name="T17" fmla="*/ 72 h 528"/>
                  <a:gd name="T18" fmla="*/ 19 w 270"/>
                  <a:gd name="T19" fmla="*/ 39 h 528"/>
                  <a:gd name="T20" fmla="*/ 38 w 270"/>
                  <a:gd name="T21" fmla="*/ 11 h 528"/>
                  <a:gd name="T22" fmla="*/ 50 w 270"/>
                  <a:gd name="T23" fmla="*/ 0 h 528"/>
                  <a:gd name="T24" fmla="*/ 72 w 270"/>
                  <a:gd name="T25" fmla="*/ 3 h 528"/>
                  <a:gd name="T26" fmla="*/ 105 w 270"/>
                  <a:gd name="T27" fmla="*/ 13 h 528"/>
                  <a:gd name="T28" fmla="*/ 146 w 270"/>
                  <a:gd name="T29" fmla="*/ 30 h 528"/>
                  <a:gd name="T30" fmla="*/ 178 w 270"/>
                  <a:gd name="T31" fmla="*/ 50 h 528"/>
                  <a:gd name="T32" fmla="*/ 199 w 270"/>
                  <a:gd name="T33" fmla="*/ 67 h 528"/>
                  <a:gd name="T34" fmla="*/ 218 w 270"/>
                  <a:gd name="T35" fmla="*/ 89 h 528"/>
                  <a:gd name="T36" fmla="*/ 236 w 270"/>
                  <a:gd name="T37" fmla="*/ 113 h 528"/>
                  <a:gd name="T38" fmla="*/ 251 w 270"/>
                  <a:gd name="T39" fmla="*/ 142 h 528"/>
                  <a:gd name="T40" fmla="*/ 261 w 270"/>
                  <a:gd name="T41" fmla="*/ 175 h 528"/>
                  <a:gd name="T42" fmla="*/ 267 w 270"/>
                  <a:gd name="T43" fmla="*/ 213 h 528"/>
                  <a:gd name="T44" fmla="*/ 270 w 270"/>
                  <a:gd name="T45" fmla="*/ 257 h 528"/>
                  <a:gd name="T46" fmla="*/ 269 w 270"/>
                  <a:gd name="T47" fmla="*/ 280 h 528"/>
                  <a:gd name="T48" fmla="*/ 270 w 270"/>
                  <a:gd name="T49" fmla="*/ 325 h 528"/>
                  <a:gd name="T50" fmla="*/ 266 w 270"/>
                  <a:gd name="T51" fmla="*/ 371 h 528"/>
                  <a:gd name="T52" fmla="*/ 257 w 270"/>
                  <a:gd name="T53" fmla="*/ 421 h 528"/>
                  <a:gd name="T54" fmla="*/ 249 w 270"/>
                  <a:gd name="T55" fmla="*/ 446 h 528"/>
                  <a:gd name="T56" fmla="*/ 239 w 270"/>
                  <a:gd name="T57" fmla="*/ 469 h 528"/>
                  <a:gd name="T58" fmla="*/ 226 w 270"/>
                  <a:gd name="T59" fmla="*/ 490 h 528"/>
                  <a:gd name="T60" fmla="*/ 209 w 270"/>
                  <a:gd name="T61" fmla="*/ 507 h 528"/>
                  <a:gd name="T62" fmla="*/ 189 w 270"/>
                  <a:gd name="T63" fmla="*/ 519 h 528"/>
                  <a:gd name="T64" fmla="*/ 164 w 270"/>
                  <a:gd name="T65" fmla="*/ 526 h 528"/>
                  <a:gd name="T66" fmla="*/ 134 w 270"/>
                  <a:gd name="T67" fmla="*/ 527 h 528"/>
                  <a:gd name="T68" fmla="*/ 101 w 270"/>
                  <a:gd name="T69" fmla="*/ 522 h 52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70"/>
                  <a:gd name="T106" fmla="*/ 0 h 528"/>
                  <a:gd name="T107" fmla="*/ 270 w 270"/>
                  <a:gd name="T108" fmla="*/ 528 h 52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70" h="528">
                    <a:moveTo>
                      <a:pt x="101" y="522"/>
                    </a:moveTo>
                    <a:lnTo>
                      <a:pt x="101" y="522"/>
                    </a:lnTo>
                    <a:lnTo>
                      <a:pt x="93" y="504"/>
                    </a:lnTo>
                    <a:lnTo>
                      <a:pt x="73" y="455"/>
                    </a:lnTo>
                    <a:lnTo>
                      <a:pt x="61" y="422"/>
                    </a:lnTo>
                    <a:lnTo>
                      <a:pt x="49" y="385"/>
                    </a:lnTo>
                    <a:lnTo>
                      <a:pt x="35" y="346"/>
                    </a:lnTo>
                    <a:lnTo>
                      <a:pt x="24" y="303"/>
                    </a:lnTo>
                    <a:lnTo>
                      <a:pt x="14" y="258"/>
                    </a:lnTo>
                    <a:lnTo>
                      <a:pt x="9" y="236"/>
                    </a:lnTo>
                    <a:lnTo>
                      <a:pt x="6" y="214"/>
                    </a:lnTo>
                    <a:lnTo>
                      <a:pt x="4" y="192"/>
                    </a:lnTo>
                    <a:lnTo>
                      <a:pt x="1" y="170"/>
                    </a:lnTo>
                    <a:lnTo>
                      <a:pt x="0" y="150"/>
                    </a:lnTo>
                    <a:lnTo>
                      <a:pt x="0" y="128"/>
                    </a:lnTo>
                    <a:lnTo>
                      <a:pt x="1" y="109"/>
                    </a:lnTo>
                    <a:lnTo>
                      <a:pt x="4" y="90"/>
                    </a:lnTo>
                    <a:lnTo>
                      <a:pt x="8" y="72"/>
                    </a:lnTo>
                    <a:lnTo>
                      <a:pt x="13" y="55"/>
                    </a:lnTo>
                    <a:lnTo>
                      <a:pt x="19" y="39"/>
                    </a:lnTo>
                    <a:lnTo>
                      <a:pt x="28" y="24"/>
                    </a:lnTo>
                    <a:lnTo>
                      <a:pt x="38" y="11"/>
                    </a:lnTo>
                    <a:lnTo>
                      <a:pt x="50" y="0"/>
                    </a:lnTo>
                    <a:lnTo>
                      <a:pt x="60" y="1"/>
                    </a:lnTo>
                    <a:lnTo>
                      <a:pt x="72" y="3"/>
                    </a:lnTo>
                    <a:lnTo>
                      <a:pt x="87" y="7"/>
                    </a:lnTo>
                    <a:lnTo>
                      <a:pt x="105" y="13"/>
                    </a:lnTo>
                    <a:lnTo>
                      <a:pt x="124" y="20"/>
                    </a:lnTo>
                    <a:lnTo>
                      <a:pt x="146" y="30"/>
                    </a:lnTo>
                    <a:lnTo>
                      <a:pt x="167" y="42"/>
                    </a:lnTo>
                    <a:lnTo>
                      <a:pt x="178" y="50"/>
                    </a:lnTo>
                    <a:lnTo>
                      <a:pt x="189" y="58"/>
                    </a:lnTo>
                    <a:lnTo>
                      <a:pt x="199" y="67"/>
                    </a:lnTo>
                    <a:lnTo>
                      <a:pt x="209" y="77"/>
                    </a:lnTo>
                    <a:lnTo>
                      <a:pt x="218" y="89"/>
                    </a:lnTo>
                    <a:lnTo>
                      <a:pt x="227" y="100"/>
                    </a:lnTo>
                    <a:lnTo>
                      <a:pt x="236" y="113"/>
                    </a:lnTo>
                    <a:lnTo>
                      <a:pt x="244" y="127"/>
                    </a:lnTo>
                    <a:lnTo>
                      <a:pt x="251" y="142"/>
                    </a:lnTo>
                    <a:lnTo>
                      <a:pt x="256" y="157"/>
                    </a:lnTo>
                    <a:lnTo>
                      <a:pt x="261" y="175"/>
                    </a:lnTo>
                    <a:lnTo>
                      <a:pt x="265" y="194"/>
                    </a:lnTo>
                    <a:lnTo>
                      <a:pt x="267" y="213"/>
                    </a:lnTo>
                    <a:lnTo>
                      <a:pt x="270" y="234"/>
                    </a:lnTo>
                    <a:lnTo>
                      <a:pt x="270" y="257"/>
                    </a:lnTo>
                    <a:lnTo>
                      <a:pt x="269" y="280"/>
                    </a:lnTo>
                    <a:lnTo>
                      <a:pt x="269" y="293"/>
                    </a:lnTo>
                    <a:lnTo>
                      <a:pt x="270" y="325"/>
                    </a:lnTo>
                    <a:lnTo>
                      <a:pt x="269" y="347"/>
                    </a:lnTo>
                    <a:lnTo>
                      <a:pt x="266" y="371"/>
                    </a:lnTo>
                    <a:lnTo>
                      <a:pt x="263" y="395"/>
                    </a:lnTo>
                    <a:lnTo>
                      <a:pt x="257" y="421"/>
                    </a:lnTo>
                    <a:lnTo>
                      <a:pt x="254" y="434"/>
                    </a:lnTo>
                    <a:lnTo>
                      <a:pt x="249" y="446"/>
                    </a:lnTo>
                    <a:lnTo>
                      <a:pt x="245" y="457"/>
                    </a:lnTo>
                    <a:lnTo>
                      <a:pt x="239" y="469"/>
                    </a:lnTo>
                    <a:lnTo>
                      <a:pt x="232" y="480"/>
                    </a:lnTo>
                    <a:lnTo>
                      <a:pt x="226" y="490"/>
                    </a:lnTo>
                    <a:lnTo>
                      <a:pt x="218" y="499"/>
                    </a:lnTo>
                    <a:lnTo>
                      <a:pt x="209" y="507"/>
                    </a:lnTo>
                    <a:lnTo>
                      <a:pt x="199" y="514"/>
                    </a:lnTo>
                    <a:lnTo>
                      <a:pt x="189" y="519"/>
                    </a:lnTo>
                    <a:lnTo>
                      <a:pt x="176" y="524"/>
                    </a:lnTo>
                    <a:lnTo>
                      <a:pt x="164" y="526"/>
                    </a:lnTo>
                    <a:lnTo>
                      <a:pt x="149" y="528"/>
                    </a:lnTo>
                    <a:lnTo>
                      <a:pt x="134" y="527"/>
                    </a:lnTo>
                    <a:lnTo>
                      <a:pt x="117" y="525"/>
                    </a:lnTo>
                    <a:lnTo>
                      <a:pt x="101" y="522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8" name="Freeform 68"/>
              <p:cNvSpPr>
                <a:spLocks/>
              </p:cNvSpPr>
              <p:nvPr/>
            </p:nvSpPr>
            <p:spPr bwMode="auto">
              <a:xfrm>
                <a:off x="4748" y="1337"/>
                <a:ext cx="133" cy="137"/>
              </a:xfrm>
              <a:custGeom>
                <a:avLst/>
                <a:gdLst>
                  <a:gd name="T0" fmla="*/ 8 w 133"/>
                  <a:gd name="T1" fmla="*/ 24 h 137"/>
                  <a:gd name="T2" fmla="*/ 8 w 133"/>
                  <a:gd name="T3" fmla="*/ 24 h 137"/>
                  <a:gd name="T4" fmla="*/ 15 w 133"/>
                  <a:gd name="T5" fmla="*/ 20 h 137"/>
                  <a:gd name="T6" fmla="*/ 31 w 133"/>
                  <a:gd name="T7" fmla="*/ 13 h 137"/>
                  <a:gd name="T8" fmla="*/ 42 w 133"/>
                  <a:gd name="T9" fmla="*/ 8 h 137"/>
                  <a:gd name="T10" fmla="*/ 54 w 133"/>
                  <a:gd name="T11" fmla="*/ 3 h 137"/>
                  <a:gd name="T12" fmla="*/ 67 w 133"/>
                  <a:gd name="T13" fmla="*/ 1 h 137"/>
                  <a:gd name="T14" fmla="*/ 79 w 133"/>
                  <a:gd name="T15" fmla="*/ 0 h 137"/>
                  <a:gd name="T16" fmla="*/ 92 w 133"/>
                  <a:gd name="T17" fmla="*/ 1 h 137"/>
                  <a:gd name="T18" fmla="*/ 97 w 133"/>
                  <a:gd name="T19" fmla="*/ 2 h 137"/>
                  <a:gd name="T20" fmla="*/ 104 w 133"/>
                  <a:gd name="T21" fmla="*/ 6 h 137"/>
                  <a:gd name="T22" fmla="*/ 109 w 133"/>
                  <a:gd name="T23" fmla="*/ 8 h 137"/>
                  <a:gd name="T24" fmla="*/ 114 w 133"/>
                  <a:gd name="T25" fmla="*/ 13 h 137"/>
                  <a:gd name="T26" fmla="*/ 119 w 133"/>
                  <a:gd name="T27" fmla="*/ 17 h 137"/>
                  <a:gd name="T28" fmla="*/ 122 w 133"/>
                  <a:gd name="T29" fmla="*/ 24 h 137"/>
                  <a:gd name="T30" fmla="*/ 127 w 133"/>
                  <a:gd name="T31" fmla="*/ 31 h 137"/>
                  <a:gd name="T32" fmla="*/ 129 w 133"/>
                  <a:gd name="T33" fmla="*/ 38 h 137"/>
                  <a:gd name="T34" fmla="*/ 131 w 133"/>
                  <a:gd name="T35" fmla="*/ 49 h 137"/>
                  <a:gd name="T36" fmla="*/ 132 w 133"/>
                  <a:gd name="T37" fmla="*/ 59 h 137"/>
                  <a:gd name="T38" fmla="*/ 133 w 133"/>
                  <a:gd name="T39" fmla="*/ 71 h 137"/>
                  <a:gd name="T40" fmla="*/ 133 w 133"/>
                  <a:gd name="T41" fmla="*/ 85 h 137"/>
                  <a:gd name="T42" fmla="*/ 132 w 133"/>
                  <a:gd name="T43" fmla="*/ 100 h 137"/>
                  <a:gd name="T44" fmla="*/ 130 w 133"/>
                  <a:gd name="T45" fmla="*/ 117 h 137"/>
                  <a:gd name="T46" fmla="*/ 130 w 133"/>
                  <a:gd name="T47" fmla="*/ 117 h 137"/>
                  <a:gd name="T48" fmla="*/ 119 w 133"/>
                  <a:gd name="T49" fmla="*/ 123 h 137"/>
                  <a:gd name="T50" fmla="*/ 106 w 133"/>
                  <a:gd name="T51" fmla="*/ 130 h 137"/>
                  <a:gd name="T52" fmla="*/ 92 w 133"/>
                  <a:gd name="T53" fmla="*/ 134 h 137"/>
                  <a:gd name="T54" fmla="*/ 83 w 133"/>
                  <a:gd name="T55" fmla="*/ 135 h 137"/>
                  <a:gd name="T56" fmla="*/ 75 w 133"/>
                  <a:gd name="T57" fmla="*/ 137 h 137"/>
                  <a:gd name="T58" fmla="*/ 66 w 133"/>
                  <a:gd name="T59" fmla="*/ 137 h 137"/>
                  <a:gd name="T60" fmla="*/ 57 w 133"/>
                  <a:gd name="T61" fmla="*/ 135 h 137"/>
                  <a:gd name="T62" fmla="*/ 48 w 133"/>
                  <a:gd name="T63" fmla="*/ 132 h 137"/>
                  <a:gd name="T64" fmla="*/ 40 w 133"/>
                  <a:gd name="T65" fmla="*/ 128 h 137"/>
                  <a:gd name="T66" fmla="*/ 32 w 133"/>
                  <a:gd name="T67" fmla="*/ 122 h 137"/>
                  <a:gd name="T68" fmla="*/ 24 w 133"/>
                  <a:gd name="T69" fmla="*/ 113 h 137"/>
                  <a:gd name="T70" fmla="*/ 24 w 133"/>
                  <a:gd name="T71" fmla="*/ 113 h 137"/>
                  <a:gd name="T72" fmla="*/ 18 w 133"/>
                  <a:gd name="T73" fmla="*/ 106 h 137"/>
                  <a:gd name="T74" fmla="*/ 13 w 133"/>
                  <a:gd name="T75" fmla="*/ 97 h 137"/>
                  <a:gd name="T76" fmla="*/ 7 w 133"/>
                  <a:gd name="T77" fmla="*/ 87 h 137"/>
                  <a:gd name="T78" fmla="*/ 1 w 133"/>
                  <a:gd name="T79" fmla="*/ 73 h 137"/>
                  <a:gd name="T80" fmla="*/ 0 w 133"/>
                  <a:gd name="T81" fmla="*/ 66 h 137"/>
                  <a:gd name="T82" fmla="*/ 0 w 133"/>
                  <a:gd name="T83" fmla="*/ 59 h 137"/>
                  <a:gd name="T84" fmla="*/ 0 w 133"/>
                  <a:gd name="T85" fmla="*/ 50 h 137"/>
                  <a:gd name="T86" fmla="*/ 1 w 133"/>
                  <a:gd name="T87" fmla="*/ 42 h 137"/>
                  <a:gd name="T88" fmla="*/ 4 w 133"/>
                  <a:gd name="T89" fmla="*/ 33 h 137"/>
                  <a:gd name="T90" fmla="*/ 8 w 133"/>
                  <a:gd name="T91" fmla="*/ 24 h 137"/>
                  <a:gd name="T92" fmla="*/ 8 w 133"/>
                  <a:gd name="T93" fmla="*/ 24 h 13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33"/>
                  <a:gd name="T142" fmla="*/ 0 h 137"/>
                  <a:gd name="T143" fmla="*/ 133 w 133"/>
                  <a:gd name="T144" fmla="*/ 137 h 137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33" h="137">
                    <a:moveTo>
                      <a:pt x="8" y="24"/>
                    </a:moveTo>
                    <a:lnTo>
                      <a:pt x="8" y="24"/>
                    </a:lnTo>
                    <a:lnTo>
                      <a:pt x="15" y="20"/>
                    </a:lnTo>
                    <a:lnTo>
                      <a:pt x="31" y="13"/>
                    </a:lnTo>
                    <a:lnTo>
                      <a:pt x="42" y="8"/>
                    </a:lnTo>
                    <a:lnTo>
                      <a:pt x="54" y="3"/>
                    </a:lnTo>
                    <a:lnTo>
                      <a:pt x="67" y="1"/>
                    </a:lnTo>
                    <a:lnTo>
                      <a:pt x="79" y="0"/>
                    </a:lnTo>
                    <a:lnTo>
                      <a:pt x="92" y="1"/>
                    </a:lnTo>
                    <a:lnTo>
                      <a:pt x="97" y="2"/>
                    </a:lnTo>
                    <a:lnTo>
                      <a:pt x="104" y="6"/>
                    </a:lnTo>
                    <a:lnTo>
                      <a:pt x="109" y="8"/>
                    </a:lnTo>
                    <a:lnTo>
                      <a:pt x="114" y="13"/>
                    </a:lnTo>
                    <a:lnTo>
                      <a:pt x="119" y="17"/>
                    </a:lnTo>
                    <a:lnTo>
                      <a:pt x="122" y="24"/>
                    </a:lnTo>
                    <a:lnTo>
                      <a:pt x="127" y="31"/>
                    </a:lnTo>
                    <a:lnTo>
                      <a:pt x="129" y="38"/>
                    </a:lnTo>
                    <a:lnTo>
                      <a:pt x="131" y="49"/>
                    </a:lnTo>
                    <a:lnTo>
                      <a:pt x="132" y="59"/>
                    </a:lnTo>
                    <a:lnTo>
                      <a:pt x="133" y="71"/>
                    </a:lnTo>
                    <a:lnTo>
                      <a:pt x="133" y="85"/>
                    </a:lnTo>
                    <a:lnTo>
                      <a:pt x="132" y="100"/>
                    </a:lnTo>
                    <a:lnTo>
                      <a:pt x="130" y="117"/>
                    </a:lnTo>
                    <a:lnTo>
                      <a:pt x="119" y="123"/>
                    </a:lnTo>
                    <a:lnTo>
                      <a:pt x="106" y="130"/>
                    </a:lnTo>
                    <a:lnTo>
                      <a:pt x="92" y="134"/>
                    </a:lnTo>
                    <a:lnTo>
                      <a:pt x="83" y="135"/>
                    </a:lnTo>
                    <a:lnTo>
                      <a:pt x="75" y="137"/>
                    </a:lnTo>
                    <a:lnTo>
                      <a:pt x="66" y="137"/>
                    </a:lnTo>
                    <a:lnTo>
                      <a:pt x="57" y="135"/>
                    </a:lnTo>
                    <a:lnTo>
                      <a:pt x="48" y="132"/>
                    </a:lnTo>
                    <a:lnTo>
                      <a:pt x="40" y="128"/>
                    </a:lnTo>
                    <a:lnTo>
                      <a:pt x="32" y="122"/>
                    </a:lnTo>
                    <a:lnTo>
                      <a:pt x="24" y="113"/>
                    </a:lnTo>
                    <a:lnTo>
                      <a:pt x="18" y="106"/>
                    </a:lnTo>
                    <a:lnTo>
                      <a:pt x="13" y="97"/>
                    </a:lnTo>
                    <a:lnTo>
                      <a:pt x="7" y="87"/>
                    </a:lnTo>
                    <a:lnTo>
                      <a:pt x="1" y="73"/>
                    </a:lnTo>
                    <a:lnTo>
                      <a:pt x="0" y="66"/>
                    </a:lnTo>
                    <a:lnTo>
                      <a:pt x="0" y="59"/>
                    </a:lnTo>
                    <a:lnTo>
                      <a:pt x="0" y="50"/>
                    </a:lnTo>
                    <a:lnTo>
                      <a:pt x="1" y="42"/>
                    </a:lnTo>
                    <a:lnTo>
                      <a:pt x="4" y="33"/>
                    </a:lnTo>
                    <a:lnTo>
                      <a:pt x="8" y="24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9" name="Freeform 69"/>
              <p:cNvSpPr>
                <a:spLocks/>
              </p:cNvSpPr>
              <p:nvPr/>
            </p:nvSpPr>
            <p:spPr bwMode="auto">
              <a:xfrm>
                <a:off x="3606" y="2357"/>
                <a:ext cx="154" cy="151"/>
              </a:xfrm>
              <a:custGeom>
                <a:avLst/>
                <a:gdLst>
                  <a:gd name="T0" fmla="*/ 154 w 154"/>
                  <a:gd name="T1" fmla="*/ 70 h 151"/>
                  <a:gd name="T2" fmla="*/ 154 w 154"/>
                  <a:gd name="T3" fmla="*/ 70 h 151"/>
                  <a:gd name="T4" fmla="*/ 152 w 154"/>
                  <a:gd name="T5" fmla="*/ 65 h 151"/>
                  <a:gd name="T6" fmla="*/ 146 w 154"/>
                  <a:gd name="T7" fmla="*/ 53 h 151"/>
                  <a:gd name="T8" fmla="*/ 142 w 154"/>
                  <a:gd name="T9" fmla="*/ 45 h 151"/>
                  <a:gd name="T10" fmla="*/ 136 w 154"/>
                  <a:gd name="T11" fmla="*/ 37 h 151"/>
                  <a:gd name="T12" fmla="*/ 129 w 154"/>
                  <a:gd name="T13" fmla="*/ 28 h 151"/>
                  <a:gd name="T14" fmla="*/ 122 w 154"/>
                  <a:gd name="T15" fmla="*/ 20 h 151"/>
                  <a:gd name="T16" fmla="*/ 113 w 154"/>
                  <a:gd name="T17" fmla="*/ 12 h 151"/>
                  <a:gd name="T18" fmla="*/ 102 w 154"/>
                  <a:gd name="T19" fmla="*/ 6 h 151"/>
                  <a:gd name="T20" fmla="*/ 91 w 154"/>
                  <a:gd name="T21" fmla="*/ 2 h 151"/>
                  <a:gd name="T22" fmla="*/ 78 w 154"/>
                  <a:gd name="T23" fmla="*/ 0 h 151"/>
                  <a:gd name="T24" fmla="*/ 71 w 154"/>
                  <a:gd name="T25" fmla="*/ 0 h 151"/>
                  <a:gd name="T26" fmla="*/ 64 w 154"/>
                  <a:gd name="T27" fmla="*/ 0 h 151"/>
                  <a:gd name="T28" fmla="*/ 56 w 154"/>
                  <a:gd name="T29" fmla="*/ 1 h 151"/>
                  <a:gd name="T30" fmla="*/ 48 w 154"/>
                  <a:gd name="T31" fmla="*/ 3 h 151"/>
                  <a:gd name="T32" fmla="*/ 40 w 154"/>
                  <a:gd name="T33" fmla="*/ 5 h 151"/>
                  <a:gd name="T34" fmla="*/ 31 w 154"/>
                  <a:gd name="T35" fmla="*/ 10 h 151"/>
                  <a:gd name="T36" fmla="*/ 22 w 154"/>
                  <a:gd name="T37" fmla="*/ 14 h 151"/>
                  <a:gd name="T38" fmla="*/ 13 w 154"/>
                  <a:gd name="T39" fmla="*/ 20 h 151"/>
                  <a:gd name="T40" fmla="*/ 13 w 154"/>
                  <a:gd name="T41" fmla="*/ 20 h 151"/>
                  <a:gd name="T42" fmla="*/ 11 w 154"/>
                  <a:gd name="T43" fmla="*/ 24 h 151"/>
                  <a:gd name="T44" fmla="*/ 7 w 154"/>
                  <a:gd name="T45" fmla="*/ 36 h 151"/>
                  <a:gd name="T46" fmla="*/ 2 w 154"/>
                  <a:gd name="T47" fmla="*/ 53 h 151"/>
                  <a:gd name="T48" fmla="*/ 1 w 154"/>
                  <a:gd name="T49" fmla="*/ 63 h 151"/>
                  <a:gd name="T50" fmla="*/ 0 w 154"/>
                  <a:gd name="T51" fmla="*/ 73 h 151"/>
                  <a:gd name="T52" fmla="*/ 0 w 154"/>
                  <a:gd name="T53" fmla="*/ 83 h 151"/>
                  <a:gd name="T54" fmla="*/ 1 w 154"/>
                  <a:gd name="T55" fmla="*/ 94 h 151"/>
                  <a:gd name="T56" fmla="*/ 3 w 154"/>
                  <a:gd name="T57" fmla="*/ 104 h 151"/>
                  <a:gd name="T58" fmla="*/ 8 w 154"/>
                  <a:gd name="T59" fmla="*/ 115 h 151"/>
                  <a:gd name="T60" fmla="*/ 14 w 154"/>
                  <a:gd name="T61" fmla="*/ 125 h 151"/>
                  <a:gd name="T62" fmla="*/ 23 w 154"/>
                  <a:gd name="T63" fmla="*/ 133 h 151"/>
                  <a:gd name="T64" fmla="*/ 35 w 154"/>
                  <a:gd name="T65" fmla="*/ 141 h 151"/>
                  <a:gd name="T66" fmla="*/ 48 w 154"/>
                  <a:gd name="T67" fmla="*/ 146 h 151"/>
                  <a:gd name="T68" fmla="*/ 48 w 154"/>
                  <a:gd name="T69" fmla="*/ 146 h 151"/>
                  <a:gd name="T70" fmla="*/ 53 w 154"/>
                  <a:gd name="T71" fmla="*/ 147 h 151"/>
                  <a:gd name="T72" fmla="*/ 63 w 154"/>
                  <a:gd name="T73" fmla="*/ 150 h 151"/>
                  <a:gd name="T74" fmla="*/ 78 w 154"/>
                  <a:gd name="T75" fmla="*/ 151 h 151"/>
                  <a:gd name="T76" fmla="*/ 87 w 154"/>
                  <a:gd name="T77" fmla="*/ 150 h 151"/>
                  <a:gd name="T78" fmla="*/ 96 w 154"/>
                  <a:gd name="T79" fmla="*/ 148 h 151"/>
                  <a:gd name="T80" fmla="*/ 105 w 154"/>
                  <a:gd name="T81" fmla="*/ 145 h 151"/>
                  <a:gd name="T82" fmla="*/ 114 w 154"/>
                  <a:gd name="T83" fmla="*/ 141 h 151"/>
                  <a:gd name="T84" fmla="*/ 123 w 154"/>
                  <a:gd name="T85" fmla="*/ 135 h 151"/>
                  <a:gd name="T86" fmla="*/ 132 w 154"/>
                  <a:gd name="T87" fmla="*/ 127 h 151"/>
                  <a:gd name="T88" fmla="*/ 139 w 154"/>
                  <a:gd name="T89" fmla="*/ 117 h 151"/>
                  <a:gd name="T90" fmla="*/ 145 w 154"/>
                  <a:gd name="T91" fmla="*/ 103 h 151"/>
                  <a:gd name="T92" fmla="*/ 150 w 154"/>
                  <a:gd name="T93" fmla="*/ 89 h 151"/>
                  <a:gd name="T94" fmla="*/ 154 w 154"/>
                  <a:gd name="T95" fmla="*/ 70 h 151"/>
                  <a:gd name="T96" fmla="*/ 154 w 154"/>
                  <a:gd name="T97" fmla="*/ 70 h 15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54"/>
                  <a:gd name="T148" fmla="*/ 0 h 151"/>
                  <a:gd name="T149" fmla="*/ 154 w 154"/>
                  <a:gd name="T150" fmla="*/ 151 h 151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54" h="151">
                    <a:moveTo>
                      <a:pt x="154" y="70"/>
                    </a:moveTo>
                    <a:lnTo>
                      <a:pt x="154" y="70"/>
                    </a:lnTo>
                    <a:lnTo>
                      <a:pt x="152" y="65"/>
                    </a:lnTo>
                    <a:lnTo>
                      <a:pt x="146" y="53"/>
                    </a:lnTo>
                    <a:lnTo>
                      <a:pt x="142" y="45"/>
                    </a:lnTo>
                    <a:lnTo>
                      <a:pt x="136" y="37"/>
                    </a:lnTo>
                    <a:lnTo>
                      <a:pt x="129" y="28"/>
                    </a:lnTo>
                    <a:lnTo>
                      <a:pt x="122" y="20"/>
                    </a:lnTo>
                    <a:lnTo>
                      <a:pt x="113" y="12"/>
                    </a:lnTo>
                    <a:lnTo>
                      <a:pt x="102" y="6"/>
                    </a:lnTo>
                    <a:lnTo>
                      <a:pt x="91" y="2"/>
                    </a:lnTo>
                    <a:lnTo>
                      <a:pt x="78" y="0"/>
                    </a:lnTo>
                    <a:lnTo>
                      <a:pt x="71" y="0"/>
                    </a:lnTo>
                    <a:lnTo>
                      <a:pt x="64" y="0"/>
                    </a:lnTo>
                    <a:lnTo>
                      <a:pt x="56" y="1"/>
                    </a:lnTo>
                    <a:lnTo>
                      <a:pt x="48" y="3"/>
                    </a:lnTo>
                    <a:lnTo>
                      <a:pt x="40" y="5"/>
                    </a:lnTo>
                    <a:lnTo>
                      <a:pt x="31" y="10"/>
                    </a:lnTo>
                    <a:lnTo>
                      <a:pt x="22" y="14"/>
                    </a:lnTo>
                    <a:lnTo>
                      <a:pt x="13" y="20"/>
                    </a:lnTo>
                    <a:lnTo>
                      <a:pt x="11" y="24"/>
                    </a:lnTo>
                    <a:lnTo>
                      <a:pt x="7" y="36"/>
                    </a:lnTo>
                    <a:lnTo>
                      <a:pt x="2" y="53"/>
                    </a:lnTo>
                    <a:lnTo>
                      <a:pt x="1" y="63"/>
                    </a:lnTo>
                    <a:lnTo>
                      <a:pt x="0" y="73"/>
                    </a:lnTo>
                    <a:lnTo>
                      <a:pt x="0" y="83"/>
                    </a:lnTo>
                    <a:lnTo>
                      <a:pt x="1" y="94"/>
                    </a:lnTo>
                    <a:lnTo>
                      <a:pt x="3" y="104"/>
                    </a:lnTo>
                    <a:lnTo>
                      <a:pt x="8" y="115"/>
                    </a:lnTo>
                    <a:lnTo>
                      <a:pt x="14" y="125"/>
                    </a:lnTo>
                    <a:lnTo>
                      <a:pt x="23" y="133"/>
                    </a:lnTo>
                    <a:lnTo>
                      <a:pt x="35" y="141"/>
                    </a:lnTo>
                    <a:lnTo>
                      <a:pt x="48" y="146"/>
                    </a:lnTo>
                    <a:lnTo>
                      <a:pt x="53" y="147"/>
                    </a:lnTo>
                    <a:lnTo>
                      <a:pt x="63" y="150"/>
                    </a:lnTo>
                    <a:lnTo>
                      <a:pt x="78" y="151"/>
                    </a:lnTo>
                    <a:lnTo>
                      <a:pt x="87" y="150"/>
                    </a:lnTo>
                    <a:lnTo>
                      <a:pt x="96" y="148"/>
                    </a:lnTo>
                    <a:lnTo>
                      <a:pt x="105" y="145"/>
                    </a:lnTo>
                    <a:lnTo>
                      <a:pt x="114" y="141"/>
                    </a:lnTo>
                    <a:lnTo>
                      <a:pt x="123" y="135"/>
                    </a:lnTo>
                    <a:lnTo>
                      <a:pt x="132" y="127"/>
                    </a:lnTo>
                    <a:lnTo>
                      <a:pt x="139" y="117"/>
                    </a:lnTo>
                    <a:lnTo>
                      <a:pt x="145" y="103"/>
                    </a:lnTo>
                    <a:lnTo>
                      <a:pt x="150" y="89"/>
                    </a:lnTo>
                    <a:lnTo>
                      <a:pt x="154" y="70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0" name="Freeform 70"/>
              <p:cNvSpPr>
                <a:spLocks/>
              </p:cNvSpPr>
              <p:nvPr/>
            </p:nvSpPr>
            <p:spPr bwMode="auto">
              <a:xfrm>
                <a:off x="2940" y="2773"/>
                <a:ext cx="191" cy="149"/>
              </a:xfrm>
              <a:custGeom>
                <a:avLst/>
                <a:gdLst>
                  <a:gd name="T0" fmla="*/ 180 w 191"/>
                  <a:gd name="T1" fmla="*/ 71 h 149"/>
                  <a:gd name="T2" fmla="*/ 180 w 191"/>
                  <a:gd name="T3" fmla="*/ 71 h 149"/>
                  <a:gd name="T4" fmla="*/ 175 w 191"/>
                  <a:gd name="T5" fmla="*/ 65 h 149"/>
                  <a:gd name="T6" fmla="*/ 162 w 191"/>
                  <a:gd name="T7" fmla="*/ 53 h 149"/>
                  <a:gd name="T8" fmla="*/ 141 w 191"/>
                  <a:gd name="T9" fmla="*/ 37 h 149"/>
                  <a:gd name="T10" fmla="*/ 129 w 191"/>
                  <a:gd name="T11" fmla="*/ 29 h 149"/>
                  <a:gd name="T12" fmla="*/ 117 w 191"/>
                  <a:gd name="T13" fmla="*/ 20 h 149"/>
                  <a:gd name="T14" fmla="*/ 102 w 191"/>
                  <a:gd name="T15" fmla="*/ 13 h 149"/>
                  <a:gd name="T16" fmla="*/ 87 w 191"/>
                  <a:gd name="T17" fmla="*/ 8 h 149"/>
                  <a:gd name="T18" fmla="*/ 73 w 191"/>
                  <a:gd name="T19" fmla="*/ 3 h 149"/>
                  <a:gd name="T20" fmla="*/ 58 w 191"/>
                  <a:gd name="T21" fmla="*/ 1 h 149"/>
                  <a:gd name="T22" fmla="*/ 50 w 191"/>
                  <a:gd name="T23" fmla="*/ 0 h 149"/>
                  <a:gd name="T24" fmla="*/ 43 w 191"/>
                  <a:gd name="T25" fmla="*/ 1 h 149"/>
                  <a:gd name="T26" fmla="*/ 35 w 191"/>
                  <a:gd name="T27" fmla="*/ 2 h 149"/>
                  <a:gd name="T28" fmla="*/ 29 w 191"/>
                  <a:gd name="T29" fmla="*/ 3 h 149"/>
                  <a:gd name="T30" fmla="*/ 21 w 191"/>
                  <a:gd name="T31" fmla="*/ 6 h 149"/>
                  <a:gd name="T32" fmla="*/ 14 w 191"/>
                  <a:gd name="T33" fmla="*/ 10 h 149"/>
                  <a:gd name="T34" fmla="*/ 7 w 191"/>
                  <a:gd name="T35" fmla="*/ 14 h 149"/>
                  <a:gd name="T36" fmla="*/ 0 w 191"/>
                  <a:gd name="T37" fmla="*/ 20 h 149"/>
                  <a:gd name="T38" fmla="*/ 0 w 191"/>
                  <a:gd name="T39" fmla="*/ 20 h 149"/>
                  <a:gd name="T40" fmla="*/ 1 w 191"/>
                  <a:gd name="T41" fmla="*/ 25 h 149"/>
                  <a:gd name="T42" fmla="*/ 4 w 191"/>
                  <a:gd name="T43" fmla="*/ 36 h 149"/>
                  <a:gd name="T44" fmla="*/ 8 w 191"/>
                  <a:gd name="T45" fmla="*/ 53 h 149"/>
                  <a:gd name="T46" fmla="*/ 12 w 191"/>
                  <a:gd name="T47" fmla="*/ 62 h 149"/>
                  <a:gd name="T48" fmla="*/ 17 w 191"/>
                  <a:gd name="T49" fmla="*/ 72 h 149"/>
                  <a:gd name="T50" fmla="*/ 23 w 191"/>
                  <a:gd name="T51" fmla="*/ 83 h 149"/>
                  <a:gd name="T52" fmla="*/ 31 w 191"/>
                  <a:gd name="T53" fmla="*/ 93 h 149"/>
                  <a:gd name="T54" fmla="*/ 40 w 191"/>
                  <a:gd name="T55" fmla="*/ 103 h 149"/>
                  <a:gd name="T56" fmla="*/ 50 w 191"/>
                  <a:gd name="T57" fmla="*/ 114 h 149"/>
                  <a:gd name="T58" fmla="*/ 62 w 191"/>
                  <a:gd name="T59" fmla="*/ 124 h 149"/>
                  <a:gd name="T60" fmla="*/ 77 w 191"/>
                  <a:gd name="T61" fmla="*/ 132 h 149"/>
                  <a:gd name="T62" fmla="*/ 94 w 191"/>
                  <a:gd name="T63" fmla="*/ 140 h 149"/>
                  <a:gd name="T64" fmla="*/ 112 w 191"/>
                  <a:gd name="T65" fmla="*/ 145 h 149"/>
                  <a:gd name="T66" fmla="*/ 112 w 191"/>
                  <a:gd name="T67" fmla="*/ 145 h 149"/>
                  <a:gd name="T68" fmla="*/ 117 w 191"/>
                  <a:gd name="T69" fmla="*/ 146 h 149"/>
                  <a:gd name="T70" fmla="*/ 129 w 191"/>
                  <a:gd name="T71" fmla="*/ 149 h 149"/>
                  <a:gd name="T72" fmla="*/ 146 w 191"/>
                  <a:gd name="T73" fmla="*/ 149 h 149"/>
                  <a:gd name="T74" fmla="*/ 155 w 191"/>
                  <a:gd name="T75" fmla="*/ 149 h 149"/>
                  <a:gd name="T76" fmla="*/ 164 w 191"/>
                  <a:gd name="T77" fmla="*/ 147 h 149"/>
                  <a:gd name="T78" fmla="*/ 172 w 191"/>
                  <a:gd name="T79" fmla="*/ 144 h 149"/>
                  <a:gd name="T80" fmla="*/ 179 w 191"/>
                  <a:gd name="T81" fmla="*/ 140 h 149"/>
                  <a:gd name="T82" fmla="*/ 184 w 191"/>
                  <a:gd name="T83" fmla="*/ 134 h 149"/>
                  <a:gd name="T84" fmla="*/ 186 w 191"/>
                  <a:gd name="T85" fmla="*/ 131 h 149"/>
                  <a:gd name="T86" fmla="*/ 189 w 191"/>
                  <a:gd name="T87" fmla="*/ 126 h 149"/>
                  <a:gd name="T88" fmla="*/ 190 w 191"/>
                  <a:gd name="T89" fmla="*/ 122 h 149"/>
                  <a:gd name="T90" fmla="*/ 191 w 191"/>
                  <a:gd name="T91" fmla="*/ 116 h 149"/>
                  <a:gd name="T92" fmla="*/ 190 w 191"/>
                  <a:gd name="T93" fmla="*/ 103 h 149"/>
                  <a:gd name="T94" fmla="*/ 186 w 191"/>
                  <a:gd name="T95" fmla="*/ 89 h 149"/>
                  <a:gd name="T96" fmla="*/ 180 w 191"/>
                  <a:gd name="T97" fmla="*/ 71 h 149"/>
                  <a:gd name="T98" fmla="*/ 180 w 191"/>
                  <a:gd name="T99" fmla="*/ 71 h 149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91"/>
                  <a:gd name="T151" fmla="*/ 0 h 149"/>
                  <a:gd name="T152" fmla="*/ 191 w 191"/>
                  <a:gd name="T153" fmla="*/ 149 h 149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91" h="149">
                    <a:moveTo>
                      <a:pt x="180" y="71"/>
                    </a:moveTo>
                    <a:lnTo>
                      <a:pt x="180" y="71"/>
                    </a:lnTo>
                    <a:lnTo>
                      <a:pt x="175" y="65"/>
                    </a:lnTo>
                    <a:lnTo>
                      <a:pt x="162" y="53"/>
                    </a:lnTo>
                    <a:lnTo>
                      <a:pt x="141" y="37"/>
                    </a:lnTo>
                    <a:lnTo>
                      <a:pt x="129" y="29"/>
                    </a:lnTo>
                    <a:lnTo>
                      <a:pt x="117" y="20"/>
                    </a:lnTo>
                    <a:lnTo>
                      <a:pt x="102" y="13"/>
                    </a:lnTo>
                    <a:lnTo>
                      <a:pt x="87" y="8"/>
                    </a:lnTo>
                    <a:lnTo>
                      <a:pt x="73" y="3"/>
                    </a:lnTo>
                    <a:lnTo>
                      <a:pt x="58" y="1"/>
                    </a:lnTo>
                    <a:lnTo>
                      <a:pt x="50" y="0"/>
                    </a:lnTo>
                    <a:lnTo>
                      <a:pt x="43" y="1"/>
                    </a:lnTo>
                    <a:lnTo>
                      <a:pt x="35" y="2"/>
                    </a:lnTo>
                    <a:lnTo>
                      <a:pt x="29" y="3"/>
                    </a:lnTo>
                    <a:lnTo>
                      <a:pt x="21" y="6"/>
                    </a:lnTo>
                    <a:lnTo>
                      <a:pt x="14" y="10"/>
                    </a:lnTo>
                    <a:lnTo>
                      <a:pt x="7" y="14"/>
                    </a:lnTo>
                    <a:lnTo>
                      <a:pt x="0" y="20"/>
                    </a:lnTo>
                    <a:lnTo>
                      <a:pt x="1" y="25"/>
                    </a:lnTo>
                    <a:lnTo>
                      <a:pt x="4" y="36"/>
                    </a:lnTo>
                    <a:lnTo>
                      <a:pt x="8" y="53"/>
                    </a:lnTo>
                    <a:lnTo>
                      <a:pt x="12" y="62"/>
                    </a:lnTo>
                    <a:lnTo>
                      <a:pt x="17" y="72"/>
                    </a:lnTo>
                    <a:lnTo>
                      <a:pt x="23" y="83"/>
                    </a:lnTo>
                    <a:lnTo>
                      <a:pt x="31" y="93"/>
                    </a:lnTo>
                    <a:lnTo>
                      <a:pt x="40" y="103"/>
                    </a:lnTo>
                    <a:lnTo>
                      <a:pt x="50" y="114"/>
                    </a:lnTo>
                    <a:lnTo>
                      <a:pt x="62" y="124"/>
                    </a:lnTo>
                    <a:lnTo>
                      <a:pt x="77" y="132"/>
                    </a:lnTo>
                    <a:lnTo>
                      <a:pt x="94" y="140"/>
                    </a:lnTo>
                    <a:lnTo>
                      <a:pt x="112" y="145"/>
                    </a:lnTo>
                    <a:lnTo>
                      <a:pt x="117" y="146"/>
                    </a:lnTo>
                    <a:lnTo>
                      <a:pt x="129" y="149"/>
                    </a:lnTo>
                    <a:lnTo>
                      <a:pt x="146" y="149"/>
                    </a:lnTo>
                    <a:lnTo>
                      <a:pt x="155" y="149"/>
                    </a:lnTo>
                    <a:lnTo>
                      <a:pt x="164" y="147"/>
                    </a:lnTo>
                    <a:lnTo>
                      <a:pt x="172" y="144"/>
                    </a:lnTo>
                    <a:lnTo>
                      <a:pt x="179" y="140"/>
                    </a:lnTo>
                    <a:lnTo>
                      <a:pt x="184" y="134"/>
                    </a:lnTo>
                    <a:lnTo>
                      <a:pt x="186" y="131"/>
                    </a:lnTo>
                    <a:lnTo>
                      <a:pt x="189" y="126"/>
                    </a:lnTo>
                    <a:lnTo>
                      <a:pt x="190" y="122"/>
                    </a:lnTo>
                    <a:lnTo>
                      <a:pt x="191" y="116"/>
                    </a:lnTo>
                    <a:lnTo>
                      <a:pt x="190" y="103"/>
                    </a:lnTo>
                    <a:lnTo>
                      <a:pt x="186" y="89"/>
                    </a:lnTo>
                    <a:lnTo>
                      <a:pt x="180" y="71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1" name="Freeform 71"/>
              <p:cNvSpPr>
                <a:spLocks/>
              </p:cNvSpPr>
              <p:nvPr/>
            </p:nvSpPr>
            <p:spPr bwMode="auto">
              <a:xfrm>
                <a:off x="3878" y="2244"/>
                <a:ext cx="353" cy="260"/>
              </a:xfrm>
              <a:custGeom>
                <a:avLst/>
                <a:gdLst>
                  <a:gd name="T0" fmla="*/ 353 w 353"/>
                  <a:gd name="T1" fmla="*/ 139 h 260"/>
                  <a:gd name="T2" fmla="*/ 338 w 353"/>
                  <a:gd name="T3" fmla="*/ 115 h 260"/>
                  <a:gd name="T4" fmla="*/ 312 w 353"/>
                  <a:gd name="T5" fmla="*/ 82 h 260"/>
                  <a:gd name="T6" fmla="*/ 277 w 353"/>
                  <a:gd name="T7" fmla="*/ 46 h 260"/>
                  <a:gd name="T8" fmla="*/ 256 w 353"/>
                  <a:gd name="T9" fmla="*/ 30 h 260"/>
                  <a:gd name="T10" fmla="*/ 232 w 353"/>
                  <a:gd name="T11" fmla="*/ 17 h 260"/>
                  <a:gd name="T12" fmla="*/ 207 w 353"/>
                  <a:gd name="T13" fmla="*/ 7 h 260"/>
                  <a:gd name="T14" fmla="*/ 179 w 353"/>
                  <a:gd name="T15" fmla="*/ 1 h 260"/>
                  <a:gd name="T16" fmla="*/ 151 w 353"/>
                  <a:gd name="T17" fmla="*/ 1 h 260"/>
                  <a:gd name="T18" fmla="*/ 119 w 353"/>
                  <a:gd name="T19" fmla="*/ 8 h 260"/>
                  <a:gd name="T20" fmla="*/ 88 w 353"/>
                  <a:gd name="T21" fmla="*/ 23 h 260"/>
                  <a:gd name="T22" fmla="*/ 54 w 353"/>
                  <a:gd name="T23" fmla="*/ 47 h 260"/>
                  <a:gd name="T24" fmla="*/ 20 w 353"/>
                  <a:gd name="T25" fmla="*/ 82 h 260"/>
                  <a:gd name="T26" fmla="*/ 15 w 353"/>
                  <a:gd name="T27" fmla="*/ 90 h 260"/>
                  <a:gd name="T28" fmla="*/ 7 w 353"/>
                  <a:gd name="T29" fmla="*/ 111 h 260"/>
                  <a:gd name="T30" fmla="*/ 1 w 353"/>
                  <a:gd name="T31" fmla="*/ 141 h 260"/>
                  <a:gd name="T32" fmla="*/ 1 w 353"/>
                  <a:gd name="T33" fmla="*/ 167 h 260"/>
                  <a:gd name="T34" fmla="*/ 5 w 353"/>
                  <a:gd name="T35" fmla="*/ 184 h 260"/>
                  <a:gd name="T36" fmla="*/ 13 w 353"/>
                  <a:gd name="T37" fmla="*/ 201 h 260"/>
                  <a:gd name="T38" fmla="*/ 27 w 353"/>
                  <a:gd name="T39" fmla="*/ 216 h 260"/>
                  <a:gd name="T40" fmla="*/ 46 w 353"/>
                  <a:gd name="T41" fmla="*/ 230 h 260"/>
                  <a:gd name="T42" fmla="*/ 72 w 353"/>
                  <a:gd name="T43" fmla="*/ 242 h 260"/>
                  <a:gd name="T44" fmla="*/ 104 w 353"/>
                  <a:gd name="T45" fmla="*/ 251 h 260"/>
                  <a:gd name="T46" fmla="*/ 146 w 353"/>
                  <a:gd name="T47" fmla="*/ 258 h 260"/>
                  <a:gd name="T48" fmla="*/ 196 w 353"/>
                  <a:gd name="T49" fmla="*/ 260 h 260"/>
                  <a:gd name="T50" fmla="*/ 225 w 353"/>
                  <a:gd name="T51" fmla="*/ 259 h 260"/>
                  <a:gd name="T52" fmla="*/ 247 w 353"/>
                  <a:gd name="T53" fmla="*/ 259 h 260"/>
                  <a:gd name="T54" fmla="*/ 268 w 353"/>
                  <a:gd name="T55" fmla="*/ 256 h 260"/>
                  <a:gd name="T56" fmla="*/ 293 w 353"/>
                  <a:gd name="T57" fmla="*/ 248 h 260"/>
                  <a:gd name="T58" fmla="*/ 317 w 353"/>
                  <a:gd name="T59" fmla="*/ 234 h 260"/>
                  <a:gd name="T60" fmla="*/ 332 w 353"/>
                  <a:gd name="T61" fmla="*/ 219 h 260"/>
                  <a:gd name="T62" fmla="*/ 341 w 353"/>
                  <a:gd name="T63" fmla="*/ 205 h 260"/>
                  <a:gd name="T64" fmla="*/ 348 w 353"/>
                  <a:gd name="T65" fmla="*/ 189 h 260"/>
                  <a:gd name="T66" fmla="*/ 351 w 353"/>
                  <a:gd name="T67" fmla="*/ 171 h 260"/>
                  <a:gd name="T68" fmla="*/ 353 w 353"/>
                  <a:gd name="T69" fmla="*/ 150 h 260"/>
                  <a:gd name="T70" fmla="*/ 353 w 353"/>
                  <a:gd name="T71" fmla="*/ 139 h 26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3"/>
                  <a:gd name="T109" fmla="*/ 0 h 260"/>
                  <a:gd name="T110" fmla="*/ 353 w 353"/>
                  <a:gd name="T111" fmla="*/ 260 h 26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3" h="260">
                    <a:moveTo>
                      <a:pt x="353" y="139"/>
                    </a:moveTo>
                    <a:lnTo>
                      <a:pt x="353" y="139"/>
                    </a:lnTo>
                    <a:lnTo>
                      <a:pt x="346" y="127"/>
                    </a:lnTo>
                    <a:lnTo>
                      <a:pt x="338" y="115"/>
                    </a:lnTo>
                    <a:lnTo>
                      <a:pt x="327" y="99"/>
                    </a:lnTo>
                    <a:lnTo>
                      <a:pt x="312" y="82"/>
                    </a:lnTo>
                    <a:lnTo>
                      <a:pt x="296" y="64"/>
                    </a:lnTo>
                    <a:lnTo>
                      <a:pt x="277" y="46"/>
                    </a:lnTo>
                    <a:lnTo>
                      <a:pt x="267" y="38"/>
                    </a:lnTo>
                    <a:lnTo>
                      <a:pt x="256" y="30"/>
                    </a:lnTo>
                    <a:lnTo>
                      <a:pt x="244" y="23"/>
                    </a:lnTo>
                    <a:lnTo>
                      <a:pt x="232" y="17"/>
                    </a:lnTo>
                    <a:lnTo>
                      <a:pt x="220" y="11"/>
                    </a:lnTo>
                    <a:lnTo>
                      <a:pt x="207" y="7"/>
                    </a:lnTo>
                    <a:lnTo>
                      <a:pt x="194" y="3"/>
                    </a:lnTo>
                    <a:lnTo>
                      <a:pt x="179" y="1"/>
                    </a:lnTo>
                    <a:lnTo>
                      <a:pt x="165" y="0"/>
                    </a:lnTo>
                    <a:lnTo>
                      <a:pt x="151" y="1"/>
                    </a:lnTo>
                    <a:lnTo>
                      <a:pt x="135" y="3"/>
                    </a:lnTo>
                    <a:lnTo>
                      <a:pt x="119" y="8"/>
                    </a:lnTo>
                    <a:lnTo>
                      <a:pt x="103" y="14"/>
                    </a:lnTo>
                    <a:lnTo>
                      <a:pt x="88" y="23"/>
                    </a:lnTo>
                    <a:lnTo>
                      <a:pt x="71" y="34"/>
                    </a:lnTo>
                    <a:lnTo>
                      <a:pt x="54" y="47"/>
                    </a:lnTo>
                    <a:lnTo>
                      <a:pt x="37" y="63"/>
                    </a:lnTo>
                    <a:lnTo>
                      <a:pt x="20" y="82"/>
                    </a:lnTo>
                    <a:lnTo>
                      <a:pt x="15" y="90"/>
                    </a:lnTo>
                    <a:lnTo>
                      <a:pt x="11" y="99"/>
                    </a:lnTo>
                    <a:lnTo>
                      <a:pt x="7" y="111"/>
                    </a:lnTo>
                    <a:lnTo>
                      <a:pt x="3" y="125"/>
                    </a:lnTo>
                    <a:lnTo>
                      <a:pt x="1" y="141"/>
                    </a:lnTo>
                    <a:lnTo>
                      <a:pt x="0" y="158"/>
                    </a:lnTo>
                    <a:lnTo>
                      <a:pt x="1" y="167"/>
                    </a:lnTo>
                    <a:lnTo>
                      <a:pt x="3" y="175"/>
                    </a:lnTo>
                    <a:lnTo>
                      <a:pt x="5" y="184"/>
                    </a:lnTo>
                    <a:lnTo>
                      <a:pt x="9" y="192"/>
                    </a:lnTo>
                    <a:lnTo>
                      <a:pt x="13" y="201"/>
                    </a:lnTo>
                    <a:lnTo>
                      <a:pt x="20" y="208"/>
                    </a:lnTo>
                    <a:lnTo>
                      <a:pt x="27" y="216"/>
                    </a:lnTo>
                    <a:lnTo>
                      <a:pt x="36" y="223"/>
                    </a:lnTo>
                    <a:lnTo>
                      <a:pt x="46" y="230"/>
                    </a:lnTo>
                    <a:lnTo>
                      <a:pt x="58" y="237"/>
                    </a:lnTo>
                    <a:lnTo>
                      <a:pt x="72" y="242"/>
                    </a:lnTo>
                    <a:lnTo>
                      <a:pt x="88" y="247"/>
                    </a:lnTo>
                    <a:lnTo>
                      <a:pt x="104" y="251"/>
                    </a:lnTo>
                    <a:lnTo>
                      <a:pt x="125" y="255"/>
                    </a:lnTo>
                    <a:lnTo>
                      <a:pt x="146" y="258"/>
                    </a:lnTo>
                    <a:lnTo>
                      <a:pt x="170" y="259"/>
                    </a:lnTo>
                    <a:lnTo>
                      <a:pt x="196" y="260"/>
                    </a:lnTo>
                    <a:lnTo>
                      <a:pt x="225" y="259"/>
                    </a:lnTo>
                    <a:lnTo>
                      <a:pt x="231" y="259"/>
                    </a:lnTo>
                    <a:lnTo>
                      <a:pt x="247" y="259"/>
                    </a:lnTo>
                    <a:lnTo>
                      <a:pt x="257" y="258"/>
                    </a:lnTo>
                    <a:lnTo>
                      <a:pt x="268" y="256"/>
                    </a:lnTo>
                    <a:lnTo>
                      <a:pt x="280" y="252"/>
                    </a:lnTo>
                    <a:lnTo>
                      <a:pt x="293" y="248"/>
                    </a:lnTo>
                    <a:lnTo>
                      <a:pt x="305" y="242"/>
                    </a:lnTo>
                    <a:lnTo>
                      <a:pt x="317" y="234"/>
                    </a:lnTo>
                    <a:lnTo>
                      <a:pt x="328" y="224"/>
                    </a:lnTo>
                    <a:lnTo>
                      <a:pt x="332" y="219"/>
                    </a:lnTo>
                    <a:lnTo>
                      <a:pt x="337" y="212"/>
                    </a:lnTo>
                    <a:lnTo>
                      <a:pt x="341" y="205"/>
                    </a:lnTo>
                    <a:lnTo>
                      <a:pt x="345" y="198"/>
                    </a:lnTo>
                    <a:lnTo>
                      <a:pt x="348" y="189"/>
                    </a:lnTo>
                    <a:lnTo>
                      <a:pt x="350" y="181"/>
                    </a:lnTo>
                    <a:lnTo>
                      <a:pt x="351" y="171"/>
                    </a:lnTo>
                    <a:lnTo>
                      <a:pt x="353" y="161"/>
                    </a:lnTo>
                    <a:lnTo>
                      <a:pt x="353" y="150"/>
                    </a:lnTo>
                    <a:lnTo>
                      <a:pt x="353" y="139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2" name="Freeform 72"/>
              <p:cNvSpPr>
                <a:spLocks/>
              </p:cNvSpPr>
              <p:nvPr/>
            </p:nvSpPr>
            <p:spPr bwMode="auto">
              <a:xfrm>
                <a:off x="4896" y="1564"/>
                <a:ext cx="131" cy="151"/>
              </a:xfrm>
              <a:custGeom>
                <a:avLst/>
                <a:gdLst>
                  <a:gd name="T0" fmla="*/ 125 w 131"/>
                  <a:gd name="T1" fmla="*/ 122 h 151"/>
                  <a:gd name="T2" fmla="*/ 125 w 131"/>
                  <a:gd name="T3" fmla="*/ 122 h 151"/>
                  <a:gd name="T4" fmla="*/ 126 w 131"/>
                  <a:gd name="T5" fmla="*/ 116 h 151"/>
                  <a:gd name="T6" fmla="*/ 130 w 131"/>
                  <a:gd name="T7" fmla="*/ 100 h 151"/>
                  <a:gd name="T8" fmla="*/ 130 w 131"/>
                  <a:gd name="T9" fmla="*/ 89 h 151"/>
                  <a:gd name="T10" fmla="*/ 131 w 131"/>
                  <a:gd name="T11" fmla="*/ 78 h 151"/>
                  <a:gd name="T12" fmla="*/ 130 w 131"/>
                  <a:gd name="T13" fmla="*/ 65 h 151"/>
                  <a:gd name="T14" fmla="*/ 128 w 131"/>
                  <a:gd name="T15" fmla="*/ 53 h 151"/>
                  <a:gd name="T16" fmla="*/ 123 w 131"/>
                  <a:gd name="T17" fmla="*/ 40 h 151"/>
                  <a:gd name="T18" fmla="*/ 116 w 131"/>
                  <a:gd name="T19" fmla="*/ 29 h 151"/>
                  <a:gd name="T20" fmla="*/ 113 w 131"/>
                  <a:gd name="T21" fmla="*/ 23 h 151"/>
                  <a:gd name="T22" fmla="*/ 107 w 131"/>
                  <a:gd name="T23" fmla="*/ 19 h 151"/>
                  <a:gd name="T24" fmla="*/ 102 w 131"/>
                  <a:gd name="T25" fmla="*/ 14 h 151"/>
                  <a:gd name="T26" fmla="*/ 96 w 131"/>
                  <a:gd name="T27" fmla="*/ 10 h 151"/>
                  <a:gd name="T28" fmla="*/ 89 w 131"/>
                  <a:gd name="T29" fmla="*/ 7 h 151"/>
                  <a:gd name="T30" fmla="*/ 81 w 131"/>
                  <a:gd name="T31" fmla="*/ 4 h 151"/>
                  <a:gd name="T32" fmla="*/ 72 w 131"/>
                  <a:gd name="T33" fmla="*/ 2 h 151"/>
                  <a:gd name="T34" fmla="*/ 62 w 131"/>
                  <a:gd name="T35" fmla="*/ 1 h 151"/>
                  <a:gd name="T36" fmla="*/ 52 w 131"/>
                  <a:gd name="T37" fmla="*/ 0 h 151"/>
                  <a:gd name="T38" fmla="*/ 40 w 131"/>
                  <a:gd name="T39" fmla="*/ 0 h 151"/>
                  <a:gd name="T40" fmla="*/ 27 w 131"/>
                  <a:gd name="T41" fmla="*/ 1 h 151"/>
                  <a:gd name="T42" fmla="*/ 14 w 131"/>
                  <a:gd name="T43" fmla="*/ 3 h 151"/>
                  <a:gd name="T44" fmla="*/ 14 w 131"/>
                  <a:gd name="T45" fmla="*/ 3 h 151"/>
                  <a:gd name="T46" fmla="*/ 11 w 131"/>
                  <a:gd name="T47" fmla="*/ 7 h 151"/>
                  <a:gd name="T48" fmla="*/ 7 w 131"/>
                  <a:gd name="T49" fmla="*/ 19 h 151"/>
                  <a:gd name="T50" fmla="*/ 2 w 131"/>
                  <a:gd name="T51" fmla="*/ 36 h 151"/>
                  <a:gd name="T52" fmla="*/ 1 w 131"/>
                  <a:gd name="T53" fmla="*/ 46 h 151"/>
                  <a:gd name="T54" fmla="*/ 0 w 131"/>
                  <a:gd name="T55" fmla="*/ 56 h 151"/>
                  <a:gd name="T56" fmla="*/ 0 w 131"/>
                  <a:gd name="T57" fmla="*/ 69 h 151"/>
                  <a:gd name="T58" fmla="*/ 2 w 131"/>
                  <a:gd name="T59" fmla="*/ 80 h 151"/>
                  <a:gd name="T60" fmla="*/ 6 w 131"/>
                  <a:gd name="T61" fmla="*/ 92 h 151"/>
                  <a:gd name="T62" fmla="*/ 11 w 131"/>
                  <a:gd name="T63" fmla="*/ 105 h 151"/>
                  <a:gd name="T64" fmla="*/ 18 w 131"/>
                  <a:gd name="T65" fmla="*/ 117 h 151"/>
                  <a:gd name="T66" fmla="*/ 28 w 131"/>
                  <a:gd name="T67" fmla="*/ 128 h 151"/>
                  <a:gd name="T68" fmla="*/ 42 w 131"/>
                  <a:gd name="T69" fmla="*/ 140 h 151"/>
                  <a:gd name="T70" fmla="*/ 58 w 131"/>
                  <a:gd name="T71" fmla="*/ 151 h 151"/>
                  <a:gd name="T72" fmla="*/ 58 w 131"/>
                  <a:gd name="T73" fmla="*/ 151 h 151"/>
                  <a:gd name="T74" fmla="*/ 68 w 131"/>
                  <a:gd name="T75" fmla="*/ 150 h 151"/>
                  <a:gd name="T76" fmla="*/ 78 w 131"/>
                  <a:gd name="T77" fmla="*/ 149 h 151"/>
                  <a:gd name="T78" fmla="*/ 89 w 131"/>
                  <a:gd name="T79" fmla="*/ 148 h 151"/>
                  <a:gd name="T80" fmla="*/ 102 w 131"/>
                  <a:gd name="T81" fmla="*/ 144 h 151"/>
                  <a:gd name="T82" fmla="*/ 113 w 131"/>
                  <a:gd name="T83" fmla="*/ 138 h 151"/>
                  <a:gd name="T84" fmla="*/ 117 w 131"/>
                  <a:gd name="T85" fmla="*/ 135 h 151"/>
                  <a:gd name="T86" fmla="*/ 121 w 131"/>
                  <a:gd name="T87" fmla="*/ 132 h 151"/>
                  <a:gd name="T88" fmla="*/ 123 w 131"/>
                  <a:gd name="T89" fmla="*/ 127 h 151"/>
                  <a:gd name="T90" fmla="*/ 125 w 131"/>
                  <a:gd name="T91" fmla="*/ 122 h 151"/>
                  <a:gd name="T92" fmla="*/ 125 w 131"/>
                  <a:gd name="T93" fmla="*/ 122 h 151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31"/>
                  <a:gd name="T142" fmla="*/ 0 h 151"/>
                  <a:gd name="T143" fmla="*/ 131 w 131"/>
                  <a:gd name="T144" fmla="*/ 151 h 151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31" h="151">
                    <a:moveTo>
                      <a:pt x="125" y="122"/>
                    </a:moveTo>
                    <a:lnTo>
                      <a:pt x="125" y="122"/>
                    </a:lnTo>
                    <a:lnTo>
                      <a:pt x="126" y="116"/>
                    </a:lnTo>
                    <a:lnTo>
                      <a:pt x="130" y="100"/>
                    </a:lnTo>
                    <a:lnTo>
                      <a:pt x="130" y="89"/>
                    </a:lnTo>
                    <a:lnTo>
                      <a:pt x="131" y="78"/>
                    </a:lnTo>
                    <a:lnTo>
                      <a:pt x="130" y="65"/>
                    </a:lnTo>
                    <a:lnTo>
                      <a:pt x="128" y="53"/>
                    </a:lnTo>
                    <a:lnTo>
                      <a:pt x="123" y="40"/>
                    </a:lnTo>
                    <a:lnTo>
                      <a:pt x="116" y="29"/>
                    </a:lnTo>
                    <a:lnTo>
                      <a:pt x="113" y="23"/>
                    </a:lnTo>
                    <a:lnTo>
                      <a:pt x="107" y="19"/>
                    </a:lnTo>
                    <a:lnTo>
                      <a:pt x="102" y="14"/>
                    </a:lnTo>
                    <a:lnTo>
                      <a:pt x="96" y="10"/>
                    </a:lnTo>
                    <a:lnTo>
                      <a:pt x="89" y="7"/>
                    </a:lnTo>
                    <a:lnTo>
                      <a:pt x="81" y="4"/>
                    </a:lnTo>
                    <a:lnTo>
                      <a:pt x="72" y="2"/>
                    </a:lnTo>
                    <a:lnTo>
                      <a:pt x="62" y="1"/>
                    </a:lnTo>
                    <a:lnTo>
                      <a:pt x="52" y="0"/>
                    </a:lnTo>
                    <a:lnTo>
                      <a:pt x="40" y="0"/>
                    </a:lnTo>
                    <a:lnTo>
                      <a:pt x="27" y="1"/>
                    </a:lnTo>
                    <a:lnTo>
                      <a:pt x="14" y="3"/>
                    </a:lnTo>
                    <a:lnTo>
                      <a:pt x="11" y="7"/>
                    </a:lnTo>
                    <a:lnTo>
                      <a:pt x="7" y="19"/>
                    </a:lnTo>
                    <a:lnTo>
                      <a:pt x="2" y="36"/>
                    </a:lnTo>
                    <a:lnTo>
                      <a:pt x="1" y="46"/>
                    </a:lnTo>
                    <a:lnTo>
                      <a:pt x="0" y="56"/>
                    </a:lnTo>
                    <a:lnTo>
                      <a:pt x="0" y="69"/>
                    </a:lnTo>
                    <a:lnTo>
                      <a:pt x="2" y="80"/>
                    </a:lnTo>
                    <a:lnTo>
                      <a:pt x="6" y="92"/>
                    </a:lnTo>
                    <a:lnTo>
                      <a:pt x="11" y="105"/>
                    </a:lnTo>
                    <a:lnTo>
                      <a:pt x="18" y="117"/>
                    </a:lnTo>
                    <a:lnTo>
                      <a:pt x="28" y="128"/>
                    </a:lnTo>
                    <a:lnTo>
                      <a:pt x="42" y="140"/>
                    </a:lnTo>
                    <a:lnTo>
                      <a:pt x="58" y="151"/>
                    </a:lnTo>
                    <a:lnTo>
                      <a:pt x="68" y="150"/>
                    </a:lnTo>
                    <a:lnTo>
                      <a:pt x="78" y="149"/>
                    </a:lnTo>
                    <a:lnTo>
                      <a:pt x="89" y="148"/>
                    </a:lnTo>
                    <a:lnTo>
                      <a:pt x="102" y="144"/>
                    </a:lnTo>
                    <a:lnTo>
                      <a:pt x="113" y="138"/>
                    </a:lnTo>
                    <a:lnTo>
                      <a:pt x="117" y="135"/>
                    </a:lnTo>
                    <a:lnTo>
                      <a:pt x="121" y="132"/>
                    </a:lnTo>
                    <a:lnTo>
                      <a:pt x="123" y="127"/>
                    </a:lnTo>
                    <a:lnTo>
                      <a:pt x="125" y="122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3" name="Freeform 73"/>
              <p:cNvSpPr>
                <a:spLocks/>
              </p:cNvSpPr>
              <p:nvPr/>
            </p:nvSpPr>
            <p:spPr bwMode="auto">
              <a:xfrm>
                <a:off x="3310" y="2474"/>
                <a:ext cx="177" cy="178"/>
              </a:xfrm>
              <a:custGeom>
                <a:avLst/>
                <a:gdLst>
                  <a:gd name="T0" fmla="*/ 168 w 177"/>
                  <a:gd name="T1" fmla="*/ 148 h 178"/>
                  <a:gd name="T2" fmla="*/ 168 w 177"/>
                  <a:gd name="T3" fmla="*/ 148 h 178"/>
                  <a:gd name="T4" fmla="*/ 171 w 177"/>
                  <a:gd name="T5" fmla="*/ 137 h 178"/>
                  <a:gd name="T6" fmla="*/ 175 w 177"/>
                  <a:gd name="T7" fmla="*/ 113 h 178"/>
                  <a:gd name="T8" fmla="*/ 176 w 177"/>
                  <a:gd name="T9" fmla="*/ 96 h 178"/>
                  <a:gd name="T10" fmla="*/ 177 w 177"/>
                  <a:gd name="T11" fmla="*/ 79 h 178"/>
                  <a:gd name="T12" fmla="*/ 176 w 177"/>
                  <a:gd name="T13" fmla="*/ 62 h 178"/>
                  <a:gd name="T14" fmla="*/ 173 w 177"/>
                  <a:gd name="T15" fmla="*/ 45 h 178"/>
                  <a:gd name="T16" fmla="*/ 169 w 177"/>
                  <a:gd name="T17" fmla="*/ 37 h 178"/>
                  <a:gd name="T18" fmla="*/ 167 w 177"/>
                  <a:gd name="T19" fmla="*/ 29 h 178"/>
                  <a:gd name="T20" fmla="*/ 163 w 177"/>
                  <a:gd name="T21" fmla="*/ 22 h 178"/>
                  <a:gd name="T22" fmla="*/ 158 w 177"/>
                  <a:gd name="T23" fmla="*/ 17 h 178"/>
                  <a:gd name="T24" fmla="*/ 151 w 177"/>
                  <a:gd name="T25" fmla="*/ 11 h 178"/>
                  <a:gd name="T26" fmla="*/ 145 w 177"/>
                  <a:gd name="T27" fmla="*/ 7 h 178"/>
                  <a:gd name="T28" fmla="*/ 137 w 177"/>
                  <a:gd name="T29" fmla="*/ 3 h 178"/>
                  <a:gd name="T30" fmla="*/ 128 w 177"/>
                  <a:gd name="T31" fmla="*/ 1 h 178"/>
                  <a:gd name="T32" fmla="*/ 118 w 177"/>
                  <a:gd name="T33" fmla="*/ 0 h 178"/>
                  <a:gd name="T34" fmla="*/ 106 w 177"/>
                  <a:gd name="T35" fmla="*/ 1 h 178"/>
                  <a:gd name="T36" fmla="*/ 94 w 177"/>
                  <a:gd name="T37" fmla="*/ 3 h 178"/>
                  <a:gd name="T38" fmla="*/ 79 w 177"/>
                  <a:gd name="T39" fmla="*/ 7 h 178"/>
                  <a:gd name="T40" fmla="*/ 63 w 177"/>
                  <a:gd name="T41" fmla="*/ 11 h 178"/>
                  <a:gd name="T42" fmla="*/ 47 w 177"/>
                  <a:gd name="T43" fmla="*/ 19 h 178"/>
                  <a:gd name="T44" fmla="*/ 28 w 177"/>
                  <a:gd name="T45" fmla="*/ 28 h 178"/>
                  <a:gd name="T46" fmla="*/ 8 w 177"/>
                  <a:gd name="T47" fmla="*/ 39 h 178"/>
                  <a:gd name="T48" fmla="*/ 8 w 177"/>
                  <a:gd name="T49" fmla="*/ 39 h 178"/>
                  <a:gd name="T50" fmla="*/ 6 w 177"/>
                  <a:gd name="T51" fmla="*/ 44 h 178"/>
                  <a:gd name="T52" fmla="*/ 3 w 177"/>
                  <a:gd name="T53" fmla="*/ 59 h 178"/>
                  <a:gd name="T54" fmla="*/ 0 w 177"/>
                  <a:gd name="T55" fmla="*/ 79 h 178"/>
                  <a:gd name="T56" fmla="*/ 0 w 177"/>
                  <a:gd name="T57" fmla="*/ 91 h 178"/>
                  <a:gd name="T58" fmla="*/ 0 w 177"/>
                  <a:gd name="T59" fmla="*/ 103 h 178"/>
                  <a:gd name="T60" fmla="*/ 3 w 177"/>
                  <a:gd name="T61" fmla="*/ 115 h 178"/>
                  <a:gd name="T62" fmla="*/ 6 w 177"/>
                  <a:gd name="T63" fmla="*/ 126 h 178"/>
                  <a:gd name="T64" fmla="*/ 10 w 177"/>
                  <a:gd name="T65" fmla="*/ 137 h 178"/>
                  <a:gd name="T66" fmla="*/ 17 w 177"/>
                  <a:gd name="T67" fmla="*/ 148 h 178"/>
                  <a:gd name="T68" fmla="*/ 22 w 177"/>
                  <a:gd name="T69" fmla="*/ 152 h 178"/>
                  <a:gd name="T70" fmla="*/ 27 w 177"/>
                  <a:gd name="T71" fmla="*/ 157 h 178"/>
                  <a:gd name="T72" fmla="*/ 33 w 177"/>
                  <a:gd name="T73" fmla="*/ 160 h 178"/>
                  <a:gd name="T74" fmla="*/ 39 w 177"/>
                  <a:gd name="T75" fmla="*/ 163 h 178"/>
                  <a:gd name="T76" fmla="*/ 47 w 177"/>
                  <a:gd name="T77" fmla="*/ 166 h 178"/>
                  <a:gd name="T78" fmla="*/ 53 w 177"/>
                  <a:gd name="T79" fmla="*/ 168 h 178"/>
                  <a:gd name="T80" fmla="*/ 62 w 177"/>
                  <a:gd name="T81" fmla="*/ 169 h 178"/>
                  <a:gd name="T82" fmla="*/ 71 w 177"/>
                  <a:gd name="T83" fmla="*/ 170 h 178"/>
                  <a:gd name="T84" fmla="*/ 71 w 177"/>
                  <a:gd name="T85" fmla="*/ 170 h 178"/>
                  <a:gd name="T86" fmla="*/ 83 w 177"/>
                  <a:gd name="T87" fmla="*/ 174 h 178"/>
                  <a:gd name="T88" fmla="*/ 94 w 177"/>
                  <a:gd name="T89" fmla="*/ 177 h 178"/>
                  <a:gd name="T90" fmla="*/ 109 w 177"/>
                  <a:gd name="T91" fmla="*/ 178 h 178"/>
                  <a:gd name="T92" fmla="*/ 116 w 177"/>
                  <a:gd name="T93" fmla="*/ 178 h 178"/>
                  <a:gd name="T94" fmla="*/ 124 w 177"/>
                  <a:gd name="T95" fmla="*/ 177 h 178"/>
                  <a:gd name="T96" fmla="*/ 132 w 177"/>
                  <a:gd name="T97" fmla="*/ 176 h 178"/>
                  <a:gd name="T98" fmla="*/ 140 w 177"/>
                  <a:gd name="T99" fmla="*/ 172 h 178"/>
                  <a:gd name="T100" fmla="*/ 148 w 177"/>
                  <a:gd name="T101" fmla="*/ 169 h 178"/>
                  <a:gd name="T102" fmla="*/ 155 w 177"/>
                  <a:gd name="T103" fmla="*/ 163 h 178"/>
                  <a:gd name="T104" fmla="*/ 162 w 177"/>
                  <a:gd name="T105" fmla="*/ 157 h 178"/>
                  <a:gd name="T106" fmla="*/ 168 w 177"/>
                  <a:gd name="T107" fmla="*/ 148 h 178"/>
                  <a:gd name="T108" fmla="*/ 168 w 177"/>
                  <a:gd name="T109" fmla="*/ 148 h 17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7"/>
                  <a:gd name="T166" fmla="*/ 0 h 178"/>
                  <a:gd name="T167" fmla="*/ 177 w 177"/>
                  <a:gd name="T168" fmla="*/ 178 h 17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7" h="178">
                    <a:moveTo>
                      <a:pt x="168" y="148"/>
                    </a:moveTo>
                    <a:lnTo>
                      <a:pt x="168" y="148"/>
                    </a:lnTo>
                    <a:lnTo>
                      <a:pt x="171" y="137"/>
                    </a:lnTo>
                    <a:lnTo>
                      <a:pt x="175" y="113"/>
                    </a:lnTo>
                    <a:lnTo>
                      <a:pt x="176" y="96"/>
                    </a:lnTo>
                    <a:lnTo>
                      <a:pt x="177" y="79"/>
                    </a:lnTo>
                    <a:lnTo>
                      <a:pt x="176" y="62"/>
                    </a:lnTo>
                    <a:lnTo>
                      <a:pt x="173" y="45"/>
                    </a:lnTo>
                    <a:lnTo>
                      <a:pt x="169" y="37"/>
                    </a:lnTo>
                    <a:lnTo>
                      <a:pt x="167" y="29"/>
                    </a:lnTo>
                    <a:lnTo>
                      <a:pt x="163" y="22"/>
                    </a:lnTo>
                    <a:lnTo>
                      <a:pt x="158" y="17"/>
                    </a:lnTo>
                    <a:lnTo>
                      <a:pt x="151" y="11"/>
                    </a:lnTo>
                    <a:lnTo>
                      <a:pt x="145" y="7"/>
                    </a:lnTo>
                    <a:lnTo>
                      <a:pt x="137" y="3"/>
                    </a:lnTo>
                    <a:lnTo>
                      <a:pt x="128" y="1"/>
                    </a:lnTo>
                    <a:lnTo>
                      <a:pt x="118" y="0"/>
                    </a:lnTo>
                    <a:lnTo>
                      <a:pt x="106" y="1"/>
                    </a:lnTo>
                    <a:lnTo>
                      <a:pt x="94" y="3"/>
                    </a:lnTo>
                    <a:lnTo>
                      <a:pt x="79" y="7"/>
                    </a:lnTo>
                    <a:lnTo>
                      <a:pt x="63" y="11"/>
                    </a:lnTo>
                    <a:lnTo>
                      <a:pt x="47" y="19"/>
                    </a:lnTo>
                    <a:lnTo>
                      <a:pt x="28" y="28"/>
                    </a:lnTo>
                    <a:lnTo>
                      <a:pt x="8" y="39"/>
                    </a:lnTo>
                    <a:lnTo>
                      <a:pt x="6" y="44"/>
                    </a:lnTo>
                    <a:lnTo>
                      <a:pt x="3" y="59"/>
                    </a:lnTo>
                    <a:lnTo>
                      <a:pt x="0" y="79"/>
                    </a:lnTo>
                    <a:lnTo>
                      <a:pt x="0" y="91"/>
                    </a:lnTo>
                    <a:lnTo>
                      <a:pt x="0" y="103"/>
                    </a:lnTo>
                    <a:lnTo>
                      <a:pt x="3" y="115"/>
                    </a:lnTo>
                    <a:lnTo>
                      <a:pt x="6" y="126"/>
                    </a:lnTo>
                    <a:lnTo>
                      <a:pt x="10" y="137"/>
                    </a:lnTo>
                    <a:lnTo>
                      <a:pt x="17" y="148"/>
                    </a:lnTo>
                    <a:lnTo>
                      <a:pt x="22" y="152"/>
                    </a:lnTo>
                    <a:lnTo>
                      <a:pt x="27" y="157"/>
                    </a:lnTo>
                    <a:lnTo>
                      <a:pt x="33" y="160"/>
                    </a:lnTo>
                    <a:lnTo>
                      <a:pt x="39" y="163"/>
                    </a:lnTo>
                    <a:lnTo>
                      <a:pt x="47" y="166"/>
                    </a:lnTo>
                    <a:lnTo>
                      <a:pt x="53" y="168"/>
                    </a:lnTo>
                    <a:lnTo>
                      <a:pt x="62" y="169"/>
                    </a:lnTo>
                    <a:lnTo>
                      <a:pt x="71" y="170"/>
                    </a:lnTo>
                    <a:lnTo>
                      <a:pt x="83" y="174"/>
                    </a:lnTo>
                    <a:lnTo>
                      <a:pt x="94" y="177"/>
                    </a:lnTo>
                    <a:lnTo>
                      <a:pt x="109" y="178"/>
                    </a:lnTo>
                    <a:lnTo>
                      <a:pt x="116" y="178"/>
                    </a:lnTo>
                    <a:lnTo>
                      <a:pt x="124" y="177"/>
                    </a:lnTo>
                    <a:lnTo>
                      <a:pt x="132" y="176"/>
                    </a:lnTo>
                    <a:lnTo>
                      <a:pt x="140" y="172"/>
                    </a:lnTo>
                    <a:lnTo>
                      <a:pt x="148" y="169"/>
                    </a:lnTo>
                    <a:lnTo>
                      <a:pt x="155" y="163"/>
                    </a:lnTo>
                    <a:lnTo>
                      <a:pt x="162" y="157"/>
                    </a:lnTo>
                    <a:lnTo>
                      <a:pt x="168" y="148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4" name="Freeform 74"/>
              <p:cNvSpPr>
                <a:spLocks/>
              </p:cNvSpPr>
              <p:nvPr/>
            </p:nvSpPr>
            <p:spPr bwMode="auto">
              <a:xfrm>
                <a:off x="3164" y="2839"/>
                <a:ext cx="309" cy="208"/>
              </a:xfrm>
              <a:custGeom>
                <a:avLst/>
                <a:gdLst>
                  <a:gd name="T0" fmla="*/ 2 w 309"/>
                  <a:gd name="T1" fmla="*/ 47 h 208"/>
                  <a:gd name="T2" fmla="*/ 0 w 309"/>
                  <a:gd name="T3" fmla="*/ 68 h 208"/>
                  <a:gd name="T4" fmla="*/ 1 w 309"/>
                  <a:gd name="T5" fmla="*/ 92 h 208"/>
                  <a:gd name="T6" fmla="*/ 9 w 309"/>
                  <a:gd name="T7" fmla="*/ 119 h 208"/>
                  <a:gd name="T8" fmla="*/ 24 w 309"/>
                  <a:gd name="T9" fmla="*/ 147 h 208"/>
                  <a:gd name="T10" fmla="*/ 37 w 309"/>
                  <a:gd name="T11" fmla="*/ 160 h 208"/>
                  <a:gd name="T12" fmla="*/ 54 w 309"/>
                  <a:gd name="T13" fmla="*/ 173 h 208"/>
                  <a:gd name="T14" fmla="*/ 73 w 309"/>
                  <a:gd name="T15" fmla="*/ 184 h 208"/>
                  <a:gd name="T16" fmla="*/ 97 w 309"/>
                  <a:gd name="T17" fmla="*/ 194 h 208"/>
                  <a:gd name="T18" fmla="*/ 125 w 309"/>
                  <a:gd name="T19" fmla="*/ 202 h 208"/>
                  <a:gd name="T20" fmla="*/ 159 w 309"/>
                  <a:gd name="T21" fmla="*/ 208 h 208"/>
                  <a:gd name="T22" fmla="*/ 171 w 309"/>
                  <a:gd name="T23" fmla="*/ 208 h 208"/>
                  <a:gd name="T24" fmla="*/ 222 w 309"/>
                  <a:gd name="T25" fmla="*/ 206 h 208"/>
                  <a:gd name="T26" fmla="*/ 261 w 309"/>
                  <a:gd name="T27" fmla="*/ 199 h 208"/>
                  <a:gd name="T28" fmla="*/ 279 w 309"/>
                  <a:gd name="T29" fmla="*/ 192 h 208"/>
                  <a:gd name="T30" fmla="*/ 294 w 309"/>
                  <a:gd name="T31" fmla="*/ 184 h 208"/>
                  <a:gd name="T32" fmla="*/ 304 w 309"/>
                  <a:gd name="T33" fmla="*/ 172 h 208"/>
                  <a:gd name="T34" fmla="*/ 309 w 309"/>
                  <a:gd name="T35" fmla="*/ 158 h 208"/>
                  <a:gd name="T36" fmla="*/ 308 w 309"/>
                  <a:gd name="T37" fmla="*/ 140 h 208"/>
                  <a:gd name="T38" fmla="*/ 297 w 309"/>
                  <a:gd name="T39" fmla="*/ 119 h 208"/>
                  <a:gd name="T40" fmla="*/ 277 w 309"/>
                  <a:gd name="T41" fmla="*/ 94 h 208"/>
                  <a:gd name="T42" fmla="*/ 247 w 309"/>
                  <a:gd name="T43" fmla="*/ 63 h 208"/>
                  <a:gd name="T44" fmla="*/ 205 w 309"/>
                  <a:gd name="T45" fmla="*/ 30 h 208"/>
                  <a:gd name="T46" fmla="*/ 198 w 309"/>
                  <a:gd name="T47" fmla="*/ 26 h 208"/>
                  <a:gd name="T48" fmla="*/ 156 w 309"/>
                  <a:gd name="T49" fmla="*/ 10 h 208"/>
                  <a:gd name="T50" fmla="*/ 126 w 309"/>
                  <a:gd name="T51" fmla="*/ 4 h 208"/>
                  <a:gd name="T52" fmla="*/ 92 w 309"/>
                  <a:gd name="T53" fmla="*/ 0 h 208"/>
                  <a:gd name="T54" fmla="*/ 58 w 309"/>
                  <a:gd name="T55" fmla="*/ 5 h 208"/>
                  <a:gd name="T56" fmla="*/ 43 w 309"/>
                  <a:gd name="T57" fmla="*/ 10 h 208"/>
                  <a:gd name="T58" fmla="*/ 28 w 309"/>
                  <a:gd name="T59" fmla="*/ 19 h 208"/>
                  <a:gd name="T60" fmla="*/ 14 w 309"/>
                  <a:gd name="T61" fmla="*/ 31 h 208"/>
                  <a:gd name="T62" fmla="*/ 2 w 309"/>
                  <a:gd name="T63" fmla="*/ 47 h 20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309"/>
                  <a:gd name="T97" fmla="*/ 0 h 208"/>
                  <a:gd name="T98" fmla="*/ 309 w 309"/>
                  <a:gd name="T99" fmla="*/ 208 h 20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309" h="208">
                    <a:moveTo>
                      <a:pt x="2" y="47"/>
                    </a:moveTo>
                    <a:lnTo>
                      <a:pt x="2" y="47"/>
                    </a:lnTo>
                    <a:lnTo>
                      <a:pt x="1" y="52"/>
                    </a:lnTo>
                    <a:lnTo>
                      <a:pt x="0" y="68"/>
                    </a:lnTo>
                    <a:lnTo>
                      <a:pt x="0" y="79"/>
                    </a:lnTo>
                    <a:lnTo>
                      <a:pt x="1" y="92"/>
                    </a:lnTo>
                    <a:lnTo>
                      <a:pt x="4" y="105"/>
                    </a:lnTo>
                    <a:lnTo>
                      <a:pt x="9" y="119"/>
                    </a:lnTo>
                    <a:lnTo>
                      <a:pt x="15" y="132"/>
                    </a:lnTo>
                    <a:lnTo>
                      <a:pt x="24" y="147"/>
                    </a:lnTo>
                    <a:lnTo>
                      <a:pt x="31" y="154"/>
                    </a:lnTo>
                    <a:lnTo>
                      <a:pt x="37" y="160"/>
                    </a:lnTo>
                    <a:lnTo>
                      <a:pt x="45" y="167"/>
                    </a:lnTo>
                    <a:lnTo>
                      <a:pt x="54" y="173"/>
                    </a:lnTo>
                    <a:lnTo>
                      <a:pt x="63" y="178"/>
                    </a:lnTo>
                    <a:lnTo>
                      <a:pt x="73" y="184"/>
                    </a:lnTo>
                    <a:lnTo>
                      <a:pt x="84" y="190"/>
                    </a:lnTo>
                    <a:lnTo>
                      <a:pt x="97" y="194"/>
                    </a:lnTo>
                    <a:lnTo>
                      <a:pt x="110" y="199"/>
                    </a:lnTo>
                    <a:lnTo>
                      <a:pt x="125" y="202"/>
                    </a:lnTo>
                    <a:lnTo>
                      <a:pt x="141" y="206"/>
                    </a:lnTo>
                    <a:lnTo>
                      <a:pt x="159" y="208"/>
                    </a:lnTo>
                    <a:lnTo>
                      <a:pt x="171" y="208"/>
                    </a:lnTo>
                    <a:lnTo>
                      <a:pt x="203" y="208"/>
                    </a:lnTo>
                    <a:lnTo>
                      <a:pt x="222" y="206"/>
                    </a:lnTo>
                    <a:lnTo>
                      <a:pt x="242" y="203"/>
                    </a:lnTo>
                    <a:lnTo>
                      <a:pt x="261" y="199"/>
                    </a:lnTo>
                    <a:lnTo>
                      <a:pt x="270" y="195"/>
                    </a:lnTo>
                    <a:lnTo>
                      <a:pt x="279" y="192"/>
                    </a:lnTo>
                    <a:lnTo>
                      <a:pt x="287" y="189"/>
                    </a:lnTo>
                    <a:lnTo>
                      <a:pt x="294" y="184"/>
                    </a:lnTo>
                    <a:lnTo>
                      <a:pt x="300" y="178"/>
                    </a:lnTo>
                    <a:lnTo>
                      <a:pt x="304" y="172"/>
                    </a:lnTo>
                    <a:lnTo>
                      <a:pt x="308" y="165"/>
                    </a:lnTo>
                    <a:lnTo>
                      <a:pt x="309" y="158"/>
                    </a:lnTo>
                    <a:lnTo>
                      <a:pt x="309" y="149"/>
                    </a:lnTo>
                    <a:lnTo>
                      <a:pt x="308" y="140"/>
                    </a:lnTo>
                    <a:lnTo>
                      <a:pt x="303" y="130"/>
                    </a:lnTo>
                    <a:lnTo>
                      <a:pt x="297" y="119"/>
                    </a:lnTo>
                    <a:lnTo>
                      <a:pt x="288" y="106"/>
                    </a:lnTo>
                    <a:lnTo>
                      <a:pt x="277" y="94"/>
                    </a:lnTo>
                    <a:lnTo>
                      <a:pt x="264" y="79"/>
                    </a:lnTo>
                    <a:lnTo>
                      <a:pt x="247" y="63"/>
                    </a:lnTo>
                    <a:lnTo>
                      <a:pt x="227" y="47"/>
                    </a:lnTo>
                    <a:lnTo>
                      <a:pt x="205" y="30"/>
                    </a:lnTo>
                    <a:lnTo>
                      <a:pt x="198" y="26"/>
                    </a:lnTo>
                    <a:lnTo>
                      <a:pt x="181" y="18"/>
                    </a:lnTo>
                    <a:lnTo>
                      <a:pt x="156" y="10"/>
                    </a:lnTo>
                    <a:lnTo>
                      <a:pt x="142" y="6"/>
                    </a:lnTo>
                    <a:lnTo>
                      <a:pt x="126" y="4"/>
                    </a:lnTo>
                    <a:lnTo>
                      <a:pt x="109" y="1"/>
                    </a:lnTo>
                    <a:lnTo>
                      <a:pt x="92" y="0"/>
                    </a:lnTo>
                    <a:lnTo>
                      <a:pt x="75" y="1"/>
                    </a:lnTo>
                    <a:lnTo>
                      <a:pt x="58" y="5"/>
                    </a:lnTo>
                    <a:lnTo>
                      <a:pt x="50" y="7"/>
                    </a:lnTo>
                    <a:lnTo>
                      <a:pt x="43" y="10"/>
                    </a:lnTo>
                    <a:lnTo>
                      <a:pt x="35" y="14"/>
                    </a:lnTo>
                    <a:lnTo>
                      <a:pt x="28" y="19"/>
                    </a:lnTo>
                    <a:lnTo>
                      <a:pt x="21" y="24"/>
                    </a:lnTo>
                    <a:lnTo>
                      <a:pt x="14" y="31"/>
                    </a:lnTo>
                    <a:lnTo>
                      <a:pt x="8" y="37"/>
                    </a:lnTo>
                    <a:lnTo>
                      <a:pt x="2" y="47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5" name="Freeform 75"/>
              <p:cNvSpPr>
                <a:spLocks/>
              </p:cNvSpPr>
              <p:nvPr/>
            </p:nvSpPr>
            <p:spPr bwMode="auto">
              <a:xfrm>
                <a:off x="3643" y="3114"/>
                <a:ext cx="179" cy="127"/>
              </a:xfrm>
              <a:custGeom>
                <a:avLst/>
                <a:gdLst>
                  <a:gd name="T0" fmla="*/ 179 w 179"/>
                  <a:gd name="T1" fmla="*/ 96 h 127"/>
                  <a:gd name="T2" fmla="*/ 179 w 179"/>
                  <a:gd name="T3" fmla="*/ 96 h 127"/>
                  <a:gd name="T4" fmla="*/ 178 w 179"/>
                  <a:gd name="T5" fmla="*/ 92 h 127"/>
                  <a:gd name="T6" fmla="*/ 174 w 179"/>
                  <a:gd name="T7" fmla="*/ 79 h 127"/>
                  <a:gd name="T8" fmla="*/ 169 w 179"/>
                  <a:gd name="T9" fmla="*/ 70 h 127"/>
                  <a:gd name="T10" fmla="*/ 165 w 179"/>
                  <a:gd name="T11" fmla="*/ 61 h 127"/>
                  <a:gd name="T12" fmla="*/ 158 w 179"/>
                  <a:gd name="T13" fmla="*/ 51 h 127"/>
                  <a:gd name="T14" fmla="*/ 150 w 179"/>
                  <a:gd name="T15" fmla="*/ 41 h 127"/>
                  <a:gd name="T16" fmla="*/ 140 w 179"/>
                  <a:gd name="T17" fmla="*/ 32 h 127"/>
                  <a:gd name="T18" fmla="*/ 127 w 179"/>
                  <a:gd name="T19" fmla="*/ 23 h 127"/>
                  <a:gd name="T20" fmla="*/ 114 w 179"/>
                  <a:gd name="T21" fmla="*/ 15 h 127"/>
                  <a:gd name="T22" fmla="*/ 98 w 179"/>
                  <a:gd name="T23" fmla="*/ 8 h 127"/>
                  <a:gd name="T24" fmla="*/ 80 w 179"/>
                  <a:gd name="T25" fmla="*/ 4 h 127"/>
                  <a:gd name="T26" fmla="*/ 70 w 179"/>
                  <a:gd name="T27" fmla="*/ 2 h 127"/>
                  <a:gd name="T28" fmla="*/ 60 w 179"/>
                  <a:gd name="T29" fmla="*/ 0 h 127"/>
                  <a:gd name="T30" fmla="*/ 48 w 179"/>
                  <a:gd name="T31" fmla="*/ 0 h 127"/>
                  <a:gd name="T32" fmla="*/ 36 w 179"/>
                  <a:gd name="T33" fmla="*/ 0 h 127"/>
                  <a:gd name="T34" fmla="*/ 24 w 179"/>
                  <a:gd name="T35" fmla="*/ 2 h 127"/>
                  <a:gd name="T36" fmla="*/ 10 w 179"/>
                  <a:gd name="T37" fmla="*/ 4 h 127"/>
                  <a:gd name="T38" fmla="*/ 10 w 179"/>
                  <a:gd name="T39" fmla="*/ 4 h 127"/>
                  <a:gd name="T40" fmla="*/ 8 w 179"/>
                  <a:gd name="T41" fmla="*/ 6 h 127"/>
                  <a:gd name="T42" fmla="*/ 5 w 179"/>
                  <a:gd name="T43" fmla="*/ 15 h 127"/>
                  <a:gd name="T44" fmla="*/ 2 w 179"/>
                  <a:gd name="T45" fmla="*/ 21 h 127"/>
                  <a:gd name="T46" fmla="*/ 1 w 179"/>
                  <a:gd name="T47" fmla="*/ 28 h 127"/>
                  <a:gd name="T48" fmla="*/ 0 w 179"/>
                  <a:gd name="T49" fmla="*/ 34 h 127"/>
                  <a:gd name="T50" fmla="*/ 1 w 179"/>
                  <a:gd name="T51" fmla="*/ 42 h 127"/>
                  <a:gd name="T52" fmla="*/ 2 w 179"/>
                  <a:gd name="T53" fmla="*/ 51 h 127"/>
                  <a:gd name="T54" fmla="*/ 6 w 179"/>
                  <a:gd name="T55" fmla="*/ 59 h 127"/>
                  <a:gd name="T56" fmla="*/ 10 w 179"/>
                  <a:gd name="T57" fmla="*/ 68 h 127"/>
                  <a:gd name="T58" fmla="*/ 17 w 179"/>
                  <a:gd name="T59" fmla="*/ 77 h 127"/>
                  <a:gd name="T60" fmla="*/ 27 w 179"/>
                  <a:gd name="T61" fmla="*/ 85 h 127"/>
                  <a:gd name="T62" fmla="*/ 39 w 179"/>
                  <a:gd name="T63" fmla="*/ 94 h 127"/>
                  <a:gd name="T64" fmla="*/ 54 w 179"/>
                  <a:gd name="T65" fmla="*/ 101 h 127"/>
                  <a:gd name="T66" fmla="*/ 73 w 179"/>
                  <a:gd name="T67" fmla="*/ 109 h 127"/>
                  <a:gd name="T68" fmla="*/ 73 w 179"/>
                  <a:gd name="T69" fmla="*/ 109 h 127"/>
                  <a:gd name="T70" fmla="*/ 86 w 179"/>
                  <a:gd name="T71" fmla="*/ 115 h 127"/>
                  <a:gd name="T72" fmla="*/ 98 w 179"/>
                  <a:gd name="T73" fmla="*/ 120 h 127"/>
                  <a:gd name="T74" fmla="*/ 115 w 179"/>
                  <a:gd name="T75" fmla="*/ 126 h 127"/>
                  <a:gd name="T76" fmla="*/ 123 w 179"/>
                  <a:gd name="T77" fmla="*/ 127 h 127"/>
                  <a:gd name="T78" fmla="*/ 132 w 179"/>
                  <a:gd name="T79" fmla="*/ 127 h 127"/>
                  <a:gd name="T80" fmla="*/ 141 w 179"/>
                  <a:gd name="T81" fmla="*/ 126 h 127"/>
                  <a:gd name="T82" fmla="*/ 150 w 179"/>
                  <a:gd name="T83" fmla="*/ 124 h 127"/>
                  <a:gd name="T84" fmla="*/ 158 w 179"/>
                  <a:gd name="T85" fmla="*/ 120 h 127"/>
                  <a:gd name="T86" fmla="*/ 166 w 179"/>
                  <a:gd name="T87" fmla="*/ 114 h 127"/>
                  <a:gd name="T88" fmla="*/ 173 w 179"/>
                  <a:gd name="T89" fmla="*/ 106 h 127"/>
                  <a:gd name="T90" fmla="*/ 179 w 179"/>
                  <a:gd name="T91" fmla="*/ 96 h 127"/>
                  <a:gd name="T92" fmla="*/ 179 w 179"/>
                  <a:gd name="T93" fmla="*/ 96 h 12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9"/>
                  <a:gd name="T142" fmla="*/ 0 h 127"/>
                  <a:gd name="T143" fmla="*/ 179 w 179"/>
                  <a:gd name="T144" fmla="*/ 127 h 127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9" h="127">
                    <a:moveTo>
                      <a:pt x="179" y="96"/>
                    </a:moveTo>
                    <a:lnTo>
                      <a:pt x="179" y="96"/>
                    </a:lnTo>
                    <a:lnTo>
                      <a:pt x="178" y="92"/>
                    </a:lnTo>
                    <a:lnTo>
                      <a:pt x="174" y="79"/>
                    </a:lnTo>
                    <a:lnTo>
                      <a:pt x="169" y="70"/>
                    </a:lnTo>
                    <a:lnTo>
                      <a:pt x="165" y="61"/>
                    </a:lnTo>
                    <a:lnTo>
                      <a:pt x="158" y="51"/>
                    </a:lnTo>
                    <a:lnTo>
                      <a:pt x="150" y="41"/>
                    </a:lnTo>
                    <a:lnTo>
                      <a:pt x="140" y="32"/>
                    </a:lnTo>
                    <a:lnTo>
                      <a:pt x="127" y="23"/>
                    </a:lnTo>
                    <a:lnTo>
                      <a:pt x="114" y="15"/>
                    </a:lnTo>
                    <a:lnTo>
                      <a:pt x="98" y="8"/>
                    </a:lnTo>
                    <a:lnTo>
                      <a:pt x="80" y="4"/>
                    </a:lnTo>
                    <a:lnTo>
                      <a:pt x="70" y="2"/>
                    </a:lnTo>
                    <a:lnTo>
                      <a:pt x="60" y="0"/>
                    </a:lnTo>
                    <a:lnTo>
                      <a:pt x="48" y="0"/>
                    </a:lnTo>
                    <a:lnTo>
                      <a:pt x="36" y="0"/>
                    </a:lnTo>
                    <a:lnTo>
                      <a:pt x="24" y="2"/>
                    </a:lnTo>
                    <a:lnTo>
                      <a:pt x="10" y="4"/>
                    </a:lnTo>
                    <a:lnTo>
                      <a:pt x="8" y="6"/>
                    </a:lnTo>
                    <a:lnTo>
                      <a:pt x="5" y="15"/>
                    </a:lnTo>
                    <a:lnTo>
                      <a:pt x="2" y="21"/>
                    </a:lnTo>
                    <a:lnTo>
                      <a:pt x="1" y="28"/>
                    </a:lnTo>
                    <a:lnTo>
                      <a:pt x="0" y="34"/>
                    </a:lnTo>
                    <a:lnTo>
                      <a:pt x="1" y="42"/>
                    </a:lnTo>
                    <a:lnTo>
                      <a:pt x="2" y="51"/>
                    </a:lnTo>
                    <a:lnTo>
                      <a:pt x="6" y="59"/>
                    </a:lnTo>
                    <a:lnTo>
                      <a:pt x="10" y="68"/>
                    </a:lnTo>
                    <a:lnTo>
                      <a:pt x="17" y="77"/>
                    </a:lnTo>
                    <a:lnTo>
                      <a:pt x="27" y="85"/>
                    </a:lnTo>
                    <a:lnTo>
                      <a:pt x="39" y="94"/>
                    </a:lnTo>
                    <a:lnTo>
                      <a:pt x="54" y="101"/>
                    </a:lnTo>
                    <a:lnTo>
                      <a:pt x="73" y="109"/>
                    </a:lnTo>
                    <a:lnTo>
                      <a:pt x="86" y="115"/>
                    </a:lnTo>
                    <a:lnTo>
                      <a:pt x="98" y="120"/>
                    </a:lnTo>
                    <a:lnTo>
                      <a:pt x="115" y="126"/>
                    </a:lnTo>
                    <a:lnTo>
                      <a:pt x="123" y="127"/>
                    </a:lnTo>
                    <a:lnTo>
                      <a:pt x="132" y="127"/>
                    </a:lnTo>
                    <a:lnTo>
                      <a:pt x="141" y="126"/>
                    </a:lnTo>
                    <a:lnTo>
                      <a:pt x="150" y="124"/>
                    </a:lnTo>
                    <a:lnTo>
                      <a:pt x="158" y="120"/>
                    </a:lnTo>
                    <a:lnTo>
                      <a:pt x="166" y="114"/>
                    </a:lnTo>
                    <a:lnTo>
                      <a:pt x="173" y="106"/>
                    </a:lnTo>
                    <a:lnTo>
                      <a:pt x="179" y="96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6" name="Freeform 76"/>
              <p:cNvSpPr>
                <a:spLocks/>
              </p:cNvSpPr>
              <p:nvPr/>
            </p:nvSpPr>
            <p:spPr bwMode="auto">
              <a:xfrm>
                <a:off x="3397" y="2741"/>
                <a:ext cx="128" cy="150"/>
              </a:xfrm>
              <a:custGeom>
                <a:avLst/>
                <a:gdLst>
                  <a:gd name="T0" fmla="*/ 111 w 128"/>
                  <a:gd name="T1" fmla="*/ 111 h 150"/>
                  <a:gd name="T2" fmla="*/ 111 w 128"/>
                  <a:gd name="T3" fmla="*/ 111 h 150"/>
                  <a:gd name="T4" fmla="*/ 113 w 128"/>
                  <a:gd name="T5" fmla="*/ 105 h 150"/>
                  <a:gd name="T6" fmla="*/ 119 w 128"/>
                  <a:gd name="T7" fmla="*/ 90 h 150"/>
                  <a:gd name="T8" fmla="*/ 124 w 128"/>
                  <a:gd name="T9" fmla="*/ 70 h 150"/>
                  <a:gd name="T10" fmla="*/ 126 w 128"/>
                  <a:gd name="T11" fmla="*/ 59 h 150"/>
                  <a:gd name="T12" fmla="*/ 128 w 128"/>
                  <a:gd name="T13" fmla="*/ 48 h 150"/>
                  <a:gd name="T14" fmla="*/ 128 w 128"/>
                  <a:gd name="T15" fmla="*/ 36 h 150"/>
                  <a:gd name="T16" fmla="*/ 125 w 128"/>
                  <a:gd name="T17" fmla="*/ 26 h 150"/>
                  <a:gd name="T18" fmla="*/ 121 w 128"/>
                  <a:gd name="T19" fmla="*/ 17 h 150"/>
                  <a:gd name="T20" fmla="*/ 119 w 128"/>
                  <a:gd name="T21" fmla="*/ 14 h 150"/>
                  <a:gd name="T22" fmla="*/ 115 w 128"/>
                  <a:gd name="T23" fmla="*/ 9 h 150"/>
                  <a:gd name="T24" fmla="*/ 111 w 128"/>
                  <a:gd name="T25" fmla="*/ 7 h 150"/>
                  <a:gd name="T26" fmla="*/ 106 w 128"/>
                  <a:gd name="T27" fmla="*/ 5 h 150"/>
                  <a:gd name="T28" fmla="*/ 101 w 128"/>
                  <a:gd name="T29" fmla="*/ 2 h 150"/>
                  <a:gd name="T30" fmla="*/ 94 w 128"/>
                  <a:gd name="T31" fmla="*/ 1 h 150"/>
                  <a:gd name="T32" fmla="*/ 87 w 128"/>
                  <a:gd name="T33" fmla="*/ 0 h 150"/>
                  <a:gd name="T34" fmla="*/ 78 w 128"/>
                  <a:gd name="T35" fmla="*/ 0 h 150"/>
                  <a:gd name="T36" fmla="*/ 69 w 128"/>
                  <a:gd name="T37" fmla="*/ 1 h 150"/>
                  <a:gd name="T38" fmla="*/ 59 w 128"/>
                  <a:gd name="T39" fmla="*/ 4 h 150"/>
                  <a:gd name="T40" fmla="*/ 59 w 128"/>
                  <a:gd name="T41" fmla="*/ 4 h 150"/>
                  <a:gd name="T42" fmla="*/ 53 w 128"/>
                  <a:gd name="T43" fmla="*/ 7 h 150"/>
                  <a:gd name="T44" fmla="*/ 40 w 128"/>
                  <a:gd name="T45" fmla="*/ 15 h 150"/>
                  <a:gd name="T46" fmla="*/ 32 w 128"/>
                  <a:gd name="T47" fmla="*/ 22 h 150"/>
                  <a:gd name="T48" fmla="*/ 24 w 128"/>
                  <a:gd name="T49" fmla="*/ 29 h 150"/>
                  <a:gd name="T50" fmla="*/ 16 w 128"/>
                  <a:gd name="T51" fmla="*/ 37 h 150"/>
                  <a:gd name="T52" fmla="*/ 9 w 128"/>
                  <a:gd name="T53" fmla="*/ 46 h 150"/>
                  <a:gd name="T54" fmla="*/ 4 w 128"/>
                  <a:gd name="T55" fmla="*/ 58 h 150"/>
                  <a:gd name="T56" fmla="*/ 1 w 128"/>
                  <a:gd name="T57" fmla="*/ 63 h 150"/>
                  <a:gd name="T58" fmla="*/ 0 w 128"/>
                  <a:gd name="T59" fmla="*/ 69 h 150"/>
                  <a:gd name="T60" fmla="*/ 0 w 128"/>
                  <a:gd name="T61" fmla="*/ 75 h 150"/>
                  <a:gd name="T62" fmla="*/ 0 w 128"/>
                  <a:gd name="T63" fmla="*/ 80 h 150"/>
                  <a:gd name="T64" fmla="*/ 1 w 128"/>
                  <a:gd name="T65" fmla="*/ 87 h 150"/>
                  <a:gd name="T66" fmla="*/ 4 w 128"/>
                  <a:gd name="T67" fmla="*/ 94 h 150"/>
                  <a:gd name="T68" fmla="*/ 7 w 128"/>
                  <a:gd name="T69" fmla="*/ 99 h 150"/>
                  <a:gd name="T70" fmla="*/ 11 w 128"/>
                  <a:gd name="T71" fmla="*/ 106 h 150"/>
                  <a:gd name="T72" fmla="*/ 17 w 128"/>
                  <a:gd name="T73" fmla="*/ 113 h 150"/>
                  <a:gd name="T74" fmla="*/ 24 w 128"/>
                  <a:gd name="T75" fmla="*/ 121 h 150"/>
                  <a:gd name="T76" fmla="*/ 32 w 128"/>
                  <a:gd name="T77" fmla="*/ 128 h 150"/>
                  <a:gd name="T78" fmla="*/ 41 w 128"/>
                  <a:gd name="T79" fmla="*/ 134 h 150"/>
                  <a:gd name="T80" fmla="*/ 52 w 128"/>
                  <a:gd name="T81" fmla="*/ 142 h 150"/>
                  <a:gd name="T82" fmla="*/ 64 w 128"/>
                  <a:gd name="T83" fmla="*/ 149 h 150"/>
                  <a:gd name="T84" fmla="*/ 64 w 128"/>
                  <a:gd name="T85" fmla="*/ 149 h 150"/>
                  <a:gd name="T86" fmla="*/ 69 w 128"/>
                  <a:gd name="T87" fmla="*/ 150 h 150"/>
                  <a:gd name="T88" fmla="*/ 75 w 128"/>
                  <a:gd name="T89" fmla="*/ 150 h 150"/>
                  <a:gd name="T90" fmla="*/ 81 w 128"/>
                  <a:gd name="T91" fmla="*/ 149 h 150"/>
                  <a:gd name="T92" fmla="*/ 89 w 128"/>
                  <a:gd name="T93" fmla="*/ 146 h 150"/>
                  <a:gd name="T94" fmla="*/ 93 w 128"/>
                  <a:gd name="T95" fmla="*/ 142 h 150"/>
                  <a:gd name="T96" fmla="*/ 96 w 128"/>
                  <a:gd name="T97" fmla="*/ 139 h 150"/>
                  <a:gd name="T98" fmla="*/ 101 w 128"/>
                  <a:gd name="T99" fmla="*/ 133 h 150"/>
                  <a:gd name="T100" fmla="*/ 104 w 128"/>
                  <a:gd name="T101" fmla="*/ 126 h 150"/>
                  <a:gd name="T102" fmla="*/ 107 w 128"/>
                  <a:gd name="T103" fmla="*/ 120 h 150"/>
                  <a:gd name="T104" fmla="*/ 111 w 128"/>
                  <a:gd name="T105" fmla="*/ 111 h 150"/>
                  <a:gd name="T106" fmla="*/ 111 w 128"/>
                  <a:gd name="T107" fmla="*/ 111 h 15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28"/>
                  <a:gd name="T163" fmla="*/ 0 h 150"/>
                  <a:gd name="T164" fmla="*/ 128 w 128"/>
                  <a:gd name="T165" fmla="*/ 150 h 150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28" h="150">
                    <a:moveTo>
                      <a:pt x="111" y="111"/>
                    </a:moveTo>
                    <a:lnTo>
                      <a:pt x="111" y="111"/>
                    </a:lnTo>
                    <a:lnTo>
                      <a:pt x="113" y="105"/>
                    </a:lnTo>
                    <a:lnTo>
                      <a:pt x="119" y="90"/>
                    </a:lnTo>
                    <a:lnTo>
                      <a:pt x="124" y="70"/>
                    </a:lnTo>
                    <a:lnTo>
                      <a:pt x="126" y="59"/>
                    </a:lnTo>
                    <a:lnTo>
                      <a:pt x="128" y="48"/>
                    </a:lnTo>
                    <a:lnTo>
                      <a:pt x="128" y="36"/>
                    </a:lnTo>
                    <a:lnTo>
                      <a:pt x="125" y="26"/>
                    </a:lnTo>
                    <a:lnTo>
                      <a:pt x="121" y="17"/>
                    </a:lnTo>
                    <a:lnTo>
                      <a:pt x="119" y="14"/>
                    </a:lnTo>
                    <a:lnTo>
                      <a:pt x="115" y="9"/>
                    </a:lnTo>
                    <a:lnTo>
                      <a:pt x="111" y="7"/>
                    </a:lnTo>
                    <a:lnTo>
                      <a:pt x="106" y="5"/>
                    </a:lnTo>
                    <a:lnTo>
                      <a:pt x="101" y="2"/>
                    </a:lnTo>
                    <a:lnTo>
                      <a:pt x="94" y="1"/>
                    </a:lnTo>
                    <a:lnTo>
                      <a:pt x="87" y="0"/>
                    </a:lnTo>
                    <a:lnTo>
                      <a:pt x="78" y="0"/>
                    </a:lnTo>
                    <a:lnTo>
                      <a:pt x="69" y="1"/>
                    </a:lnTo>
                    <a:lnTo>
                      <a:pt x="59" y="4"/>
                    </a:lnTo>
                    <a:lnTo>
                      <a:pt x="53" y="7"/>
                    </a:lnTo>
                    <a:lnTo>
                      <a:pt x="40" y="15"/>
                    </a:lnTo>
                    <a:lnTo>
                      <a:pt x="32" y="22"/>
                    </a:lnTo>
                    <a:lnTo>
                      <a:pt x="24" y="29"/>
                    </a:lnTo>
                    <a:lnTo>
                      <a:pt x="16" y="37"/>
                    </a:lnTo>
                    <a:lnTo>
                      <a:pt x="9" y="46"/>
                    </a:lnTo>
                    <a:lnTo>
                      <a:pt x="4" y="58"/>
                    </a:lnTo>
                    <a:lnTo>
                      <a:pt x="1" y="63"/>
                    </a:lnTo>
                    <a:lnTo>
                      <a:pt x="0" y="69"/>
                    </a:lnTo>
                    <a:lnTo>
                      <a:pt x="0" y="75"/>
                    </a:lnTo>
                    <a:lnTo>
                      <a:pt x="0" y="80"/>
                    </a:lnTo>
                    <a:lnTo>
                      <a:pt x="1" y="87"/>
                    </a:lnTo>
                    <a:lnTo>
                      <a:pt x="4" y="94"/>
                    </a:lnTo>
                    <a:lnTo>
                      <a:pt x="7" y="99"/>
                    </a:lnTo>
                    <a:lnTo>
                      <a:pt x="11" y="106"/>
                    </a:lnTo>
                    <a:lnTo>
                      <a:pt x="17" y="113"/>
                    </a:lnTo>
                    <a:lnTo>
                      <a:pt x="24" y="121"/>
                    </a:lnTo>
                    <a:lnTo>
                      <a:pt x="32" y="128"/>
                    </a:lnTo>
                    <a:lnTo>
                      <a:pt x="41" y="134"/>
                    </a:lnTo>
                    <a:lnTo>
                      <a:pt x="52" y="142"/>
                    </a:lnTo>
                    <a:lnTo>
                      <a:pt x="64" y="149"/>
                    </a:lnTo>
                    <a:lnTo>
                      <a:pt x="69" y="150"/>
                    </a:lnTo>
                    <a:lnTo>
                      <a:pt x="75" y="150"/>
                    </a:lnTo>
                    <a:lnTo>
                      <a:pt x="81" y="149"/>
                    </a:lnTo>
                    <a:lnTo>
                      <a:pt x="89" y="146"/>
                    </a:lnTo>
                    <a:lnTo>
                      <a:pt x="93" y="142"/>
                    </a:lnTo>
                    <a:lnTo>
                      <a:pt x="96" y="139"/>
                    </a:lnTo>
                    <a:lnTo>
                      <a:pt x="101" y="133"/>
                    </a:lnTo>
                    <a:lnTo>
                      <a:pt x="104" y="126"/>
                    </a:lnTo>
                    <a:lnTo>
                      <a:pt x="107" y="120"/>
                    </a:lnTo>
                    <a:lnTo>
                      <a:pt x="111" y="111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7" name="Freeform 77"/>
              <p:cNvSpPr>
                <a:spLocks/>
              </p:cNvSpPr>
              <p:nvPr/>
            </p:nvSpPr>
            <p:spPr bwMode="auto">
              <a:xfrm>
                <a:off x="5029" y="3148"/>
                <a:ext cx="147" cy="156"/>
              </a:xfrm>
              <a:custGeom>
                <a:avLst/>
                <a:gdLst>
                  <a:gd name="T0" fmla="*/ 131 w 147"/>
                  <a:gd name="T1" fmla="*/ 12 h 156"/>
                  <a:gd name="T2" fmla="*/ 131 w 147"/>
                  <a:gd name="T3" fmla="*/ 12 h 156"/>
                  <a:gd name="T4" fmla="*/ 112 w 147"/>
                  <a:gd name="T5" fmla="*/ 5 h 156"/>
                  <a:gd name="T6" fmla="*/ 94 w 147"/>
                  <a:gd name="T7" fmla="*/ 1 h 156"/>
                  <a:gd name="T8" fmla="*/ 78 w 147"/>
                  <a:gd name="T9" fmla="*/ 0 h 156"/>
                  <a:gd name="T10" fmla="*/ 63 w 147"/>
                  <a:gd name="T11" fmla="*/ 1 h 156"/>
                  <a:gd name="T12" fmla="*/ 50 w 147"/>
                  <a:gd name="T13" fmla="*/ 5 h 156"/>
                  <a:gd name="T14" fmla="*/ 37 w 147"/>
                  <a:gd name="T15" fmla="*/ 9 h 156"/>
                  <a:gd name="T16" fmla="*/ 27 w 147"/>
                  <a:gd name="T17" fmla="*/ 16 h 156"/>
                  <a:gd name="T18" fmla="*/ 18 w 147"/>
                  <a:gd name="T19" fmla="*/ 24 h 156"/>
                  <a:gd name="T20" fmla="*/ 11 w 147"/>
                  <a:gd name="T21" fmla="*/ 34 h 156"/>
                  <a:gd name="T22" fmla="*/ 6 w 147"/>
                  <a:gd name="T23" fmla="*/ 45 h 156"/>
                  <a:gd name="T24" fmla="*/ 2 w 147"/>
                  <a:gd name="T25" fmla="*/ 57 h 156"/>
                  <a:gd name="T26" fmla="*/ 0 w 147"/>
                  <a:gd name="T27" fmla="*/ 69 h 156"/>
                  <a:gd name="T28" fmla="*/ 0 w 147"/>
                  <a:gd name="T29" fmla="*/ 83 h 156"/>
                  <a:gd name="T30" fmla="*/ 2 w 147"/>
                  <a:gd name="T31" fmla="*/ 96 h 156"/>
                  <a:gd name="T32" fmla="*/ 7 w 147"/>
                  <a:gd name="T33" fmla="*/ 111 h 156"/>
                  <a:gd name="T34" fmla="*/ 13 w 147"/>
                  <a:gd name="T35" fmla="*/ 124 h 156"/>
                  <a:gd name="T36" fmla="*/ 13 w 147"/>
                  <a:gd name="T37" fmla="*/ 124 h 156"/>
                  <a:gd name="T38" fmla="*/ 20 w 147"/>
                  <a:gd name="T39" fmla="*/ 137 h 156"/>
                  <a:gd name="T40" fmla="*/ 28 w 147"/>
                  <a:gd name="T41" fmla="*/ 146 h 156"/>
                  <a:gd name="T42" fmla="*/ 36 w 147"/>
                  <a:gd name="T43" fmla="*/ 151 h 156"/>
                  <a:gd name="T44" fmla="*/ 45 w 147"/>
                  <a:gd name="T45" fmla="*/ 155 h 156"/>
                  <a:gd name="T46" fmla="*/ 54 w 147"/>
                  <a:gd name="T47" fmla="*/ 156 h 156"/>
                  <a:gd name="T48" fmla="*/ 62 w 147"/>
                  <a:gd name="T49" fmla="*/ 155 h 156"/>
                  <a:gd name="T50" fmla="*/ 71 w 147"/>
                  <a:gd name="T51" fmla="*/ 151 h 156"/>
                  <a:gd name="T52" fmla="*/ 79 w 147"/>
                  <a:gd name="T53" fmla="*/ 148 h 156"/>
                  <a:gd name="T54" fmla="*/ 87 w 147"/>
                  <a:gd name="T55" fmla="*/ 143 h 156"/>
                  <a:gd name="T56" fmla="*/ 94 w 147"/>
                  <a:gd name="T57" fmla="*/ 138 h 156"/>
                  <a:gd name="T58" fmla="*/ 106 w 147"/>
                  <a:gd name="T59" fmla="*/ 128 h 156"/>
                  <a:gd name="T60" fmla="*/ 114 w 147"/>
                  <a:gd name="T61" fmla="*/ 119 h 156"/>
                  <a:gd name="T62" fmla="*/ 116 w 147"/>
                  <a:gd name="T63" fmla="*/ 115 h 156"/>
                  <a:gd name="T64" fmla="*/ 116 w 147"/>
                  <a:gd name="T65" fmla="*/ 115 h 156"/>
                  <a:gd name="T66" fmla="*/ 124 w 147"/>
                  <a:gd name="T67" fmla="*/ 102 h 156"/>
                  <a:gd name="T68" fmla="*/ 132 w 147"/>
                  <a:gd name="T69" fmla="*/ 87 h 156"/>
                  <a:gd name="T70" fmla="*/ 140 w 147"/>
                  <a:gd name="T71" fmla="*/ 70 h 156"/>
                  <a:gd name="T72" fmla="*/ 142 w 147"/>
                  <a:gd name="T73" fmla="*/ 61 h 156"/>
                  <a:gd name="T74" fmla="*/ 145 w 147"/>
                  <a:gd name="T75" fmla="*/ 52 h 156"/>
                  <a:gd name="T76" fmla="*/ 147 w 147"/>
                  <a:gd name="T77" fmla="*/ 43 h 156"/>
                  <a:gd name="T78" fmla="*/ 147 w 147"/>
                  <a:gd name="T79" fmla="*/ 35 h 156"/>
                  <a:gd name="T80" fmla="*/ 146 w 147"/>
                  <a:gd name="T81" fmla="*/ 27 h 156"/>
                  <a:gd name="T82" fmla="*/ 142 w 147"/>
                  <a:gd name="T83" fmla="*/ 21 h 156"/>
                  <a:gd name="T84" fmla="*/ 138 w 147"/>
                  <a:gd name="T85" fmla="*/ 15 h 156"/>
                  <a:gd name="T86" fmla="*/ 131 w 147"/>
                  <a:gd name="T87" fmla="*/ 12 h 156"/>
                  <a:gd name="T88" fmla="*/ 131 w 147"/>
                  <a:gd name="T89" fmla="*/ 12 h 15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47"/>
                  <a:gd name="T136" fmla="*/ 0 h 156"/>
                  <a:gd name="T137" fmla="*/ 147 w 147"/>
                  <a:gd name="T138" fmla="*/ 156 h 15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47" h="156">
                    <a:moveTo>
                      <a:pt x="131" y="12"/>
                    </a:moveTo>
                    <a:lnTo>
                      <a:pt x="131" y="12"/>
                    </a:lnTo>
                    <a:lnTo>
                      <a:pt x="112" y="5"/>
                    </a:lnTo>
                    <a:lnTo>
                      <a:pt x="94" y="1"/>
                    </a:lnTo>
                    <a:lnTo>
                      <a:pt x="78" y="0"/>
                    </a:lnTo>
                    <a:lnTo>
                      <a:pt x="63" y="1"/>
                    </a:lnTo>
                    <a:lnTo>
                      <a:pt x="50" y="5"/>
                    </a:lnTo>
                    <a:lnTo>
                      <a:pt x="37" y="9"/>
                    </a:lnTo>
                    <a:lnTo>
                      <a:pt x="27" y="16"/>
                    </a:lnTo>
                    <a:lnTo>
                      <a:pt x="18" y="24"/>
                    </a:lnTo>
                    <a:lnTo>
                      <a:pt x="11" y="34"/>
                    </a:lnTo>
                    <a:lnTo>
                      <a:pt x="6" y="45"/>
                    </a:lnTo>
                    <a:lnTo>
                      <a:pt x="2" y="57"/>
                    </a:lnTo>
                    <a:lnTo>
                      <a:pt x="0" y="69"/>
                    </a:lnTo>
                    <a:lnTo>
                      <a:pt x="0" y="83"/>
                    </a:lnTo>
                    <a:lnTo>
                      <a:pt x="2" y="96"/>
                    </a:lnTo>
                    <a:lnTo>
                      <a:pt x="7" y="111"/>
                    </a:lnTo>
                    <a:lnTo>
                      <a:pt x="13" y="124"/>
                    </a:lnTo>
                    <a:lnTo>
                      <a:pt x="20" y="137"/>
                    </a:lnTo>
                    <a:lnTo>
                      <a:pt x="28" y="146"/>
                    </a:lnTo>
                    <a:lnTo>
                      <a:pt x="36" y="151"/>
                    </a:lnTo>
                    <a:lnTo>
                      <a:pt x="45" y="155"/>
                    </a:lnTo>
                    <a:lnTo>
                      <a:pt x="54" y="156"/>
                    </a:lnTo>
                    <a:lnTo>
                      <a:pt x="62" y="155"/>
                    </a:lnTo>
                    <a:lnTo>
                      <a:pt x="71" y="151"/>
                    </a:lnTo>
                    <a:lnTo>
                      <a:pt x="79" y="148"/>
                    </a:lnTo>
                    <a:lnTo>
                      <a:pt x="87" y="143"/>
                    </a:lnTo>
                    <a:lnTo>
                      <a:pt x="94" y="138"/>
                    </a:lnTo>
                    <a:lnTo>
                      <a:pt x="106" y="128"/>
                    </a:lnTo>
                    <a:lnTo>
                      <a:pt x="114" y="119"/>
                    </a:lnTo>
                    <a:lnTo>
                      <a:pt x="116" y="115"/>
                    </a:lnTo>
                    <a:lnTo>
                      <a:pt x="124" y="102"/>
                    </a:lnTo>
                    <a:lnTo>
                      <a:pt x="132" y="87"/>
                    </a:lnTo>
                    <a:lnTo>
                      <a:pt x="140" y="70"/>
                    </a:lnTo>
                    <a:lnTo>
                      <a:pt x="142" y="61"/>
                    </a:lnTo>
                    <a:lnTo>
                      <a:pt x="145" y="52"/>
                    </a:lnTo>
                    <a:lnTo>
                      <a:pt x="147" y="43"/>
                    </a:lnTo>
                    <a:lnTo>
                      <a:pt x="147" y="35"/>
                    </a:lnTo>
                    <a:lnTo>
                      <a:pt x="146" y="27"/>
                    </a:lnTo>
                    <a:lnTo>
                      <a:pt x="142" y="21"/>
                    </a:lnTo>
                    <a:lnTo>
                      <a:pt x="138" y="15"/>
                    </a:lnTo>
                    <a:lnTo>
                      <a:pt x="131" y="12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8" name="Freeform 78"/>
              <p:cNvSpPr>
                <a:spLocks/>
              </p:cNvSpPr>
              <p:nvPr/>
            </p:nvSpPr>
            <p:spPr bwMode="auto">
              <a:xfrm>
                <a:off x="4814" y="3329"/>
                <a:ext cx="221" cy="160"/>
              </a:xfrm>
              <a:custGeom>
                <a:avLst/>
                <a:gdLst>
                  <a:gd name="T0" fmla="*/ 161 w 221"/>
                  <a:gd name="T1" fmla="*/ 131 h 160"/>
                  <a:gd name="T2" fmla="*/ 161 w 221"/>
                  <a:gd name="T3" fmla="*/ 131 h 160"/>
                  <a:gd name="T4" fmla="*/ 161 w 221"/>
                  <a:gd name="T5" fmla="*/ 133 h 160"/>
                  <a:gd name="T6" fmla="*/ 159 w 221"/>
                  <a:gd name="T7" fmla="*/ 137 h 160"/>
                  <a:gd name="T8" fmla="*/ 156 w 221"/>
                  <a:gd name="T9" fmla="*/ 140 h 160"/>
                  <a:gd name="T10" fmla="*/ 153 w 221"/>
                  <a:gd name="T11" fmla="*/ 143 h 160"/>
                  <a:gd name="T12" fmla="*/ 149 w 221"/>
                  <a:gd name="T13" fmla="*/ 146 h 160"/>
                  <a:gd name="T14" fmla="*/ 142 w 221"/>
                  <a:gd name="T15" fmla="*/ 150 h 160"/>
                  <a:gd name="T16" fmla="*/ 134 w 221"/>
                  <a:gd name="T17" fmla="*/ 152 h 160"/>
                  <a:gd name="T18" fmla="*/ 124 w 221"/>
                  <a:gd name="T19" fmla="*/ 155 h 160"/>
                  <a:gd name="T20" fmla="*/ 110 w 221"/>
                  <a:gd name="T21" fmla="*/ 158 h 160"/>
                  <a:gd name="T22" fmla="*/ 96 w 221"/>
                  <a:gd name="T23" fmla="*/ 159 h 160"/>
                  <a:gd name="T24" fmla="*/ 76 w 221"/>
                  <a:gd name="T25" fmla="*/ 160 h 160"/>
                  <a:gd name="T26" fmla="*/ 55 w 221"/>
                  <a:gd name="T27" fmla="*/ 160 h 160"/>
                  <a:gd name="T28" fmla="*/ 30 w 221"/>
                  <a:gd name="T29" fmla="*/ 160 h 160"/>
                  <a:gd name="T30" fmla="*/ 2 w 221"/>
                  <a:gd name="T31" fmla="*/ 158 h 160"/>
                  <a:gd name="T32" fmla="*/ 2 w 221"/>
                  <a:gd name="T33" fmla="*/ 158 h 160"/>
                  <a:gd name="T34" fmla="*/ 1 w 221"/>
                  <a:gd name="T35" fmla="*/ 153 h 160"/>
                  <a:gd name="T36" fmla="*/ 0 w 221"/>
                  <a:gd name="T37" fmla="*/ 142 h 160"/>
                  <a:gd name="T38" fmla="*/ 0 w 221"/>
                  <a:gd name="T39" fmla="*/ 125 h 160"/>
                  <a:gd name="T40" fmla="*/ 1 w 221"/>
                  <a:gd name="T41" fmla="*/ 116 h 160"/>
                  <a:gd name="T42" fmla="*/ 3 w 221"/>
                  <a:gd name="T43" fmla="*/ 105 h 160"/>
                  <a:gd name="T44" fmla="*/ 6 w 221"/>
                  <a:gd name="T45" fmla="*/ 93 h 160"/>
                  <a:gd name="T46" fmla="*/ 11 w 221"/>
                  <a:gd name="T47" fmla="*/ 82 h 160"/>
                  <a:gd name="T48" fmla="*/ 18 w 221"/>
                  <a:gd name="T49" fmla="*/ 71 h 160"/>
                  <a:gd name="T50" fmla="*/ 26 w 221"/>
                  <a:gd name="T51" fmla="*/ 58 h 160"/>
                  <a:gd name="T52" fmla="*/ 37 w 221"/>
                  <a:gd name="T53" fmla="*/ 47 h 160"/>
                  <a:gd name="T54" fmla="*/ 49 w 221"/>
                  <a:gd name="T55" fmla="*/ 37 h 160"/>
                  <a:gd name="T56" fmla="*/ 65 w 221"/>
                  <a:gd name="T57" fmla="*/ 27 h 160"/>
                  <a:gd name="T58" fmla="*/ 84 w 221"/>
                  <a:gd name="T59" fmla="*/ 18 h 160"/>
                  <a:gd name="T60" fmla="*/ 84 w 221"/>
                  <a:gd name="T61" fmla="*/ 18 h 160"/>
                  <a:gd name="T62" fmla="*/ 94 w 221"/>
                  <a:gd name="T63" fmla="*/ 14 h 160"/>
                  <a:gd name="T64" fmla="*/ 120 w 221"/>
                  <a:gd name="T65" fmla="*/ 8 h 160"/>
                  <a:gd name="T66" fmla="*/ 136 w 221"/>
                  <a:gd name="T67" fmla="*/ 4 h 160"/>
                  <a:gd name="T68" fmla="*/ 153 w 221"/>
                  <a:gd name="T69" fmla="*/ 2 h 160"/>
                  <a:gd name="T70" fmla="*/ 170 w 221"/>
                  <a:gd name="T71" fmla="*/ 0 h 160"/>
                  <a:gd name="T72" fmla="*/ 187 w 221"/>
                  <a:gd name="T73" fmla="*/ 1 h 160"/>
                  <a:gd name="T74" fmla="*/ 194 w 221"/>
                  <a:gd name="T75" fmla="*/ 2 h 160"/>
                  <a:gd name="T76" fmla="*/ 200 w 221"/>
                  <a:gd name="T77" fmla="*/ 3 h 160"/>
                  <a:gd name="T78" fmla="*/ 206 w 221"/>
                  <a:gd name="T79" fmla="*/ 5 h 160"/>
                  <a:gd name="T80" fmla="*/ 212 w 221"/>
                  <a:gd name="T81" fmla="*/ 9 h 160"/>
                  <a:gd name="T82" fmla="*/ 216 w 221"/>
                  <a:gd name="T83" fmla="*/ 13 h 160"/>
                  <a:gd name="T84" fmla="*/ 219 w 221"/>
                  <a:gd name="T85" fmla="*/ 18 h 160"/>
                  <a:gd name="T86" fmla="*/ 221 w 221"/>
                  <a:gd name="T87" fmla="*/ 23 h 160"/>
                  <a:gd name="T88" fmla="*/ 221 w 221"/>
                  <a:gd name="T89" fmla="*/ 30 h 160"/>
                  <a:gd name="T90" fmla="*/ 220 w 221"/>
                  <a:gd name="T91" fmla="*/ 38 h 160"/>
                  <a:gd name="T92" fmla="*/ 217 w 221"/>
                  <a:gd name="T93" fmla="*/ 47 h 160"/>
                  <a:gd name="T94" fmla="*/ 213 w 221"/>
                  <a:gd name="T95" fmla="*/ 58 h 160"/>
                  <a:gd name="T96" fmla="*/ 207 w 221"/>
                  <a:gd name="T97" fmla="*/ 70 h 160"/>
                  <a:gd name="T98" fmla="*/ 198 w 221"/>
                  <a:gd name="T99" fmla="*/ 83 h 160"/>
                  <a:gd name="T100" fmla="*/ 188 w 221"/>
                  <a:gd name="T101" fmla="*/ 97 h 160"/>
                  <a:gd name="T102" fmla="*/ 176 w 221"/>
                  <a:gd name="T103" fmla="*/ 114 h 160"/>
                  <a:gd name="T104" fmla="*/ 161 w 221"/>
                  <a:gd name="T105" fmla="*/ 131 h 160"/>
                  <a:gd name="T106" fmla="*/ 161 w 221"/>
                  <a:gd name="T107" fmla="*/ 131 h 16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221"/>
                  <a:gd name="T163" fmla="*/ 0 h 160"/>
                  <a:gd name="T164" fmla="*/ 221 w 221"/>
                  <a:gd name="T165" fmla="*/ 160 h 160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221" h="160">
                    <a:moveTo>
                      <a:pt x="161" y="131"/>
                    </a:moveTo>
                    <a:lnTo>
                      <a:pt x="161" y="131"/>
                    </a:lnTo>
                    <a:lnTo>
                      <a:pt x="161" y="133"/>
                    </a:lnTo>
                    <a:lnTo>
                      <a:pt x="159" y="137"/>
                    </a:lnTo>
                    <a:lnTo>
                      <a:pt x="156" y="140"/>
                    </a:lnTo>
                    <a:lnTo>
                      <a:pt x="153" y="143"/>
                    </a:lnTo>
                    <a:lnTo>
                      <a:pt x="149" y="146"/>
                    </a:lnTo>
                    <a:lnTo>
                      <a:pt x="142" y="150"/>
                    </a:lnTo>
                    <a:lnTo>
                      <a:pt x="134" y="152"/>
                    </a:lnTo>
                    <a:lnTo>
                      <a:pt x="124" y="155"/>
                    </a:lnTo>
                    <a:lnTo>
                      <a:pt x="110" y="158"/>
                    </a:lnTo>
                    <a:lnTo>
                      <a:pt x="96" y="159"/>
                    </a:lnTo>
                    <a:lnTo>
                      <a:pt x="76" y="160"/>
                    </a:lnTo>
                    <a:lnTo>
                      <a:pt x="55" y="160"/>
                    </a:lnTo>
                    <a:lnTo>
                      <a:pt x="30" y="160"/>
                    </a:lnTo>
                    <a:lnTo>
                      <a:pt x="2" y="158"/>
                    </a:lnTo>
                    <a:lnTo>
                      <a:pt x="1" y="153"/>
                    </a:lnTo>
                    <a:lnTo>
                      <a:pt x="0" y="142"/>
                    </a:lnTo>
                    <a:lnTo>
                      <a:pt x="0" y="125"/>
                    </a:lnTo>
                    <a:lnTo>
                      <a:pt x="1" y="116"/>
                    </a:lnTo>
                    <a:lnTo>
                      <a:pt x="3" y="105"/>
                    </a:lnTo>
                    <a:lnTo>
                      <a:pt x="6" y="93"/>
                    </a:lnTo>
                    <a:lnTo>
                      <a:pt x="11" y="82"/>
                    </a:lnTo>
                    <a:lnTo>
                      <a:pt x="18" y="71"/>
                    </a:lnTo>
                    <a:lnTo>
                      <a:pt x="26" y="58"/>
                    </a:lnTo>
                    <a:lnTo>
                      <a:pt x="37" y="47"/>
                    </a:lnTo>
                    <a:lnTo>
                      <a:pt x="49" y="37"/>
                    </a:lnTo>
                    <a:lnTo>
                      <a:pt x="65" y="27"/>
                    </a:lnTo>
                    <a:lnTo>
                      <a:pt x="84" y="18"/>
                    </a:lnTo>
                    <a:lnTo>
                      <a:pt x="94" y="14"/>
                    </a:lnTo>
                    <a:lnTo>
                      <a:pt x="120" y="8"/>
                    </a:lnTo>
                    <a:lnTo>
                      <a:pt x="136" y="4"/>
                    </a:lnTo>
                    <a:lnTo>
                      <a:pt x="153" y="2"/>
                    </a:lnTo>
                    <a:lnTo>
                      <a:pt x="170" y="0"/>
                    </a:lnTo>
                    <a:lnTo>
                      <a:pt x="187" y="1"/>
                    </a:lnTo>
                    <a:lnTo>
                      <a:pt x="194" y="2"/>
                    </a:lnTo>
                    <a:lnTo>
                      <a:pt x="200" y="3"/>
                    </a:lnTo>
                    <a:lnTo>
                      <a:pt x="206" y="5"/>
                    </a:lnTo>
                    <a:lnTo>
                      <a:pt x="212" y="9"/>
                    </a:lnTo>
                    <a:lnTo>
                      <a:pt x="216" y="13"/>
                    </a:lnTo>
                    <a:lnTo>
                      <a:pt x="219" y="18"/>
                    </a:lnTo>
                    <a:lnTo>
                      <a:pt x="221" y="23"/>
                    </a:lnTo>
                    <a:lnTo>
                      <a:pt x="221" y="30"/>
                    </a:lnTo>
                    <a:lnTo>
                      <a:pt x="220" y="38"/>
                    </a:lnTo>
                    <a:lnTo>
                      <a:pt x="217" y="47"/>
                    </a:lnTo>
                    <a:lnTo>
                      <a:pt x="213" y="58"/>
                    </a:lnTo>
                    <a:lnTo>
                      <a:pt x="207" y="70"/>
                    </a:lnTo>
                    <a:lnTo>
                      <a:pt x="198" y="83"/>
                    </a:lnTo>
                    <a:lnTo>
                      <a:pt x="188" y="97"/>
                    </a:lnTo>
                    <a:lnTo>
                      <a:pt x="176" y="114"/>
                    </a:lnTo>
                    <a:lnTo>
                      <a:pt x="161" y="131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9" name="Freeform 79"/>
              <p:cNvSpPr>
                <a:spLocks/>
              </p:cNvSpPr>
              <p:nvPr/>
            </p:nvSpPr>
            <p:spPr bwMode="auto">
              <a:xfrm>
                <a:off x="4413" y="3513"/>
                <a:ext cx="359" cy="113"/>
              </a:xfrm>
              <a:custGeom>
                <a:avLst/>
                <a:gdLst>
                  <a:gd name="T0" fmla="*/ 359 w 359"/>
                  <a:gd name="T1" fmla="*/ 86 h 113"/>
                  <a:gd name="T2" fmla="*/ 359 w 359"/>
                  <a:gd name="T3" fmla="*/ 86 h 113"/>
                  <a:gd name="T4" fmla="*/ 351 w 359"/>
                  <a:gd name="T5" fmla="*/ 80 h 113"/>
                  <a:gd name="T6" fmla="*/ 331 w 359"/>
                  <a:gd name="T7" fmla="*/ 62 h 113"/>
                  <a:gd name="T8" fmla="*/ 315 w 359"/>
                  <a:gd name="T9" fmla="*/ 50 h 113"/>
                  <a:gd name="T10" fmla="*/ 298 w 359"/>
                  <a:gd name="T11" fmla="*/ 38 h 113"/>
                  <a:gd name="T12" fmla="*/ 278 w 359"/>
                  <a:gd name="T13" fmla="*/ 27 h 113"/>
                  <a:gd name="T14" fmla="*/ 256 w 359"/>
                  <a:gd name="T15" fmla="*/ 16 h 113"/>
                  <a:gd name="T16" fmla="*/ 234 w 359"/>
                  <a:gd name="T17" fmla="*/ 9 h 113"/>
                  <a:gd name="T18" fmla="*/ 221 w 359"/>
                  <a:gd name="T19" fmla="*/ 5 h 113"/>
                  <a:gd name="T20" fmla="*/ 209 w 359"/>
                  <a:gd name="T21" fmla="*/ 2 h 113"/>
                  <a:gd name="T22" fmla="*/ 197 w 359"/>
                  <a:gd name="T23" fmla="*/ 1 h 113"/>
                  <a:gd name="T24" fmla="*/ 184 w 359"/>
                  <a:gd name="T25" fmla="*/ 0 h 113"/>
                  <a:gd name="T26" fmla="*/ 172 w 359"/>
                  <a:gd name="T27" fmla="*/ 0 h 113"/>
                  <a:gd name="T28" fmla="*/ 158 w 359"/>
                  <a:gd name="T29" fmla="*/ 1 h 113"/>
                  <a:gd name="T30" fmla="*/ 146 w 359"/>
                  <a:gd name="T31" fmla="*/ 3 h 113"/>
                  <a:gd name="T32" fmla="*/ 132 w 359"/>
                  <a:gd name="T33" fmla="*/ 6 h 113"/>
                  <a:gd name="T34" fmla="*/ 119 w 359"/>
                  <a:gd name="T35" fmla="*/ 12 h 113"/>
                  <a:gd name="T36" fmla="*/ 106 w 359"/>
                  <a:gd name="T37" fmla="*/ 19 h 113"/>
                  <a:gd name="T38" fmla="*/ 93 w 359"/>
                  <a:gd name="T39" fmla="*/ 27 h 113"/>
                  <a:gd name="T40" fmla="*/ 80 w 359"/>
                  <a:gd name="T41" fmla="*/ 36 h 113"/>
                  <a:gd name="T42" fmla="*/ 68 w 359"/>
                  <a:gd name="T43" fmla="*/ 48 h 113"/>
                  <a:gd name="T44" fmla="*/ 56 w 359"/>
                  <a:gd name="T45" fmla="*/ 60 h 113"/>
                  <a:gd name="T46" fmla="*/ 0 w 359"/>
                  <a:gd name="T47" fmla="*/ 113 h 113"/>
                  <a:gd name="T48" fmla="*/ 0 w 359"/>
                  <a:gd name="T49" fmla="*/ 113 h 113"/>
                  <a:gd name="T50" fmla="*/ 45 w 359"/>
                  <a:gd name="T51" fmla="*/ 112 h 113"/>
                  <a:gd name="T52" fmla="*/ 94 w 359"/>
                  <a:gd name="T53" fmla="*/ 111 h 113"/>
                  <a:gd name="T54" fmla="*/ 151 w 359"/>
                  <a:gd name="T55" fmla="*/ 109 h 113"/>
                  <a:gd name="T56" fmla="*/ 212 w 359"/>
                  <a:gd name="T57" fmla="*/ 106 h 113"/>
                  <a:gd name="T58" fmla="*/ 271 w 359"/>
                  <a:gd name="T59" fmla="*/ 101 h 113"/>
                  <a:gd name="T60" fmla="*/ 298 w 359"/>
                  <a:gd name="T61" fmla="*/ 98 h 113"/>
                  <a:gd name="T62" fmla="*/ 322 w 359"/>
                  <a:gd name="T63" fmla="*/ 94 h 113"/>
                  <a:gd name="T64" fmla="*/ 342 w 359"/>
                  <a:gd name="T65" fmla="*/ 91 h 113"/>
                  <a:gd name="T66" fmla="*/ 359 w 359"/>
                  <a:gd name="T67" fmla="*/ 86 h 113"/>
                  <a:gd name="T68" fmla="*/ 359 w 359"/>
                  <a:gd name="T69" fmla="*/ 86 h 11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59"/>
                  <a:gd name="T106" fmla="*/ 0 h 113"/>
                  <a:gd name="T107" fmla="*/ 359 w 359"/>
                  <a:gd name="T108" fmla="*/ 113 h 11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59" h="113">
                    <a:moveTo>
                      <a:pt x="359" y="86"/>
                    </a:moveTo>
                    <a:lnTo>
                      <a:pt x="359" y="86"/>
                    </a:lnTo>
                    <a:lnTo>
                      <a:pt x="351" y="80"/>
                    </a:lnTo>
                    <a:lnTo>
                      <a:pt x="331" y="62"/>
                    </a:lnTo>
                    <a:lnTo>
                      <a:pt x="315" y="50"/>
                    </a:lnTo>
                    <a:lnTo>
                      <a:pt x="298" y="38"/>
                    </a:lnTo>
                    <a:lnTo>
                      <a:pt x="278" y="27"/>
                    </a:lnTo>
                    <a:lnTo>
                      <a:pt x="256" y="16"/>
                    </a:lnTo>
                    <a:lnTo>
                      <a:pt x="234" y="9"/>
                    </a:lnTo>
                    <a:lnTo>
                      <a:pt x="221" y="5"/>
                    </a:lnTo>
                    <a:lnTo>
                      <a:pt x="209" y="2"/>
                    </a:lnTo>
                    <a:lnTo>
                      <a:pt x="197" y="1"/>
                    </a:lnTo>
                    <a:lnTo>
                      <a:pt x="184" y="0"/>
                    </a:lnTo>
                    <a:lnTo>
                      <a:pt x="172" y="0"/>
                    </a:lnTo>
                    <a:lnTo>
                      <a:pt x="158" y="1"/>
                    </a:lnTo>
                    <a:lnTo>
                      <a:pt x="146" y="3"/>
                    </a:lnTo>
                    <a:lnTo>
                      <a:pt x="132" y="6"/>
                    </a:lnTo>
                    <a:lnTo>
                      <a:pt x="119" y="12"/>
                    </a:lnTo>
                    <a:lnTo>
                      <a:pt x="106" y="19"/>
                    </a:lnTo>
                    <a:lnTo>
                      <a:pt x="93" y="27"/>
                    </a:lnTo>
                    <a:lnTo>
                      <a:pt x="80" y="36"/>
                    </a:lnTo>
                    <a:lnTo>
                      <a:pt x="68" y="48"/>
                    </a:lnTo>
                    <a:lnTo>
                      <a:pt x="56" y="60"/>
                    </a:lnTo>
                    <a:lnTo>
                      <a:pt x="0" y="113"/>
                    </a:lnTo>
                    <a:lnTo>
                      <a:pt x="45" y="112"/>
                    </a:lnTo>
                    <a:lnTo>
                      <a:pt x="94" y="111"/>
                    </a:lnTo>
                    <a:lnTo>
                      <a:pt x="151" y="109"/>
                    </a:lnTo>
                    <a:lnTo>
                      <a:pt x="212" y="106"/>
                    </a:lnTo>
                    <a:lnTo>
                      <a:pt x="271" y="101"/>
                    </a:lnTo>
                    <a:lnTo>
                      <a:pt x="298" y="98"/>
                    </a:lnTo>
                    <a:lnTo>
                      <a:pt x="322" y="94"/>
                    </a:lnTo>
                    <a:lnTo>
                      <a:pt x="342" y="91"/>
                    </a:lnTo>
                    <a:lnTo>
                      <a:pt x="359" y="86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0" name="Freeform 80"/>
              <p:cNvSpPr>
                <a:spLocks/>
              </p:cNvSpPr>
              <p:nvPr/>
            </p:nvSpPr>
            <p:spPr bwMode="auto">
              <a:xfrm>
                <a:off x="3872" y="3127"/>
                <a:ext cx="176" cy="232"/>
              </a:xfrm>
              <a:custGeom>
                <a:avLst/>
                <a:gdLst>
                  <a:gd name="T0" fmla="*/ 152 w 176"/>
                  <a:gd name="T1" fmla="*/ 188 h 232"/>
                  <a:gd name="T2" fmla="*/ 152 w 176"/>
                  <a:gd name="T3" fmla="*/ 188 h 232"/>
                  <a:gd name="T4" fmla="*/ 159 w 176"/>
                  <a:gd name="T5" fmla="*/ 168 h 232"/>
                  <a:gd name="T6" fmla="*/ 166 w 176"/>
                  <a:gd name="T7" fmla="*/ 145 h 232"/>
                  <a:gd name="T8" fmla="*/ 173 w 176"/>
                  <a:gd name="T9" fmla="*/ 119 h 232"/>
                  <a:gd name="T10" fmla="*/ 175 w 176"/>
                  <a:gd name="T11" fmla="*/ 106 h 232"/>
                  <a:gd name="T12" fmla="*/ 176 w 176"/>
                  <a:gd name="T13" fmla="*/ 92 h 232"/>
                  <a:gd name="T14" fmla="*/ 176 w 176"/>
                  <a:gd name="T15" fmla="*/ 79 h 232"/>
                  <a:gd name="T16" fmla="*/ 175 w 176"/>
                  <a:gd name="T17" fmla="*/ 65 h 232"/>
                  <a:gd name="T18" fmla="*/ 173 w 176"/>
                  <a:gd name="T19" fmla="*/ 54 h 232"/>
                  <a:gd name="T20" fmla="*/ 168 w 176"/>
                  <a:gd name="T21" fmla="*/ 44 h 232"/>
                  <a:gd name="T22" fmla="*/ 166 w 176"/>
                  <a:gd name="T23" fmla="*/ 39 h 232"/>
                  <a:gd name="T24" fmla="*/ 162 w 176"/>
                  <a:gd name="T25" fmla="*/ 35 h 232"/>
                  <a:gd name="T26" fmla="*/ 158 w 176"/>
                  <a:gd name="T27" fmla="*/ 31 h 232"/>
                  <a:gd name="T28" fmla="*/ 153 w 176"/>
                  <a:gd name="T29" fmla="*/ 28 h 232"/>
                  <a:gd name="T30" fmla="*/ 153 w 176"/>
                  <a:gd name="T31" fmla="*/ 28 h 232"/>
                  <a:gd name="T32" fmla="*/ 147 w 176"/>
                  <a:gd name="T33" fmla="*/ 24 h 232"/>
                  <a:gd name="T34" fmla="*/ 139 w 176"/>
                  <a:gd name="T35" fmla="*/ 18 h 232"/>
                  <a:gd name="T36" fmla="*/ 130 w 176"/>
                  <a:gd name="T37" fmla="*/ 13 h 232"/>
                  <a:gd name="T38" fmla="*/ 118 w 176"/>
                  <a:gd name="T39" fmla="*/ 8 h 232"/>
                  <a:gd name="T40" fmla="*/ 105 w 176"/>
                  <a:gd name="T41" fmla="*/ 3 h 232"/>
                  <a:gd name="T42" fmla="*/ 91 w 176"/>
                  <a:gd name="T43" fmla="*/ 1 h 232"/>
                  <a:gd name="T44" fmla="*/ 85 w 176"/>
                  <a:gd name="T45" fmla="*/ 0 h 232"/>
                  <a:gd name="T46" fmla="*/ 77 w 176"/>
                  <a:gd name="T47" fmla="*/ 0 h 232"/>
                  <a:gd name="T48" fmla="*/ 70 w 176"/>
                  <a:gd name="T49" fmla="*/ 1 h 232"/>
                  <a:gd name="T50" fmla="*/ 63 w 176"/>
                  <a:gd name="T51" fmla="*/ 3 h 232"/>
                  <a:gd name="T52" fmla="*/ 55 w 176"/>
                  <a:gd name="T53" fmla="*/ 5 h 232"/>
                  <a:gd name="T54" fmla="*/ 48 w 176"/>
                  <a:gd name="T55" fmla="*/ 10 h 232"/>
                  <a:gd name="T56" fmla="*/ 42 w 176"/>
                  <a:gd name="T57" fmla="*/ 15 h 232"/>
                  <a:gd name="T58" fmla="*/ 36 w 176"/>
                  <a:gd name="T59" fmla="*/ 21 h 232"/>
                  <a:gd name="T60" fmla="*/ 29 w 176"/>
                  <a:gd name="T61" fmla="*/ 29 h 232"/>
                  <a:gd name="T62" fmla="*/ 24 w 176"/>
                  <a:gd name="T63" fmla="*/ 38 h 232"/>
                  <a:gd name="T64" fmla="*/ 19 w 176"/>
                  <a:gd name="T65" fmla="*/ 48 h 232"/>
                  <a:gd name="T66" fmla="*/ 15 w 176"/>
                  <a:gd name="T67" fmla="*/ 61 h 232"/>
                  <a:gd name="T68" fmla="*/ 10 w 176"/>
                  <a:gd name="T69" fmla="*/ 75 h 232"/>
                  <a:gd name="T70" fmla="*/ 7 w 176"/>
                  <a:gd name="T71" fmla="*/ 91 h 232"/>
                  <a:gd name="T72" fmla="*/ 3 w 176"/>
                  <a:gd name="T73" fmla="*/ 108 h 232"/>
                  <a:gd name="T74" fmla="*/ 1 w 176"/>
                  <a:gd name="T75" fmla="*/ 128 h 232"/>
                  <a:gd name="T76" fmla="*/ 0 w 176"/>
                  <a:gd name="T77" fmla="*/ 151 h 232"/>
                  <a:gd name="T78" fmla="*/ 0 w 176"/>
                  <a:gd name="T79" fmla="*/ 175 h 232"/>
                  <a:gd name="T80" fmla="*/ 0 w 176"/>
                  <a:gd name="T81" fmla="*/ 175 h 232"/>
                  <a:gd name="T82" fmla="*/ 2 w 176"/>
                  <a:gd name="T83" fmla="*/ 179 h 232"/>
                  <a:gd name="T84" fmla="*/ 9 w 176"/>
                  <a:gd name="T85" fmla="*/ 192 h 232"/>
                  <a:gd name="T86" fmla="*/ 15 w 176"/>
                  <a:gd name="T87" fmla="*/ 199 h 232"/>
                  <a:gd name="T88" fmla="*/ 21 w 176"/>
                  <a:gd name="T89" fmla="*/ 207 h 232"/>
                  <a:gd name="T90" fmla="*/ 29 w 176"/>
                  <a:gd name="T91" fmla="*/ 215 h 232"/>
                  <a:gd name="T92" fmla="*/ 38 w 176"/>
                  <a:gd name="T93" fmla="*/ 222 h 232"/>
                  <a:gd name="T94" fmla="*/ 48 w 176"/>
                  <a:gd name="T95" fmla="*/ 228 h 232"/>
                  <a:gd name="T96" fmla="*/ 60 w 176"/>
                  <a:gd name="T97" fmla="*/ 231 h 232"/>
                  <a:gd name="T98" fmla="*/ 67 w 176"/>
                  <a:gd name="T99" fmla="*/ 232 h 232"/>
                  <a:gd name="T100" fmla="*/ 72 w 176"/>
                  <a:gd name="T101" fmla="*/ 232 h 232"/>
                  <a:gd name="T102" fmla="*/ 79 w 176"/>
                  <a:gd name="T103" fmla="*/ 232 h 232"/>
                  <a:gd name="T104" fmla="*/ 86 w 176"/>
                  <a:gd name="T105" fmla="*/ 231 h 232"/>
                  <a:gd name="T106" fmla="*/ 94 w 176"/>
                  <a:gd name="T107" fmla="*/ 230 h 232"/>
                  <a:gd name="T108" fmla="*/ 100 w 176"/>
                  <a:gd name="T109" fmla="*/ 227 h 232"/>
                  <a:gd name="T110" fmla="*/ 108 w 176"/>
                  <a:gd name="T111" fmla="*/ 223 h 232"/>
                  <a:gd name="T112" fmla="*/ 116 w 176"/>
                  <a:gd name="T113" fmla="*/ 219 h 232"/>
                  <a:gd name="T114" fmla="*/ 125 w 176"/>
                  <a:gd name="T115" fmla="*/ 213 h 232"/>
                  <a:gd name="T116" fmla="*/ 134 w 176"/>
                  <a:gd name="T117" fmla="*/ 206 h 232"/>
                  <a:gd name="T118" fmla="*/ 142 w 176"/>
                  <a:gd name="T119" fmla="*/ 197 h 232"/>
                  <a:gd name="T120" fmla="*/ 152 w 176"/>
                  <a:gd name="T121" fmla="*/ 188 h 232"/>
                  <a:gd name="T122" fmla="*/ 152 w 176"/>
                  <a:gd name="T123" fmla="*/ 188 h 23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76"/>
                  <a:gd name="T187" fmla="*/ 0 h 232"/>
                  <a:gd name="T188" fmla="*/ 176 w 176"/>
                  <a:gd name="T189" fmla="*/ 232 h 232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76" h="232">
                    <a:moveTo>
                      <a:pt x="152" y="188"/>
                    </a:moveTo>
                    <a:lnTo>
                      <a:pt x="152" y="188"/>
                    </a:lnTo>
                    <a:lnTo>
                      <a:pt x="159" y="168"/>
                    </a:lnTo>
                    <a:lnTo>
                      <a:pt x="166" y="145"/>
                    </a:lnTo>
                    <a:lnTo>
                      <a:pt x="173" y="119"/>
                    </a:lnTo>
                    <a:lnTo>
                      <a:pt x="175" y="106"/>
                    </a:lnTo>
                    <a:lnTo>
                      <a:pt x="176" y="92"/>
                    </a:lnTo>
                    <a:lnTo>
                      <a:pt x="176" y="79"/>
                    </a:lnTo>
                    <a:lnTo>
                      <a:pt x="175" y="65"/>
                    </a:lnTo>
                    <a:lnTo>
                      <a:pt x="173" y="54"/>
                    </a:lnTo>
                    <a:lnTo>
                      <a:pt x="168" y="44"/>
                    </a:lnTo>
                    <a:lnTo>
                      <a:pt x="166" y="39"/>
                    </a:lnTo>
                    <a:lnTo>
                      <a:pt x="162" y="35"/>
                    </a:lnTo>
                    <a:lnTo>
                      <a:pt x="158" y="31"/>
                    </a:lnTo>
                    <a:lnTo>
                      <a:pt x="153" y="28"/>
                    </a:lnTo>
                    <a:lnTo>
                      <a:pt x="147" y="24"/>
                    </a:lnTo>
                    <a:lnTo>
                      <a:pt x="139" y="18"/>
                    </a:lnTo>
                    <a:lnTo>
                      <a:pt x="130" y="13"/>
                    </a:lnTo>
                    <a:lnTo>
                      <a:pt x="118" y="8"/>
                    </a:lnTo>
                    <a:lnTo>
                      <a:pt x="105" y="3"/>
                    </a:lnTo>
                    <a:lnTo>
                      <a:pt x="91" y="1"/>
                    </a:lnTo>
                    <a:lnTo>
                      <a:pt x="85" y="0"/>
                    </a:lnTo>
                    <a:lnTo>
                      <a:pt x="77" y="0"/>
                    </a:lnTo>
                    <a:lnTo>
                      <a:pt x="70" y="1"/>
                    </a:lnTo>
                    <a:lnTo>
                      <a:pt x="63" y="3"/>
                    </a:lnTo>
                    <a:lnTo>
                      <a:pt x="55" y="5"/>
                    </a:lnTo>
                    <a:lnTo>
                      <a:pt x="48" y="10"/>
                    </a:lnTo>
                    <a:lnTo>
                      <a:pt x="42" y="15"/>
                    </a:lnTo>
                    <a:lnTo>
                      <a:pt x="36" y="21"/>
                    </a:lnTo>
                    <a:lnTo>
                      <a:pt x="29" y="29"/>
                    </a:lnTo>
                    <a:lnTo>
                      <a:pt x="24" y="38"/>
                    </a:lnTo>
                    <a:lnTo>
                      <a:pt x="19" y="48"/>
                    </a:lnTo>
                    <a:lnTo>
                      <a:pt x="15" y="61"/>
                    </a:lnTo>
                    <a:lnTo>
                      <a:pt x="10" y="75"/>
                    </a:lnTo>
                    <a:lnTo>
                      <a:pt x="7" y="91"/>
                    </a:lnTo>
                    <a:lnTo>
                      <a:pt x="3" y="108"/>
                    </a:lnTo>
                    <a:lnTo>
                      <a:pt x="1" y="128"/>
                    </a:lnTo>
                    <a:lnTo>
                      <a:pt x="0" y="151"/>
                    </a:lnTo>
                    <a:lnTo>
                      <a:pt x="0" y="175"/>
                    </a:lnTo>
                    <a:lnTo>
                      <a:pt x="2" y="179"/>
                    </a:lnTo>
                    <a:lnTo>
                      <a:pt x="9" y="192"/>
                    </a:lnTo>
                    <a:lnTo>
                      <a:pt x="15" y="199"/>
                    </a:lnTo>
                    <a:lnTo>
                      <a:pt x="21" y="207"/>
                    </a:lnTo>
                    <a:lnTo>
                      <a:pt x="29" y="215"/>
                    </a:lnTo>
                    <a:lnTo>
                      <a:pt x="38" y="222"/>
                    </a:lnTo>
                    <a:lnTo>
                      <a:pt x="48" y="228"/>
                    </a:lnTo>
                    <a:lnTo>
                      <a:pt x="60" y="231"/>
                    </a:lnTo>
                    <a:lnTo>
                      <a:pt x="67" y="232"/>
                    </a:lnTo>
                    <a:lnTo>
                      <a:pt x="72" y="232"/>
                    </a:lnTo>
                    <a:lnTo>
                      <a:pt x="79" y="232"/>
                    </a:lnTo>
                    <a:lnTo>
                      <a:pt x="86" y="231"/>
                    </a:lnTo>
                    <a:lnTo>
                      <a:pt x="94" y="230"/>
                    </a:lnTo>
                    <a:lnTo>
                      <a:pt x="100" y="227"/>
                    </a:lnTo>
                    <a:lnTo>
                      <a:pt x="108" y="223"/>
                    </a:lnTo>
                    <a:lnTo>
                      <a:pt x="116" y="219"/>
                    </a:lnTo>
                    <a:lnTo>
                      <a:pt x="125" y="213"/>
                    </a:lnTo>
                    <a:lnTo>
                      <a:pt x="134" y="206"/>
                    </a:lnTo>
                    <a:lnTo>
                      <a:pt x="142" y="197"/>
                    </a:lnTo>
                    <a:lnTo>
                      <a:pt x="152" y="188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9220" name="Group 106"/>
          <p:cNvGrpSpPr>
            <a:grpSpLocks/>
          </p:cNvGrpSpPr>
          <p:nvPr/>
        </p:nvGrpSpPr>
        <p:grpSpPr bwMode="auto">
          <a:xfrm>
            <a:off x="631825" y="2365375"/>
            <a:ext cx="4100513" cy="3455988"/>
            <a:chOff x="398" y="1490"/>
            <a:chExt cx="2583" cy="2177"/>
          </a:xfrm>
        </p:grpSpPr>
        <p:sp>
          <p:nvSpPr>
            <p:cNvPr id="9221" name="Freeform 81"/>
            <p:cNvSpPr>
              <a:spLocks/>
            </p:cNvSpPr>
            <p:nvPr/>
          </p:nvSpPr>
          <p:spPr bwMode="auto">
            <a:xfrm>
              <a:off x="398" y="1490"/>
              <a:ext cx="2583" cy="2177"/>
            </a:xfrm>
            <a:custGeom>
              <a:avLst/>
              <a:gdLst>
                <a:gd name="T0" fmla="*/ 2543 w 2583"/>
                <a:gd name="T1" fmla="*/ 796 h 2177"/>
                <a:gd name="T2" fmla="*/ 2510 w 2583"/>
                <a:gd name="T3" fmla="*/ 852 h 2177"/>
                <a:gd name="T4" fmla="*/ 2471 w 2583"/>
                <a:gd name="T5" fmla="*/ 858 h 2177"/>
                <a:gd name="T6" fmla="*/ 2443 w 2583"/>
                <a:gd name="T7" fmla="*/ 816 h 2177"/>
                <a:gd name="T8" fmla="*/ 2058 w 2583"/>
                <a:gd name="T9" fmla="*/ 600 h 2177"/>
                <a:gd name="T10" fmla="*/ 2017 w 2583"/>
                <a:gd name="T11" fmla="*/ 615 h 2177"/>
                <a:gd name="T12" fmla="*/ 1808 w 2583"/>
                <a:gd name="T13" fmla="*/ 633 h 2177"/>
                <a:gd name="T14" fmla="*/ 1780 w 2583"/>
                <a:gd name="T15" fmla="*/ 691 h 2177"/>
                <a:gd name="T16" fmla="*/ 1733 w 2583"/>
                <a:gd name="T17" fmla="*/ 730 h 2177"/>
                <a:gd name="T18" fmla="*/ 1656 w 2583"/>
                <a:gd name="T19" fmla="*/ 740 h 2177"/>
                <a:gd name="T20" fmla="*/ 1614 w 2583"/>
                <a:gd name="T21" fmla="*/ 729 h 2177"/>
                <a:gd name="T22" fmla="*/ 1567 w 2583"/>
                <a:gd name="T23" fmla="*/ 695 h 2177"/>
                <a:gd name="T24" fmla="*/ 1544 w 2583"/>
                <a:gd name="T25" fmla="*/ 643 h 2177"/>
                <a:gd name="T26" fmla="*/ 1218 w 2583"/>
                <a:gd name="T27" fmla="*/ 515 h 2177"/>
                <a:gd name="T28" fmla="*/ 842 w 2583"/>
                <a:gd name="T29" fmla="*/ 366 h 2177"/>
                <a:gd name="T30" fmla="*/ 785 w 2583"/>
                <a:gd name="T31" fmla="*/ 387 h 2177"/>
                <a:gd name="T32" fmla="*/ 721 w 2583"/>
                <a:gd name="T33" fmla="*/ 341 h 2177"/>
                <a:gd name="T34" fmla="*/ 681 w 2583"/>
                <a:gd name="T35" fmla="*/ 290 h 2177"/>
                <a:gd name="T36" fmla="*/ 676 w 2583"/>
                <a:gd name="T37" fmla="*/ 246 h 2177"/>
                <a:gd name="T38" fmla="*/ 699 w 2583"/>
                <a:gd name="T39" fmla="*/ 205 h 2177"/>
                <a:gd name="T40" fmla="*/ 769 w 2583"/>
                <a:gd name="T41" fmla="*/ 158 h 2177"/>
                <a:gd name="T42" fmla="*/ 669 w 2583"/>
                <a:gd name="T43" fmla="*/ 176 h 2177"/>
                <a:gd name="T44" fmla="*/ 626 w 2583"/>
                <a:gd name="T45" fmla="*/ 267 h 2177"/>
                <a:gd name="T46" fmla="*/ 576 w 2583"/>
                <a:gd name="T47" fmla="*/ 296 h 2177"/>
                <a:gd name="T48" fmla="*/ 521 w 2583"/>
                <a:gd name="T49" fmla="*/ 284 h 2177"/>
                <a:gd name="T50" fmla="*/ 353 w 2583"/>
                <a:gd name="T51" fmla="*/ 156 h 2177"/>
                <a:gd name="T52" fmla="*/ 314 w 2583"/>
                <a:gd name="T53" fmla="*/ 201 h 2177"/>
                <a:gd name="T54" fmla="*/ 292 w 2583"/>
                <a:gd name="T55" fmla="*/ 174 h 2177"/>
                <a:gd name="T56" fmla="*/ 278 w 2583"/>
                <a:gd name="T57" fmla="*/ 116 h 2177"/>
                <a:gd name="T58" fmla="*/ 297 w 2583"/>
                <a:gd name="T59" fmla="*/ 0 h 2177"/>
                <a:gd name="T60" fmla="*/ 105 w 2583"/>
                <a:gd name="T61" fmla="*/ 334 h 2177"/>
                <a:gd name="T62" fmla="*/ 41 w 2583"/>
                <a:gd name="T63" fmla="*/ 571 h 2177"/>
                <a:gd name="T64" fmla="*/ 9 w 2583"/>
                <a:gd name="T65" fmla="*/ 776 h 2177"/>
                <a:gd name="T66" fmla="*/ 0 w 2583"/>
                <a:gd name="T67" fmla="*/ 986 h 2177"/>
                <a:gd name="T68" fmla="*/ 19 w 2583"/>
                <a:gd name="T69" fmla="*/ 1197 h 2177"/>
                <a:gd name="T70" fmla="*/ 71 w 2583"/>
                <a:gd name="T71" fmla="*/ 1407 h 2177"/>
                <a:gd name="T72" fmla="*/ 138 w 2583"/>
                <a:gd name="T73" fmla="*/ 1568 h 2177"/>
                <a:gd name="T74" fmla="*/ 240 w 2583"/>
                <a:gd name="T75" fmla="*/ 1733 h 2177"/>
                <a:gd name="T76" fmla="*/ 362 w 2583"/>
                <a:gd name="T77" fmla="*/ 1862 h 2177"/>
                <a:gd name="T78" fmla="*/ 498 w 2583"/>
                <a:gd name="T79" fmla="*/ 1962 h 2177"/>
                <a:gd name="T80" fmla="*/ 642 w 2583"/>
                <a:gd name="T81" fmla="*/ 2038 h 2177"/>
                <a:gd name="T82" fmla="*/ 886 w 2583"/>
                <a:gd name="T83" fmla="*/ 2126 h 2177"/>
                <a:gd name="T84" fmla="*/ 1002 w 2583"/>
                <a:gd name="T85" fmla="*/ 2154 h 2177"/>
                <a:gd name="T86" fmla="*/ 1146 w 2583"/>
                <a:gd name="T87" fmla="*/ 2174 h 2177"/>
                <a:gd name="T88" fmla="*/ 1295 w 2583"/>
                <a:gd name="T89" fmla="*/ 2175 h 2177"/>
                <a:gd name="T90" fmla="*/ 1448 w 2583"/>
                <a:gd name="T91" fmla="*/ 2152 h 2177"/>
                <a:gd name="T92" fmla="*/ 1606 w 2583"/>
                <a:gd name="T93" fmla="*/ 2104 h 2177"/>
                <a:gd name="T94" fmla="*/ 1770 w 2583"/>
                <a:gd name="T95" fmla="*/ 2025 h 2177"/>
                <a:gd name="T96" fmla="*/ 1908 w 2583"/>
                <a:gd name="T97" fmla="*/ 1933 h 2177"/>
                <a:gd name="T98" fmla="*/ 2083 w 2583"/>
                <a:gd name="T99" fmla="*/ 1778 h 2177"/>
                <a:gd name="T100" fmla="*/ 2229 w 2583"/>
                <a:gd name="T101" fmla="*/ 1600 h 2177"/>
                <a:gd name="T102" fmla="*/ 2348 w 2583"/>
                <a:gd name="T103" fmla="*/ 1405 h 2177"/>
                <a:gd name="T104" fmla="*/ 2444 w 2583"/>
                <a:gd name="T105" fmla="*/ 1199 h 2177"/>
                <a:gd name="T106" fmla="*/ 2519 w 2583"/>
                <a:gd name="T107" fmla="*/ 991 h 217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583"/>
                <a:gd name="T163" fmla="*/ 0 h 2177"/>
                <a:gd name="T164" fmla="*/ 2583 w 2583"/>
                <a:gd name="T165" fmla="*/ 2177 h 217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583" h="2177">
                  <a:moveTo>
                    <a:pt x="2549" y="758"/>
                  </a:moveTo>
                  <a:lnTo>
                    <a:pt x="2549" y="758"/>
                  </a:lnTo>
                  <a:lnTo>
                    <a:pt x="2548" y="772"/>
                  </a:lnTo>
                  <a:lnTo>
                    <a:pt x="2547" y="784"/>
                  </a:lnTo>
                  <a:lnTo>
                    <a:pt x="2543" y="796"/>
                  </a:lnTo>
                  <a:lnTo>
                    <a:pt x="2540" y="807"/>
                  </a:lnTo>
                  <a:lnTo>
                    <a:pt x="2536" y="816"/>
                  </a:lnTo>
                  <a:lnTo>
                    <a:pt x="2530" y="825"/>
                  </a:lnTo>
                  <a:lnTo>
                    <a:pt x="2520" y="841"/>
                  </a:lnTo>
                  <a:lnTo>
                    <a:pt x="2510" y="852"/>
                  </a:lnTo>
                  <a:lnTo>
                    <a:pt x="2501" y="861"/>
                  </a:lnTo>
                  <a:lnTo>
                    <a:pt x="2492" y="868"/>
                  </a:lnTo>
                  <a:lnTo>
                    <a:pt x="2480" y="863"/>
                  </a:lnTo>
                  <a:lnTo>
                    <a:pt x="2471" y="858"/>
                  </a:lnTo>
                  <a:lnTo>
                    <a:pt x="2463" y="851"/>
                  </a:lnTo>
                  <a:lnTo>
                    <a:pt x="2457" y="843"/>
                  </a:lnTo>
                  <a:lnTo>
                    <a:pt x="2451" y="835"/>
                  </a:lnTo>
                  <a:lnTo>
                    <a:pt x="2446" y="826"/>
                  </a:lnTo>
                  <a:lnTo>
                    <a:pt x="2443" y="816"/>
                  </a:lnTo>
                  <a:lnTo>
                    <a:pt x="2441" y="806"/>
                  </a:lnTo>
                  <a:lnTo>
                    <a:pt x="2187" y="913"/>
                  </a:lnTo>
                  <a:lnTo>
                    <a:pt x="2068" y="595"/>
                  </a:lnTo>
                  <a:lnTo>
                    <a:pt x="2058" y="600"/>
                  </a:lnTo>
                  <a:lnTo>
                    <a:pt x="2049" y="605"/>
                  </a:lnTo>
                  <a:lnTo>
                    <a:pt x="2033" y="611"/>
                  </a:lnTo>
                  <a:lnTo>
                    <a:pt x="2021" y="614"/>
                  </a:lnTo>
                  <a:lnTo>
                    <a:pt x="2017" y="615"/>
                  </a:lnTo>
                  <a:lnTo>
                    <a:pt x="1998" y="603"/>
                  </a:lnTo>
                  <a:lnTo>
                    <a:pt x="1981" y="591"/>
                  </a:lnTo>
                  <a:lnTo>
                    <a:pt x="1966" y="580"/>
                  </a:lnTo>
                  <a:lnTo>
                    <a:pt x="1955" y="569"/>
                  </a:lnTo>
                  <a:lnTo>
                    <a:pt x="1808" y="633"/>
                  </a:lnTo>
                  <a:lnTo>
                    <a:pt x="1801" y="652"/>
                  </a:lnTo>
                  <a:lnTo>
                    <a:pt x="1792" y="671"/>
                  </a:lnTo>
                  <a:lnTo>
                    <a:pt x="1787" y="682"/>
                  </a:lnTo>
                  <a:lnTo>
                    <a:pt x="1780" y="691"/>
                  </a:lnTo>
                  <a:lnTo>
                    <a:pt x="1772" y="701"/>
                  </a:lnTo>
                  <a:lnTo>
                    <a:pt x="1764" y="709"/>
                  </a:lnTo>
                  <a:lnTo>
                    <a:pt x="1755" y="717"/>
                  </a:lnTo>
                  <a:lnTo>
                    <a:pt x="1744" y="723"/>
                  </a:lnTo>
                  <a:lnTo>
                    <a:pt x="1733" y="730"/>
                  </a:lnTo>
                  <a:lnTo>
                    <a:pt x="1720" y="735"/>
                  </a:lnTo>
                  <a:lnTo>
                    <a:pt x="1705" y="738"/>
                  </a:lnTo>
                  <a:lnTo>
                    <a:pt x="1690" y="740"/>
                  </a:lnTo>
                  <a:lnTo>
                    <a:pt x="1674" y="741"/>
                  </a:lnTo>
                  <a:lnTo>
                    <a:pt x="1656" y="740"/>
                  </a:lnTo>
                  <a:lnTo>
                    <a:pt x="1651" y="739"/>
                  </a:lnTo>
                  <a:lnTo>
                    <a:pt x="1640" y="738"/>
                  </a:lnTo>
                  <a:lnTo>
                    <a:pt x="1623" y="732"/>
                  </a:lnTo>
                  <a:lnTo>
                    <a:pt x="1614" y="729"/>
                  </a:lnTo>
                  <a:lnTo>
                    <a:pt x="1604" y="724"/>
                  </a:lnTo>
                  <a:lnTo>
                    <a:pt x="1595" y="719"/>
                  </a:lnTo>
                  <a:lnTo>
                    <a:pt x="1585" y="713"/>
                  </a:lnTo>
                  <a:lnTo>
                    <a:pt x="1576" y="705"/>
                  </a:lnTo>
                  <a:lnTo>
                    <a:pt x="1567" y="695"/>
                  </a:lnTo>
                  <a:lnTo>
                    <a:pt x="1559" y="685"/>
                  </a:lnTo>
                  <a:lnTo>
                    <a:pt x="1552" y="673"/>
                  </a:lnTo>
                  <a:lnTo>
                    <a:pt x="1548" y="659"/>
                  </a:lnTo>
                  <a:lnTo>
                    <a:pt x="1544" y="643"/>
                  </a:lnTo>
                  <a:lnTo>
                    <a:pt x="1544" y="637"/>
                  </a:lnTo>
                  <a:lnTo>
                    <a:pt x="1543" y="620"/>
                  </a:lnTo>
                  <a:lnTo>
                    <a:pt x="1540" y="622"/>
                  </a:lnTo>
                  <a:lnTo>
                    <a:pt x="1482" y="329"/>
                  </a:lnTo>
                  <a:lnTo>
                    <a:pt x="1218" y="515"/>
                  </a:lnTo>
                  <a:lnTo>
                    <a:pt x="1129" y="253"/>
                  </a:lnTo>
                  <a:lnTo>
                    <a:pt x="873" y="406"/>
                  </a:lnTo>
                  <a:lnTo>
                    <a:pt x="853" y="358"/>
                  </a:lnTo>
                  <a:lnTo>
                    <a:pt x="842" y="366"/>
                  </a:lnTo>
                  <a:lnTo>
                    <a:pt x="830" y="373"/>
                  </a:lnTo>
                  <a:lnTo>
                    <a:pt x="819" y="377"/>
                  </a:lnTo>
                  <a:lnTo>
                    <a:pt x="809" y="382"/>
                  </a:lnTo>
                  <a:lnTo>
                    <a:pt x="792" y="386"/>
                  </a:lnTo>
                  <a:lnTo>
                    <a:pt x="785" y="387"/>
                  </a:lnTo>
                  <a:lnTo>
                    <a:pt x="766" y="375"/>
                  </a:lnTo>
                  <a:lnTo>
                    <a:pt x="749" y="364"/>
                  </a:lnTo>
                  <a:lnTo>
                    <a:pt x="734" y="352"/>
                  </a:lnTo>
                  <a:lnTo>
                    <a:pt x="721" y="341"/>
                  </a:lnTo>
                  <a:lnTo>
                    <a:pt x="710" y="331"/>
                  </a:lnTo>
                  <a:lnTo>
                    <a:pt x="701" y="320"/>
                  </a:lnTo>
                  <a:lnTo>
                    <a:pt x="693" y="309"/>
                  </a:lnTo>
                  <a:lnTo>
                    <a:pt x="686" y="300"/>
                  </a:lnTo>
                  <a:lnTo>
                    <a:pt x="681" y="290"/>
                  </a:lnTo>
                  <a:lnTo>
                    <a:pt x="678" y="281"/>
                  </a:lnTo>
                  <a:lnTo>
                    <a:pt x="676" y="272"/>
                  </a:lnTo>
                  <a:lnTo>
                    <a:pt x="675" y="263"/>
                  </a:lnTo>
                  <a:lnTo>
                    <a:pt x="675" y="254"/>
                  </a:lnTo>
                  <a:lnTo>
                    <a:pt x="676" y="246"/>
                  </a:lnTo>
                  <a:lnTo>
                    <a:pt x="678" y="238"/>
                  </a:lnTo>
                  <a:lnTo>
                    <a:pt x="681" y="232"/>
                  </a:lnTo>
                  <a:lnTo>
                    <a:pt x="685" y="224"/>
                  </a:lnTo>
                  <a:lnTo>
                    <a:pt x="689" y="217"/>
                  </a:lnTo>
                  <a:lnTo>
                    <a:pt x="699" y="205"/>
                  </a:lnTo>
                  <a:lnTo>
                    <a:pt x="712" y="193"/>
                  </a:lnTo>
                  <a:lnTo>
                    <a:pt x="724" y="183"/>
                  </a:lnTo>
                  <a:lnTo>
                    <a:pt x="738" y="174"/>
                  </a:lnTo>
                  <a:lnTo>
                    <a:pt x="750" y="167"/>
                  </a:lnTo>
                  <a:lnTo>
                    <a:pt x="769" y="158"/>
                  </a:lnTo>
                  <a:lnTo>
                    <a:pt x="728" y="58"/>
                  </a:lnTo>
                  <a:lnTo>
                    <a:pt x="675" y="116"/>
                  </a:lnTo>
                  <a:lnTo>
                    <a:pt x="673" y="148"/>
                  </a:lnTo>
                  <a:lnTo>
                    <a:pt x="669" y="176"/>
                  </a:lnTo>
                  <a:lnTo>
                    <a:pt x="662" y="200"/>
                  </a:lnTo>
                  <a:lnTo>
                    <a:pt x="655" y="222"/>
                  </a:lnTo>
                  <a:lnTo>
                    <a:pt x="646" y="240"/>
                  </a:lnTo>
                  <a:lnTo>
                    <a:pt x="636" y="254"/>
                  </a:lnTo>
                  <a:lnTo>
                    <a:pt x="626" y="267"/>
                  </a:lnTo>
                  <a:lnTo>
                    <a:pt x="615" y="276"/>
                  </a:lnTo>
                  <a:lnTo>
                    <a:pt x="605" y="284"/>
                  </a:lnTo>
                  <a:lnTo>
                    <a:pt x="595" y="289"/>
                  </a:lnTo>
                  <a:lnTo>
                    <a:pt x="584" y="293"/>
                  </a:lnTo>
                  <a:lnTo>
                    <a:pt x="576" y="296"/>
                  </a:lnTo>
                  <a:lnTo>
                    <a:pt x="564" y="298"/>
                  </a:lnTo>
                  <a:lnTo>
                    <a:pt x="558" y="298"/>
                  </a:lnTo>
                  <a:lnTo>
                    <a:pt x="538" y="291"/>
                  </a:lnTo>
                  <a:lnTo>
                    <a:pt x="521" y="284"/>
                  </a:lnTo>
                  <a:lnTo>
                    <a:pt x="490" y="317"/>
                  </a:lnTo>
                  <a:lnTo>
                    <a:pt x="385" y="86"/>
                  </a:lnTo>
                  <a:lnTo>
                    <a:pt x="368" y="127"/>
                  </a:lnTo>
                  <a:lnTo>
                    <a:pt x="353" y="156"/>
                  </a:lnTo>
                  <a:lnTo>
                    <a:pt x="341" y="176"/>
                  </a:lnTo>
                  <a:lnTo>
                    <a:pt x="331" y="190"/>
                  </a:lnTo>
                  <a:lnTo>
                    <a:pt x="323" y="197"/>
                  </a:lnTo>
                  <a:lnTo>
                    <a:pt x="317" y="200"/>
                  </a:lnTo>
                  <a:lnTo>
                    <a:pt x="314" y="201"/>
                  </a:lnTo>
                  <a:lnTo>
                    <a:pt x="313" y="201"/>
                  </a:lnTo>
                  <a:lnTo>
                    <a:pt x="305" y="193"/>
                  </a:lnTo>
                  <a:lnTo>
                    <a:pt x="298" y="184"/>
                  </a:lnTo>
                  <a:lnTo>
                    <a:pt x="292" y="174"/>
                  </a:lnTo>
                  <a:lnTo>
                    <a:pt x="287" y="164"/>
                  </a:lnTo>
                  <a:lnTo>
                    <a:pt x="283" y="153"/>
                  </a:lnTo>
                  <a:lnTo>
                    <a:pt x="281" y="141"/>
                  </a:lnTo>
                  <a:lnTo>
                    <a:pt x="279" y="129"/>
                  </a:lnTo>
                  <a:lnTo>
                    <a:pt x="278" y="116"/>
                  </a:lnTo>
                  <a:lnTo>
                    <a:pt x="278" y="103"/>
                  </a:lnTo>
                  <a:lnTo>
                    <a:pt x="279" y="88"/>
                  </a:lnTo>
                  <a:lnTo>
                    <a:pt x="282" y="60"/>
                  </a:lnTo>
                  <a:lnTo>
                    <a:pt x="288" y="31"/>
                  </a:lnTo>
                  <a:lnTo>
                    <a:pt x="297" y="0"/>
                  </a:lnTo>
                  <a:lnTo>
                    <a:pt x="188" y="110"/>
                  </a:lnTo>
                  <a:lnTo>
                    <a:pt x="159" y="183"/>
                  </a:lnTo>
                  <a:lnTo>
                    <a:pt x="131" y="258"/>
                  </a:lnTo>
                  <a:lnTo>
                    <a:pt x="105" y="334"/>
                  </a:lnTo>
                  <a:lnTo>
                    <a:pt x="81" y="412"/>
                  </a:lnTo>
                  <a:lnTo>
                    <a:pt x="70" y="452"/>
                  </a:lnTo>
                  <a:lnTo>
                    <a:pt x="60" y="491"/>
                  </a:lnTo>
                  <a:lnTo>
                    <a:pt x="50" y="532"/>
                  </a:lnTo>
                  <a:lnTo>
                    <a:pt x="41" y="571"/>
                  </a:lnTo>
                  <a:lnTo>
                    <a:pt x="33" y="612"/>
                  </a:lnTo>
                  <a:lnTo>
                    <a:pt x="26" y="653"/>
                  </a:lnTo>
                  <a:lnTo>
                    <a:pt x="19" y="694"/>
                  </a:lnTo>
                  <a:lnTo>
                    <a:pt x="14" y="736"/>
                  </a:lnTo>
                  <a:lnTo>
                    <a:pt x="9" y="776"/>
                  </a:lnTo>
                  <a:lnTo>
                    <a:pt x="6" y="818"/>
                  </a:lnTo>
                  <a:lnTo>
                    <a:pt x="2" y="860"/>
                  </a:lnTo>
                  <a:lnTo>
                    <a:pt x="0" y="902"/>
                  </a:lnTo>
                  <a:lnTo>
                    <a:pt x="0" y="944"/>
                  </a:lnTo>
                  <a:lnTo>
                    <a:pt x="0" y="986"/>
                  </a:lnTo>
                  <a:lnTo>
                    <a:pt x="1" y="1028"/>
                  </a:lnTo>
                  <a:lnTo>
                    <a:pt x="5" y="1071"/>
                  </a:lnTo>
                  <a:lnTo>
                    <a:pt x="8" y="1112"/>
                  </a:lnTo>
                  <a:lnTo>
                    <a:pt x="14" y="1154"/>
                  </a:lnTo>
                  <a:lnTo>
                    <a:pt x="19" y="1197"/>
                  </a:lnTo>
                  <a:lnTo>
                    <a:pt x="27" y="1239"/>
                  </a:lnTo>
                  <a:lnTo>
                    <a:pt x="36" y="1280"/>
                  </a:lnTo>
                  <a:lnTo>
                    <a:pt x="46" y="1323"/>
                  </a:lnTo>
                  <a:lnTo>
                    <a:pt x="58" y="1365"/>
                  </a:lnTo>
                  <a:lnTo>
                    <a:pt x="71" y="1407"/>
                  </a:lnTo>
                  <a:lnTo>
                    <a:pt x="87" y="1450"/>
                  </a:lnTo>
                  <a:lnTo>
                    <a:pt x="103" y="1490"/>
                  </a:lnTo>
                  <a:lnTo>
                    <a:pt x="120" y="1530"/>
                  </a:lnTo>
                  <a:lnTo>
                    <a:pt x="138" y="1568"/>
                  </a:lnTo>
                  <a:lnTo>
                    <a:pt x="157" y="1604"/>
                  </a:lnTo>
                  <a:lnTo>
                    <a:pt x="176" y="1638"/>
                  </a:lnTo>
                  <a:lnTo>
                    <a:pt x="196" y="1671"/>
                  </a:lnTo>
                  <a:lnTo>
                    <a:pt x="218" y="1702"/>
                  </a:lnTo>
                  <a:lnTo>
                    <a:pt x="240" y="1733"/>
                  </a:lnTo>
                  <a:lnTo>
                    <a:pt x="263" y="1761"/>
                  </a:lnTo>
                  <a:lnTo>
                    <a:pt x="287" y="1788"/>
                  </a:lnTo>
                  <a:lnTo>
                    <a:pt x="311" y="1814"/>
                  </a:lnTo>
                  <a:lnTo>
                    <a:pt x="336" y="1839"/>
                  </a:lnTo>
                  <a:lnTo>
                    <a:pt x="362" y="1862"/>
                  </a:lnTo>
                  <a:lnTo>
                    <a:pt x="388" y="1884"/>
                  </a:lnTo>
                  <a:lnTo>
                    <a:pt x="414" y="1905"/>
                  </a:lnTo>
                  <a:lnTo>
                    <a:pt x="441" y="1926"/>
                  </a:lnTo>
                  <a:lnTo>
                    <a:pt x="469" y="1944"/>
                  </a:lnTo>
                  <a:lnTo>
                    <a:pt x="498" y="1962"/>
                  </a:lnTo>
                  <a:lnTo>
                    <a:pt x="526" y="1979"/>
                  </a:lnTo>
                  <a:lnTo>
                    <a:pt x="554" y="1995"/>
                  </a:lnTo>
                  <a:lnTo>
                    <a:pt x="583" y="2010"/>
                  </a:lnTo>
                  <a:lnTo>
                    <a:pt x="613" y="2025"/>
                  </a:lnTo>
                  <a:lnTo>
                    <a:pt x="642" y="2038"/>
                  </a:lnTo>
                  <a:lnTo>
                    <a:pt x="672" y="2052"/>
                  </a:lnTo>
                  <a:lnTo>
                    <a:pt x="703" y="2063"/>
                  </a:lnTo>
                  <a:lnTo>
                    <a:pt x="764" y="2087"/>
                  </a:lnTo>
                  <a:lnTo>
                    <a:pt x="825" y="2107"/>
                  </a:lnTo>
                  <a:lnTo>
                    <a:pt x="886" y="2126"/>
                  </a:lnTo>
                  <a:lnTo>
                    <a:pt x="891" y="2127"/>
                  </a:lnTo>
                  <a:lnTo>
                    <a:pt x="946" y="2142"/>
                  </a:lnTo>
                  <a:lnTo>
                    <a:pt x="1002" y="2154"/>
                  </a:lnTo>
                  <a:lnTo>
                    <a:pt x="1031" y="2160"/>
                  </a:lnTo>
                  <a:lnTo>
                    <a:pt x="1059" y="2165"/>
                  </a:lnTo>
                  <a:lnTo>
                    <a:pt x="1087" y="2168"/>
                  </a:lnTo>
                  <a:lnTo>
                    <a:pt x="1117" y="2171"/>
                  </a:lnTo>
                  <a:lnTo>
                    <a:pt x="1146" y="2174"/>
                  </a:lnTo>
                  <a:lnTo>
                    <a:pt x="1175" y="2176"/>
                  </a:lnTo>
                  <a:lnTo>
                    <a:pt x="1205" y="2177"/>
                  </a:lnTo>
                  <a:lnTo>
                    <a:pt x="1234" y="2177"/>
                  </a:lnTo>
                  <a:lnTo>
                    <a:pt x="1264" y="2176"/>
                  </a:lnTo>
                  <a:lnTo>
                    <a:pt x="1295" y="2175"/>
                  </a:lnTo>
                  <a:lnTo>
                    <a:pt x="1324" y="2171"/>
                  </a:lnTo>
                  <a:lnTo>
                    <a:pt x="1356" y="2168"/>
                  </a:lnTo>
                  <a:lnTo>
                    <a:pt x="1386" y="2164"/>
                  </a:lnTo>
                  <a:lnTo>
                    <a:pt x="1417" y="2159"/>
                  </a:lnTo>
                  <a:lnTo>
                    <a:pt x="1448" y="2152"/>
                  </a:lnTo>
                  <a:lnTo>
                    <a:pt x="1480" y="2144"/>
                  </a:lnTo>
                  <a:lnTo>
                    <a:pt x="1510" y="2135"/>
                  </a:lnTo>
                  <a:lnTo>
                    <a:pt x="1543" y="2126"/>
                  </a:lnTo>
                  <a:lnTo>
                    <a:pt x="1575" y="2115"/>
                  </a:lnTo>
                  <a:lnTo>
                    <a:pt x="1606" y="2104"/>
                  </a:lnTo>
                  <a:lnTo>
                    <a:pt x="1639" y="2090"/>
                  </a:lnTo>
                  <a:lnTo>
                    <a:pt x="1672" y="2076"/>
                  </a:lnTo>
                  <a:lnTo>
                    <a:pt x="1703" y="2060"/>
                  </a:lnTo>
                  <a:lnTo>
                    <a:pt x="1736" y="2043"/>
                  </a:lnTo>
                  <a:lnTo>
                    <a:pt x="1770" y="2025"/>
                  </a:lnTo>
                  <a:lnTo>
                    <a:pt x="1802" y="2004"/>
                  </a:lnTo>
                  <a:lnTo>
                    <a:pt x="1836" y="1983"/>
                  </a:lnTo>
                  <a:lnTo>
                    <a:pt x="1869" y="1961"/>
                  </a:lnTo>
                  <a:lnTo>
                    <a:pt x="1908" y="1933"/>
                  </a:lnTo>
                  <a:lnTo>
                    <a:pt x="1946" y="1904"/>
                  </a:lnTo>
                  <a:lnTo>
                    <a:pt x="1982" y="1874"/>
                  </a:lnTo>
                  <a:lnTo>
                    <a:pt x="2017" y="1843"/>
                  </a:lnTo>
                  <a:lnTo>
                    <a:pt x="2051" y="1811"/>
                  </a:lnTo>
                  <a:lnTo>
                    <a:pt x="2083" y="1778"/>
                  </a:lnTo>
                  <a:lnTo>
                    <a:pt x="2115" y="1744"/>
                  </a:lnTo>
                  <a:lnTo>
                    <a:pt x="2145" y="1709"/>
                  </a:lnTo>
                  <a:lnTo>
                    <a:pt x="2174" y="1673"/>
                  </a:lnTo>
                  <a:lnTo>
                    <a:pt x="2202" y="1637"/>
                  </a:lnTo>
                  <a:lnTo>
                    <a:pt x="2229" y="1600"/>
                  </a:lnTo>
                  <a:lnTo>
                    <a:pt x="2255" y="1561"/>
                  </a:lnTo>
                  <a:lnTo>
                    <a:pt x="2280" y="1523"/>
                  </a:lnTo>
                  <a:lnTo>
                    <a:pt x="2303" y="1485"/>
                  </a:lnTo>
                  <a:lnTo>
                    <a:pt x="2327" y="1445"/>
                  </a:lnTo>
                  <a:lnTo>
                    <a:pt x="2348" y="1405"/>
                  </a:lnTo>
                  <a:lnTo>
                    <a:pt x="2370" y="1364"/>
                  </a:lnTo>
                  <a:lnTo>
                    <a:pt x="2389" y="1323"/>
                  </a:lnTo>
                  <a:lnTo>
                    <a:pt x="2408" y="1283"/>
                  </a:lnTo>
                  <a:lnTo>
                    <a:pt x="2427" y="1241"/>
                  </a:lnTo>
                  <a:lnTo>
                    <a:pt x="2444" y="1199"/>
                  </a:lnTo>
                  <a:lnTo>
                    <a:pt x="2461" y="1159"/>
                  </a:lnTo>
                  <a:lnTo>
                    <a:pt x="2476" y="1117"/>
                  </a:lnTo>
                  <a:lnTo>
                    <a:pt x="2492" y="1074"/>
                  </a:lnTo>
                  <a:lnTo>
                    <a:pt x="2505" y="1032"/>
                  </a:lnTo>
                  <a:lnTo>
                    <a:pt x="2519" y="991"/>
                  </a:lnTo>
                  <a:lnTo>
                    <a:pt x="2543" y="908"/>
                  </a:lnTo>
                  <a:lnTo>
                    <a:pt x="2565" y="826"/>
                  </a:lnTo>
                  <a:lnTo>
                    <a:pt x="2583" y="745"/>
                  </a:lnTo>
                  <a:lnTo>
                    <a:pt x="2549" y="758"/>
                  </a:lnTo>
                  <a:close/>
                </a:path>
              </a:pathLst>
            </a:custGeom>
            <a:solidFill>
              <a:srgbClr val="3989C9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9222" name="Group 104"/>
            <p:cNvGrpSpPr>
              <a:grpSpLocks/>
            </p:cNvGrpSpPr>
            <p:nvPr/>
          </p:nvGrpSpPr>
          <p:grpSpPr bwMode="auto">
            <a:xfrm>
              <a:off x="452" y="1681"/>
              <a:ext cx="2315" cy="1958"/>
              <a:chOff x="452" y="1681"/>
              <a:chExt cx="2315" cy="1958"/>
            </a:xfrm>
          </p:grpSpPr>
          <p:sp>
            <p:nvSpPr>
              <p:cNvPr id="9223" name="Freeform 82"/>
              <p:cNvSpPr>
                <a:spLocks/>
              </p:cNvSpPr>
              <p:nvPr/>
            </p:nvSpPr>
            <p:spPr bwMode="auto">
              <a:xfrm>
                <a:off x="801" y="2417"/>
                <a:ext cx="476" cy="820"/>
              </a:xfrm>
              <a:custGeom>
                <a:avLst/>
                <a:gdLst>
                  <a:gd name="T0" fmla="*/ 173 w 476"/>
                  <a:gd name="T1" fmla="*/ 2 h 820"/>
                  <a:gd name="T2" fmla="*/ 214 w 476"/>
                  <a:gd name="T3" fmla="*/ 37 h 820"/>
                  <a:gd name="T4" fmla="*/ 281 w 476"/>
                  <a:gd name="T5" fmla="*/ 100 h 820"/>
                  <a:gd name="T6" fmla="*/ 333 w 476"/>
                  <a:gd name="T7" fmla="*/ 154 h 820"/>
                  <a:gd name="T8" fmla="*/ 382 w 476"/>
                  <a:gd name="T9" fmla="*/ 214 h 820"/>
                  <a:gd name="T10" fmla="*/ 424 w 476"/>
                  <a:gd name="T11" fmla="*/ 278 h 820"/>
                  <a:gd name="T12" fmla="*/ 441 w 476"/>
                  <a:gd name="T13" fmla="*/ 311 h 820"/>
                  <a:gd name="T14" fmla="*/ 454 w 476"/>
                  <a:gd name="T15" fmla="*/ 342 h 820"/>
                  <a:gd name="T16" fmla="*/ 462 w 476"/>
                  <a:gd name="T17" fmla="*/ 374 h 820"/>
                  <a:gd name="T18" fmla="*/ 468 w 476"/>
                  <a:gd name="T19" fmla="*/ 404 h 820"/>
                  <a:gd name="T20" fmla="*/ 475 w 476"/>
                  <a:gd name="T21" fmla="*/ 457 h 820"/>
                  <a:gd name="T22" fmla="*/ 476 w 476"/>
                  <a:gd name="T23" fmla="*/ 503 h 820"/>
                  <a:gd name="T24" fmla="*/ 471 w 476"/>
                  <a:gd name="T25" fmla="*/ 546 h 820"/>
                  <a:gd name="T26" fmla="*/ 458 w 476"/>
                  <a:gd name="T27" fmla="*/ 588 h 820"/>
                  <a:gd name="T28" fmla="*/ 435 w 476"/>
                  <a:gd name="T29" fmla="*/ 632 h 820"/>
                  <a:gd name="T30" fmla="*/ 401 w 476"/>
                  <a:gd name="T31" fmla="*/ 681 h 820"/>
                  <a:gd name="T32" fmla="*/ 356 w 476"/>
                  <a:gd name="T33" fmla="*/ 737 h 820"/>
                  <a:gd name="T34" fmla="*/ 329 w 476"/>
                  <a:gd name="T35" fmla="*/ 768 h 820"/>
                  <a:gd name="T36" fmla="*/ 299 w 476"/>
                  <a:gd name="T37" fmla="*/ 797 h 820"/>
                  <a:gd name="T38" fmla="*/ 268 w 476"/>
                  <a:gd name="T39" fmla="*/ 814 h 820"/>
                  <a:gd name="T40" fmla="*/ 237 w 476"/>
                  <a:gd name="T41" fmla="*/ 820 h 820"/>
                  <a:gd name="T42" fmla="*/ 205 w 476"/>
                  <a:gd name="T43" fmla="*/ 817 h 820"/>
                  <a:gd name="T44" fmla="*/ 175 w 476"/>
                  <a:gd name="T45" fmla="*/ 806 h 820"/>
                  <a:gd name="T46" fmla="*/ 144 w 476"/>
                  <a:gd name="T47" fmla="*/ 785 h 820"/>
                  <a:gd name="T48" fmla="*/ 116 w 476"/>
                  <a:gd name="T49" fmla="*/ 758 h 820"/>
                  <a:gd name="T50" fmla="*/ 90 w 476"/>
                  <a:gd name="T51" fmla="*/ 726 h 820"/>
                  <a:gd name="T52" fmla="*/ 65 w 476"/>
                  <a:gd name="T53" fmla="*/ 686 h 820"/>
                  <a:gd name="T54" fmla="*/ 45 w 476"/>
                  <a:gd name="T55" fmla="*/ 642 h 820"/>
                  <a:gd name="T56" fmla="*/ 27 w 476"/>
                  <a:gd name="T57" fmla="*/ 593 h 820"/>
                  <a:gd name="T58" fmla="*/ 13 w 476"/>
                  <a:gd name="T59" fmla="*/ 541 h 820"/>
                  <a:gd name="T60" fmla="*/ 4 w 476"/>
                  <a:gd name="T61" fmla="*/ 485 h 820"/>
                  <a:gd name="T62" fmla="*/ 0 w 476"/>
                  <a:gd name="T63" fmla="*/ 428 h 820"/>
                  <a:gd name="T64" fmla="*/ 2 w 476"/>
                  <a:gd name="T65" fmla="*/ 369 h 820"/>
                  <a:gd name="T66" fmla="*/ 9 w 476"/>
                  <a:gd name="T67" fmla="*/ 311 h 820"/>
                  <a:gd name="T68" fmla="*/ 19 w 476"/>
                  <a:gd name="T69" fmla="*/ 255 h 820"/>
                  <a:gd name="T70" fmla="*/ 39 w 476"/>
                  <a:gd name="T71" fmla="*/ 164 h 820"/>
                  <a:gd name="T72" fmla="*/ 60 w 476"/>
                  <a:gd name="T73" fmla="*/ 97 h 820"/>
                  <a:gd name="T74" fmla="*/ 79 w 476"/>
                  <a:gd name="T75" fmla="*/ 51 h 820"/>
                  <a:gd name="T76" fmla="*/ 99 w 476"/>
                  <a:gd name="T77" fmla="*/ 23 h 820"/>
                  <a:gd name="T78" fmla="*/ 119 w 476"/>
                  <a:gd name="T79" fmla="*/ 7 h 820"/>
                  <a:gd name="T80" fmla="*/ 140 w 476"/>
                  <a:gd name="T81" fmla="*/ 0 h 820"/>
                  <a:gd name="T82" fmla="*/ 162 w 476"/>
                  <a:gd name="T83" fmla="*/ 0 h 820"/>
                  <a:gd name="T84" fmla="*/ 173 w 476"/>
                  <a:gd name="T85" fmla="*/ 2 h 82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76"/>
                  <a:gd name="T130" fmla="*/ 0 h 820"/>
                  <a:gd name="T131" fmla="*/ 476 w 476"/>
                  <a:gd name="T132" fmla="*/ 820 h 82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76" h="820">
                    <a:moveTo>
                      <a:pt x="173" y="2"/>
                    </a:moveTo>
                    <a:lnTo>
                      <a:pt x="173" y="2"/>
                    </a:lnTo>
                    <a:lnTo>
                      <a:pt x="185" y="11"/>
                    </a:lnTo>
                    <a:lnTo>
                      <a:pt x="214" y="37"/>
                    </a:lnTo>
                    <a:lnTo>
                      <a:pt x="257" y="76"/>
                    </a:lnTo>
                    <a:lnTo>
                      <a:pt x="281" y="100"/>
                    </a:lnTo>
                    <a:lnTo>
                      <a:pt x="307" y="126"/>
                    </a:lnTo>
                    <a:lnTo>
                      <a:pt x="333" y="154"/>
                    </a:lnTo>
                    <a:lnTo>
                      <a:pt x="357" y="183"/>
                    </a:lnTo>
                    <a:lnTo>
                      <a:pt x="382" y="214"/>
                    </a:lnTo>
                    <a:lnTo>
                      <a:pt x="405" y="246"/>
                    </a:lnTo>
                    <a:lnTo>
                      <a:pt x="424" y="278"/>
                    </a:lnTo>
                    <a:lnTo>
                      <a:pt x="433" y="294"/>
                    </a:lnTo>
                    <a:lnTo>
                      <a:pt x="441" y="311"/>
                    </a:lnTo>
                    <a:lnTo>
                      <a:pt x="448" y="326"/>
                    </a:lnTo>
                    <a:lnTo>
                      <a:pt x="454" y="342"/>
                    </a:lnTo>
                    <a:lnTo>
                      <a:pt x="459" y="358"/>
                    </a:lnTo>
                    <a:lnTo>
                      <a:pt x="462" y="374"/>
                    </a:lnTo>
                    <a:lnTo>
                      <a:pt x="468" y="404"/>
                    </a:lnTo>
                    <a:lnTo>
                      <a:pt x="471" y="431"/>
                    </a:lnTo>
                    <a:lnTo>
                      <a:pt x="475" y="457"/>
                    </a:lnTo>
                    <a:lnTo>
                      <a:pt x="476" y="481"/>
                    </a:lnTo>
                    <a:lnTo>
                      <a:pt x="476" y="503"/>
                    </a:lnTo>
                    <a:lnTo>
                      <a:pt x="475" y="525"/>
                    </a:lnTo>
                    <a:lnTo>
                      <a:pt x="471" y="546"/>
                    </a:lnTo>
                    <a:lnTo>
                      <a:pt x="466" y="567"/>
                    </a:lnTo>
                    <a:lnTo>
                      <a:pt x="458" y="588"/>
                    </a:lnTo>
                    <a:lnTo>
                      <a:pt x="448" y="609"/>
                    </a:lnTo>
                    <a:lnTo>
                      <a:pt x="435" y="632"/>
                    </a:lnTo>
                    <a:lnTo>
                      <a:pt x="419" y="656"/>
                    </a:lnTo>
                    <a:lnTo>
                      <a:pt x="401" y="681"/>
                    </a:lnTo>
                    <a:lnTo>
                      <a:pt x="381" y="708"/>
                    </a:lnTo>
                    <a:lnTo>
                      <a:pt x="356" y="737"/>
                    </a:lnTo>
                    <a:lnTo>
                      <a:pt x="329" y="768"/>
                    </a:lnTo>
                    <a:lnTo>
                      <a:pt x="314" y="784"/>
                    </a:lnTo>
                    <a:lnTo>
                      <a:pt x="299" y="797"/>
                    </a:lnTo>
                    <a:lnTo>
                      <a:pt x="284" y="807"/>
                    </a:lnTo>
                    <a:lnTo>
                      <a:pt x="268" y="814"/>
                    </a:lnTo>
                    <a:lnTo>
                      <a:pt x="252" y="818"/>
                    </a:lnTo>
                    <a:lnTo>
                      <a:pt x="237" y="820"/>
                    </a:lnTo>
                    <a:lnTo>
                      <a:pt x="221" y="819"/>
                    </a:lnTo>
                    <a:lnTo>
                      <a:pt x="205" y="817"/>
                    </a:lnTo>
                    <a:lnTo>
                      <a:pt x="189" y="812"/>
                    </a:lnTo>
                    <a:lnTo>
                      <a:pt x="175" y="806"/>
                    </a:lnTo>
                    <a:lnTo>
                      <a:pt x="159" y="797"/>
                    </a:lnTo>
                    <a:lnTo>
                      <a:pt x="144" y="785"/>
                    </a:lnTo>
                    <a:lnTo>
                      <a:pt x="131" y="773"/>
                    </a:lnTo>
                    <a:lnTo>
                      <a:pt x="116" y="758"/>
                    </a:lnTo>
                    <a:lnTo>
                      <a:pt x="102" y="743"/>
                    </a:lnTo>
                    <a:lnTo>
                      <a:pt x="90" y="726"/>
                    </a:lnTo>
                    <a:lnTo>
                      <a:pt x="78" y="706"/>
                    </a:lnTo>
                    <a:lnTo>
                      <a:pt x="65" y="686"/>
                    </a:lnTo>
                    <a:lnTo>
                      <a:pt x="55" y="665"/>
                    </a:lnTo>
                    <a:lnTo>
                      <a:pt x="45" y="642"/>
                    </a:lnTo>
                    <a:lnTo>
                      <a:pt x="36" y="617"/>
                    </a:lnTo>
                    <a:lnTo>
                      <a:pt x="27" y="593"/>
                    </a:lnTo>
                    <a:lnTo>
                      <a:pt x="20" y="568"/>
                    </a:lnTo>
                    <a:lnTo>
                      <a:pt x="13" y="541"/>
                    </a:lnTo>
                    <a:lnTo>
                      <a:pt x="9" y="514"/>
                    </a:lnTo>
                    <a:lnTo>
                      <a:pt x="4" y="485"/>
                    </a:lnTo>
                    <a:lnTo>
                      <a:pt x="2" y="457"/>
                    </a:lnTo>
                    <a:lnTo>
                      <a:pt x="0" y="428"/>
                    </a:lnTo>
                    <a:lnTo>
                      <a:pt x="0" y="400"/>
                    </a:lnTo>
                    <a:lnTo>
                      <a:pt x="2" y="369"/>
                    </a:lnTo>
                    <a:lnTo>
                      <a:pt x="4" y="340"/>
                    </a:lnTo>
                    <a:lnTo>
                      <a:pt x="9" y="311"/>
                    </a:lnTo>
                    <a:lnTo>
                      <a:pt x="19" y="255"/>
                    </a:lnTo>
                    <a:lnTo>
                      <a:pt x="29" y="206"/>
                    </a:lnTo>
                    <a:lnTo>
                      <a:pt x="39" y="164"/>
                    </a:lnTo>
                    <a:lnTo>
                      <a:pt x="49" y="128"/>
                    </a:lnTo>
                    <a:lnTo>
                      <a:pt x="60" y="97"/>
                    </a:lnTo>
                    <a:lnTo>
                      <a:pt x="69" y="73"/>
                    </a:lnTo>
                    <a:lnTo>
                      <a:pt x="79" y="51"/>
                    </a:lnTo>
                    <a:lnTo>
                      <a:pt x="89" y="35"/>
                    </a:lnTo>
                    <a:lnTo>
                      <a:pt x="99" y="23"/>
                    </a:lnTo>
                    <a:lnTo>
                      <a:pt x="109" y="13"/>
                    </a:lnTo>
                    <a:lnTo>
                      <a:pt x="119" y="7"/>
                    </a:lnTo>
                    <a:lnTo>
                      <a:pt x="129" y="3"/>
                    </a:lnTo>
                    <a:lnTo>
                      <a:pt x="140" y="0"/>
                    </a:lnTo>
                    <a:lnTo>
                      <a:pt x="151" y="0"/>
                    </a:lnTo>
                    <a:lnTo>
                      <a:pt x="162" y="0"/>
                    </a:lnTo>
                    <a:lnTo>
                      <a:pt x="173" y="2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4" name="Freeform 83"/>
              <p:cNvSpPr>
                <a:spLocks/>
              </p:cNvSpPr>
              <p:nvPr/>
            </p:nvSpPr>
            <p:spPr bwMode="auto">
              <a:xfrm>
                <a:off x="2522" y="2451"/>
                <a:ext cx="245" cy="386"/>
              </a:xfrm>
              <a:custGeom>
                <a:avLst/>
                <a:gdLst>
                  <a:gd name="T0" fmla="*/ 185 w 245"/>
                  <a:gd name="T1" fmla="*/ 1 h 386"/>
                  <a:gd name="T2" fmla="*/ 158 w 245"/>
                  <a:gd name="T3" fmla="*/ 16 h 386"/>
                  <a:gd name="T4" fmla="*/ 118 w 245"/>
                  <a:gd name="T5" fmla="*/ 42 h 386"/>
                  <a:gd name="T6" fmla="*/ 74 w 245"/>
                  <a:gd name="T7" fmla="*/ 78 h 386"/>
                  <a:gd name="T8" fmla="*/ 53 w 245"/>
                  <a:gd name="T9" fmla="*/ 100 h 386"/>
                  <a:gd name="T10" fmla="*/ 34 w 245"/>
                  <a:gd name="T11" fmla="*/ 123 h 386"/>
                  <a:gd name="T12" fmla="*/ 17 w 245"/>
                  <a:gd name="T13" fmla="*/ 148 h 386"/>
                  <a:gd name="T14" fmla="*/ 6 w 245"/>
                  <a:gd name="T15" fmla="*/ 175 h 386"/>
                  <a:gd name="T16" fmla="*/ 0 w 245"/>
                  <a:gd name="T17" fmla="*/ 204 h 386"/>
                  <a:gd name="T18" fmla="*/ 1 w 245"/>
                  <a:gd name="T19" fmla="*/ 235 h 386"/>
                  <a:gd name="T20" fmla="*/ 10 w 245"/>
                  <a:gd name="T21" fmla="*/ 265 h 386"/>
                  <a:gd name="T22" fmla="*/ 28 w 245"/>
                  <a:gd name="T23" fmla="*/ 298 h 386"/>
                  <a:gd name="T24" fmla="*/ 56 w 245"/>
                  <a:gd name="T25" fmla="*/ 331 h 386"/>
                  <a:gd name="T26" fmla="*/ 65 w 245"/>
                  <a:gd name="T27" fmla="*/ 340 h 386"/>
                  <a:gd name="T28" fmla="*/ 87 w 245"/>
                  <a:gd name="T29" fmla="*/ 358 h 386"/>
                  <a:gd name="T30" fmla="*/ 117 w 245"/>
                  <a:gd name="T31" fmla="*/ 376 h 386"/>
                  <a:gd name="T32" fmla="*/ 134 w 245"/>
                  <a:gd name="T33" fmla="*/ 383 h 386"/>
                  <a:gd name="T34" fmla="*/ 151 w 245"/>
                  <a:gd name="T35" fmla="*/ 386 h 386"/>
                  <a:gd name="T36" fmla="*/ 169 w 245"/>
                  <a:gd name="T37" fmla="*/ 385 h 386"/>
                  <a:gd name="T38" fmla="*/ 186 w 245"/>
                  <a:gd name="T39" fmla="*/ 377 h 386"/>
                  <a:gd name="T40" fmla="*/ 202 w 245"/>
                  <a:gd name="T41" fmla="*/ 362 h 386"/>
                  <a:gd name="T42" fmla="*/ 215 w 245"/>
                  <a:gd name="T43" fmla="*/ 340 h 386"/>
                  <a:gd name="T44" fmla="*/ 228 w 245"/>
                  <a:gd name="T45" fmla="*/ 307 h 386"/>
                  <a:gd name="T46" fmla="*/ 236 w 245"/>
                  <a:gd name="T47" fmla="*/ 264 h 386"/>
                  <a:gd name="T48" fmla="*/ 241 w 245"/>
                  <a:gd name="T49" fmla="*/ 209 h 386"/>
                  <a:gd name="T50" fmla="*/ 242 w 245"/>
                  <a:gd name="T51" fmla="*/ 141 h 386"/>
                  <a:gd name="T52" fmla="*/ 244 w 245"/>
                  <a:gd name="T53" fmla="*/ 135 h 386"/>
                  <a:gd name="T54" fmla="*/ 245 w 245"/>
                  <a:gd name="T55" fmla="*/ 94 h 386"/>
                  <a:gd name="T56" fmla="*/ 244 w 245"/>
                  <a:gd name="T57" fmla="*/ 67 h 386"/>
                  <a:gd name="T58" fmla="*/ 238 w 245"/>
                  <a:gd name="T59" fmla="*/ 41 h 386"/>
                  <a:gd name="T60" fmla="*/ 227 w 245"/>
                  <a:gd name="T61" fmla="*/ 18 h 386"/>
                  <a:gd name="T62" fmla="*/ 219 w 245"/>
                  <a:gd name="T63" fmla="*/ 10 h 386"/>
                  <a:gd name="T64" fmla="*/ 210 w 245"/>
                  <a:gd name="T65" fmla="*/ 4 h 386"/>
                  <a:gd name="T66" fmla="*/ 198 w 245"/>
                  <a:gd name="T67" fmla="*/ 1 h 386"/>
                  <a:gd name="T68" fmla="*/ 185 w 245"/>
                  <a:gd name="T69" fmla="*/ 1 h 38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45"/>
                  <a:gd name="T106" fmla="*/ 0 h 386"/>
                  <a:gd name="T107" fmla="*/ 245 w 245"/>
                  <a:gd name="T108" fmla="*/ 386 h 38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45" h="386">
                    <a:moveTo>
                      <a:pt x="185" y="1"/>
                    </a:moveTo>
                    <a:lnTo>
                      <a:pt x="185" y="1"/>
                    </a:lnTo>
                    <a:lnTo>
                      <a:pt x="171" y="8"/>
                    </a:lnTo>
                    <a:lnTo>
                      <a:pt x="158" y="16"/>
                    </a:lnTo>
                    <a:lnTo>
                      <a:pt x="139" y="27"/>
                    </a:lnTo>
                    <a:lnTo>
                      <a:pt x="118" y="42"/>
                    </a:lnTo>
                    <a:lnTo>
                      <a:pt x="96" y="59"/>
                    </a:lnTo>
                    <a:lnTo>
                      <a:pt x="74" y="78"/>
                    </a:lnTo>
                    <a:lnTo>
                      <a:pt x="63" y="88"/>
                    </a:lnTo>
                    <a:lnTo>
                      <a:pt x="53" y="100"/>
                    </a:lnTo>
                    <a:lnTo>
                      <a:pt x="43" y="111"/>
                    </a:lnTo>
                    <a:lnTo>
                      <a:pt x="34" y="123"/>
                    </a:lnTo>
                    <a:lnTo>
                      <a:pt x="25" y="136"/>
                    </a:lnTo>
                    <a:lnTo>
                      <a:pt x="17" y="148"/>
                    </a:lnTo>
                    <a:lnTo>
                      <a:pt x="11" y="162"/>
                    </a:lnTo>
                    <a:lnTo>
                      <a:pt x="6" y="175"/>
                    </a:lnTo>
                    <a:lnTo>
                      <a:pt x="2" y="190"/>
                    </a:lnTo>
                    <a:lnTo>
                      <a:pt x="0" y="204"/>
                    </a:lnTo>
                    <a:lnTo>
                      <a:pt x="0" y="219"/>
                    </a:lnTo>
                    <a:lnTo>
                      <a:pt x="1" y="235"/>
                    </a:lnTo>
                    <a:lnTo>
                      <a:pt x="4" y="250"/>
                    </a:lnTo>
                    <a:lnTo>
                      <a:pt x="10" y="265"/>
                    </a:lnTo>
                    <a:lnTo>
                      <a:pt x="18" y="282"/>
                    </a:lnTo>
                    <a:lnTo>
                      <a:pt x="28" y="298"/>
                    </a:lnTo>
                    <a:lnTo>
                      <a:pt x="42" y="315"/>
                    </a:lnTo>
                    <a:lnTo>
                      <a:pt x="56" y="331"/>
                    </a:lnTo>
                    <a:lnTo>
                      <a:pt x="65" y="340"/>
                    </a:lnTo>
                    <a:lnTo>
                      <a:pt x="74" y="348"/>
                    </a:lnTo>
                    <a:lnTo>
                      <a:pt x="87" y="358"/>
                    </a:lnTo>
                    <a:lnTo>
                      <a:pt x="101" y="368"/>
                    </a:lnTo>
                    <a:lnTo>
                      <a:pt x="117" y="376"/>
                    </a:lnTo>
                    <a:lnTo>
                      <a:pt x="125" y="380"/>
                    </a:lnTo>
                    <a:lnTo>
                      <a:pt x="134" y="383"/>
                    </a:lnTo>
                    <a:lnTo>
                      <a:pt x="143" y="385"/>
                    </a:lnTo>
                    <a:lnTo>
                      <a:pt x="151" y="386"/>
                    </a:lnTo>
                    <a:lnTo>
                      <a:pt x="160" y="386"/>
                    </a:lnTo>
                    <a:lnTo>
                      <a:pt x="169" y="385"/>
                    </a:lnTo>
                    <a:lnTo>
                      <a:pt x="178" y="382"/>
                    </a:lnTo>
                    <a:lnTo>
                      <a:pt x="186" y="377"/>
                    </a:lnTo>
                    <a:lnTo>
                      <a:pt x="194" y="370"/>
                    </a:lnTo>
                    <a:lnTo>
                      <a:pt x="202" y="362"/>
                    </a:lnTo>
                    <a:lnTo>
                      <a:pt x="209" y="352"/>
                    </a:lnTo>
                    <a:lnTo>
                      <a:pt x="215" y="340"/>
                    </a:lnTo>
                    <a:lnTo>
                      <a:pt x="222" y="324"/>
                    </a:lnTo>
                    <a:lnTo>
                      <a:pt x="228" y="307"/>
                    </a:lnTo>
                    <a:lnTo>
                      <a:pt x="232" y="287"/>
                    </a:lnTo>
                    <a:lnTo>
                      <a:pt x="236" y="264"/>
                    </a:lnTo>
                    <a:lnTo>
                      <a:pt x="239" y="238"/>
                    </a:lnTo>
                    <a:lnTo>
                      <a:pt x="241" y="209"/>
                    </a:lnTo>
                    <a:lnTo>
                      <a:pt x="242" y="177"/>
                    </a:lnTo>
                    <a:lnTo>
                      <a:pt x="242" y="141"/>
                    </a:lnTo>
                    <a:lnTo>
                      <a:pt x="244" y="135"/>
                    </a:lnTo>
                    <a:lnTo>
                      <a:pt x="245" y="118"/>
                    </a:lnTo>
                    <a:lnTo>
                      <a:pt x="245" y="94"/>
                    </a:lnTo>
                    <a:lnTo>
                      <a:pt x="245" y="80"/>
                    </a:lnTo>
                    <a:lnTo>
                      <a:pt x="244" y="67"/>
                    </a:lnTo>
                    <a:lnTo>
                      <a:pt x="241" y="53"/>
                    </a:lnTo>
                    <a:lnTo>
                      <a:pt x="238" y="41"/>
                    </a:lnTo>
                    <a:lnTo>
                      <a:pt x="233" y="29"/>
                    </a:lnTo>
                    <a:lnTo>
                      <a:pt x="227" y="18"/>
                    </a:lnTo>
                    <a:lnTo>
                      <a:pt x="223" y="14"/>
                    </a:lnTo>
                    <a:lnTo>
                      <a:pt x="219" y="10"/>
                    </a:lnTo>
                    <a:lnTo>
                      <a:pt x="214" y="7"/>
                    </a:lnTo>
                    <a:lnTo>
                      <a:pt x="210" y="4"/>
                    </a:lnTo>
                    <a:lnTo>
                      <a:pt x="204" y="3"/>
                    </a:lnTo>
                    <a:lnTo>
                      <a:pt x="198" y="1"/>
                    </a:lnTo>
                    <a:lnTo>
                      <a:pt x="192" y="0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5" name="Freeform 84"/>
              <p:cNvSpPr>
                <a:spLocks/>
              </p:cNvSpPr>
              <p:nvPr/>
            </p:nvSpPr>
            <p:spPr bwMode="auto">
              <a:xfrm>
                <a:off x="580" y="1957"/>
                <a:ext cx="225" cy="422"/>
              </a:xfrm>
              <a:custGeom>
                <a:avLst/>
                <a:gdLst>
                  <a:gd name="T0" fmla="*/ 37 w 225"/>
                  <a:gd name="T1" fmla="*/ 1 h 422"/>
                  <a:gd name="T2" fmla="*/ 26 w 225"/>
                  <a:gd name="T3" fmla="*/ 39 h 422"/>
                  <a:gd name="T4" fmla="*/ 14 w 225"/>
                  <a:gd name="T5" fmla="*/ 80 h 422"/>
                  <a:gd name="T6" fmla="*/ 5 w 225"/>
                  <a:gd name="T7" fmla="*/ 132 h 422"/>
                  <a:gd name="T8" fmla="*/ 0 w 225"/>
                  <a:gd name="T9" fmla="*/ 191 h 422"/>
                  <a:gd name="T10" fmla="*/ 2 w 225"/>
                  <a:gd name="T11" fmla="*/ 253 h 422"/>
                  <a:gd name="T12" fmla="*/ 8 w 225"/>
                  <a:gd name="T13" fmla="*/ 285 h 422"/>
                  <a:gd name="T14" fmla="*/ 16 w 225"/>
                  <a:gd name="T15" fmla="*/ 315 h 422"/>
                  <a:gd name="T16" fmla="*/ 27 w 225"/>
                  <a:gd name="T17" fmla="*/ 344 h 422"/>
                  <a:gd name="T18" fmla="*/ 41 w 225"/>
                  <a:gd name="T19" fmla="*/ 373 h 422"/>
                  <a:gd name="T20" fmla="*/ 52 w 225"/>
                  <a:gd name="T21" fmla="*/ 379 h 422"/>
                  <a:gd name="T22" fmla="*/ 92 w 225"/>
                  <a:gd name="T23" fmla="*/ 402 h 422"/>
                  <a:gd name="T24" fmla="*/ 128 w 225"/>
                  <a:gd name="T25" fmla="*/ 417 h 422"/>
                  <a:gd name="T26" fmla="*/ 156 w 225"/>
                  <a:gd name="T27" fmla="*/ 422 h 422"/>
                  <a:gd name="T28" fmla="*/ 173 w 225"/>
                  <a:gd name="T29" fmla="*/ 422 h 422"/>
                  <a:gd name="T30" fmla="*/ 190 w 225"/>
                  <a:gd name="T31" fmla="*/ 418 h 422"/>
                  <a:gd name="T32" fmla="*/ 204 w 225"/>
                  <a:gd name="T33" fmla="*/ 410 h 422"/>
                  <a:gd name="T34" fmla="*/ 215 w 225"/>
                  <a:gd name="T35" fmla="*/ 395 h 422"/>
                  <a:gd name="T36" fmla="*/ 222 w 225"/>
                  <a:gd name="T37" fmla="*/ 374 h 422"/>
                  <a:gd name="T38" fmla="*/ 225 w 225"/>
                  <a:gd name="T39" fmla="*/ 345 h 422"/>
                  <a:gd name="T40" fmla="*/ 223 w 225"/>
                  <a:gd name="T41" fmla="*/ 309 h 422"/>
                  <a:gd name="T42" fmla="*/ 220 w 225"/>
                  <a:gd name="T43" fmla="*/ 288 h 422"/>
                  <a:gd name="T44" fmla="*/ 208 w 225"/>
                  <a:gd name="T45" fmla="*/ 241 h 422"/>
                  <a:gd name="T46" fmla="*/ 195 w 225"/>
                  <a:gd name="T47" fmla="*/ 193 h 422"/>
                  <a:gd name="T48" fmla="*/ 175 w 225"/>
                  <a:gd name="T49" fmla="*/ 138 h 422"/>
                  <a:gd name="T50" fmla="*/ 150 w 225"/>
                  <a:gd name="T51" fmla="*/ 84 h 422"/>
                  <a:gd name="T52" fmla="*/ 127 w 225"/>
                  <a:gd name="T53" fmla="*/ 49 h 422"/>
                  <a:gd name="T54" fmla="*/ 109 w 225"/>
                  <a:gd name="T55" fmla="*/ 30 h 422"/>
                  <a:gd name="T56" fmla="*/ 91 w 225"/>
                  <a:gd name="T57" fmla="*/ 14 h 422"/>
                  <a:gd name="T58" fmla="*/ 71 w 225"/>
                  <a:gd name="T59" fmla="*/ 4 h 422"/>
                  <a:gd name="T60" fmla="*/ 49 w 225"/>
                  <a:gd name="T61" fmla="*/ 0 h 422"/>
                  <a:gd name="T62" fmla="*/ 37 w 225"/>
                  <a:gd name="T63" fmla="*/ 1 h 42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25"/>
                  <a:gd name="T97" fmla="*/ 0 h 422"/>
                  <a:gd name="T98" fmla="*/ 225 w 225"/>
                  <a:gd name="T99" fmla="*/ 422 h 42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25" h="422">
                    <a:moveTo>
                      <a:pt x="37" y="1"/>
                    </a:moveTo>
                    <a:lnTo>
                      <a:pt x="37" y="1"/>
                    </a:lnTo>
                    <a:lnTo>
                      <a:pt x="34" y="11"/>
                    </a:lnTo>
                    <a:lnTo>
                      <a:pt x="26" y="39"/>
                    </a:lnTo>
                    <a:lnTo>
                      <a:pt x="20" y="58"/>
                    </a:lnTo>
                    <a:lnTo>
                      <a:pt x="14" y="80"/>
                    </a:lnTo>
                    <a:lnTo>
                      <a:pt x="10" y="105"/>
                    </a:lnTo>
                    <a:lnTo>
                      <a:pt x="5" y="132"/>
                    </a:lnTo>
                    <a:lnTo>
                      <a:pt x="2" y="161"/>
                    </a:lnTo>
                    <a:lnTo>
                      <a:pt x="0" y="191"/>
                    </a:lnTo>
                    <a:lnTo>
                      <a:pt x="0" y="223"/>
                    </a:lnTo>
                    <a:lnTo>
                      <a:pt x="2" y="253"/>
                    </a:lnTo>
                    <a:lnTo>
                      <a:pt x="4" y="269"/>
                    </a:lnTo>
                    <a:lnTo>
                      <a:pt x="8" y="285"/>
                    </a:lnTo>
                    <a:lnTo>
                      <a:pt x="11" y="300"/>
                    </a:lnTo>
                    <a:lnTo>
                      <a:pt x="16" y="315"/>
                    </a:lnTo>
                    <a:lnTo>
                      <a:pt x="20" y="330"/>
                    </a:lnTo>
                    <a:lnTo>
                      <a:pt x="27" y="344"/>
                    </a:lnTo>
                    <a:lnTo>
                      <a:pt x="34" y="359"/>
                    </a:lnTo>
                    <a:lnTo>
                      <a:pt x="41" y="373"/>
                    </a:lnTo>
                    <a:lnTo>
                      <a:pt x="52" y="379"/>
                    </a:lnTo>
                    <a:lnTo>
                      <a:pt x="75" y="394"/>
                    </a:lnTo>
                    <a:lnTo>
                      <a:pt x="92" y="402"/>
                    </a:lnTo>
                    <a:lnTo>
                      <a:pt x="109" y="410"/>
                    </a:lnTo>
                    <a:lnTo>
                      <a:pt x="128" y="417"/>
                    </a:lnTo>
                    <a:lnTo>
                      <a:pt x="146" y="421"/>
                    </a:lnTo>
                    <a:lnTo>
                      <a:pt x="156" y="422"/>
                    </a:lnTo>
                    <a:lnTo>
                      <a:pt x="166" y="422"/>
                    </a:lnTo>
                    <a:lnTo>
                      <a:pt x="173" y="422"/>
                    </a:lnTo>
                    <a:lnTo>
                      <a:pt x="182" y="421"/>
                    </a:lnTo>
                    <a:lnTo>
                      <a:pt x="190" y="418"/>
                    </a:lnTo>
                    <a:lnTo>
                      <a:pt x="197" y="414"/>
                    </a:lnTo>
                    <a:lnTo>
                      <a:pt x="204" y="410"/>
                    </a:lnTo>
                    <a:lnTo>
                      <a:pt x="210" y="403"/>
                    </a:lnTo>
                    <a:lnTo>
                      <a:pt x="215" y="395"/>
                    </a:lnTo>
                    <a:lnTo>
                      <a:pt x="219" y="385"/>
                    </a:lnTo>
                    <a:lnTo>
                      <a:pt x="222" y="374"/>
                    </a:lnTo>
                    <a:lnTo>
                      <a:pt x="224" y="361"/>
                    </a:lnTo>
                    <a:lnTo>
                      <a:pt x="225" y="345"/>
                    </a:lnTo>
                    <a:lnTo>
                      <a:pt x="224" y="329"/>
                    </a:lnTo>
                    <a:lnTo>
                      <a:pt x="223" y="309"/>
                    </a:lnTo>
                    <a:lnTo>
                      <a:pt x="220" y="288"/>
                    </a:lnTo>
                    <a:lnTo>
                      <a:pt x="216" y="276"/>
                    </a:lnTo>
                    <a:lnTo>
                      <a:pt x="208" y="241"/>
                    </a:lnTo>
                    <a:lnTo>
                      <a:pt x="203" y="218"/>
                    </a:lnTo>
                    <a:lnTo>
                      <a:pt x="195" y="193"/>
                    </a:lnTo>
                    <a:lnTo>
                      <a:pt x="186" y="166"/>
                    </a:lnTo>
                    <a:lnTo>
                      <a:pt x="175" y="138"/>
                    </a:lnTo>
                    <a:lnTo>
                      <a:pt x="163" y="111"/>
                    </a:lnTo>
                    <a:lnTo>
                      <a:pt x="150" y="84"/>
                    </a:lnTo>
                    <a:lnTo>
                      <a:pt x="135" y="60"/>
                    </a:lnTo>
                    <a:lnTo>
                      <a:pt x="127" y="49"/>
                    </a:lnTo>
                    <a:lnTo>
                      <a:pt x="118" y="39"/>
                    </a:lnTo>
                    <a:lnTo>
                      <a:pt x="109" y="30"/>
                    </a:lnTo>
                    <a:lnTo>
                      <a:pt x="100" y="21"/>
                    </a:lnTo>
                    <a:lnTo>
                      <a:pt x="91" y="14"/>
                    </a:lnTo>
                    <a:lnTo>
                      <a:pt x="81" y="8"/>
                    </a:lnTo>
                    <a:lnTo>
                      <a:pt x="71" y="4"/>
                    </a:lnTo>
                    <a:lnTo>
                      <a:pt x="59" y="1"/>
                    </a:lnTo>
                    <a:lnTo>
                      <a:pt x="49" y="0"/>
                    </a:lnTo>
                    <a:lnTo>
                      <a:pt x="37" y="1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6" name="Freeform 85"/>
              <p:cNvSpPr>
                <a:spLocks/>
              </p:cNvSpPr>
              <p:nvPr/>
            </p:nvSpPr>
            <p:spPr bwMode="auto">
              <a:xfrm>
                <a:off x="935" y="2030"/>
                <a:ext cx="126" cy="136"/>
              </a:xfrm>
              <a:custGeom>
                <a:avLst/>
                <a:gdLst>
                  <a:gd name="T0" fmla="*/ 18 w 126"/>
                  <a:gd name="T1" fmla="*/ 12 h 136"/>
                  <a:gd name="T2" fmla="*/ 18 w 126"/>
                  <a:gd name="T3" fmla="*/ 12 h 136"/>
                  <a:gd name="T4" fmla="*/ 16 w 126"/>
                  <a:gd name="T5" fmla="*/ 16 h 136"/>
                  <a:gd name="T6" fmla="*/ 9 w 126"/>
                  <a:gd name="T7" fmla="*/ 30 h 136"/>
                  <a:gd name="T8" fmla="*/ 6 w 126"/>
                  <a:gd name="T9" fmla="*/ 38 h 136"/>
                  <a:gd name="T10" fmla="*/ 2 w 126"/>
                  <a:gd name="T11" fmla="*/ 48 h 136"/>
                  <a:gd name="T12" fmla="*/ 0 w 126"/>
                  <a:gd name="T13" fmla="*/ 58 h 136"/>
                  <a:gd name="T14" fmla="*/ 0 w 126"/>
                  <a:gd name="T15" fmla="*/ 69 h 136"/>
                  <a:gd name="T16" fmla="*/ 0 w 126"/>
                  <a:gd name="T17" fmla="*/ 81 h 136"/>
                  <a:gd name="T18" fmla="*/ 3 w 126"/>
                  <a:gd name="T19" fmla="*/ 91 h 136"/>
                  <a:gd name="T20" fmla="*/ 6 w 126"/>
                  <a:gd name="T21" fmla="*/ 97 h 136"/>
                  <a:gd name="T22" fmla="*/ 9 w 126"/>
                  <a:gd name="T23" fmla="*/ 102 h 136"/>
                  <a:gd name="T24" fmla="*/ 12 w 126"/>
                  <a:gd name="T25" fmla="*/ 107 h 136"/>
                  <a:gd name="T26" fmla="*/ 17 w 126"/>
                  <a:gd name="T27" fmla="*/ 111 h 136"/>
                  <a:gd name="T28" fmla="*/ 23 w 126"/>
                  <a:gd name="T29" fmla="*/ 116 h 136"/>
                  <a:gd name="T30" fmla="*/ 29 w 126"/>
                  <a:gd name="T31" fmla="*/ 120 h 136"/>
                  <a:gd name="T32" fmla="*/ 36 w 126"/>
                  <a:gd name="T33" fmla="*/ 124 h 136"/>
                  <a:gd name="T34" fmla="*/ 44 w 126"/>
                  <a:gd name="T35" fmla="*/ 127 h 136"/>
                  <a:gd name="T36" fmla="*/ 54 w 126"/>
                  <a:gd name="T37" fmla="*/ 130 h 136"/>
                  <a:gd name="T38" fmla="*/ 64 w 126"/>
                  <a:gd name="T39" fmla="*/ 133 h 136"/>
                  <a:gd name="T40" fmla="*/ 76 w 126"/>
                  <a:gd name="T41" fmla="*/ 134 h 136"/>
                  <a:gd name="T42" fmla="*/ 89 w 126"/>
                  <a:gd name="T43" fmla="*/ 136 h 136"/>
                  <a:gd name="T44" fmla="*/ 89 w 126"/>
                  <a:gd name="T45" fmla="*/ 136 h 136"/>
                  <a:gd name="T46" fmla="*/ 98 w 126"/>
                  <a:gd name="T47" fmla="*/ 122 h 136"/>
                  <a:gd name="T48" fmla="*/ 108 w 126"/>
                  <a:gd name="T49" fmla="*/ 109 h 136"/>
                  <a:gd name="T50" fmla="*/ 117 w 126"/>
                  <a:gd name="T51" fmla="*/ 91 h 136"/>
                  <a:gd name="T52" fmla="*/ 121 w 126"/>
                  <a:gd name="T53" fmla="*/ 82 h 136"/>
                  <a:gd name="T54" fmla="*/ 124 w 126"/>
                  <a:gd name="T55" fmla="*/ 73 h 136"/>
                  <a:gd name="T56" fmla="*/ 126 w 126"/>
                  <a:gd name="T57" fmla="*/ 64 h 136"/>
                  <a:gd name="T58" fmla="*/ 126 w 126"/>
                  <a:gd name="T59" fmla="*/ 54 h 136"/>
                  <a:gd name="T60" fmla="*/ 125 w 126"/>
                  <a:gd name="T61" fmla="*/ 46 h 136"/>
                  <a:gd name="T62" fmla="*/ 122 w 126"/>
                  <a:gd name="T63" fmla="*/ 37 h 136"/>
                  <a:gd name="T64" fmla="*/ 117 w 126"/>
                  <a:gd name="T65" fmla="*/ 29 h 136"/>
                  <a:gd name="T66" fmla="*/ 109 w 126"/>
                  <a:gd name="T67" fmla="*/ 23 h 136"/>
                  <a:gd name="T68" fmla="*/ 109 w 126"/>
                  <a:gd name="T69" fmla="*/ 23 h 136"/>
                  <a:gd name="T70" fmla="*/ 99 w 126"/>
                  <a:gd name="T71" fmla="*/ 16 h 136"/>
                  <a:gd name="T72" fmla="*/ 89 w 126"/>
                  <a:gd name="T73" fmla="*/ 11 h 136"/>
                  <a:gd name="T74" fmla="*/ 77 w 126"/>
                  <a:gd name="T75" fmla="*/ 5 h 136"/>
                  <a:gd name="T76" fmla="*/ 62 w 126"/>
                  <a:gd name="T77" fmla="*/ 1 h 136"/>
                  <a:gd name="T78" fmla="*/ 54 w 126"/>
                  <a:gd name="T79" fmla="*/ 0 h 136"/>
                  <a:gd name="T80" fmla="*/ 47 w 126"/>
                  <a:gd name="T81" fmla="*/ 0 h 136"/>
                  <a:gd name="T82" fmla="*/ 39 w 126"/>
                  <a:gd name="T83" fmla="*/ 1 h 136"/>
                  <a:gd name="T84" fmla="*/ 32 w 126"/>
                  <a:gd name="T85" fmla="*/ 3 h 136"/>
                  <a:gd name="T86" fmla="*/ 25 w 126"/>
                  <a:gd name="T87" fmla="*/ 6 h 136"/>
                  <a:gd name="T88" fmla="*/ 18 w 126"/>
                  <a:gd name="T89" fmla="*/ 12 h 136"/>
                  <a:gd name="T90" fmla="*/ 18 w 126"/>
                  <a:gd name="T91" fmla="*/ 12 h 1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26"/>
                  <a:gd name="T139" fmla="*/ 0 h 136"/>
                  <a:gd name="T140" fmla="*/ 126 w 126"/>
                  <a:gd name="T141" fmla="*/ 136 h 1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26" h="136">
                    <a:moveTo>
                      <a:pt x="18" y="12"/>
                    </a:moveTo>
                    <a:lnTo>
                      <a:pt x="18" y="12"/>
                    </a:lnTo>
                    <a:lnTo>
                      <a:pt x="16" y="16"/>
                    </a:lnTo>
                    <a:lnTo>
                      <a:pt x="9" y="30"/>
                    </a:lnTo>
                    <a:lnTo>
                      <a:pt x="6" y="38"/>
                    </a:lnTo>
                    <a:lnTo>
                      <a:pt x="2" y="48"/>
                    </a:lnTo>
                    <a:lnTo>
                      <a:pt x="0" y="58"/>
                    </a:lnTo>
                    <a:lnTo>
                      <a:pt x="0" y="69"/>
                    </a:lnTo>
                    <a:lnTo>
                      <a:pt x="0" y="81"/>
                    </a:lnTo>
                    <a:lnTo>
                      <a:pt x="3" y="91"/>
                    </a:lnTo>
                    <a:lnTo>
                      <a:pt x="6" y="97"/>
                    </a:lnTo>
                    <a:lnTo>
                      <a:pt x="9" y="102"/>
                    </a:lnTo>
                    <a:lnTo>
                      <a:pt x="12" y="107"/>
                    </a:lnTo>
                    <a:lnTo>
                      <a:pt x="17" y="111"/>
                    </a:lnTo>
                    <a:lnTo>
                      <a:pt x="23" y="116"/>
                    </a:lnTo>
                    <a:lnTo>
                      <a:pt x="29" y="120"/>
                    </a:lnTo>
                    <a:lnTo>
                      <a:pt x="36" y="124"/>
                    </a:lnTo>
                    <a:lnTo>
                      <a:pt x="44" y="127"/>
                    </a:lnTo>
                    <a:lnTo>
                      <a:pt x="54" y="130"/>
                    </a:lnTo>
                    <a:lnTo>
                      <a:pt x="64" y="133"/>
                    </a:lnTo>
                    <a:lnTo>
                      <a:pt x="76" y="134"/>
                    </a:lnTo>
                    <a:lnTo>
                      <a:pt x="89" y="136"/>
                    </a:lnTo>
                    <a:lnTo>
                      <a:pt x="98" y="122"/>
                    </a:lnTo>
                    <a:lnTo>
                      <a:pt x="108" y="109"/>
                    </a:lnTo>
                    <a:lnTo>
                      <a:pt x="117" y="91"/>
                    </a:lnTo>
                    <a:lnTo>
                      <a:pt x="121" y="82"/>
                    </a:lnTo>
                    <a:lnTo>
                      <a:pt x="124" y="73"/>
                    </a:lnTo>
                    <a:lnTo>
                      <a:pt x="126" y="64"/>
                    </a:lnTo>
                    <a:lnTo>
                      <a:pt x="126" y="54"/>
                    </a:lnTo>
                    <a:lnTo>
                      <a:pt x="125" y="46"/>
                    </a:lnTo>
                    <a:lnTo>
                      <a:pt x="122" y="37"/>
                    </a:lnTo>
                    <a:lnTo>
                      <a:pt x="117" y="29"/>
                    </a:lnTo>
                    <a:lnTo>
                      <a:pt x="109" y="23"/>
                    </a:lnTo>
                    <a:lnTo>
                      <a:pt x="99" y="16"/>
                    </a:lnTo>
                    <a:lnTo>
                      <a:pt x="89" y="11"/>
                    </a:lnTo>
                    <a:lnTo>
                      <a:pt x="77" y="5"/>
                    </a:lnTo>
                    <a:lnTo>
                      <a:pt x="62" y="1"/>
                    </a:lnTo>
                    <a:lnTo>
                      <a:pt x="54" y="0"/>
                    </a:lnTo>
                    <a:lnTo>
                      <a:pt x="47" y="0"/>
                    </a:lnTo>
                    <a:lnTo>
                      <a:pt x="39" y="1"/>
                    </a:lnTo>
                    <a:lnTo>
                      <a:pt x="32" y="3"/>
                    </a:lnTo>
                    <a:lnTo>
                      <a:pt x="25" y="6"/>
                    </a:lnTo>
                    <a:lnTo>
                      <a:pt x="18" y="12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7" name="Freeform 86"/>
              <p:cNvSpPr>
                <a:spLocks/>
              </p:cNvSpPr>
              <p:nvPr/>
            </p:nvSpPr>
            <p:spPr bwMode="auto">
              <a:xfrm>
                <a:off x="1862" y="2893"/>
                <a:ext cx="146" cy="152"/>
              </a:xfrm>
              <a:custGeom>
                <a:avLst/>
                <a:gdLst>
                  <a:gd name="T0" fmla="*/ 29 w 146"/>
                  <a:gd name="T1" fmla="*/ 9 h 152"/>
                  <a:gd name="T2" fmla="*/ 29 w 146"/>
                  <a:gd name="T3" fmla="*/ 9 h 152"/>
                  <a:gd name="T4" fmla="*/ 26 w 146"/>
                  <a:gd name="T5" fmla="*/ 13 h 152"/>
                  <a:gd name="T6" fmla="*/ 18 w 146"/>
                  <a:gd name="T7" fmla="*/ 24 h 152"/>
                  <a:gd name="T8" fmla="*/ 14 w 146"/>
                  <a:gd name="T9" fmla="*/ 31 h 152"/>
                  <a:gd name="T10" fmla="*/ 9 w 146"/>
                  <a:gd name="T11" fmla="*/ 40 h 152"/>
                  <a:gd name="T12" fmla="*/ 5 w 146"/>
                  <a:gd name="T13" fmla="*/ 50 h 152"/>
                  <a:gd name="T14" fmla="*/ 2 w 146"/>
                  <a:gd name="T15" fmla="*/ 60 h 152"/>
                  <a:gd name="T16" fmla="*/ 0 w 146"/>
                  <a:gd name="T17" fmla="*/ 71 h 152"/>
                  <a:gd name="T18" fmla="*/ 0 w 146"/>
                  <a:gd name="T19" fmla="*/ 83 h 152"/>
                  <a:gd name="T20" fmla="*/ 1 w 146"/>
                  <a:gd name="T21" fmla="*/ 94 h 152"/>
                  <a:gd name="T22" fmla="*/ 6 w 146"/>
                  <a:gd name="T23" fmla="*/ 106 h 152"/>
                  <a:gd name="T24" fmla="*/ 8 w 146"/>
                  <a:gd name="T25" fmla="*/ 112 h 152"/>
                  <a:gd name="T26" fmla="*/ 13 w 146"/>
                  <a:gd name="T27" fmla="*/ 119 h 152"/>
                  <a:gd name="T28" fmla="*/ 17 w 146"/>
                  <a:gd name="T29" fmla="*/ 124 h 152"/>
                  <a:gd name="T30" fmla="*/ 23 w 146"/>
                  <a:gd name="T31" fmla="*/ 130 h 152"/>
                  <a:gd name="T32" fmla="*/ 28 w 146"/>
                  <a:gd name="T33" fmla="*/ 136 h 152"/>
                  <a:gd name="T34" fmla="*/ 36 w 146"/>
                  <a:gd name="T35" fmla="*/ 141 h 152"/>
                  <a:gd name="T36" fmla="*/ 44 w 146"/>
                  <a:gd name="T37" fmla="*/ 147 h 152"/>
                  <a:gd name="T38" fmla="*/ 53 w 146"/>
                  <a:gd name="T39" fmla="*/ 152 h 152"/>
                  <a:gd name="T40" fmla="*/ 53 w 146"/>
                  <a:gd name="T41" fmla="*/ 152 h 152"/>
                  <a:gd name="T42" fmla="*/ 58 w 146"/>
                  <a:gd name="T43" fmla="*/ 152 h 152"/>
                  <a:gd name="T44" fmla="*/ 70 w 146"/>
                  <a:gd name="T45" fmla="*/ 149 h 152"/>
                  <a:gd name="T46" fmla="*/ 86 w 146"/>
                  <a:gd name="T47" fmla="*/ 145 h 152"/>
                  <a:gd name="T48" fmla="*/ 95 w 146"/>
                  <a:gd name="T49" fmla="*/ 142 h 152"/>
                  <a:gd name="T50" fmla="*/ 104 w 146"/>
                  <a:gd name="T51" fmla="*/ 138 h 152"/>
                  <a:gd name="T52" fmla="*/ 113 w 146"/>
                  <a:gd name="T53" fmla="*/ 133 h 152"/>
                  <a:gd name="T54" fmla="*/ 122 w 146"/>
                  <a:gd name="T55" fmla="*/ 127 h 152"/>
                  <a:gd name="T56" fmla="*/ 130 w 146"/>
                  <a:gd name="T57" fmla="*/ 120 h 152"/>
                  <a:gd name="T58" fmla="*/ 137 w 146"/>
                  <a:gd name="T59" fmla="*/ 111 h 152"/>
                  <a:gd name="T60" fmla="*/ 141 w 146"/>
                  <a:gd name="T61" fmla="*/ 101 h 152"/>
                  <a:gd name="T62" fmla="*/ 144 w 146"/>
                  <a:gd name="T63" fmla="*/ 89 h 152"/>
                  <a:gd name="T64" fmla="*/ 146 w 146"/>
                  <a:gd name="T65" fmla="*/ 77 h 152"/>
                  <a:gd name="T66" fmla="*/ 143 w 146"/>
                  <a:gd name="T67" fmla="*/ 62 h 152"/>
                  <a:gd name="T68" fmla="*/ 143 w 146"/>
                  <a:gd name="T69" fmla="*/ 62 h 152"/>
                  <a:gd name="T70" fmla="*/ 142 w 146"/>
                  <a:gd name="T71" fmla="*/ 58 h 152"/>
                  <a:gd name="T72" fmla="*/ 139 w 146"/>
                  <a:gd name="T73" fmla="*/ 49 h 152"/>
                  <a:gd name="T74" fmla="*/ 133 w 146"/>
                  <a:gd name="T75" fmla="*/ 35 h 152"/>
                  <a:gd name="T76" fmla="*/ 129 w 146"/>
                  <a:gd name="T77" fmla="*/ 29 h 152"/>
                  <a:gd name="T78" fmla="*/ 123 w 146"/>
                  <a:gd name="T79" fmla="*/ 22 h 152"/>
                  <a:gd name="T80" fmla="*/ 116 w 146"/>
                  <a:gd name="T81" fmla="*/ 15 h 152"/>
                  <a:gd name="T82" fmla="*/ 108 w 146"/>
                  <a:gd name="T83" fmla="*/ 9 h 152"/>
                  <a:gd name="T84" fmla="*/ 98 w 146"/>
                  <a:gd name="T85" fmla="*/ 5 h 152"/>
                  <a:gd name="T86" fmla="*/ 88 w 146"/>
                  <a:gd name="T87" fmla="*/ 2 h 152"/>
                  <a:gd name="T88" fmla="*/ 76 w 146"/>
                  <a:gd name="T89" fmla="*/ 0 h 152"/>
                  <a:gd name="T90" fmla="*/ 62 w 146"/>
                  <a:gd name="T91" fmla="*/ 0 h 152"/>
                  <a:gd name="T92" fmla="*/ 46 w 146"/>
                  <a:gd name="T93" fmla="*/ 4 h 152"/>
                  <a:gd name="T94" fmla="*/ 29 w 146"/>
                  <a:gd name="T95" fmla="*/ 9 h 152"/>
                  <a:gd name="T96" fmla="*/ 29 w 146"/>
                  <a:gd name="T97" fmla="*/ 9 h 15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46"/>
                  <a:gd name="T148" fmla="*/ 0 h 152"/>
                  <a:gd name="T149" fmla="*/ 146 w 146"/>
                  <a:gd name="T150" fmla="*/ 152 h 15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46" h="152">
                    <a:moveTo>
                      <a:pt x="29" y="9"/>
                    </a:moveTo>
                    <a:lnTo>
                      <a:pt x="29" y="9"/>
                    </a:lnTo>
                    <a:lnTo>
                      <a:pt x="26" y="13"/>
                    </a:lnTo>
                    <a:lnTo>
                      <a:pt x="18" y="24"/>
                    </a:lnTo>
                    <a:lnTo>
                      <a:pt x="14" y="31"/>
                    </a:lnTo>
                    <a:lnTo>
                      <a:pt x="9" y="40"/>
                    </a:lnTo>
                    <a:lnTo>
                      <a:pt x="5" y="50"/>
                    </a:lnTo>
                    <a:lnTo>
                      <a:pt x="2" y="60"/>
                    </a:lnTo>
                    <a:lnTo>
                      <a:pt x="0" y="71"/>
                    </a:lnTo>
                    <a:lnTo>
                      <a:pt x="0" y="83"/>
                    </a:lnTo>
                    <a:lnTo>
                      <a:pt x="1" y="94"/>
                    </a:lnTo>
                    <a:lnTo>
                      <a:pt x="6" y="106"/>
                    </a:lnTo>
                    <a:lnTo>
                      <a:pt x="8" y="112"/>
                    </a:lnTo>
                    <a:lnTo>
                      <a:pt x="13" y="119"/>
                    </a:lnTo>
                    <a:lnTo>
                      <a:pt x="17" y="124"/>
                    </a:lnTo>
                    <a:lnTo>
                      <a:pt x="23" y="130"/>
                    </a:lnTo>
                    <a:lnTo>
                      <a:pt x="28" y="136"/>
                    </a:lnTo>
                    <a:lnTo>
                      <a:pt x="36" y="141"/>
                    </a:lnTo>
                    <a:lnTo>
                      <a:pt x="44" y="147"/>
                    </a:lnTo>
                    <a:lnTo>
                      <a:pt x="53" y="152"/>
                    </a:lnTo>
                    <a:lnTo>
                      <a:pt x="58" y="152"/>
                    </a:lnTo>
                    <a:lnTo>
                      <a:pt x="70" y="149"/>
                    </a:lnTo>
                    <a:lnTo>
                      <a:pt x="86" y="145"/>
                    </a:lnTo>
                    <a:lnTo>
                      <a:pt x="95" y="142"/>
                    </a:lnTo>
                    <a:lnTo>
                      <a:pt x="104" y="138"/>
                    </a:lnTo>
                    <a:lnTo>
                      <a:pt x="113" y="133"/>
                    </a:lnTo>
                    <a:lnTo>
                      <a:pt x="122" y="127"/>
                    </a:lnTo>
                    <a:lnTo>
                      <a:pt x="130" y="120"/>
                    </a:lnTo>
                    <a:lnTo>
                      <a:pt x="137" y="111"/>
                    </a:lnTo>
                    <a:lnTo>
                      <a:pt x="141" y="101"/>
                    </a:lnTo>
                    <a:lnTo>
                      <a:pt x="144" y="89"/>
                    </a:lnTo>
                    <a:lnTo>
                      <a:pt x="146" y="77"/>
                    </a:lnTo>
                    <a:lnTo>
                      <a:pt x="143" y="62"/>
                    </a:lnTo>
                    <a:lnTo>
                      <a:pt x="142" y="58"/>
                    </a:lnTo>
                    <a:lnTo>
                      <a:pt x="139" y="49"/>
                    </a:lnTo>
                    <a:lnTo>
                      <a:pt x="133" y="35"/>
                    </a:lnTo>
                    <a:lnTo>
                      <a:pt x="129" y="29"/>
                    </a:lnTo>
                    <a:lnTo>
                      <a:pt x="123" y="22"/>
                    </a:lnTo>
                    <a:lnTo>
                      <a:pt x="116" y="15"/>
                    </a:lnTo>
                    <a:lnTo>
                      <a:pt x="108" y="9"/>
                    </a:lnTo>
                    <a:lnTo>
                      <a:pt x="98" y="5"/>
                    </a:lnTo>
                    <a:lnTo>
                      <a:pt x="88" y="2"/>
                    </a:lnTo>
                    <a:lnTo>
                      <a:pt x="76" y="0"/>
                    </a:lnTo>
                    <a:lnTo>
                      <a:pt x="62" y="0"/>
                    </a:lnTo>
                    <a:lnTo>
                      <a:pt x="46" y="4"/>
                    </a:lnTo>
                    <a:lnTo>
                      <a:pt x="29" y="9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8" name="Freeform 87"/>
              <p:cNvSpPr>
                <a:spLocks/>
              </p:cNvSpPr>
              <p:nvPr/>
            </p:nvSpPr>
            <p:spPr bwMode="auto">
              <a:xfrm>
                <a:off x="1400" y="3298"/>
                <a:ext cx="304" cy="322"/>
              </a:xfrm>
              <a:custGeom>
                <a:avLst/>
                <a:gdLst>
                  <a:gd name="T0" fmla="*/ 27 w 304"/>
                  <a:gd name="T1" fmla="*/ 10 h 322"/>
                  <a:gd name="T2" fmla="*/ 18 w 304"/>
                  <a:gd name="T3" fmla="*/ 30 h 322"/>
                  <a:gd name="T4" fmla="*/ 9 w 304"/>
                  <a:gd name="T5" fmla="*/ 52 h 322"/>
                  <a:gd name="T6" fmla="*/ 2 w 304"/>
                  <a:gd name="T7" fmla="*/ 80 h 322"/>
                  <a:gd name="T8" fmla="*/ 0 w 304"/>
                  <a:gd name="T9" fmla="*/ 112 h 322"/>
                  <a:gd name="T10" fmla="*/ 4 w 304"/>
                  <a:gd name="T11" fmla="*/ 147 h 322"/>
                  <a:gd name="T12" fmla="*/ 13 w 304"/>
                  <a:gd name="T13" fmla="*/ 173 h 322"/>
                  <a:gd name="T14" fmla="*/ 23 w 304"/>
                  <a:gd name="T15" fmla="*/ 191 h 322"/>
                  <a:gd name="T16" fmla="*/ 37 w 304"/>
                  <a:gd name="T17" fmla="*/ 208 h 322"/>
                  <a:gd name="T18" fmla="*/ 45 w 304"/>
                  <a:gd name="T19" fmla="*/ 216 h 322"/>
                  <a:gd name="T20" fmla="*/ 107 w 304"/>
                  <a:gd name="T21" fmla="*/ 257 h 322"/>
                  <a:gd name="T22" fmla="*/ 165 w 304"/>
                  <a:gd name="T23" fmla="*/ 290 h 322"/>
                  <a:gd name="T24" fmla="*/ 208 w 304"/>
                  <a:gd name="T25" fmla="*/ 308 h 322"/>
                  <a:gd name="T26" fmla="*/ 249 w 304"/>
                  <a:gd name="T27" fmla="*/ 319 h 322"/>
                  <a:gd name="T28" fmla="*/ 267 w 304"/>
                  <a:gd name="T29" fmla="*/ 322 h 322"/>
                  <a:gd name="T30" fmla="*/ 284 w 304"/>
                  <a:gd name="T31" fmla="*/ 321 h 322"/>
                  <a:gd name="T32" fmla="*/ 299 w 304"/>
                  <a:gd name="T33" fmla="*/ 316 h 322"/>
                  <a:gd name="T34" fmla="*/ 300 w 304"/>
                  <a:gd name="T35" fmla="*/ 314 h 322"/>
                  <a:gd name="T36" fmla="*/ 303 w 304"/>
                  <a:gd name="T37" fmla="*/ 299 h 322"/>
                  <a:gd name="T38" fmla="*/ 304 w 304"/>
                  <a:gd name="T39" fmla="*/ 284 h 322"/>
                  <a:gd name="T40" fmla="*/ 302 w 304"/>
                  <a:gd name="T41" fmla="*/ 265 h 322"/>
                  <a:gd name="T42" fmla="*/ 293 w 304"/>
                  <a:gd name="T43" fmla="*/ 242 h 322"/>
                  <a:gd name="T44" fmla="*/ 276 w 304"/>
                  <a:gd name="T45" fmla="*/ 217 h 322"/>
                  <a:gd name="T46" fmla="*/ 249 w 304"/>
                  <a:gd name="T47" fmla="*/ 189 h 322"/>
                  <a:gd name="T48" fmla="*/ 231 w 304"/>
                  <a:gd name="T49" fmla="*/ 174 h 322"/>
                  <a:gd name="T50" fmla="*/ 214 w 304"/>
                  <a:gd name="T51" fmla="*/ 140 h 322"/>
                  <a:gd name="T52" fmla="*/ 195 w 304"/>
                  <a:gd name="T53" fmla="*/ 106 h 322"/>
                  <a:gd name="T54" fmla="*/ 169 w 304"/>
                  <a:gd name="T55" fmla="*/ 70 h 322"/>
                  <a:gd name="T56" fmla="*/ 138 w 304"/>
                  <a:gd name="T57" fmla="*/ 36 h 322"/>
                  <a:gd name="T58" fmla="*/ 112 w 304"/>
                  <a:gd name="T59" fmla="*/ 16 h 322"/>
                  <a:gd name="T60" fmla="*/ 94 w 304"/>
                  <a:gd name="T61" fmla="*/ 7 h 322"/>
                  <a:gd name="T62" fmla="*/ 76 w 304"/>
                  <a:gd name="T63" fmla="*/ 1 h 322"/>
                  <a:gd name="T64" fmla="*/ 57 w 304"/>
                  <a:gd name="T65" fmla="*/ 0 h 322"/>
                  <a:gd name="T66" fmla="*/ 37 w 304"/>
                  <a:gd name="T67" fmla="*/ 6 h 322"/>
                  <a:gd name="T68" fmla="*/ 27 w 304"/>
                  <a:gd name="T69" fmla="*/ 10 h 32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4"/>
                  <a:gd name="T106" fmla="*/ 0 h 322"/>
                  <a:gd name="T107" fmla="*/ 304 w 304"/>
                  <a:gd name="T108" fmla="*/ 322 h 32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4" h="322">
                    <a:moveTo>
                      <a:pt x="27" y="10"/>
                    </a:moveTo>
                    <a:lnTo>
                      <a:pt x="27" y="10"/>
                    </a:lnTo>
                    <a:lnTo>
                      <a:pt x="24" y="15"/>
                    </a:lnTo>
                    <a:lnTo>
                      <a:pt x="18" y="30"/>
                    </a:lnTo>
                    <a:lnTo>
                      <a:pt x="13" y="40"/>
                    </a:lnTo>
                    <a:lnTo>
                      <a:pt x="9" y="52"/>
                    </a:lnTo>
                    <a:lnTo>
                      <a:pt x="5" y="66"/>
                    </a:lnTo>
                    <a:lnTo>
                      <a:pt x="2" y="80"/>
                    </a:lnTo>
                    <a:lnTo>
                      <a:pt x="0" y="95"/>
                    </a:lnTo>
                    <a:lnTo>
                      <a:pt x="0" y="112"/>
                    </a:lnTo>
                    <a:lnTo>
                      <a:pt x="1" y="129"/>
                    </a:lnTo>
                    <a:lnTo>
                      <a:pt x="4" y="147"/>
                    </a:lnTo>
                    <a:lnTo>
                      <a:pt x="10" y="164"/>
                    </a:lnTo>
                    <a:lnTo>
                      <a:pt x="13" y="173"/>
                    </a:lnTo>
                    <a:lnTo>
                      <a:pt x="18" y="182"/>
                    </a:lnTo>
                    <a:lnTo>
                      <a:pt x="23" y="191"/>
                    </a:lnTo>
                    <a:lnTo>
                      <a:pt x="30" y="199"/>
                    </a:lnTo>
                    <a:lnTo>
                      <a:pt x="37" y="208"/>
                    </a:lnTo>
                    <a:lnTo>
                      <a:pt x="45" y="216"/>
                    </a:lnTo>
                    <a:lnTo>
                      <a:pt x="74" y="237"/>
                    </a:lnTo>
                    <a:lnTo>
                      <a:pt x="107" y="257"/>
                    </a:lnTo>
                    <a:lnTo>
                      <a:pt x="145" y="279"/>
                    </a:lnTo>
                    <a:lnTo>
                      <a:pt x="165" y="290"/>
                    </a:lnTo>
                    <a:lnTo>
                      <a:pt x="187" y="300"/>
                    </a:lnTo>
                    <a:lnTo>
                      <a:pt x="208" y="308"/>
                    </a:lnTo>
                    <a:lnTo>
                      <a:pt x="229" y="315"/>
                    </a:lnTo>
                    <a:lnTo>
                      <a:pt x="249" y="319"/>
                    </a:lnTo>
                    <a:lnTo>
                      <a:pt x="258" y="322"/>
                    </a:lnTo>
                    <a:lnTo>
                      <a:pt x="267" y="322"/>
                    </a:lnTo>
                    <a:lnTo>
                      <a:pt x="276" y="322"/>
                    </a:lnTo>
                    <a:lnTo>
                      <a:pt x="284" y="321"/>
                    </a:lnTo>
                    <a:lnTo>
                      <a:pt x="291" y="319"/>
                    </a:lnTo>
                    <a:lnTo>
                      <a:pt x="299" y="316"/>
                    </a:lnTo>
                    <a:lnTo>
                      <a:pt x="300" y="314"/>
                    </a:lnTo>
                    <a:lnTo>
                      <a:pt x="302" y="305"/>
                    </a:lnTo>
                    <a:lnTo>
                      <a:pt x="303" y="299"/>
                    </a:lnTo>
                    <a:lnTo>
                      <a:pt x="304" y="292"/>
                    </a:lnTo>
                    <a:lnTo>
                      <a:pt x="304" y="284"/>
                    </a:lnTo>
                    <a:lnTo>
                      <a:pt x="303" y="274"/>
                    </a:lnTo>
                    <a:lnTo>
                      <a:pt x="302" y="265"/>
                    </a:lnTo>
                    <a:lnTo>
                      <a:pt x="299" y="254"/>
                    </a:lnTo>
                    <a:lnTo>
                      <a:pt x="293" y="242"/>
                    </a:lnTo>
                    <a:lnTo>
                      <a:pt x="285" y="229"/>
                    </a:lnTo>
                    <a:lnTo>
                      <a:pt x="276" y="217"/>
                    </a:lnTo>
                    <a:lnTo>
                      <a:pt x="264" y="202"/>
                    </a:lnTo>
                    <a:lnTo>
                      <a:pt x="249" y="189"/>
                    </a:lnTo>
                    <a:lnTo>
                      <a:pt x="231" y="174"/>
                    </a:lnTo>
                    <a:lnTo>
                      <a:pt x="226" y="164"/>
                    </a:lnTo>
                    <a:lnTo>
                      <a:pt x="214" y="140"/>
                    </a:lnTo>
                    <a:lnTo>
                      <a:pt x="205" y="124"/>
                    </a:lnTo>
                    <a:lnTo>
                      <a:pt x="195" y="106"/>
                    </a:lnTo>
                    <a:lnTo>
                      <a:pt x="182" y="88"/>
                    </a:lnTo>
                    <a:lnTo>
                      <a:pt x="169" y="70"/>
                    </a:lnTo>
                    <a:lnTo>
                      <a:pt x="154" y="52"/>
                    </a:lnTo>
                    <a:lnTo>
                      <a:pt x="138" y="36"/>
                    </a:lnTo>
                    <a:lnTo>
                      <a:pt x="121" y="22"/>
                    </a:lnTo>
                    <a:lnTo>
                      <a:pt x="112" y="16"/>
                    </a:lnTo>
                    <a:lnTo>
                      <a:pt x="103" y="10"/>
                    </a:lnTo>
                    <a:lnTo>
                      <a:pt x="94" y="7"/>
                    </a:lnTo>
                    <a:lnTo>
                      <a:pt x="85" y="4"/>
                    </a:lnTo>
                    <a:lnTo>
                      <a:pt x="76" y="1"/>
                    </a:lnTo>
                    <a:lnTo>
                      <a:pt x="66" y="0"/>
                    </a:lnTo>
                    <a:lnTo>
                      <a:pt x="57" y="0"/>
                    </a:lnTo>
                    <a:lnTo>
                      <a:pt x="47" y="3"/>
                    </a:lnTo>
                    <a:lnTo>
                      <a:pt x="37" y="6"/>
                    </a:lnTo>
                    <a:lnTo>
                      <a:pt x="27" y="10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9" name="Freeform 88"/>
              <p:cNvSpPr>
                <a:spLocks/>
              </p:cNvSpPr>
              <p:nvPr/>
            </p:nvSpPr>
            <p:spPr bwMode="auto">
              <a:xfrm>
                <a:off x="1685" y="2692"/>
                <a:ext cx="165" cy="188"/>
              </a:xfrm>
              <a:custGeom>
                <a:avLst/>
                <a:gdLst>
                  <a:gd name="T0" fmla="*/ 88 w 165"/>
                  <a:gd name="T1" fmla="*/ 0 h 188"/>
                  <a:gd name="T2" fmla="*/ 88 w 165"/>
                  <a:gd name="T3" fmla="*/ 0 h 188"/>
                  <a:gd name="T4" fmla="*/ 81 w 165"/>
                  <a:gd name="T5" fmla="*/ 3 h 188"/>
                  <a:gd name="T6" fmla="*/ 63 w 165"/>
                  <a:gd name="T7" fmla="*/ 12 h 188"/>
                  <a:gd name="T8" fmla="*/ 51 w 165"/>
                  <a:gd name="T9" fmla="*/ 19 h 188"/>
                  <a:gd name="T10" fmla="*/ 40 w 165"/>
                  <a:gd name="T11" fmla="*/ 27 h 188"/>
                  <a:gd name="T12" fmla="*/ 28 w 165"/>
                  <a:gd name="T13" fmla="*/ 37 h 188"/>
                  <a:gd name="T14" fmla="*/ 17 w 165"/>
                  <a:gd name="T15" fmla="*/ 48 h 188"/>
                  <a:gd name="T16" fmla="*/ 9 w 165"/>
                  <a:gd name="T17" fmla="*/ 60 h 188"/>
                  <a:gd name="T18" fmla="*/ 6 w 165"/>
                  <a:gd name="T19" fmla="*/ 67 h 188"/>
                  <a:gd name="T20" fmla="*/ 2 w 165"/>
                  <a:gd name="T21" fmla="*/ 74 h 188"/>
                  <a:gd name="T22" fmla="*/ 0 w 165"/>
                  <a:gd name="T23" fmla="*/ 82 h 188"/>
                  <a:gd name="T24" fmla="*/ 0 w 165"/>
                  <a:gd name="T25" fmla="*/ 90 h 188"/>
                  <a:gd name="T26" fmla="*/ 0 w 165"/>
                  <a:gd name="T27" fmla="*/ 98 h 188"/>
                  <a:gd name="T28" fmla="*/ 1 w 165"/>
                  <a:gd name="T29" fmla="*/ 107 h 188"/>
                  <a:gd name="T30" fmla="*/ 3 w 165"/>
                  <a:gd name="T31" fmla="*/ 116 h 188"/>
                  <a:gd name="T32" fmla="*/ 7 w 165"/>
                  <a:gd name="T33" fmla="*/ 125 h 188"/>
                  <a:gd name="T34" fmla="*/ 12 w 165"/>
                  <a:gd name="T35" fmla="*/ 135 h 188"/>
                  <a:gd name="T36" fmla="*/ 18 w 165"/>
                  <a:gd name="T37" fmla="*/ 144 h 188"/>
                  <a:gd name="T38" fmla="*/ 27 w 165"/>
                  <a:gd name="T39" fmla="*/ 155 h 188"/>
                  <a:gd name="T40" fmla="*/ 36 w 165"/>
                  <a:gd name="T41" fmla="*/ 165 h 188"/>
                  <a:gd name="T42" fmla="*/ 49 w 165"/>
                  <a:gd name="T43" fmla="*/ 177 h 188"/>
                  <a:gd name="T44" fmla="*/ 62 w 165"/>
                  <a:gd name="T45" fmla="*/ 188 h 188"/>
                  <a:gd name="T46" fmla="*/ 62 w 165"/>
                  <a:gd name="T47" fmla="*/ 188 h 188"/>
                  <a:gd name="T48" fmla="*/ 65 w 165"/>
                  <a:gd name="T49" fmla="*/ 188 h 188"/>
                  <a:gd name="T50" fmla="*/ 78 w 165"/>
                  <a:gd name="T51" fmla="*/ 187 h 188"/>
                  <a:gd name="T52" fmla="*/ 94 w 165"/>
                  <a:gd name="T53" fmla="*/ 183 h 188"/>
                  <a:gd name="T54" fmla="*/ 103 w 165"/>
                  <a:gd name="T55" fmla="*/ 181 h 188"/>
                  <a:gd name="T56" fmla="*/ 113 w 165"/>
                  <a:gd name="T57" fmla="*/ 177 h 188"/>
                  <a:gd name="T58" fmla="*/ 122 w 165"/>
                  <a:gd name="T59" fmla="*/ 172 h 188"/>
                  <a:gd name="T60" fmla="*/ 132 w 165"/>
                  <a:gd name="T61" fmla="*/ 166 h 188"/>
                  <a:gd name="T62" fmla="*/ 140 w 165"/>
                  <a:gd name="T63" fmla="*/ 159 h 188"/>
                  <a:gd name="T64" fmla="*/ 148 w 165"/>
                  <a:gd name="T65" fmla="*/ 150 h 188"/>
                  <a:gd name="T66" fmla="*/ 155 w 165"/>
                  <a:gd name="T67" fmla="*/ 138 h 188"/>
                  <a:gd name="T68" fmla="*/ 159 w 165"/>
                  <a:gd name="T69" fmla="*/ 126 h 188"/>
                  <a:gd name="T70" fmla="*/ 162 w 165"/>
                  <a:gd name="T71" fmla="*/ 111 h 188"/>
                  <a:gd name="T72" fmla="*/ 164 w 165"/>
                  <a:gd name="T73" fmla="*/ 94 h 188"/>
                  <a:gd name="T74" fmla="*/ 164 w 165"/>
                  <a:gd name="T75" fmla="*/ 94 h 188"/>
                  <a:gd name="T76" fmla="*/ 165 w 165"/>
                  <a:gd name="T77" fmla="*/ 91 h 188"/>
                  <a:gd name="T78" fmla="*/ 165 w 165"/>
                  <a:gd name="T79" fmla="*/ 83 h 188"/>
                  <a:gd name="T80" fmla="*/ 165 w 165"/>
                  <a:gd name="T81" fmla="*/ 71 h 188"/>
                  <a:gd name="T82" fmla="*/ 162 w 165"/>
                  <a:gd name="T83" fmla="*/ 63 h 188"/>
                  <a:gd name="T84" fmla="*/ 160 w 165"/>
                  <a:gd name="T85" fmla="*/ 56 h 188"/>
                  <a:gd name="T86" fmla="*/ 157 w 165"/>
                  <a:gd name="T87" fmla="*/ 48 h 188"/>
                  <a:gd name="T88" fmla="*/ 152 w 165"/>
                  <a:gd name="T89" fmla="*/ 40 h 188"/>
                  <a:gd name="T90" fmla="*/ 147 w 165"/>
                  <a:gd name="T91" fmla="*/ 32 h 188"/>
                  <a:gd name="T92" fmla="*/ 139 w 165"/>
                  <a:gd name="T93" fmla="*/ 24 h 188"/>
                  <a:gd name="T94" fmla="*/ 130 w 165"/>
                  <a:gd name="T95" fmla="*/ 18 h 188"/>
                  <a:gd name="T96" fmla="*/ 118 w 165"/>
                  <a:gd name="T97" fmla="*/ 11 h 188"/>
                  <a:gd name="T98" fmla="*/ 105 w 165"/>
                  <a:gd name="T99" fmla="*/ 4 h 188"/>
                  <a:gd name="T100" fmla="*/ 88 w 165"/>
                  <a:gd name="T101" fmla="*/ 0 h 188"/>
                  <a:gd name="T102" fmla="*/ 88 w 165"/>
                  <a:gd name="T103" fmla="*/ 0 h 18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65"/>
                  <a:gd name="T157" fmla="*/ 0 h 188"/>
                  <a:gd name="T158" fmla="*/ 165 w 165"/>
                  <a:gd name="T159" fmla="*/ 188 h 188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65" h="188">
                    <a:moveTo>
                      <a:pt x="88" y="0"/>
                    </a:moveTo>
                    <a:lnTo>
                      <a:pt x="88" y="0"/>
                    </a:lnTo>
                    <a:lnTo>
                      <a:pt x="81" y="3"/>
                    </a:lnTo>
                    <a:lnTo>
                      <a:pt x="63" y="12"/>
                    </a:lnTo>
                    <a:lnTo>
                      <a:pt x="51" y="19"/>
                    </a:lnTo>
                    <a:lnTo>
                      <a:pt x="40" y="27"/>
                    </a:lnTo>
                    <a:lnTo>
                      <a:pt x="28" y="37"/>
                    </a:lnTo>
                    <a:lnTo>
                      <a:pt x="17" y="48"/>
                    </a:lnTo>
                    <a:lnTo>
                      <a:pt x="9" y="60"/>
                    </a:lnTo>
                    <a:lnTo>
                      <a:pt x="6" y="67"/>
                    </a:lnTo>
                    <a:lnTo>
                      <a:pt x="2" y="74"/>
                    </a:lnTo>
                    <a:lnTo>
                      <a:pt x="0" y="82"/>
                    </a:lnTo>
                    <a:lnTo>
                      <a:pt x="0" y="90"/>
                    </a:lnTo>
                    <a:lnTo>
                      <a:pt x="0" y="98"/>
                    </a:lnTo>
                    <a:lnTo>
                      <a:pt x="1" y="107"/>
                    </a:lnTo>
                    <a:lnTo>
                      <a:pt x="3" y="116"/>
                    </a:lnTo>
                    <a:lnTo>
                      <a:pt x="7" y="125"/>
                    </a:lnTo>
                    <a:lnTo>
                      <a:pt x="12" y="135"/>
                    </a:lnTo>
                    <a:lnTo>
                      <a:pt x="18" y="144"/>
                    </a:lnTo>
                    <a:lnTo>
                      <a:pt x="27" y="155"/>
                    </a:lnTo>
                    <a:lnTo>
                      <a:pt x="36" y="165"/>
                    </a:lnTo>
                    <a:lnTo>
                      <a:pt x="49" y="177"/>
                    </a:lnTo>
                    <a:lnTo>
                      <a:pt x="62" y="188"/>
                    </a:lnTo>
                    <a:lnTo>
                      <a:pt x="65" y="188"/>
                    </a:lnTo>
                    <a:lnTo>
                      <a:pt x="78" y="187"/>
                    </a:lnTo>
                    <a:lnTo>
                      <a:pt x="94" y="183"/>
                    </a:lnTo>
                    <a:lnTo>
                      <a:pt x="103" y="181"/>
                    </a:lnTo>
                    <a:lnTo>
                      <a:pt x="113" y="177"/>
                    </a:lnTo>
                    <a:lnTo>
                      <a:pt x="122" y="172"/>
                    </a:lnTo>
                    <a:lnTo>
                      <a:pt x="132" y="166"/>
                    </a:lnTo>
                    <a:lnTo>
                      <a:pt x="140" y="159"/>
                    </a:lnTo>
                    <a:lnTo>
                      <a:pt x="148" y="150"/>
                    </a:lnTo>
                    <a:lnTo>
                      <a:pt x="155" y="138"/>
                    </a:lnTo>
                    <a:lnTo>
                      <a:pt x="159" y="126"/>
                    </a:lnTo>
                    <a:lnTo>
                      <a:pt x="162" y="111"/>
                    </a:lnTo>
                    <a:lnTo>
                      <a:pt x="164" y="94"/>
                    </a:lnTo>
                    <a:lnTo>
                      <a:pt x="165" y="91"/>
                    </a:lnTo>
                    <a:lnTo>
                      <a:pt x="165" y="83"/>
                    </a:lnTo>
                    <a:lnTo>
                      <a:pt x="165" y="71"/>
                    </a:lnTo>
                    <a:lnTo>
                      <a:pt x="162" y="63"/>
                    </a:lnTo>
                    <a:lnTo>
                      <a:pt x="160" y="56"/>
                    </a:lnTo>
                    <a:lnTo>
                      <a:pt x="157" y="48"/>
                    </a:lnTo>
                    <a:lnTo>
                      <a:pt x="152" y="40"/>
                    </a:lnTo>
                    <a:lnTo>
                      <a:pt x="147" y="32"/>
                    </a:lnTo>
                    <a:lnTo>
                      <a:pt x="139" y="24"/>
                    </a:lnTo>
                    <a:lnTo>
                      <a:pt x="130" y="18"/>
                    </a:lnTo>
                    <a:lnTo>
                      <a:pt x="118" y="11"/>
                    </a:lnTo>
                    <a:lnTo>
                      <a:pt x="105" y="4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0" name="Freeform 89"/>
              <p:cNvSpPr>
                <a:spLocks/>
              </p:cNvSpPr>
              <p:nvPr/>
            </p:nvSpPr>
            <p:spPr bwMode="auto">
              <a:xfrm>
                <a:off x="2240" y="2853"/>
                <a:ext cx="440" cy="388"/>
              </a:xfrm>
              <a:custGeom>
                <a:avLst/>
                <a:gdLst>
                  <a:gd name="T0" fmla="*/ 286 w 440"/>
                  <a:gd name="T1" fmla="*/ 10 h 388"/>
                  <a:gd name="T2" fmla="*/ 253 w 440"/>
                  <a:gd name="T3" fmla="*/ 3 h 388"/>
                  <a:gd name="T4" fmla="*/ 215 w 440"/>
                  <a:gd name="T5" fmla="*/ 0 h 388"/>
                  <a:gd name="T6" fmla="*/ 173 w 440"/>
                  <a:gd name="T7" fmla="*/ 2 h 388"/>
                  <a:gd name="T8" fmla="*/ 136 w 440"/>
                  <a:gd name="T9" fmla="*/ 9 h 388"/>
                  <a:gd name="T10" fmla="*/ 113 w 440"/>
                  <a:gd name="T11" fmla="*/ 17 h 388"/>
                  <a:gd name="T12" fmla="*/ 89 w 440"/>
                  <a:gd name="T13" fmla="*/ 28 h 388"/>
                  <a:gd name="T14" fmla="*/ 66 w 440"/>
                  <a:gd name="T15" fmla="*/ 44 h 388"/>
                  <a:gd name="T16" fmla="*/ 45 w 440"/>
                  <a:gd name="T17" fmla="*/ 63 h 388"/>
                  <a:gd name="T18" fmla="*/ 26 w 440"/>
                  <a:gd name="T19" fmla="*/ 87 h 388"/>
                  <a:gd name="T20" fmla="*/ 10 w 440"/>
                  <a:gd name="T21" fmla="*/ 115 h 388"/>
                  <a:gd name="T22" fmla="*/ 2 w 440"/>
                  <a:gd name="T23" fmla="*/ 132 h 388"/>
                  <a:gd name="T24" fmla="*/ 0 w 440"/>
                  <a:gd name="T25" fmla="*/ 160 h 388"/>
                  <a:gd name="T26" fmla="*/ 1 w 440"/>
                  <a:gd name="T27" fmla="*/ 208 h 388"/>
                  <a:gd name="T28" fmla="*/ 7 w 440"/>
                  <a:gd name="T29" fmla="*/ 248 h 388"/>
                  <a:gd name="T30" fmla="*/ 18 w 440"/>
                  <a:gd name="T31" fmla="*/ 291 h 388"/>
                  <a:gd name="T32" fmla="*/ 37 w 440"/>
                  <a:gd name="T33" fmla="*/ 331 h 388"/>
                  <a:gd name="T34" fmla="*/ 50 w 440"/>
                  <a:gd name="T35" fmla="*/ 351 h 388"/>
                  <a:gd name="T36" fmla="*/ 65 w 440"/>
                  <a:gd name="T37" fmla="*/ 369 h 388"/>
                  <a:gd name="T38" fmla="*/ 83 w 440"/>
                  <a:gd name="T39" fmla="*/ 385 h 388"/>
                  <a:gd name="T40" fmla="*/ 95 w 440"/>
                  <a:gd name="T41" fmla="*/ 387 h 388"/>
                  <a:gd name="T42" fmla="*/ 123 w 440"/>
                  <a:gd name="T43" fmla="*/ 387 h 388"/>
                  <a:gd name="T44" fmla="*/ 165 w 440"/>
                  <a:gd name="T45" fmla="*/ 381 h 388"/>
                  <a:gd name="T46" fmla="*/ 191 w 440"/>
                  <a:gd name="T47" fmla="*/ 374 h 388"/>
                  <a:gd name="T48" fmla="*/ 216 w 440"/>
                  <a:gd name="T49" fmla="*/ 363 h 388"/>
                  <a:gd name="T50" fmla="*/ 246 w 440"/>
                  <a:gd name="T51" fmla="*/ 347 h 388"/>
                  <a:gd name="T52" fmla="*/ 274 w 440"/>
                  <a:gd name="T53" fmla="*/ 327 h 388"/>
                  <a:gd name="T54" fmla="*/ 304 w 440"/>
                  <a:gd name="T55" fmla="*/ 301 h 388"/>
                  <a:gd name="T56" fmla="*/ 334 w 440"/>
                  <a:gd name="T57" fmla="*/ 268 h 388"/>
                  <a:gd name="T58" fmla="*/ 362 w 440"/>
                  <a:gd name="T59" fmla="*/ 228 h 388"/>
                  <a:gd name="T60" fmla="*/ 390 w 440"/>
                  <a:gd name="T61" fmla="*/ 180 h 388"/>
                  <a:gd name="T62" fmla="*/ 416 w 440"/>
                  <a:gd name="T63" fmla="*/ 123 h 388"/>
                  <a:gd name="T64" fmla="*/ 440 w 440"/>
                  <a:gd name="T65" fmla="*/ 57 h 388"/>
                  <a:gd name="T66" fmla="*/ 439 w 440"/>
                  <a:gd name="T67" fmla="*/ 54 h 388"/>
                  <a:gd name="T68" fmla="*/ 431 w 440"/>
                  <a:gd name="T69" fmla="*/ 40 h 388"/>
                  <a:gd name="T70" fmla="*/ 420 w 440"/>
                  <a:gd name="T71" fmla="*/ 28 h 388"/>
                  <a:gd name="T72" fmla="*/ 404 w 440"/>
                  <a:gd name="T73" fmla="*/ 17 h 388"/>
                  <a:gd name="T74" fmla="*/ 380 w 440"/>
                  <a:gd name="T75" fmla="*/ 8 h 388"/>
                  <a:gd name="T76" fmla="*/ 350 w 440"/>
                  <a:gd name="T77" fmla="*/ 3 h 388"/>
                  <a:gd name="T78" fmla="*/ 310 w 440"/>
                  <a:gd name="T79" fmla="*/ 5 h 388"/>
                  <a:gd name="T80" fmla="*/ 286 w 440"/>
                  <a:gd name="T81" fmla="*/ 10 h 38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40"/>
                  <a:gd name="T124" fmla="*/ 0 h 388"/>
                  <a:gd name="T125" fmla="*/ 440 w 440"/>
                  <a:gd name="T126" fmla="*/ 388 h 38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40" h="388">
                    <a:moveTo>
                      <a:pt x="286" y="10"/>
                    </a:moveTo>
                    <a:lnTo>
                      <a:pt x="286" y="10"/>
                    </a:lnTo>
                    <a:lnTo>
                      <a:pt x="277" y="8"/>
                    </a:lnTo>
                    <a:lnTo>
                      <a:pt x="253" y="3"/>
                    </a:lnTo>
                    <a:lnTo>
                      <a:pt x="236" y="1"/>
                    </a:lnTo>
                    <a:lnTo>
                      <a:pt x="215" y="0"/>
                    </a:lnTo>
                    <a:lnTo>
                      <a:pt x="195" y="0"/>
                    </a:lnTo>
                    <a:lnTo>
                      <a:pt x="173" y="2"/>
                    </a:lnTo>
                    <a:lnTo>
                      <a:pt x="149" y="7"/>
                    </a:lnTo>
                    <a:lnTo>
                      <a:pt x="136" y="9"/>
                    </a:lnTo>
                    <a:lnTo>
                      <a:pt x="124" y="12"/>
                    </a:lnTo>
                    <a:lnTo>
                      <a:pt x="113" y="17"/>
                    </a:lnTo>
                    <a:lnTo>
                      <a:pt x="100" y="22"/>
                    </a:lnTo>
                    <a:lnTo>
                      <a:pt x="89" y="28"/>
                    </a:lnTo>
                    <a:lnTo>
                      <a:pt x="78" y="36"/>
                    </a:lnTo>
                    <a:lnTo>
                      <a:pt x="66" y="44"/>
                    </a:lnTo>
                    <a:lnTo>
                      <a:pt x="56" y="53"/>
                    </a:lnTo>
                    <a:lnTo>
                      <a:pt x="45" y="63"/>
                    </a:lnTo>
                    <a:lnTo>
                      <a:pt x="36" y="74"/>
                    </a:lnTo>
                    <a:lnTo>
                      <a:pt x="26" y="87"/>
                    </a:lnTo>
                    <a:lnTo>
                      <a:pt x="18" y="100"/>
                    </a:lnTo>
                    <a:lnTo>
                      <a:pt x="10" y="115"/>
                    </a:lnTo>
                    <a:lnTo>
                      <a:pt x="2" y="132"/>
                    </a:lnTo>
                    <a:lnTo>
                      <a:pt x="1" y="139"/>
                    </a:lnTo>
                    <a:lnTo>
                      <a:pt x="0" y="160"/>
                    </a:lnTo>
                    <a:lnTo>
                      <a:pt x="0" y="190"/>
                    </a:lnTo>
                    <a:lnTo>
                      <a:pt x="1" y="208"/>
                    </a:lnTo>
                    <a:lnTo>
                      <a:pt x="3" y="228"/>
                    </a:lnTo>
                    <a:lnTo>
                      <a:pt x="7" y="248"/>
                    </a:lnTo>
                    <a:lnTo>
                      <a:pt x="11" y="269"/>
                    </a:lnTo>
                    <a:lnTo>
                      <a:pt x="18" y="291"/>
                    </a:lnTo>
                    <a:lnTo>
                      <a:pt x="27" y="311"/>
                    </a:lnTo>
                    <a:lnTo>
                      <a:pt x="37" y="331"/>
                    </a:lnTo>
                    <a:lnTo>
                      <a:pt x="43" y="342"/>
                    </a:lnTo>
                    <a:lnTo>
                      <a:pt x="50" y="351"/>
                    </a:lnTo>
                    <a:lnTo>
                      <a:pt x="57" y="361"/>
                    </a:lnTo>
                    <a:lnTo>
                      <a:pt x="65" y="369"/>
                    </a:lnTo>
                    <a:lnTo>
                      <a:pt x="74" y="378"/>
                    </a:lnTo>
                    <a:lnTo>
                      <a:pt x="83" y="385"/>
                    </a:lnTo>
                    <a:lnTo>
                      <a:pt x="95" y="387"/>
                    </a:lnTo>
                    <a:lnTo>
                      <a:pt x="106" y="388"/>
                    </a:lnTo>
                    <a:lnTo>
                      <a:pt x="123" y="387"/>
                    </a:lnTo>
                    <a:lnTo>
                      <a:pt x="142" y="385"/>
                    </a:lnTo>
                    <a:lnTo>
                      <a:pt x="165" y="381"/>
                    </a:lnTo>
                    <a:lnTo>
                      <a:pt x="177" y="378"/>
                    </a:lnTo>
                    <a:lnTo>
                      <a:pt x="191" y="374"/>
                    </a:lnTo>
                    <a:lnTo>
                      <a:pt x="203" y="369"/>
                    </a:lnTo>
                    <a:lnTo>
                      <a:pt x="216" y="363"/>
                    </a:lnTo>
                    <a:lnTo>
                      <a:pt x="231" y="356"/>
                    </a:lnTo>
                    <a:lnTo>
                      <a:pt x="246" y="347"/>
                    </a:lnTo>
                    <a:lnTo>
                      <a:pt x="259" y="338"/>
                    </a:lnTo>
                    <a:lnTo>
                      <a:pt x="274" y="327"/>
                    </a:lnTo>
                    <a:lnTo>
                      <a:pt x="290" y="314"/>
                    </a:lnTo>
                    <a:lnTo>
                      <a:pt x="304" y="301"/>
                    </a:lnTo>
                    <a:lnTo>
                      <a:pt x="319" y="285"/>
                    </a:lnTo>
                    <a:lnTo>
                      <a:pt x="334" y="268"/>
                    </a:lnTo>
                    <a:lnTo>
                      <a:pt x="348" y="249"/>
                    </a:lnTo>
                    <a:lnTo>
                      <a:pt x="362" y="228"/>
                    </a:lnTo>
                    <a:lnTo>
                      <a:pt x="377" y="205"/>
                    </a:lnTo>
                    <a:lnTo>
                      <a:pt x="390" y="180"/>
                    </a:lnTo>
                    <a:lnTo>
                      <a:pt x="404" y="152"/>
                    </a:lnTo>
                    <a:lnTo>
                      <a:pt x="416" y="123"/>
                    </a:lnTo>
                    <a:lnTo>
                      <a:pt x="429" y="91"/>
                    </a:lnTo>
                    <a:lnTo>
                      <a:pt x="440" y="57"/>
                    </a:lnTo>
                    <a:lnTo>
                      <a:pt x="439" y="54"/>
                    </a:lnTo>
                    <a:lnTo>
                      <a:pt x="434" y="46"/>
                    </a:lnTo>
                    <a:lnTo>
                      <a:pt x="431" y="40"/>
                    </a:lnTo>
                    <a:lnTo>
                      <a:pt x="426" y="35"/>
                    </a:lnTo>
                    <a:lnTo>
                      <a:pt x="420" y="28"/>
                    </a:lnTo>
                    <a:lnTo>
                      <a:pt x="413" y="22"/>
                    </a:lnTo>
                    <a:lnTo>
                      <a:pt x="404" y="17"/>
                    </a:lnTo>
                    <a:lnTo>
                      <a:pt x="392" y="12"/>
                    </a:lnTo>
                    <a:lnTo>
                      <a:pt x="380" y="8"/>
                    </a:lnTo>
                    <a:lnTo>
                      <a:pt x="365" y="5"/>
                    </a:lnTo>
                    <a:lnTo>
                      <a:pt x="350" y="3"/>
                    </a:lnTo>
                    <a:lnTo>
                      <a:pt x="330" y="3"/>
                    </a:lnTo>
                    <a:lnTo>
                      <a:pt x="310" y="5"/>
                    </a:lnTo>
                    <a:lnTo>
                      <a:pt x="286" y="10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1" name="Freeform 90"/>
              <p:cNvSpPr>
                <a:spLocks/>
              </p:cNvSpPr>
              <p:nvPr/>
            </p:nvSpPr>
            <p:spPr bwMode="auto">
              <a:xfrm>
                <a:off x="1959" y="2438"/>
                <a:ext cx="431" cy="438"/>
              </a:xfrm>
              <a:custGeom>
                <a:avLst/>
                <a:gdLst>
                  <a:gd name="T0" fmla="*/ 252 w 431"/>
                  <a:gd name="T1" fmla="*/ 19 h 438"/>
                  <a:gd name="T2" fmla="*/ 315 w 431"/>
                  <a:gd name="T3" fmla="*/ 99 h 438"/>
                  <a:gd name="T4" fmla="*/ 367 w 431"/>
                  <a:gd name="T5" fmla="*/ 176 h 438"/>
                  <a:gd name="T6" fmla="*/ 398 w 431"/>
                  <a:gd name="T7" fmla="*/ 230 h 438"/>
                  <a:gd name="T8" fmla="*/ 422 w 431"/>
                  <a:gd name="T9" fmla="*/ 281 h 438"/>
                  <a:gd name="T10" fmla="*/ 428 w 431"/>
                  <a:gd name="T11" fmla="*/ 303 h 438"/>
                  <a:gd name="T12" fmla="*/ 431 w 431"/>
                  <a:gd name="T13" fmla="*/ 323 h 438"/>
                  <a:gd name="T14" fmla="*/ 429 w 431"/>
                  <a:gd name="T15" fmla="*/ 339 h 438"/>
                  <a:gd name="T16" fmla="*/ 425 w 431"/>
                  <a:gd name="T17" fmla="*/ 345 h 438"/>
                  <a:gd name="T18" fmla="*/ 410 w 431"/>
                  <a:gd name="T19" fmla="*/ 367 h 438"/>
                  <a:gd name="T20" fmla="*/ 388 w 431"/>
                  <a:gd name="T21" fmla="*/ 388 h 438"/>
                  <a:gd name="T22" fmla="*/ 359 w 431"/>
                  <a:gd name="T23" fmla="*/ 409 h 438"/>
                  <a:gd name="T24" fmla="*/ 319 w 431"/>
                  <a:gd name="T25" fmla="*/ 426 h 438"/>
                  <a:gd name="T26" fmla="*/ 282 w 431"/>
                  <a:gd name="T27" fmla="*/ 435 h 438"/>
                  <a:gd name="T28" fmla="*/ 254 w 431"/>
                  <a:gd name="T29" fmla="*/ 438 h 438"/>
                  <a:gd name="T30" fmla="*/ 222 w 431"/>
                  <a:gd name="T31" fmla="*/ 438 h 438"/>
                  <a:gd name="T32" fmla="*/ 187 w 431"/>
                  <a:gd name="T33" fmla="*/ 436 h 438"/>
                  <a:gd name="T34" fmla="*/ 169 w 431"/>
                  <a:gd name="T35" fmla="*/ 434 h 438"/>
                  <a:gd name="T36" fmla="*/ 134 w 431"/>
                  <a:gd name="T37" fmla="*/ 423 h 438"/>
                  <a:gd name="T38" fmla="*/ 99 w 431"/>
                  <a:gd name="T39" fmla="*/ 407 h 438"/>
                  <a:gd name="T40" fmla="*/ 63 w 431"/>
                  <a:gd name="T41" fmla="*/ 384 h 438"/>
                  <a:gd name="T42" fmla="*/ 37 w 431"/>
                  <a:gd name="T43" fmla="*/ 362 h 438"/>
                  <a:gd name="T44" fmla="*/ 23 w 431"/>
                  <a:gd name="T45" fmla="*/ 344 h 438"/>
                  <a:gd name="T46" fmla="*/ 11 w 431"/>
                  <a:gd name="T47" fmla="*/ 322 h 438"/>
                  <a:gd name="T48" fmla="*/ 3 w 431"/>
                  <a:gd name="T49" fmla="*/ 299 h 438"/>
                  <a:gd name="T50" fmla="*/ 0 w 431"/>
                  <a:gd name="T51" fmla="*/ 273 h 438"/>
                  <a:gd name="T52" fmla="*/ 1 w 431"/>
                  <a:gd name="T53" fmla="*/ 243 h 438"/>
                  <a:gd name="T54" fmla="*/ 9 w 431"/>
                  <a:gd name="T55" fmla="*/ 212 h 438"/>
                  <a:gd name="T56" fmla="*/ 16 w 431"/>
                  <a:gd name="T57" fmla="*/ 195 h 438"/>
                  <a:gd name="T58" fmla="*/ 35 w 431"/>
                  <a:gd name="T59" fmla="*/ 154 h 438"/>
                  <a:gd name="T60" fmla="*/ 58 w 431"/>
                  <a:gd name="T61" fmla="*/ 115 h 438"/>
                  <a:gd name="T62" fmla="*/ 87 w 431"/>
                  <a:gd name="T63" fmla="*/ 72 h 438"/>
                  <a:gd name="T64" fmla="*/ 113 w 431"/>
                  <a:gd name="T65" fmla="*/ 43 h 438"/>
                  <a:gd name="T66" fmla="*/ 132 w 431"/>
                  <a:gd name="T67" fmla="*/ 26 h 438"/>
                  <a:gd name="T68" fmla="*/ 151 w 431"/>
                  <a:gd name="T69" fmla="*/ 13 h 438"/>
                  <a:gd name="T70" fmla="*/ 173 w 431"/>
                  <a:gd name="T71" fmla="*/ 4 h 438"/>
                  <a:gd name="T72" fmla="*/ 194 w 431"/>
                  <a:gd name="T73" fmla="*/ 0 h 438"/>
                  <a:gd name="T74" fmla="*/ 217 w 431"/>
                  <a:gd name="T75" fmla="*/ 2 h 438"/>
                  <a:gd name="T76" fmla="*/ 240 w 431"/>
                  <a:gd name="T77" fmla="*/ 11 h 438"/>
                  <a:gd name="T78" fmla="*/ 252 w 431"/>
                  <a:gd name="T79" fmla="*/ 19 h 438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31"/>
                  <a:gd name="T121" fmla="*/ 0 h 438"/>
                  <a:gd name="T122" fmla="*/ 431 w 431"/>
                  <a:gd name="T123" fmla="*/ 438 h 438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31" h="438">
                    <a:moveTo>
                      <a:pt x="252" y="19"/>
                    </a:moveTo>
                    <a:lnTo>
                      <a:pt x="252" y="19"/>
                    </a:lnTo>
                    <a:lnTo>
                      <a:pt x="283" y="57"/>
                    </a:lnTo>
                    <a:lnTo>
                      <a:pt x="315" y="99"/>
                    </a:lnTo>
                    <a:lnTo>
                      <a:pt x="350" y="150"/>
                    </a:lnTo>
                    <a:lnTo>
                      <a:pt x="367" y="176"/>
                    </a:lnTo>
                    <a:lnTo>
                      <a:pt x="384" y="203"/>
                    </a:lnTo>
                    <a:lnTo>
                      <a:pt x="398" y="230"/>
                    </a:lnTo>
                    <a:lnTo>
                      <a:pt x="412" y="256"/>
                    </a:lnTo>
                    <a:lnTo>
                      <a:pt x="422" y="281"/>
                    </a:lnTo>
                    <a:lnTo>
                      <a:pt x="425" y="292"/>
                    </a:lnTo>
                    <a:lnTo>
                      <a:pt x="428" y="303"/>
                    </a:lnTo>
                    <a:lnTo>
                      <a:pt x="430" y="313"/>
                    </a:lnTo>
                    <a:lnTo>
                      <a:pt x="431" y="323"/>
                    </a:lnTo>
                    <a:lnTo>
                      <a:pt x="430" y="331"/>
                    </a:lnTo>
                    <a:lnTo>
                      <a:pt x="429" y="339"/>
                    </a:lnTo>
                    <a:lnTo>
                      <a:pt x="425" y="345"/>
                    </a:lnTo>
                    <a:lnTo>
                      <a:pt x="416" y="358"/>
                    </a:lnTo>
                    <a:lnTo>
                      <a:pt x="410" y="367"/>
                    </a:lnTo>
                    <a:lnTo>
                      <a:pt x="399" y="378"/>
                    </a:lnTo>
                    <a:lnTo>
                      <a:pt x="388" y="388"/>
                    </a:lnTo>
                    <a:lnTo>
                      <a:pt x="375" y="399"/>
                    </a:lnTo>
                    <a:lnTo>
                      <a:pt x="359" y="409"/>
                    </a:lnTo>
                    <a:lnTo>
                      <a:pt x="341" y="418"/>
                    </a:lnTo>
                    <a:lnTo>
                      <a:pt x="319" y="426"/>
                    </a:lnTo>
                    <a:lnTo>
                      <a:pt x="296" y="433"/>
                    </a:lnTo>
                    <a:lnTo>
                      <a:pt x="282" y="435"/>
                    </a:lnTo>
                    <a:lnTo>
                      <a:pt x="269" y="436"/>
                    </a:lnTo>
                    <a:lnTo>
                      <a:pt x="254" y="438"/>
                    </a:lnTo>
                    <a:lnTo>
                      <a:pt x="238" y="438"/>
                    </a:lnTo>
                    <a:lnTo>
                      <a:pt x="222" y="438"/>
                    </a:lnTo>
                    <a:lnTo>
                      <a:pt x="205" y="437"/>
                    </a:lnTo>
                    <a:lnTo>
                      <a:pt x="187" y="436"/>
                    </a:lnTo>
                    <a:lnTo>
                      <a:pt x="169" y="434"/>
                    </a:lnTo>
                    <a:lnTo>
                      <a:pt x="159" y="431"/>
                    </a:lnTo>
                    <a:lnTo>
                      <a:pt x="134" y="423"/>
                    </a:lnTo>
                    <a:lnTo>
                      <a:pt x="117" y="416"/>
                    </a:lnTo>
                    <a:lnTo>
                      <a:pt x="99" y="407"/>
                    </a:lnTo>
                    <a:lnTo>
                      <a:pt x="81" y="397"/>
                    </a:lnTo>
                    <a:lnTo>
                      <a:pt x="63" y="384"/>
                    </a:lnTo>
                    <a:lnTo>
                      <a:pt x="45" y="370"/>
                    </a:lnTo>
                    <a:lnTo>
                      <a:pt x="37" y="362"/>
                    </a:lnTo>
                    <a:lnTo>
                      <a:pt x="29" y="353"/>
                    </a:lnTo>
                    <a:lnTo>
                      <a:pt x="23" y="344"/>
                    </a:lnTo>
                    <a:lnTo>
                      <a:pt x="17" y="334"/>
                    </a:lnTo>
                    <a:lnTo>
                      <a:pt x="11" y="322"/>
                    </a:lnTo>
                    <a:lnTo>
                      <a:pt x="7" y="311"/>
                    </a:lnTo>
                    <a:lnTo>
                      <a:pt x="3" y="299"/>
                    </a:lnTo>
                    <a:lnTo>
                      <a:pt x="1" y="286"/>
                    </a:lnTo>
                    <a:lnTo>
                      <a:pt x="0" y="273"/>
                    </a:lnTo>
                    <a:lnTo>
                      <a:pt x="0" y="259"/>
                    </a:lnTo>
                    <a:lnTo>
                      <a:pt x="1" y="243"/>
                    </a:lnTo>
                    <a:lnTo>
                      <a:pt x="5" y="229"/>
                    </a:lnTo>
                    <a:lnTo>
                      <a:pt x="9" y="212"/>
                    </a:lnTo>
                    <a:lnTo>
                      <a:pt x="16" y="195"/>
                    </a:lnTo>
                    <a:lnTo>
                      <a:pt x="22" y="184"/>
                    </a:lnTo>
                    <a:lnTo>
                      <a:pt x="35" y="154"/>
                    </a:lnTo>
                    <a:lnTo>
                      <a:pt x="45" y="135"/>
                    </a:lnTo>
                    <a:lnTo>
                      <a:pt x="58" y="115"/>
                    </a:lnTo>
                    <a:lnTo>
                      <a:pt x="71" y="93"/>
                    </a:lnTo>
                    <a:lnTo>
                      <a:pt x="87" y="72"/>
                    </a:lnTo>
                    <a:lnTo>
                      <a:pt x="104" y="53"/>
                    </a:lnTo>
                    <a:lnTo>
                      <a:pt x="113" y="43"/>
                    </a:lnTo>
                    <a:lnTo>
                      <a:pt x="122" y="35"/>
                    </a:lnTo>
                    <a:lnTo>
                      <a:pt x="132" y="26"/>
                    </a:lnTo>
                    <a:lnTo>
                      <a:pt x="141" y="19"/>
                    </a:lnTo>
                    <a:lnTo>
                      <a:pt x="151" y="13"/>
                    </a:lnTo>
                    <a:lnTo>
                      <a:pt x="161" y="8"/>
                    </a:lnTo>
                    <a:lnTo>
                      <a:pt x="173" y="4"/>
                    </a:lnTo>
                    <a:lnTo>
                      <a:pt x="184" y="1"/>
                    </a:lnTo>
                    <a:lnTo>
                      <a:pt x="194" y="0"/>
                    </a:lnTo>
                    <a:lnTo>
                      <a:pt x="205" y="0"/>
                    </a:lnTo>
                    <a:lnTo>
                      <a:pt x="217" y="2"/>
                    </a:lnTo>
                    <a:lnTo>
                      <a:pt x="229" y="5"/>
                    </a:lnTo>
                    <a:lnTo>
                      <a:pt x="240" y="11"/>
                    </a:lnTo>
                    <a:lnTo>
                      <a:pt x="252" y="19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2" name="Freeform 91"/>
              <p:cNvSpPr>
                <a:spLocks/>
              </p:cNvSpPr>
              <p:nvPr/>
            </p:nvSpPr>
            <p:spPr bwMode="auto">
              <a:xfrm>
                <a:off x="1466" y="3025"/>
                <a:ext cx="231" cy="217"/>
              </a:xfrm>
              <a:custGeom>
                <a:avLst/>
                <a:gdLst>
                  <a:gd name="T0" fmla="*/ 118 w 231"/>
                  <a:gd name="T1" fmla="*/ 0 h 217"/>
                  <a:gd name="T2" fmla="*/ 118 w 231"/>
                  <a:gd name="T3" fmla="*/ 0 h 217"/>
                  <a:gd name="T4" fmla="*/ 108 w 231"/>
                  <a:gd name="T5" fmla="*/ 3 h 217"/>
                  <a:gd name="T6" fmla="*/ 86 w 231"/>
                  <a:gd name="T7" fmla="*/ 10 h 217"/>
                  <a:gd name="T8" fmla="*/ 72 w 231"/>
                  <a:gd name="T9" fmla="*/ 17 h 217"/>
                  <a:gd name="T10" fmla="*/ 58 w 231"/>
                  <a:gd name="T11" fmla="*/ 24 h 217"/>
                  <a:gd name="T12" fmla="*/ 43 w 231"/>
                  <a:gd name="T13" fmla="*/ 34 h 217"/>
                  <a:gd name="T14" fmla="*/ 30 w 231"/>
                  <a:gd name="T15" fmla="*/ 44 h 217"/>
                  <a:gd name="T16" fmla="*/ 23 w 231"/>
                  <a:gd name="T17" fmla="*/ 51 h 217"/>
                  <a:gd name="T18" fmla="*/ 17 w 231"/>
                  <a:gd name="T19" fmla="*/ 58 h 217"/>
                  <a:gd name="T20" fmla="*/ 12 w 231"/>
                  <a:gd name="T21" fmla="*/ 65 h 217"/>
                  <a:gd name="T22" fmla="*/ 7 w 231"/>
                  <a:gd name="T23" fmla="*/ 73 h 217"/>
                  <a:gd name="T24" fmla="*/ 4 w 231"/>
                  <a:gd name="T25" fmla="*/ 80 h 217"/>
                  <a:gd name="T26" fmla="*/ 1 w 231"/>
                  <a:gd name="T27" fmla="*/ 88 h 217"/>
                  <a:gd name="T28" fmla="*/ 0 w 231"/>
                  <a:gd name="T29" fmla="*/ 97 h 217"/>
                  <a:gd name="T30" fmla="*/ 0 w 231"/>
                  <a:gd name="T31" fmla="*/ 107 h 217"/>
                  <a:gd name="T32" fmla="*/ 1 w 231"/>
                  <a:gd name="T33" fmla="*/ 118 h 217"/>
                  <a:gd name="T34" fmla="*/ 4 w 231"/>
                  <a:gd name="T35" fmla="*/ 128 h 217"/>
                  <a:gd name="T36" fmla="*/ 7 w 231"/>
                  <a:gd name="T37" fmla="*/ 139 h 217"/>
                  <a:gd name="T38" fmla="*/ 13 w 231"/>
                  <a:gd name="T39" fmla="*/ 150 h 217"/>
                  <a:gd name="T40" fmla="*/ 21 w 231"/>
                  <a:gd name="T41" fmla="*/ 163 h 217"/>
                  <a:gd name="T42" fmla="*/ 30 w 231"/>
                  <a:gd name="T43" fmla="*/ 175 h 217"/>
                  <a:gd name="T44" fmla="*/ 41 w 231"/>
                  <a:gd name="T45" fmla="*/ 189 h 217"/>
                  <a:gd name="T46" fmla="*/ 53 w 231"/>
                  <a:gd name="T47" fmla="*/ 202 h 217"/>
                  <a:gd name="T48" fmla="*/ 53 w 231"/>
                  <a:gd name="T49" fmla="*/ 202 h 217"/>
                  <a:gd name="T50" fmla="*/ 61 w 231"/>
                  <a:gd name="T51" fmla="*/ 206 h 217"/>
                  <a:gd name="T52" fmla="*/ 81 w 231"/>
                  <a:gd name="T53" fmla="*/ 211 h 217"/>
                  <a:gd name="T54" fmla="*/ 96 w 231"/>
                  <a:gd name="T55" fmla="*/ 215 h 217"/>
                  <a:gd name="T56" fmla="*/ 111 w 231"/>
                  <a:gd name="T57" fmla="*/ 217 h 217"/>
                  <a:gd name="T58" fmla="*/ 128 w 231"/>
                  <a:gd name="T59" fmla="*/ 217 h 217"/>
                  <a:gd name="T60" fmla="*/ 145 w 231"/>
                  <a:gd name="T61" fmla="*/ 217 h 217"/>
                  <a:gd name="T62" fmla="*/ 162 w 231"/>
                  <a:gd name="T63" fmla="*/ 213 h 217"/>
                  <a:gd name="T64" fmla="*/ 169 w 231"/>
                  <a:gd name="T65" fmla="*/ 211 h 217"/>
                  <a:gd name="T66" fmla="*/ 177 w 231"/>
                  <a:gd name="T67" fmla="*/ 208 h 217"/>
                  <a:gd name="T68" fmla="*/ 185 w 231"/>
                  <a:gd name="T69" fmla="*/ 204 h 217"/>
                  <a:gd name="T70" fmla="*/ 192 w 231"/>
                  <a:gd name="T71" fmla="*/ 200 h 217"/>
                  <a:gd name="T72" fmla="*/ 200 w 231"/>
                  <a:gd name="T73" fmla="*/ 194 h 217"/>
                  <a:gd name="T74" fmla="*/ 205 w 231"/>
                  <a:gd name="T75" fmla="*/ 188 h 217"/>
                  <a:gd name="T76" fmla="*/ 211 w 231"/>
                  <a:gd name="T77" fmla="*/ 180 h 217"/>
                  <a:gd name="T78" fmla="*/ 217 w 231"/>
                  <a:gd name="T79" fmla="*/ 171 h 217"/>
                  <a:gd name="T80" fmla="*/ 221 w 231"/>
                  <a:gd name="T81" fmla="*/ 160 h 217"/>
                  <a:gd name="T82" fmla="*/ 226 w 231"/>
                  <a:gd name="T83" fmla="*/ 150 h 217"/>
                  <a:gd name="T84" fmla="*/ 228 w 231"/>
                  <a:gd name="T85" fmla="*/ 138 h 217"/>
                  <a:gd name="T86" fmla="*/ 230 w 231"/>
                  <a:gd name="T87" fmla="*/ 123 h 217"/>
                  <a:gd name="T88" fmla="*/ 231 w 231"/>
                  <a:gd name="T89" fmla="*/ 109 h 217"/>
                  <a:gd name="T90" fmla="*/ 231 w 231"/>
                  <a:gd name="T91" fmla="*/ 92 h 217"/>
                  <a:gd name="T92" fmla="*/ 231 w 231"/>
                  <a:gd name="T93" fmla="*/ 92 h 217"/>
                  <a:gd name="T94" fmla="*/ 231 w 231"/>
                  <a:gd name="T95" fmla="*/ 88 h 217"/>
                  <a:gd name="T96" fmla="*/ 228 w 231"/>
                  <a:gd name="T97" fmla="*/ 77 h 217"/>
                  <a:gd name="T98" fmla="*/ 222 w 231"/>
                  <a:gd name="T99" fmla="*/ 62 h 217"/>
                  <a:gd name="T100" fmla="*/ 219 w 231"/>
                  <a:gd name="T101" fmla="*/ 53 h 217"/>
                  <a:gd name="T102" fmla="*/ 213 w 231"/>
                  <a:gd name="T103" fmla="*/ 45 h 217"/>
                  <a:gd name="T104" fmla="*/ 207 w 231"/>
                  <a:gd name="T105" fmla="*/ 36 h 217"/>
                  <a:gd name="T106" fmla="*/ 199 w 231"/>
                  <a:gd name="T107" fmla="*/ 27 h 217"/>
                  <a:gd name="T108" fmla="*/ 190 w 231"/>
                  <a:gd name="T109" fmla="*/ 21 h 217"/>
                  <a:gd name="T110" fmla="*/ 178 w 231"/>
                  <a:gd name="T111" fmla="*/ 13 h 217"/>
                  <a:gd name="T112" fmla="*/ 166 w 231"/>
                  <a:gd name="T113" fmla="*/ 7 h 217"/>
                  <a:gd name="T114" fmla="*/ 152 w 231"/>
                  <a:gd name="T115" fmla="*/ 4 h 217"/>
                  <a:gd name="T116" fmla="*/ 136 w 231"/>
                  <a:gd name="T117" fmla="*/ 0 h 217"/>
                  <a:gd name="T118" fmla="*/ 118 w 231"/>
                  <a:gd name="T119" fmla="*/ 0 h 217"/>
                  <a:gd name="T120" fmla="*/ 118 w 231"/>
                  <a:gd name="T121" fmla="*/ 0 h 217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231"/>
                  <a:gd name="T184" fmla="*/ 0 h 217"/>
                  <a:gd name="T185" fmla="*/ 231 w 231"/>
                  <a:gd name="T186" fmla="*/ 217 h 217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231" h="217">
                    <a:moveTo>
                      <a:pt x="118" y="0"/>
                    </a:moveTo>
                    <a:lnTo>
                      <a:pt x="118" y="0"/>
                    </a:lnTo>
                    <a:lnTo>
                      <a:pt x="108" y="3"/>
                    </a:lnTo>
                    <a:lnTo>
                      <a:pt x="86" y="10"/>
                    </a:lnTo>
                    <a:lnTo>
                      <a:pt x="72" y="17"/>
                    </a:lnTo>
                    <a:lnTo>
                      <a:pt x="58" y="24"/>
                    </a:lnTo>
                    <a:lnTo>
                      <a:pt x="43" y="34"/>
                    </a:lnTo>
                    <a:lnTo>
                      <a:pt x="30" y="44"/>
                    </a:lnTo>
                    <a:lnTo>
                      <a:pt x="23" y="51"/>
                    </a:lnTo>
                    <a:lnTo>
                      <a:pt x="17" y="58"/>
                    </a:lnTo>
                    <a:lnTo>
                      <a:pt x="12" y="65"/>
                    </a:lnTo>
                    <a:lnTo>
                      <a:pt x="7" y="73"/>
                    </a:lnTo>
                    <a:lnTo>
                      <a:pt x="4" y="80"/>
                    </a:lnTo>
                    <a:lnTo>
                      <a:pt x="1" y="88"/>
                    </a:lnTo>
                    <a:lnTo>
                      <a:pt x="0" y="97"/>
                    </a:lnTo>
                    <a:lnTo>
                      <a:pt x="0" y="107"/>
                    </a:lnTo>
                    <a:lnTo>
                      <a:pt x="1" y="118"/>
                    </a:lnTo>
                    <a:lnTo>
                      <a:pt x="4" y="128"/>
                    </a:lnTo>
                    <a:lnTo>
                      <a:pt x="7" y="139"/>
                    </a:lnTo>
                    <a:lnTo>
                      <a:pt x="13" y="150"/>
                    </a:lnTo>
                    <a:lnTo>
                      <a:pt x="21" y="163"/>
                    </a:lnTo>
                    <a:lnTo>
                      <a:pt x="30" y="175"/>
                    </a:lnTo>
                    <a:lnTo>
                      <a:pt x="41" y="189"/>
                    </a:lnTo>
                    <a:lnTo>
                      <a:pt x="53" y="202"/>
                    </a:lnTo>
                    <a:lnTo>
                      <a:pt x="61" y="206"/>
                    </a:lnTo>
                    <a:lnTo>
                      <a:pt x="81" y="211"/>
                    </a:lnTo>
                    <a:lnTo>
                      <a:pt x="96" y="215"/>
                    </a:lnTo>
                    <a:lnTo>
                      <a:pt x="111" y="217"/>
                    </a:lnTo>
                    <a:lnTo>
                      <a:pt x="128" y="217"/>
                    </a:lnTo>
                    <a:lnTo>
                      <a:pt x="145" y="217"/>
                    </a:lnTo>
                    <a:lnTo>
                      <a:pt x="162" y="213"/>
                    </a:lnTo>
                    <a:lnTo>
                      <a:pt x="169" y="211"/>
                    </a:lnTo>
                    <a:lnTo>
                      <a:pt x="177" y="208"/>
                    </a:lnTo>
                    <a:lnTo>
                      <a:pt x="185" y="204"/>
                    </a:lnTo>
                    <a:lnTo>
                      <a:pt x="192" y="200"/>
                    </a:lnTo>
                    <a:lnTo>
                      <a:pt x="200" y="194"/>
                    </a:lnTo>
                    <a:lnTo>
                      <a:pt x="205" y="188"/>
                    </a:lnTo>
                    <a:lnTo>
                      <a:pt x="211" y="180"/>
                    </a:lnTo>
                    <a:lnTo>
                      <a:pt x="217" y="171"/>
                    </a:lnTo>
                    <a:lnTo>
                      <a:pt x="221" y="160"/>
                    </a:lnTo>
                    <a:lnTo>
                      <a:pt x="226" y="150"/>
                    </a:lnTo>
                    <a:lnTo>
                      <a:pt x="228" y="138"/>
                    </a:lnTo>
                    <a:lnTo>
                      <a:pt x="230" y="123"/>
                    </a:lnTo>
                    <a:lnTo>
                      <a:pt x="231" y="109"/>
                    </a:lnTo>
                    <a:lnTo>
                      <a:pt x="231" y="92"/>
                    </a:lnTo>
                    <a:lnTo>
                      <a:pt x="231" y="88"/>
                    </a:lnTo>
                    <a:lnTo>
                      <a:pt x="228" y="77"/>
                    </a:lnTo>
                    <a:lnTo>
                      <a:pt x="222" y="62"/>
                    </a:lnTo>
                    <a:lnTo>
                      <a:pt x="219" y="53"/>
                    </a:lnTo>
                    <a:lnTo>
                      <a:pt x="213" y="45"/>
                    </a:lnTo>
                    <a:lnTo>
                      <a:pt x="207" y="36"/>
                    </a:lnTo>
                    <a:lnTo>
                      <a:pt x="199" y="27"/>
                    </a:lnTo>
                    <a:lnTo>
                      <a:pt x="190" y="21"/>
                    </a:lnTo>
                    <a:lnTo>
                      <a:pt x="178" y="13"/>
                    </a:lnTo>
                    <a:lnTo>
                      <a:pt x="166" y="7"/>
                    </a:lnTo>
                    <a:lnTo>
                      <a:pt x="152" y="4"/>
                    </a:lnTo>
                    <a:lnTo>
                      <a:pt x="136" y="0"/>
                    </a:ln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3" name="Freeform 92"/>
              <p:cNvSpPr>
                <a:spLocks/>
              </p:cNvSpPr>
              <p:nvPr/>
            </p:nvSpPr>
            <p:spPr bwMode="auto">
              <a:xfrm>
                <a:off x="584" y="1681"/>
                <a:ext cx="217" cy="246"/>
              </a:xfrm>
              <a:custGeom>
                <a:avLst/>
                <a:gdLst>
                  <a:gd name="T0" fmla="*/ 109 w 217"/>
                  <a:gd name="T1" fmla="*/ 246 h 246"/>
                  <a:gd name="T2" fmla="*/ 137 w 217"/>
                  <a:gd name="T3" fmla="*/ 234 h 246"/>
                  <a:gd name="T4" fmla="*/ 164 w 217"/>
                  <a:gd name="T5" fmla="*/ 219 h 246"/>
                  <a:gd name="T6" fmla="*/ 190 w 217"/>
                  <a:gd name="T7" fmla="*/ 197 h 246"/>
                  <a:gd name="T8" fmla="*/ 206 w 217"/>
                  <a:gd name="T9" fmla="*/ 177 h 246"/>
                  <a:gd name="T10" fmla="*/ 212 w 217"/>
                  <a:gd name="T11" fmla="*/ 162 h 246"/>
                  <a:gd name="T12" fmla="*/ 217 w 217"/>
                  <a:gd name="T13" fmla="*/ 146 h 246"/>
                  <a:gd name="T14" fmla="*/ 216 w 217"/>
                  <a:gd name="T15" fmla="*/ 128 h 246"/>
                  <a:gd name="T16" fmla="*/ 210 w 217"/>
                  <a:gd name="T17" fmla="*/ 108 h 246"/>
                  <a:gd name="T18" fmla="*/ 199 w 217"/>
                  <a:gd name="T19" fmla="*/ 87 h 246"/>
                  <a:gd name="T20" fmla="*/ 182 w 217"/>
                  <a:gd name="T21" fmla="*/ 65 h 246"/>
                  <a:gd name="T22" fmla="*/ 169 w 217"/>
                  <a:gd name="T23" fmla="*/ 54 h 246"/>
                  <a:gd name="T24" fmla="*/ 154 w 217"/>
                  <a:gd name="T25" fmla="*/ 37 h 246"/>
                  <a:gd name="T26" fmla="*/ 134 w 217"/>
                  <a:gd name="T27" fmla="*/ 23 h 246"/>
                  <a:gd name="T28" fmla="*/ 112 w 217"/>
                  <a:gd name="T29" fmla="*/ 10 h 246"/>
                  <a:gd name="T30" fmla="*/ 86 w 217"/>
                  <a:gd name="T31" fmla="*/ 1 h 246"/>
                  <a:gd name="T32" fmla="*/ 66 w 217"/>
                  <a:gd name="T33" fmla="*/ 1 h 246"/>
                  <a:gd name="T34" fmla="*/ 52 w 217"/>
                  <a:gd name="T35" fmla="*/ 3 h 246"/>
                  <a:gd name="T36" fmla="*/ 37 w 217"/>
                  <a:gd name="T37" fmla="*/ 10 h 246"/>
                  <a:gd name="T38" fmla="*/ 25 w 217"/>
                  <a:gd name="T39" fmla="*/ 21 h 246"/>
                  <a:gd name="T40" fmla="*/ 12 w 217"/>
                  <a:gd name="T41" fmla="*/ 36 h 246"/>
                  <a:gd name="T42" fmla="*/ 6 w 217"/>
                  <a:gd name="T43" fmla="*/ 45 h 246"/>
                  <a:gd name="T44" fmla="*/ 1 w 217"/>
                  <a:gd name="T45" fmla="*/ 75 h 246"/>
                  <a:gd name="T46" fmla="*/ 0 w 217"/>
                  <a:gd name="T47" fmla="*/ 104 h 246"/>
                  <a:gd name="T48" fmla="*/ 2 w 217"/>
                  <a:gd name="T49" fmla="*/ 139 h 246"/>
                  <a:gd name="T50" fmla="*/ 13 w 217"/>
                  <a:gd name="T51" fmla="*/ 175 h 246"/>
                  <a:gd name="T52" fmla="*/ 21 w 217"/>
                  <a:gd name="T53" fmla="*/ 192 h 246"/>
                  <a:gd name="T54" fmla="*/ 32 w 217"/>
                  <a:gd name="T55" fmla="*/ 206 h 246"/>
                  <a:gd name="T56" fmla="*/ 45 w 217"/>
                  <a:gd name="T57" fmla="*/ 221 h 246"/>
                  <a:gd name="T58" fmla="*/ 62 w 217"/>
                  <a:gd name="T59" fmla="*/ 232 h 246"/>
                  <a:gd name="T60" fmla="*/ 84 w 217"/>
                  <a:gd name="T61" fmla="*/ 241 h 246"/>
                  <a:gd name="T62" fmla="*/ 109 w 217"/>
                  <a:gd name="T63" fmla="*/ 246 h 24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17"/>
                  <a:gd name="T97" fmla="*/ 0 h 246"/>
                  <a:gd name="T98" fmla="*/ 217 w 217"/>
                  <a:gd name="T99" fmla="*/ 246 h 24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17" h="246">
                    <a:moveTo>
                      <a:pt x="109" y="246"/>
                    </a:moveTo>
                    <a:lnTo>
                      <a:pt x="109" y="246"/>
                    </a:lnTo>
                    <a:lnTo>
                      <a:pt x="116" y="244"/>
                    </a:lnTo>
                    <a:lnTo>
                      <a:pt x="137" y="234"/>
                    </a:lnTo>
                    <a:lnTo>
                      <a:pt x="150" y="227"/>
                    </a:lnTo>
                    <a:lnTo>
                      <a:pt x="164" y="219"/>
                    </a:lnTo>
                    <a:lnTo>
                      <a:pt x="177" y="209"/>
                    </a:lnTo>
                    <a:lnTo>
                      <a:pt x="190" y="197"/>
                    </a:lnTo>
                    <a:lnTo>
                      <a:pt x="201" y="184"/>
                    </a:lnTo>
                    <a:lnTo>
                      <a:pt x="206" y="177"/>
                    </a:lnTo>
                    <a:lnTo>
                      <a:pt x="209" y="169"/>
                    </a:lnTo>
                    <a:lnTo>
                      <a:pt x="212" y="162"/>
                    </a:lnTo>
                    <a:lnTo>
                      <a:pt x="215" y="153"/>
                    </a:lnTo>
                    <a:lnTo>
                      <a:pt x="217" y="146"/>
                    </a:lnTo>
                    <a:lnTo>
                      <a:pt x="217" y="137"/>
                    </a:lnTo>
                    <a:lnTo>
                      <a:pt x="216" y="128"/>
                    </a:lnTo>
                    <a:lnTo>
                      <a:pt x="213" y="118"/>
                    </a:lnTo>
                    <a:lnTo>
                      <a:pt x="210" y="108"/>
                    </a:lnTo>
                    <a:lnTo>
                      <a:pt x="206" y="98"/>
                    </a:lnTo>
                    <a:lnTo>
                      <a:pt x="199" y="87"/>
                    </a:lnTo>
                    <a:lnTo>
                      <a:pt x="191" y="77"/>
                    </a:lnTo>
                    <a:lnTo>
                      <a:pt x="182" y="65"/>
                    </a:lnTo>
                    <a:lnTo>
                      <a:pt x="169" y="54"/>
                    </a:lnTo>
                    <a:lnTo>
                      <a:pt x="165" y="49"/>
                    </a:lnTo>
                    <a:lnTo>
                      <a:pt x="154" y="37"/>
                    </a:lnTo>
                    <a:lnTo>
                      <a:pt x="145" y="31"/>
                    </a:lnTo>
                    <a:lnTo>
                      <a:pt x="134" y="23"/>
                    </a:lnTo>
                    <a:lnTo>
                      <a:pt x="124" y="16"/>
                    </a:lnTo>
                    <a:lnTo>
                      <a:pt x="112" y="10"/>
                    </a:lnTo>
                    <a:lnTo>
                      <a:pt x="99" y="5"/>
                    </a:lnTo>
                    <a:lnTo>
                      <a:pt x="86" y="1"/>
                    </a:lnTo>
                    <a:lnTo>
                      <a:pt x="72" y="0"/>
                    </a:lnTo>
                    <a:lnTo>
                      <a:pt x="66" y="1"/>
                    </a:lnTo>
                    <a:lnTo>
                      <a:pt x="59" y="2"/>
                    </a:lnTo>
                    <a:lnTo>
                      <a:pt x="52" y="3"/>
                    </a:lnTo>
                    <a:lnTo>
                      <a:pt x="45" y="7"/>
                    </a:lnTo>
                    <a:lnTo>
                      <a:pt x="37" y="10"/>
                    </a:lnTo>
                    <a:lnTo>
                      <a:pt x="31" y="16"/>
                    </a:lnTo>
                    <a:lnTo>
                      <a:pt x="25" y="21"/>
                    </a:lnTo>
                    <a:lnTo>
                      <a:pt x="18" y="28"/>
                    </a:lnTo>
                    <a:lnTo>
                      <a:pt x="12" y="36"/>
                    </a:lnTo>
                    <a:lnTo>
                      <a:pt x="6" y="45"/>
                    </a:lnTo>
                    <a:lnTo>
                      <a:pt x="4" y="53"/>
                    </a:lnTo>
                    <a:lnTo>
                      <a:pt x="1" y="75"/>
                    </a:lnTo>
                    <a:lnTo>
                      <a:pt x="0" y="88"/>
                    </a:lnTo>
                    <a:lnTo>
                      <a:pt x="0" y="104"/>
                    </a:lnTo>
                    <a:lnTo>
                      <a:pt x="1" y="121"/>
                    </a:lnTo>
                    <a:lnTo>
                      <a:pt x="2" y="139"/>
                    </a:lnTo>
                    <a:lnTo>
                      <a:pt x="7" y="157"/>
                    </a:lnTo>
                    <a:lnTo>
                      <a:pt x="13" y="175"/>
                    </a:lnTo>
                    <a:lnTo>
                      <a:pt x="16" y="183"/>
                    </a:lnTo>
                    <a:lnTo>
                      <a:pt x="21" y="192"/>
                    </a:lnTo>
                    <a:lnTo>
                      <a:pt x="26" y="200"/>
                    </a:lnTo>
                    <a:lnTo>
                      <a:pt x="32" y="206"/>
                    </a:lnTo>
                    <a:lnTo>
                      <a:pt x="39" y="214"/>
                    </a:lnTo>
                    <a:lnTo>
                      <a:pt x="45" y="221"/>
                    </a:lnTo>
                    <a:lnTo>
                      <a:pt x="53" y="227"/>
                    </a:lnTo>
                    <a:lnTo>
                      <a:pt x="62" y="232"/>
                    </a:lnTo>
                    <a:lnTo>
                      <a:pt x="72" y="237"/>
                    </a:lnTo>
                    <a:lnTo>
                      <a:pt x="84" y="241"/>
                    </a:lnTo>
                    <a:lnTo>
                      <a:pt x="95" y="244"/>
                    </a:lnTo>
                    <a:lnTo>
                      <a:pt x="109" y="246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4" name="Freeform 93"/>
              <p:cNvSpPr>
                <a:spLocks/>
              </p:cNvSpPr>
              <p:nvPr/>
            </p:nvSpPr>
            <p:spPr bwMode="auto">
              <a:xfrm>
                <a:off x="2129" y="2228"/>
                <a:ext cx="164" cy="132"/>
              </a:xfrm>
              <a:custGeom>
                <a:avLst/>
                <a:gdLst>
                  <a:gd name="T0" fmla="*/ 58 w 164"/>
                  <a:gd name="T1" fmla="*/ 18 h 132"/>
                  <a:gd name="T2" fmla="*/ 58 w 164"/>
                  <a:gd name="T3" fmla="*/ 18 h 132"/>
                  <a:gd name="T4" fmla="*/ 61 w 164"/>
                  <a:gd name="T5" fmla="*/ 16 h 132"/>
                  <a:gd name="T6" fmla="*/ 71 w 164"/>
                  <a:gd name="T7" fmla="*/ 10 h 132"/>
                  <a:gd name="T8" fmla="*/ 86 w 164"/>
                  <a:gd name="T9" fmla="*/ 5 h 132"/>
                  <a:gd name="T10" fmla="*/ 95 w 164"/>
                  <a:gd name="T11" fmla="*/ 2 h 132"/>
                  <a:gd name="T12" fmla="*/ 104 w 164"/>
                  <a:gd name="T13" fmla="*/ 1 h 132"/>
                  <a:gd name="T14" fmla="*/ 113 w 164"/>
                  <a:gd name="T15" fmla="*/ 0 h 132"/>
                  <a:gd name="T16" fmla="*/ 122 w 164"/>
                  <a:gd name="T17" fmla="*/ 1 h 132"/>
                  <a:gd name="T18" fmla="*/ 131 w 164"/>
                  <a:gd name="T19" fmla="*/ 3 h 132"/>
                  <a:gd name="T20" fmla="*/ 140 w 164"/>
                  <a:gd name="T21" fmla="*/ 8 h 132"/>
                  <a:gd name="T22" fmla="*/ 147 w 164"/>
                  <a:gd name="T23" fmla="*/ 15 h 132"/>
                  <a:gd name="T24" fmla="*/ 155 w 164"/>
                  <a:gd name="T25" fmla="*/ 24 h 132"/>
                  <a:gd name="T26" fmla="*/ 161 w 164"/>
                  <a:gd name="T27" fmla="*/ 36 h 132"/>
                  <a:gd name="T28" fmla="*/ 164 w 164"/>
                  <a:gd name="T29" fmla="*/ 51 h 132"/>
                  <a:gd name="T30" fmla="*/ 164 w 164"/>
                  <a:gd name="T31" fmla="*/ 51 h 132"/>
                  <a:gd name="T32" fmla="*/ 163 w 164"/>
                  <a:gd name="T33" fmla="*/ 55 h 132"/>
                  <a:gd name="T34" fmla="*/ 158 w 164"/>
                  <a:gd name="T35" fmla="*/ 68 h 132"/>
                  <a:gd name="T36" fmla="*/ 150 w 164"/>
                  <a:gd name="T37" fmla="*/ 83 h 132"/>
                  <a:gd name="T38" fmla="*/ 145 w 164"/>
                  <a:gd name="T39" fmla="*/ 91 h 132"/>
                  <a:gd name="T40" fmla="*/ 138 w 164"/>
                  <a:gd name="T41" fmla="*/ 100 h 132"/>
                  <a:gd name="T42" fmla="*/ 130 w 164"/>
                  <a:gd name="T43" fmla="*/ 108 h 132"/>
                  <a:gd name="T44" fmla="*/ 121 w 164"/>
                  <a:gd name="T45" fmla="*/ 116 h 132"/>
                  <a:gd name="T46" fmla="*/ 111 w 164"/>
                  <a:gd name="T47" fmla="*/ 122 h 132"/>
                  <a:gd name="T48" fmla="*/ 101 w 164"/>
                  <a:gd name="T49" fmla="*/ 127 h 132"/>
                  <a:gd name="T50" fmla="*/ 88 w 164"/>
                  <a:gd name="T51" fmla="*/ 131 h 132"/>
                  <a:gd name="T52" fmla="*/ 75 w 164"/>
                  <a:gd name="T53" fmla="*/ 132 h 132"/>
                  <a:gd name="T54" fmla="*/ 59 w 164"/>
                  <a:gd name="T55" fmla="*/ 130 h 132"/>
                  <a:gd name="T56" fmla="*/ 43 w 164"/>
                  <a:gd name="T57" fmla="*/ 126 h 132"/>
                  <a:gd name="T58" fmla="*/ 43 w 164"/>
                  <a:gd name="T59" fmla="*/ 126 h 132"/>
                  <a:gd name="T60" fmla="*/ 39 w 164"/>
                  <a:gd name="T61" fmla="*/ 124 h 132"/>
                  <a:gd name="T62" fmla="*/ 29 w 164"/>
                  <a:gd name="T63" fmla="*/ 120 h 132"/>
                  <a:gd name="T64" fmla="*/ 23 w 164"/>
                  <a:gd name="T65" fmla="*/ 116 h 132"/>
                  <a:gd name="T66" fmla="*/ 16 w 164"/>
                  <a:gd name="T67" fmla="*/ 112 h 132"/>
                  <a:gd name="T68" fmla="*/ 11 w 164"/>
                  <a:gd name="T69" fmla="*/ 107 h 132"/>
                  <a:gd name="T70" fmla="*/ 6 w 164"/>
                  <a:gd name="T71" fmla="*/ 100 h 132"/>
                  <a:gd name="T72" fmla="*/ 3 w 164"/>
                  <a:gd name="T73" fmla="*/ 94 h 132"/>
                  <a:gd name="T74" fmla="*/ 0 w 164"/>
                  <a:gd name="T75" fmla="*/ 86 h 132"/>
                  <a:gd name="T76" fmla="*/ 2 w 164"/>
                  <a:gd name="T77" fmla="*/ 77 h 132"/>
                  <a:gd name="T78" fmla="*/ 5 w 164"/>
                  <a:gd name="T79" fmla="*/ 68 h 132"/>
                  <a:gd name="T80" fmla="*/ 12 w 164"/>
                  <a:gd name="T81" fmla="*/ 56 h 132"/>
                  <a:gd name="T82" fmla="*/ 23 w 164"/>
                  <a:gd name="T83" fmla="*/ 45 h 132"/>
                  <a:gd name="T84" fmla="*/ 38 w 164"/>
                  <a:gd name="T85" fmla="*/ 32 h 132"/>
                  <a:gd name="T86" fmla="*/ 58 w 164"/>
                  <a:gd name="T87" fmla="*/ 18 h 132"/>
                  <a:gd name="T88" fmla="*/ 58 w 164"/>
                  <a:gd name="T89" fmla="*/ 18 h 13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64"/>
                  <a:gd name="T136" fmla="*/ 0 h 132"/>
                  <a:gd name="T137" fmla="*/ 164 w 164"/>
                  <a:gd name="T138" fmla="*/ 132 h 132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64" h="132">
                    <a:moveTo>
                      <a:pt x="58" y="18"/>
                    </a:moveTo>
                    <a:lnTo>
                      <a:pt x="58" y="18"/>
                    </a:lnTo>
                    <a:lnTo>
                      <a:pt x="61" y="16"/>
                    </a:lnTo>
                    <a:lnTo>
                      <a:pt x="71" y="10"/>
                    </a:lnTo>
                    <a:lnTo>
                      <a:pt x="86" y="5"/>
                    </a:lnTo>
                    <a:lnTo>
                      <a:pt x="95" y="2"/>
                    </a:lnTo>
                    <a:lnTo>
                      <a:pt x="104" y="1"/>
                    </a:lnTo>
                    <a:lnTo>
                      <a:pt x="113" y="0"/>
                    </a:lnTo>
                    <a:lnTo>
                      <a:pt x="122" y="1"/>
                    </a:lnTo>
                    <a:lnTo>
                      <a:pt x="131" y="3"/>
                    </a:lnTo>
                    <a:lnTo>
                      <a:pt x="140" y="8"/>
                    </a:lnTo>
                    <a:lnTo>
                      <a:pt x="147" y="15"/>
                    </a:lnTo>
                    <a:lnTo>
                      <a:pt x="155" y="24"/>
                    </a:lnTo>
                    <a:lnTo>
                      <a:pt x="161" y="36"/>
                    </a:lnTo>
                    <a:lnTo>
                      <a:pt x="164" y="51"/>
                    </a:lnTo>
                    <a:lnTo>
                      <a:pt x="163" y="55"/>
                    </a:lnTo>
                    <a:lnTo>
                      <a:pt x="158" y="68"/>
                    </a:lnTo>
                    <a:lnTo>
                      <a:pt x="150" y="83"/>
                    </a:lnTo>
                    <a:lnTo>
                      <a:pt x="145" y="91"/>
                    </a:lnTo>
                    <a:lnTo>
                      <a:pt x="138" y="100"/>
                    </a:lnTo>
                    <a:lnTo>
                      <a:pt x="130" y="108"/>
                    </a:lnTo>
                    <a:lnTo>
                      <a:pt x="121" y="116"/>
                    </a:lnTo>
                    <a:lnTo>
                      <a:pt x="111" y="122"/>
                    </a:lnTo>
                    <a:lnTo>
                      <a:pt x="101" y="127"/>
                    </a:lnTo>
                    <a:lnTo>
                      <a:pt x="88" y="131"/>
                    </a:lnTo>
                    <a:lnTo>
                      <a:pt x="75" y="132"/>
                    </a:lnTo>
                    <a:lnTo>
                      <a:pt x="59" y="130"/>
                    </a:lnTo>
                    <a:lnTo>
                      <a:pt x="43" y="126"/>
                    </a:lnTo>
                    <a:lnTo>
                      <a:pt x="39" y="124"/>
                    </a:lnTo>
                    <a:lnTo>
                      <a:pt x="29" y="120"/>
                    </a:lnTo>
                    <a:lnTo>
                      <a:pt x="23" y="116"/>
                    </a:lnTo>
                    <a:lnTo>
                      <a:pt x="16" y="112"/>
                    </a:lnTo>
                    <a:lnTo>
                      <a:pt x="11" y="107"/>
                    </a:lnTo>
                    <a:lnTo>
                      <a:pt x="6" y="100"/>
                    </a:lnTo>
                    <a:lnTo>
                      <a:pt x="3" y="94"/>
                    </a:lnTo>
                    <a:lnTo>
                      <a:pt x="0" y="86"/>
                    </a:lnTo>
                    <a:lnTo>
                      <a:pt x="2" y="77"/>
                    </a:lnTo>
                    <a:lnTo>
                      <a:pt x="5" y="68"/>
                    </a:lnTo>
                    <a:lnTo>
                      <a:pt x="12" y="56"/>
                    </a:lnTo>
                    <a:lnTo>
                      <a:pt x="23" y="45"/>
                    </a:lnTo>
                    <a:lnTo>
                      <a:pt x="38" y="32"/>
                    </a:lnTo>
                    <a:lnTo>
                      <a:pt x="58" y="18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5" name="Freeform 94"/>
              <p:cNvSpPr>
                <a:spLocks/>
              </p:cNvSpPr>
              <p:nvPr/>
            </p:nvSpPr>
            <p:spPr bwMode="auto">
              <a:xfrm>
                <a:off x="1842" y="3087"/>
                <a:ext cx="422" cy="368"/>
              </a:xfrm>
              <a:custGeom>
                <a:avLst/>
                <a:gdLst>
                  <a:gd name="T0" fmla="*/ 181 w 422"/>
                  <a:gd name="T1" fmla="*/ 1 h 368"/>
                  <a:gd name="T2" fmla="*/ 163 w 422"/>
                  <a:gd name="T3" fmla="*/ 0 h 368"/>
                  <a:gd name="T4" fmla="*/ 144 w 422"/>
                  <a:gd name="T5" fmla="*/ 3 h 368"/>
                  <a:gd name="T6" fmla="*/ 122 w 422"/>
                  <a:gd name="T7" fmla="*/ 9 h 368"/>
                  <a:gd name="T8" fmla="*/ 96 w 422"/>
                  <a:gd name="T9" fmla="*/ 21 h 368"/>
                  <a:gd name="T10" fmla="*/ 71 w 422"/>
                  <a:gd name="T11" fmla="*/ 41 h 368"/>
                  <a:gd name="T12" fmla="*/ 47 w 422"/>
                  <a:gd name="T13" fmla="*/ 69 h 368"/>
                  <a:gd name="T14" fmla="*/ 28 w 422"/>
                  <a:gd name="T15" fmla="*/ 110 h 368"/>
                  <a:gd name="T16" fmla="*/ 25 w 422"/>
                  <a:gd name="T17" fmla="*/ 114 h 368"/>
                  <a:gd name="T18" fmla="*/ 12 w 422"/>
                  <a:gd name="T19" fmla="*/ 133 h 368"/>
                  <a:gd name="T20" fmla="*/ 4 w 422"/>
                  <a:gd name="T21" fmla="*/ 154 h 368"/>
                  <a:gd name="T22" fmla="*/ 0 w 422"/>
                  <a:gd name="T23" fmla="*/ 180 h 368"/>
                  <a:gd name="T24" fmla="*/ 2 w 422"/>
                  <a:gd name="T25" fmla="*/ 210 h 368"/>
                  <a:gd name="T26" fmla="*/ 16 w 422"/>
                  <a:gd name="T27" fmla="*/ 244 h 368"/>
                  <a:gd name="T28" fmla="*/ 27 w 422"/>
                  <a:gd name="T29" fmla="*/ 262 h 368"/>
                  <a:gd name="T30" fmla="*/ 42 w 422"/>
                  <a:gd name="T31" fmla="*/ 280 h 368"/>
                  <a:gd name="T32" fmla="*/ 61 w 422"/>
                  <a:gd name="T33" fmla="*/ 299 h 368"/>
                  <a:gd name="T34" fmla="*/ 72 w 422"/>
                  <a:gd name="T35" fmla="*/ 306 h 368"/>
                  <a:gd name="T36" fmla="*/ 102 w 422"/>
                  <a:gd name="T37" fmla="*/ 323 h 368"/>
                  <a:gd name="T38" fmla="*/ 146 w 422"/>
                  <a:gd name="T39" fmla="*/ 343 h 368"/>
                  <a:gd name="T40" fmla="*/ 201 w 422"/>
                  <a:gd name="T41" fmla="*/ 360 h 368"/>
                  <a:gd name="T42" fmla="*/ 230 w 422"/>
                  <a:gd name="T43" fmla="*/ 366 h 368"/>
                  <a:gd name="T44" fmla="*/ 260 w 422"/>
                  <a:gd name="T45" fmla="*/ 368 h 368"/>
                  <a:gd name="T46" fmla="*/ 291 w 422"/>
                  <a:gd name="T47" fmla="*/ 367 h 368"/>
                  <a:gd name="T48" fmla="*/ 320 w 422"/>
                  <a:gd name="T49" fmla="*/ 360 h 368"/>
                  <a:gd name="T50" fmla="*/ 348 w 422"/>
                  <a:gd name="T51" fmla="*/ 349 h 368"/>
                  <a:gd name="T52" fmla="*/ 374 w 422"/>
                  <a:gd name="T53" fmla="*/ 331 h 368"/>
                  <a:gd name="T54" fmla="*/ 399 w 422"/>
                  <a:gd name="T55" fmla="*/ 306 h 368"/>
                  <a:gd name="T56" fmla="*/ 419 w 422"/>
                  <a:gd name="T57" fmla="*/ 274 h 368"/>
                  <a:gd name="T58" fmla="*/ 422 w 422"/>
                  <a:gd name="T59" fmla="*/ 264 h 368"/>
                  <a:gd name="T60" fmla="*/ 422 w 422"/>
                  <a:gd name="T61" fmla="*/ 239 h 368"/>
                  <a:gd name="T62" fmla="*/ 418 w 422"/>
                  <a:gd name="T63" fmla="*/ 202 h 368"/>
                  <a:gd name="T64" fmla="*/ 406 w 422"/>
                  <a:gd name="T65" fmla="*/ 158 h 368"/>
                  <a:gd name="T66" fmla="*/ 395 w 422"/>
                  <a:gd name="T67" fmla="*/ 135 h 368"/>
                  <a:gd name="T68" fmla="*/ 380 w 422"/>
                  <a:gd name="T69" fmla="*/ 112 h 368"/>
                  <a:gd name="T70" fmla="*/ 361 w 422"/>
                  <a:gd name="T71" fmla="*/ 88 h 368"/>
                  <a:gd name="T72" fmla="*/ 337 w 422"/>
                  <a:gd name="T73" fmla="*/ 67 h 368"/>
                  <a:gd name="T74" fmla="*/ 308 w 422"/>
                  <a:gd name="T75" fmla="*/ 47 h 368"/>
                  <a:gd name="T76" fmla="*/ 272 w 422"/>
                  <a:gd name="T77" fmla="*/ 29 h 368"/>
                  <a:gd name="T78" fmla="*/ 230 w 422"/>
                  <a:gd name="T79" fmla="*/ 14 h 368"/>
                  <a:gd name="T80" fmla="*/ 181 w 422"/>
                  <a:gd name="T81" fmla="*/ 1 h 36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22"/>
                  <a:gd name="T124" fmla="*/ 0 h 368"/>
                  <a:gd name="T125" fmla="*/ 422 w 422"/>
                  <a:gd name="T126" fmla="*/ 368 h 36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22" h="368">
                    <a:moveTo>
                      <a:pt x="181" y="1"/>
                    </a:moveTo>
                    <a:lnTo>
                      <a:pt x="181" y="1"/>
                    </a:lnTo>
                    <a:lnTo>
                      <a:pt x="177" y="1"/>
                    </a:lnTo>
                    <a:lnTo>
                      <a:pt x="163" y="0"/>
                    </a:lnTo>
                    <a:lnTo>
                      <a:pt x="154" y="1"/>
                    </a:lnTo>
                    <a:lnTo>
                      <a:pt x="144" y="3"/>
                    </a:lnTo>
                    <a:lnTo>
                      <a:pt x="133" y="5"/>
                    </a:lnTo>
                    <a:lnTo>
                      <a:pt x="122" y="9"/>
                    </a:lnTo>
                    <a:lnTo>
                      <a:pt x="109" y="14"/>
                    </a:lnTo>
                    <a:lnTo>
                      <a:pt x="96" y="21"/>
                    </a:lnTo>
                    <a:lnTo>
                      <a:pt x="83" y="30"/>
                    </a:lnTo>
                    <a:lnTo>
                      <a:pt x="71" y="41"/>
                    </a:lnTo>
                    <a:lnTo>
                      <a:pt x="58" y="53"/>
                    </a:lnTo>
                    <a:lnTo>
                      <a:pt x="47" y="69"/>
                    </a:lnTo>
                    <a:lnTo>
                      <a:pt x="37" y="88"/>
                    </a:lnTo>
                    <a:lnTo>
                      <a:pt x="28" y="110"/>
                    </a:lnTo>
                    <a:lnTo>
                      <a:pt x="25" y="114"/>
                    </a:lnTo>
                    <a:lnTo>
                      <a:pt x="17" y="126"/>
                    </a:lnTo>
                    <a:lnTo>
                      <a:pt x="12" y="133"/>
                    </a:lnTo>
                    <a:lnTo>
                      <a:pt x="8" y="142"/>
                    </a:lnTo>
                    <a:lnTo>
                      <a:pt x="4" y="154"/>
                    </a:lnTo>
                    <a:lnTo>
                      <a:pt x="2" y="166"/>
                    </a:lnTo>
                    <a:lnTo>
                      <a:pt x="0" y="180"/>
                    </a:lnTo>
                    <a:lnTo>
                      <a:pt x="0" y="194"/>
                    </a:lnTo>
                    <a:lnTo>
                      <a:pt x="2" y="210"/>
                    </a:lnTo>
                    <a:lnTo>
                      <a:pt x="8" y="226"/>
                    </a:lnTo>
                    <a:lnTo>
                      <a:pt x="16" y="244"/>
                    </a:lnTo>
                    <a:lnTo>
                      <a:pt x="20" y="253"/>
                    </a:lnTo>
                    <a:lnTo>
                      <a:pt x="27" y="262"/>
                    </a:lnTo>
                    <a:lnTo>
                      <a:pt x="34" y="271"/>
                    </a:lnTo>
                    <a:lnTo>
                      <a:pt x="42" y="280"/>
                    </a:lnTo>
                    <a:lnTo>
                      <a:pt x="51" y="290"/>
                    </a:lnTo>
                    <a:lnTo>
                      <a:pt x="61" y="299"/>
                    </a:lnTo>
                    <a:lnTo>
                      <a:pt x="72" y="306"/>
                    </a:lnTo>
                    <a:lnTo>
                      <a:pt x="84" y="314"/>
                    </a:lnTo>
                    <a:lnTo>
                      <a:pt x="102" y="323"/>
                    </a:lnTo>
                    <a:lnTo>
                      <a:pt x="123" y="333"/>
                    </a:lnTo>
                    <a:lnTo>
                      <a:pt x="146" y="343"/>
                    </a:lnTo>
                    <a:lnTo>
                      <a:pt x="173" y="352"/>
                    </a:lnTo>
                    <a:lnTo>
                      <a:pt x="201" y="360"/>
                    </a:lnTo>
                    <a:lnTo>
                      <a:pt x="215" y="364"/>
                    </a:lnTo>
                    <a:lnTo>
                      <a:pt x="230" y="366"/>
                    </a:lnTo>
                    <a:lnTo>
                      <a:pt x="246" y="367"/>
                    </a:lnTo>
                    <a:lnTo>
                      <a:pt x="260" y="368"/>
                    </a:lnTo>
                    <a:lnTo>
                      <a:pt x="275" y="368"/>
                    </a:lnTo>
                    <a:lnTo>
                      <a:pt x="291" y="367"/>
                    </a:lnTo>
                    <a:lnTo>
                      <a:pt x="305" y="365"/>
                    </a:lnTo>
                    <a:lnTo>
                      <a:pt x="320" y="360"/>
                    </a:lnTo>
                    <a:lnTo>
                      <a:pt x="334" y="356"/>
                    </a:lnTo>
                    <a:lnTo>
                      <a:pt x="348" y="349"/>
                    </a:lnTo>
                    <a:lnTo>
                      <a:pt x="362" y="341"/>
                    </a:lnTo>
                    <a:lnTo>
                      <a:pt x="374" y="331"/>
                    </a:lnTo>
                    <a:lnTo>
                      <a:pt x="387" y="320"/>
                    </a:lnTo>
                    <a:lnTo>
                      <a:pt x="399" y="306"/>
                    </a:lnTo>
                    <a:lnTo>
                      <a:pt x="409" y="291"/>
                    </a:lnTo>
                    <a:lnTo>
                      <a:pt x="419" y="274"/>
                    </a:lnTo>
                    <a:lnTo>
                      <a:pt x="422" y="264"/>
                    </a:lnTo>
                    <a:lnTo>
                      <a:pt x="422" y="253"/>
                    </a:lnTo>
                    <a:lnTo>
                      <a:pt x="422" y="239"/>
                    </a:lnTo>
                    <a:lnTo>
                      <a:pt x="420" y="221"/>
                    </a:lnTo>
                    <a:lnTo>
                      <a:pt x="418" y="202"/>
                    </a:lnTo>
                    <a:lnTo>
                      <a:pt x="414" y="181"/>
                    </a:lnTo>
                    <a:lnTo>
                      <a:pt x="406" y="158"/>
                    </a:lnTo>
                    <a:lnTo>
                      <a:pt x="400" y="147"/>
                    </a:lnTo>
                    <a:lnTo>
                      <a:pt x="395" y="135"/>
                    </a:lnTo>
                    <a:lnTo>
                      <a:pt x="388" y="123"/>
                    </a:lnTo>
                    <a:lnTo>
                      <a:pt x="380" y="112"/>
                    </a:lnTo>
                    <a:lnTo>
                      <a:pt x="371" y="100"/>
                    </a:lnTo>
                    <a:lnTo>
                      <a:pt x="361" y="88"/>
                    </a:lnTo>
                    <a:lnTo>
                      <a:pt x="349" y="78"/>
                    </a:lnTo>
                    <a:lnTo>
                      <a:pt x="337" y="67"/>
                    </a:lnTo>
                    <a:lnTo>
                      <a:pt x="322" y="57"/>
                    </a:lnTo>
                    <a:lnTo>
                      <a:pt x="308" y="47"/>
                    </a:lnTo>
                    <a:lnTo>
                      <a:pt x="291" y="38"/>
                    </a:lnTo>
                    <a:lnTo>
                      <a:pt x="272" y="29"/>
                    </a:lnTo>
                    <a:lnTo>
                      <a:pt x="251" y="21"/>
                    </a:lnTo>
                    <a:lnTo>
                      <a:pt x="230" y="14"/>
                    </a:lnTo>
                    <a:lnTo>
                      <a:pt x="206" y="7"/>
                    </a:lnTo>
                    <a:lnTo>
                      <a:pt x="181" y="1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6" name="Freeform 95"/>
              <p:cNvSpPr>
                <a:spLocks/>
              </p:cNvSpPr>
              <p:nvPr/>
            </p:nvSpPr>
            <p:spPr bwMode="auto">
              <a:xfrm>
                <a:off x="1034" y="3293"/>
                <a:ext cx="323" cy="270"/>
              </a:xfrm>
              <a:custGeom>
                <a:avLst/>
                <a:gdLst>
                  <a:gd name="T0" fmla="*/ 221 w 323"/>
                  <a:gd name="T1" fmla="*/ 0 h 270"/>
                  <a:gd name="T2" fmla="*/ 187 w 323"/>
                  <a:gd name="T3" fmla="*/ 0 h 270"/>
                  <a:gd name="T4" fmla="*/ 132 w 323"/>
                  <a:gd name="T5" fmla="*/ 4 h 270"/>
                  <a:gd name="T6" fmla="*/ 92 w 323"/>
                  <a:gd name="T7" fmla="*/ 11 h 270"/>
                  <a:gd name="T8" fmla="*/ 53 w 323"/>
                  <a:gd name="T9" fmla="*/ 23 h 270"/>
                  <a:gd name="T10" fmla="*/ 28 w 323"/>
                  <a:gd name="T11" fmla="*/ 37 h 270"/>
                  <a:gd name="T12" fmla="*/ 16 w 323"/>
                  <a:gd name="T13" fmla="*/ 48 h 270"/>
                  <a:gd name="T14" fmla="*/ 7 w 323"/>
                  <a:gd name="T15" fmla="*/ 62 h 270"/>
                  <a:gd name="T16" fmla="*/ 1 w 323"/>
                  <a:gd name="T17" fmla="*/ 76 h 270"/>
                  <a:gd name="T18" fmla="*/ 0 w 323"/>
                  <a:gd name="T19" fmla="*/ 85 h 270"/>
                  <a:gd name="T20" fmla="*/ 6 w 323"/>
                  <a:gd name="T21" fmla="*/ 111 h 270"/>
                  <a:gd name="T22" fmla="*/ 16 w 323"/>
                  <a:gd name="T23" fmla="*/ 139 h 270"/>
                  <a:gd name="T24" fmla="*/ 32 w 323"/>
                  <a:gd name="T25" fmla="*/ 171 h 270"/>
                  <a:gd name="T26" fmla="*/ 57 w 323"/>
                  <a:gd name="T27" fmla="*/ 204 h 270"/>
                  <a:gd name="T28" fmla="*/ 83 w 323"/>
                  <a:gd name="T29" fmla="*/ 226 h 270"/>
                  <a:gd name="T30" fmla="*/ 102 w 323"/>
                  <a:gd name="T31" fmla="*/ 240 h 270"/>
                  <a:gd name="T32" fmla="*/ 125 w 323"/>
                  <a:gd name="T33" fmla="*/ 251 h 270"/>
                  <a:gd name="T34" fmla="*/ 151 w 323"/>
                  <a:gd name="T35" fmla="*/ 260 h 270"/>
                  <a:gd name="T36" fmla="*/ 182 w 323"/>
                  <a:gd name="T37" fmla="*/ 266 h 270"/>
                  <a:gd name="T38" fmla="*/ 198 w 323"/>
                  <a:gd name="T39" fmla="*/ 268 h 270"/>
                  <a:gd name="T40" fmla="*/ 224 w 323"/>
                  <a:gd name="T41" fmla="*/ 270 h 270"/>
                  <a:gd name="T42" fmla="*/ 250 w 323"/>
                  <a:gd name="T43" fmla="*/ 268 h 270"/>
                  <a:gd name="T44" fmla="*/ 277 w 323"/>
                  <a:gd name="T45" fmla="*/ 260 h 270"/>
                  <a:gd name="T46" fmla="*/ 296 w 323"/>
                  <a:gd name="T47" fmla="*/ 248 h 270"/>
                  <a:gd name="T48" fmla="*/ 306 w 323"/>
                  <a:gd name="T49" fmla="*/ 236 h 270"/>
                  <a:gd name="T50" fmla="*/ 315 w 323"/>
                  <a:gd name="T51" fmla="*/ 223 h 270"/>
                  <a:gd name="T52" fmla="*/ 321 w 323"/>
                  <a:gd name="T53" fmla="*/ 205 h 270"/>
                  <a:gd name="T54" fmla="*/ 323 w 323"/>
                  <a:gd name="T55" fmla="*/ 183 h 270"/>
                  <a:gd name="T56" fmla="*/ 322 w 323"/>
                  <a:gd name="T57" fmla="*/ 159 h 270"/>
                  <a:gd name="T58" fmla="*/ 316 w 323"/>
                  <a:gd name="T59" fmla="*/ 128 h 270"/>
                  <a:gd name="T60" fmla="*/ 312 w 323"/>
                  <a:gd name="T61" fmla="*/ 111 h 270"/>
                  <a:gd name="T62" fmla="*/ 301 w 323"/>
                  <a:gd name="T63" fmla="*/ 79 h 270"/>
                  <a:gd name="T64" fmla="*/ 287 w 323"/>
                  <a:gd name="T65" fmla="*/ 49 h 270"/>
                  <a:gd name="T66" fmla="*/ 273 w 323"/>
                  <a:gd name="T67" fmla="*/ 30 h 270"/>
                  <a:gd name="T68" fmla="*/ 255 w 323"/>
                  <a:gd name="T69" fmla="*/ 13 h 270"/>
                  <a:gd name="T70" fmla="*/ 234 w 323"/>
                  <a:gd name="T71" fmla="*/ 2 h 270"/>
                  <a:gd name="T72" fmla="*/ 221 w 323"/>
                  <a:gd name="T73" fmla="*/ 0 h 27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23"/>
                  <a:gd name="T112" fmla="*/ 0 h 270"/>
                  <a:gd name="T113" fmla="*/ 323 w 323"/>
                  <a:gd name="T114" fmla="*/ 270 h 27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23" h="270">
                    <a:moveTo>
                      <a:pt x="221" y="0"/>
                    </a:moveTo>
                    <a:lnTo>
                      <a:pt x="221" y="0"/>
                    </a:lnTo>
                    <a:lnTo>
                      <a:pt x="212" y="0"/>
                    </a:lnTo>
                    <a:lnTo>
                      <a:pt x="187" y="0"/>
                    </a:lnTo>
                    <a:lnTo>
                      <a:pt x="153" y="2"/>
                    </a:lnTo>
                    <a:lnTo>
                      <a:pt x="132" y="4"/>
                    </a:lnTo>
                    <a:lnTo>
                      <a:pt x="112" y="8"/>
                    </a:lnTo>
                    <a:lnTo>
                      <a:pt x="92" y="11"/>
                    </a:lnTo>
                    <a:lnTo>
                      <a:pt x="71" y="17"/>
                    </a:lnTo>
                    <a:lnTo>
                      <a:pt x="53" y="23"/>
                    </a:lnTo>
                    <a:lnTo>
                      <a:pt x="36" y="32"/>
                    </a:lnTo>
                    <a:lnTo>
                      <a:pt x="28" y="37"/>
                    </a:lnTo>
                    <a:lnTo>
                      <a:pt x="22" y="42"/>
                    </a:lnTo>
                    <a:lnTo>
                      <a:pt x="16" y="48"/>
                    </a:lnTo>
                    <a:lnTo>
                      <a:pt x="10" y="55"/>
                    </a:lnTo>
                    <a:lnTo>
                      <a:pt x="7" y="62"/>
                    </a:lnTo>
                    <a:lnTo>
                      <a:pt x="4" y="68"/>
                    </a:lnTo>
                    <a:lnTo>
                      <a:pt x="1" y="76"/>
                    </a:lnTo>
                    <a:lnTo>
                      <a:pt x="0" y="85"/>
                    </a:lnTo>
                    <a:lnTo>
                      <a:pt x="1" y="92"/>
                    </a:lnTo>
                    <a:lnTo>
                      <a:pt x="6" y="111"/>
                    </a:lnTo>
                    <a:lnTo>
                      <a:pt x="10" y="125"/>
                    </a:lnTo>
                    <a:lnTo>
                      <a:pt x="16" y="139"/>
                    </a:lnTo>
                    <a:lnTo>
                      <a:pt x="23" y="154"/>
                    </a:lnTo>
                    <a:lnTo>
                      <a:pt x="32" y="171"/>
                    </a:lnTo>
                    <a:lnTo>
                      <a:pt x="43" y="187"/>
                    </a:lnTo>
                    <a:lnTo>
                      <a:pt x="57" y="204"/>
                    </a:lnTo>
                    <a:lnTo>
                      <a:pt x="74" y="218"/>
                    </a:lnTo>
                    <a:lnTo>
                      <a:pt x="83" y="226"/>
                    </a:lnTo>
                    <a:lnTo>
                      <a:pt x="92" y="233"/>
                    </a:lnTo>
                    <a:lnTo>
                      <a:pt x="102" y="240"/>
                    </a:lnTo>
                    <a:lnTo>
                      <a:pt x="113" y="245"/>
                    </a:lnTo>
                    <a:lnTo>
                      <a:pt x="125" y="251"/>
                    </a:lnTo>
                    <a:lnTo>
                      <a:pt x="138" y="256"/>
                    </a:lnTo>
                    <a:lnTo>
                      <a:pt x="151" y="260"/>
                    </a:lnTo>
                    <a:lnTo>
                      <a:pt x="166" y="264"/>
                    </a:lnTo>
                    <a:lnTo>
                      <a:pt x="182" y="266"/>
                    </a:lnTo>
                    <a:lnTo>
                      <a:pt x="198" y="268"/>
                    </a:lnTo>
                    <a:lnTo>
                      <a:pt x="206" y="269"/>
                    </a:lnTo>
                    <a:lnTo>
                      <a:pt x="224" y="270"/>
                    </a:lnTo>
                    <a:lnTo>
                      <a:pt x="236" y="269"/>
                    </a:lnTo>
                    <a:lnTo>
                      <a:pt x="250" y="268"/>
                    </a:lnTo>
                    <a:lnTo>
                      <a:pt x="263" y="265"/>
                    </a:lnTo>
                    <a:lnTo>
                      <a:pt x="277" y="260"/>
                    </a:lnTo>
                    <a:lnTo>
                      <a:pt x="289" y="252"/>
                    </a:lnTo>
                    <a:lnTo>
                      <a:pt x="296" y="248"/>
                    </a:lnTo>
                    <a:lnTo>
                      <a:pt x="301" y="243"/>
                    </a:lnTo>
                    <a:lnTo>
                      <a:pt x="306" y="236"/>
                    </a:lnTo>
                    <a:lnTo>
                      <a:pt x="310" y="231"/>
                    </a:lnTo>
                    <a:lnTo>
                      <a:pt x="315" y="223"/>
                    </a:lnTo>
                    <a:lnTo>
                      <a:pt x="318" y="215"/>
                    </a:lnTo>
                    <a:lnTo>
                      <a:pt x="321" y="205"/>
                    </a:lnTo>
                    <a:lnTo>
                      <a:pt x="323" y="195"/>
                    </a:lnTo>
                    <a:lnTo>
                      <a:pt x="323" y="183"/>
                    </a:lnTo>
                    <a:lnTo>
                      <a:pt x="323" y="172"/>
                    </a:lnTo>
                    <a:lnTo>
                      <a:pt x="322" y="159"/>
                    </a:lnTo>
                    <a:lnTo>
                      <a:pt x="319" y="144"/>
                    </a:lnTo>
                    <a:lnTo>
                      <a:pt x="316" y="128"/>
                    </a:lnTo>
                    <a:lnTo>
                      <a:pt x="312" y="111"/>
                    </a:lnTo>
                    <a:lnTo>
                      <a:pt x="307" y="95"/>
                    </a:lnTo>
                    <a:lnTo>
                      <a:pt x="301" y="79"/>
                    </a:lnTo>
                    <a:lnTo>
                      <a:pt x="292" y="59"/>
                    </a:lnTo>
                    <a:lnTo>
                      <a:pt x="287" y="49"/>
                    </a:lnTo>
                    <a:lnTo>
                      <a:pt x="280" y="39"/>
                    </a:lnTo>
                    <a:lnTo>
                      <a:pt x="273" y="30"/>
                    </a:lnTo>
                    <a:lnTo>
                      <a:pt x="264" y="21"/>
                    </a:lnTo>
                    <a:lnTo>
                      <a:pt x="255" y="13"/>
                    </a:lnTo>
                    <a:lnTo>
                      <a:pt x="245" y="8"/>
                    </a:lnTo>
                    <a:lnTo>
                      <a:pt x="234" y="2"/>
                    </a:lnTo>
                    <a:lnTo>
                      <a:pt x="221" y="0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7" name="Freeform 96"/>
              <p:cNvSpPr>
                <a:spLocks/>
              </p:cNvSpPr>
              <p:nvPr/>
            </p:nvSpPr>
            <p:spPr bwMode="auto">
              <a:xfrm>
                <a:off x="802" y="1857"/>
                <a:ext cx="132" cy="151"/>
              </a:xfrm>
              <a:custGeom>
                <a:avLst/>
                <a:gdLst>
                  <a:gd name="T0" fmla="*/ 29 w 132"/>
                  <a:gd name="T1" fmla="*/ 11 h 151"/>
                  <a:gd name="T2" fmla="*/ 29 w 132"/>
                  <a:gd name="T3" fmla="*/ 11 h 151"/>
                  <a:gd name="T4" fmla="*/ 26 w 132"/>
                  <a:gd name="T5" fmla="*/ 15 h 151"/>
                  <a:gd name="T6" fmla="*/ 18 w 132"/>
                  <a:gd name="T7" fmla="*/ 26 h 151"/>
                  <a:gd name="T8" fmla="*/ 10 w 132"/>
                  <a:gd name="T9" fmla="*/ 42 h 151"/>
                  <a:gd name="T10" fmla="*/ 6 w 132"/>
                  <a:gd name="T11" fmla="*/ 52 h 151"/>
                  <a:gd name="T12" fmla="*/ 2 w 132"/>
                  <a:gd name="T13" fmla="*/ 62 h 151"/>
                  <a:gd name="T14" fmla="*/ 0 w 132"/>
                  <a:gd name="T15" fmla="*/ 73 h 151"/>
                  <a:gd name="T16" fmla="*/ 0 w 132"/>
                  <a:gd name="T17" fmla="*/ 85 h 151"/>
                  <a:gd name="T18" fmla="*/ 1 w 132"/>
                  <a:gd name="T19" fmla="*/ 96 h 151"/>
                  <a:gd name="T20" fmla="*/ 4 w 132"/>
                  <a:gd name="T21" fmla="*/ 108 h 151"/>
                  <a:gd name="T22" fmla="*/ 10 w 132"/>
                  <a:gd name="T23" fmla="*/ 120 h 151"/>
                  <a:gd name="T24" fmla="*/ 15 w 132"/>
                  <a:gd name="T25" fmla="*/ 125 h 151"/>
                  <a:gd name="T26" fmla="*/ 19 w 132"/>
                  <a:gd name="T27" fmla="*/ 131 h 151"/>
                  <a:gd name="T28" fmla="*/ 25 w 132"/>
                  <a:gd name="T29" fmla="*/ 136 h 151"/>
                  <a:gd name="T30" fmla="*/ 31 w 132"/>
                  <a:gd name="T31" fmla="*/ 141 h 151"/>
                  <a:gd name="T32" fmla="*/ 38 w 132"/>
                  <a:gd name="T33" fmla="*/ 147 h 151"/>
                  <a:gd name="T34" fmla="*/ 47 w 132"/>
                  <a:gd name="T35" fmla="*/ 151 h 151"/>
                  <a:gd name="T36" fmla="*/ 47 w 132"/>
                  <a:gd name="T37" fmla="*/ 151 h 151"/>
                  <a:gd name="T38" fmla="*/ 51 w 132"/>
                  <a:gd name="T39" fmla="*/ 151 h 151"/>
                  <a:gd name="T40" fmla="*/ 62 w 132"/>
                  <a:gd name="T41" fmla="*/ 149 h 151"/>
                  <a:gd name="T42" fmla="*/ 77 w 132"/>
                  <a:gd name="T43" fmla="*/ 144 h 151"/>
                  <a:gd name="T44" fmla="*/ 85 w 132"/>
                  <a:gd name="T45" fmla="*/ 141 h 151"/>
                  <a:gd name="T46" fmla="*/ 94 w 132"/>
                  <a:gd name="T47" fmla="*/ 136 h 151"/>
                  <a:gd name="T48" fmla="*/ 101 w 132"/>
                  <a:gd name="T49" fmla="*/ 131 h 151"/>
                  <a:gd name="T50" fmla="*/ 109 w 132"/>
                  <a:gd name="T51" fmla="*/ 125 h 151"/>
                  <a:gd name="T52" fmla="*/ 117 w 132"/>
                  <a:gd name="T53" fmla="*/ 117 h 151"/>
                  <a:gd name="T54" fmla="*/ 123 w 132"/>
                  <a:gd name="T55" fmla="*/ 108 h 151"/>
                  <a:gd name="T56" fmla="*/ 127 w 132"/>
                  <a:gd name="T57" fmla="*/ 99 h 151"/>
                  <a:gd name="T58" fmla="*/ 131 w 132"/>
                  <a:gd name="T59" fmla="*/ 87 h 151"/>
                  <a:gd name="T60" fmla="*/ 132 w 132"/>
                  <a:gd name="T61" fmla="*/ 74 h 151"/>
                  <a:gd name="T62" fmla="*/ 131 w 132"/>
                  <a:gd name="T63" fmla="*/ 60 h 151"/>
                  <a:gd name="T64" fmla="*/ 131 w 132"/>
                  <a:gd name="T65" fmla="*/ 60 h 151"/>
                  <a:gd name="T66" fmla="*/ 131 w 132"/>
                  <a:gd name="T67" fmla="*/ 56 h 151"/>
                  <a:gd name="T68" fmla="*/ 127 w 132"/>
                  <a:gd name="T69" fmla="*/ 46 h 151"/>
                  <a:gd name="T70" fmla="*/ 122 w 132"/>
                  <a:gd name="T71" fmla="*/ 34 h 151"/>
                  <a:gd name="T72" fmla="*/ 118 w 132"/>
                  <a:gd name="T73" fmla="*/ 27 h 151"/>
                  <a:gd name="T74" fmla="*/ 114 w 132"/>
                  <a:gd name="T75" fmla="*/ 20 h 151"/>
                  <a:gd name="T76" fmla="*/ 107 w 132"/>
                  <a:gd name="T77" fmla="*/ 14 h 151"/>
                  <a:gd name="T78" fmla="*/ 100 w 132"/>
                  <a:gd name="T79" fmla="*/ 9 h 151"/>
                  <a:gd name="T80" fmla="*/ 92 w 132"/>
                  <a:gd name="T81" fmla="*/ 5 h 151"/>
                  <a:gd name="T82" fmla="*/ 82 w 132"/>
                  <a:gd name="T83" fmla="*/ 1 h 151"/>
                  <a:gd name="T84" fmla="*/ 71 w 132"/>
                  <a:gd name="T85" fmla="*/ 0 h 151"/>
                  <a:gd name="T86" fmla="*/ 59 w 132"/>
                  <a:gd name="T87" fmla="*/ 1 h 151"/>
                  <a:gd name="T88" fmla="*/ 45 w 132"/>
                  <a:gd name="T89" fmla="*/ 5 h 151"/>
                  <a:gd name="T90" fmla="*/ 29 w 132"/>
                  <a:gd name="T91" fmla="*/ 11 h 151"/>
                  <a:gd name="T92" fmla="*/ 29 w 132"/>
                  <a:gd name="T93" fmla="*/ 11 h 151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32"/>
                  <a:gd name="T142" fmla="*/ 0 h 151"/>
                  <a:gd name="T143" fmla="*/ 132 w 132"/>
                  <a:gd name="T144" fmla="*/ 151 h 151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32" h="151">
                    <a:moveTo>
                      <a:pt x="29" y="11"/>
                    </a:moveTo>
                    <a:lnTo>
                      <a:pt x="29" y="11"/>
                    </a:lnTo>
                    <a:lnTo>
                      <a:pt x="26" y="15"/>
                    </a:lnTo>
                    <a:lnTo>
                      <a:pt x="18" y="26"/>
                    </a:lnTo>
                    <a:lnTo>
                      <a:pt x="10" y="42"/>
                    </a:lnTo>
                    <a:lnTo>
                      <a:pt x="6" y="52"/>
                    </a:lnTo>
                    <a:lnTo>
                      <a:pt x="2" y="62"/>
                    </a:lnTo>
                    <a:lnTo>
                      <a:pt x="0" y="73"/>
                    </a:lnTo>
                    <a:lnTo>
                      <a:pt x="0" y="85"/>
                    </a:lnTo>
                    <a:lnTo>
                      <a:pt x="1" y="96"/>
                    </a:lnTo>
                    <a:lnTo>
                      <a:pt x="4" y="108"/>
                    </a:lnTo>
                    <a:lnTo>
                      <a:pt x="10" y="120"/>
                    </a:lnTo>
                    <a:lnTo>
                      <a:pt x="15" y="125"/>
                    </a:lnTo>
                    <a:lnTo>
                      <a:pt x="19" y="131"/>
                    </a:lnTo>
                    <a:lnTo>
                      <a:pt x="25" y="136"/>
                    </a:lnTo>
                    <a:lnTo>
                      <a:pt x="31" y="141"/>
                    </a:lnTo>
                    <a:lnTo>
                      <a:pt x="38" y="147"/>
                    </a:lnTo>
                    <a:lnTo>
                      <a:pt x="47" y="151"/>
                    </a:lnTo>
                    <a:lnTo>
                      <a:pt x="51" y="151"/>
                    </a:lnTo>
                    <a:lnTo>
                      <a:pt x="62" y="149"/>
                    </a:lnTo>
                    <a:lnTo>
                      <a:pt x="77" y="144"/>
                    </a:lnTo>
                    <a:lnTo>
                      <a:pt x="85" y="141"/>
                    </a:lnTo>
                    <a:lnTo>
                      <a:pt x="94" y="136"/>
                    </a:lnTo>
                    <a:lnTo>
                      <a:pt x="101" y="131"/>
                    </a:lnTo>
                    <a:lnTo>
                      <a:pt x="109" y="125"/>
                    </a:lnTo>
                    <a:lnTo>
                      <a:pt x="117" y="117"/>
                    </a:lnTo>
                    <a:lnTo>
                      <a:pt x="123" y="108"/>
                    </a:lnTo>
                    <a:lnTo>
                      <a:pt x="127" y="99"/>
                    </a:lnTo>
                    <a:lnTo>
                      <a:pt x="131" y="87"/>
                    </a:lnTo>
                    <a:lnTo>
                      <a:pt x="132" y="74"/>
                    </a:lnTo>
                    <a:lnTo>
                      <a:pt x="131" y="60"/>
                    </a:lnTo>
                    <a:lnTo>
                      <a:pt x="131" y="56"/>
                    </a:lnTo>
                    <a:lnTo>
                      <a:pt x="127" y="46"/>
                    </a:lnTo>
                    <a:lnTo>
                      <a:pt x="122" y="34"/>
                    </a:lnTo>
                    <a:lnTo>
                      <a:pt x="118" y="27"/>
                    </a:lnTo>
                    <a:lnTo>
                      <a:pt x="114" y="20"/>
                    </a:lnTo>
                    <a:lnTo>
                      <a:pt x="107" y="14"/>
                    </a:lnTo>
                    <a:lnTo>
                      <a:pt x="100" y="9"/>
                    </a:lnTo>
                    <a:lnTo>
                      <a:pt x="92" y="5"/>
                    </a:lnTo>
                    <a:lnTo>
                      <a:pt x="82" y="1"/>
                    </a:lnTo>
                    <a:lnTo>
                      <a:pt x="71" y="0"/>
                    </a:lnTo>
                    <a:lnTo>
                      <a:pt x="59" y="1"/>
                    </a:lnTo>
                    <a:lnTo>
                      <a:pt x="45" y="5"/>
                    </a:lnTo>
                    <a:lnTo>
                      <a:pt x="29" y="11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8" name="Freeform 97"/>
              <p:cNvSpPr>
                <a:spLocks/>
              </p:cNvSpPr>
              <p:nvPr/>
            </p:nvSpPr>
            <p:spPr bwMode="auto">
              <a:xfrm>
                <a:off x="625" y="2434"/>
                <a:ext cx="135" cy="211"/>
              </a:xfrm>
              <a:custGeom>
                <a:avLst/>
                <a:gdLst>
                  <a:gd name="T0" fmla="*/ 2 w 135"/>
                  <a:gd name="T1" fmla="*/ 48 h 211"/>
                  <a:gd name="T2" fmla="*/ 2 w 135"/>
                  <a:gd name="T3" fmla="*/ 48 h 211"/>
                  <a:gd name="T4" fmla="*/ 2 w 135"/>
                  <a:gd name="T5" fmla="*/ 55 h 211"/>
                  <a:gd name="T6" fmla="*/ 0 w 135"/>
                  <a:gd name="T7" fmla="*/ 73 h 211"/>
                  <a:gd name="T8" fmla="*/ 1 w 135"/>
                  <a:gd name="T9" fmla="*/ 99 h 211"/>
                  <a:gd name="T10" fmla="*/ 2 w 135"/>
                  <a:gd name="T11" fmla="*/ 112 h 211"/>
                  <a:gd name="T12" fmla="*/ 4 w 135"/>
                  <a:gd name="T13" fmla="*/ 128 h 211"/>
                  <a:gd name="T14" fmla="*/ 8 w 135"/>
                  <a:gd name="T15" fmla="*/ 143 h 211"/>
                  <a:gd name="T16" fmla="*/ 12 w 135"/>
                  <a:gd name="T17" fmla="*/ 157 h 211"/>
                  <a:gd name="T18" fmla="*/ 19 w 135"/>
                  <a:gd name="T19" fmla="*/ 171 h 211"/>
                  <a:gd name="T20" fmla="*/ 28 w 135"/>
                  <a:gd name="T21" fmla="*/ 183 h 211"/>
                  <a:gd name="T22" fmla="*/ 33 w 135"/>
                  <a:gd name="T23" fmla="*/ 189 h 211"/>
                  <a:gd name="T24" fmla="*/ 38 w 135"/>
                  <a:gd name="T25" fmla="*/ 194 h 211"/>
                  <a:gd name="T26" fmla="*/ 45 w 135"/>
                  <a:gd name="T27" fmla="*/ 199 h 211"/>
                  <a:gd name="T28" fmla="*/ 52 w 135"/>
                  <a:gd name="T29" fmla="*/ 202 h 211"/>
                  <a:gd name="T30" fmla="*/ 60 w 135"/>
                  <a:gd name="T31" fmla="*/ 206 h 211"/>
                  <a:gd name="T32" fmla="*/ 69 w 135"/>
                  <a:gd name="T33" fmla="*/ 208 h 211"/>
                  <a:gd name="T34" fmla="*/ 78 w 135"/>
                  <a:gd name="T35" fmla="*/ 210 h 211"/>
                  <a:gd name="T36" fmla="*/ 87 w 135"/>
                  <a:gd name="T37" fmla="*/ 211 h 211"/>
                  <a:gd name="T38" fmla="*/ 87 w 135"/>
                  <a:gd name="T39" fmla="*/ 211 h 211"/>
                  <a:gd name="T40" fmla="*/ 90 w 135"/>
                  <a:gd name="T41" fmla="*/ 208 h 211"/>
                  <a:gd name="T42" fmla="*/ 99 w 135"/>
                  <a:gd name="T43" fmla="*/ 198 h 211"/>
                  <a:gd name="T44" fmla="*/ 110 w 135"/>
                  <a:gd name="T45" fmla="*/ 183 h 211"/>
                  <a:gd name="T46" fmla="*/ 116 w 135"/>
                  <a:gd name="T47" fmla="*/ 174 h 211"/>
                  <a:gd name="T48" fmla="*/ 122 w 135"/>
                  <a:gd name="T49" fmla="*/ 163 h 211"/>
                  <a:gd name="T50" fmla="*/ 126 w 135"/>
                  <a:gd name="T51" fmla="*/ 152 h 211"/>
                  <a:gd name="T52" fmla="*/ 131 w 135"/>
                  <a:gd name="T53" fmla="*/ 139 h 211"/>
                  <a:gd name="T54" fmla="*/ 133 w 135"/>
                  <a:gd name="T55" fmla="*/ 126 h 211"/>
                  <a:gd name="T56" fmla="*/ 135 w 135"/>
                  <a:gd name="T57" fmla="*/ 111 h 211"/>
                  <a:gd name="T58" fmla="*/ 134 w 135"/>
                  <a:gd name="T59" fmla="*/ 95 h 211"/>
                  <a:gd name="T60" fmla="*/ 132 w 135"/>
                  <a:gd name="T61" fmla="*/ 79 h 211"/>
                  <a:gd name="T62" fmla="*/ 126 w 135"/>
                  <a:gd name="T63" fmla="*/ 62 h 211"/>
                  <a:gd name="T64" fmla="*/ 118 w 135"/>
                  <a:gd name="T65" fmla="*/ 44 h 211"/>
                  <a:gd name="T66" fmla="*/ 118 w 135"/>
                  <a:gd name="T67" fmla="*/ 44 h 211"/>
                  <a:gd name="T68" fmla="*/ 116 w 135"/>
                  <a:gd name="T69" fmla="*/ 40 h 211"/>
                  <a:gd name="T70" fmla="*/ 109 w 135"/>
                  <a:gd name="T71" fmla="*/ 30 h 211"/>
                  <a:gd name="T72" fmla="*/ 104 w 135"/>
                  <a:gd name="T73" fmla="*/ 24 h 211"/>
                  <a:gd name="T74" fmla="*/ 98 w 135"/>
                  <a:gd name="T75" fmla="*/ 17 h 211"/>
                  <a:gd name="T76" fmla="*/ 90 w 135"/>
                  <a:gd name="T77" fmla="*/ 12 h 211"/>
                  <a:gd name="T78" fmla="*/ 83 w 135"/>
                  <a:gd name="T79" fmla="*/ 6 h 211"/>
                  <a:gd name="T80" fmla="*/ 74 w 135"/>
                  <a:gd name="T81" fmla="*/ 3 h 211"/>
                  <a:gd name="T82" fmla="*/ 65 w 135"/>
                  <a:gd name="T83" fmla="*/ 0 h 211"/>
                  <a:gd name="T84" fmla="*/ 56 w 135"/>
                  <a:gd name="T85" fmla="*/ 0 h 211"/>
                  <a:gd name="T86" fmla="*/ 51 w 135"/>
                  <a:gd name="T87" fmla="*/ 0 h 211"/>
                  <a:gd name="T88" fmla="*/ 46 w 135"/>
                  <a:gd name="T89" fmla="*/ 3 h 211"/>
                  <a:gd name="T90" fmla="*/ 40 w 135"/>
                  <a:gd name="T91" fmla="*/ 5 h 211"/>
                  <a:gd name="T92" fmla="*/ 36 w 135"/>
                  <a:gd name="T93" fmla="*/ 8 h 211"/>
                  <a:gd name="T94" fmla="*/ 30 w 135"/>
                  <a:gd name="T95" fmla="*/ 12 h 211"/>
                  <a:gd name="T96" fmla="*/ 25 w 135"/>
                  <a:gd name="T97" fmla="*/ 17 h 211"/>
                  <a:gd name="T98" fmla="*/ 13 w 135"/>
                  <a:gd name="T99" fmla="*/ 30 h 211"/>
                  <a:gd name="T100" fmla="*/ 2 w 135"/>
                  <a:gd name="T101" fmla="*/ 48 h 211"/>
                  <a:gd name="T102" fmla="*/ 2 w 135"/>
                  <a:gd name="T103" fmla="*/ 48 h 21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35"/>
                  <a:gd name="T157" fmla="*/ 0 h 211"/>
                  <a:gd name="T158" fmla="*/ 135 w 135"/>
                  <a:gd name="T159" fmla="*/ 211 h 21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35" h="211">
                    <a:moveTo>
                      <a:pt x="2" y="48"/>
                    </a:moveTo>
                    <a:lnTo>
                      <a:pt x="2" y="48"/>
                    </a:lnTo>
                    <a:lnTo>
                      <a:pt x="2" y="55"/>
                    </a:lnTo>
                    <a:lnTo>
                      <a:pt x="0" y="73"/>
                    </a:lnTo>
                    <a:lnTo>
                      <a:pt x="1" y="99"/>
                    </a:lnTo>
                    <a:lnTo>
                      <a:pt x="2" y="112"/>
                    </a:lnTo>
                    <a:lnTo>
                      <a:pt x="4" y="128"/>
                    </a:lnTo>
                    <a:lnTo>
                      <a:pt x="8" y="143"/>
                    </a:lnTo>
                    <a:lnTo>
                      <a:pt x="12" y="157"/>
                    </a:lnTo>
                    <a:lnTo>
                      <a:pt x="19" y="171"/>
                    </a:lnTo>
                    <a:lnTo>
                      <a:pt x="28" y="183"/>
                    </a:lnTo>
                    <a:lnTo>
                      <a:pt x="33" y="189"/>
                    </a:lnTo>
                    <a:lnTo>
                      <a:pt x="38" y="194"/>
                    </a:lnTo>
                    <a:lnTo>
                      <a:pt x="45" y="199"/>
                    </a:lnTo>
                    <a:lnTo>
                      <a:pt x="52" y="202"/>
                    </a:lnTo>
                    <a:lnTo>
                      <a:pt x="60" y="206"/>
                    </a:lnTo>
                    <a:lnTo>
                      <a:pt x="69" y="208"/>
                    </a:lnTo>
                    <a:lnTo>
                      <a:pt x="78" y="210"/>
                    </a:lnTo>
                    <a:lnTo>
                      <a:pt x="87" y="211"/>
                    </a:lnTo>
                    <a:lnTo>
                      <a:pt x="90" y="208"/>
                    </a:lnTo>
                    <a:lnTo>
                      <a:pt x="99" y="198"/>
                    </a:lnTo>
                    <a:lnTo>
                      <a:pt x="110" y="183"/>
                    </a:lnTo>
                    <a:lnTo>
                      <a:pt x="116" y="174"/>
                    </a:lnTo>
                    <a:lnTo>
                      <a:pt x="122" y="163"/>
                    </a:lnTo>
                    <a:lnTo>
                      <a:pt x="126" y="152"/>
                    </a:lnTo>
                    <a:lnTo>
                      <a:pt x="131" y="139"/>
                    </a:lnTo>
                    <a:lnTo>
                      <a:pt x="133" y="126"/>
                    </a:lnTo>
                    <a:lnTo>
                      <a:pt x="135" y="111"/>
                    </a:lnTo>
                    <a:lnTo>
                      <a:pt x="134" y="95"/>
                    </a:lnTo>
                    <a:lnTo>
                      <a:pt x="132" y="79"/>
                    </a:lnTo>
                    <a:lnTo>
                      <a:pt x="126" y="62"/>
                    </a:lnTo>
                    <a:lnTo>
                      <a:pt x="118" y="44"/>
                    </a:lnTo>
                    <a:lnTo>
                      <a:pt x="116" y="40"/>
                    </a:lnTo>
                    <a:lnTo>
                      <a:pt x="109" y="30"/>
                    </a:lnTo>
                    <a:lnTo>
                      <a:pt x="104" y="24"/>
                    </a:lnTo>
                    <a:lnTo>
                      <a:pt x="98" y="17"/>
                    </a:lnTo>
                    <a:lnTo>
                      <a:pt x="90" y="12"/>
                    </a:lnTo>
                    <a:lnTo>
                      <a:pt x="83" y="6"/>
                    </a:lnTo>
                    <a:lnTo>
                      <a:pt x="74" y="3"/>
                    </a:lnTo>
                    <a:lnTo>
                      <a:pt x="65" y="0"/>
                    </a:lnTo>
                    <a:lnTo>
                      <a:pt x="56" y="0"/>
                    </a:lnTo>
                    <a:lnTo>
                      <a:pt x="51" y="0"/>
                    </a:lnTo>
                    <a:lnTo>
                      <a:pt x="46" y="3"/>
                    </a:lnTo>
                    <a:lnTo>
                      <a:pt x="40" y="5"/>
                    </a:lnTo>
                    <a:lnTo>
                      <a:pt x="36" y="8"/>
                    </a:lnTo>
                    <a:lnTo>
                      <a:pt x="30" y="12"/>
                    </a:lnTo>
                    <a:lnTo>
                      <a:pt x="25" y="17"/>
                    </a:lnTo>
                    <a:lnTo>
                      <a:pt x="13" y="30"/>
                    </a:lnTo>
                    <a:lnTo>
                      <a:pt x="2" y="48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9" name="Freeform 98"/>
              <p:cNvSpPr>
                <a:spLocks/>
              </p:cNvSpPr>
              <p:nvPr/>
            </p:nvSpPr>
            <p:spPr bwMode="auto">
              <a:xfrm>
                <a:off x="1323" y="2704"/>
                <a:ext cx="259" cy="426"/>
              </a:xfrm>
              <a:custGeom>
                <a:avLst/>
                <a:gdLst>
                  <a:gd name="T0" fmla="*/ 175 w 259"/>
                  <a:gd name="T1" fmla="*/ 0 h 426"/>
                  <a:gd name="T2" fmla="*/ 140 w 259"/>
                  <a:gd name="T3" fmla="*/ 0 h 426"/>
                  <a:gd name="T4" fmla="*/ 106 w 259"/>
                  <a:gd name="T5" fmla="*/ 4 h 426"/>
                  <a:gd name="T6" fmla="*/ 81 w 259"/>
                  <a:gd name="T7" fmla="*/ 12 h 426"/>
                  <a:gd name="T8" fmla="*/ 58 w 259"/>
                  <a:gd name="T9" fmla="*/ 24 h 426"/>
                  <a:gd name="T10" fmla="*/ 37 w 259"/>
                  <a:gd name="T11" fmla="*/ 42 h 426"/>
                  <a:gd name="T12" fmla="*/ 28 w 259"/>
                  <a:gd name="T13" fmla="*/ 53 h 426"/>
                  <a:gd name="T14" fmla="*/ 16 w 259"/>
                  <a:gd name="T15" fmla="*/ 105 h 426"/>
                  <a:gd name="T16" fmla="*/ 3 w 259"/>
                  <a:gd name="T17" fmla="*/ 180 h 426"/>
                  <a:gd name="T18" fmla="*/ 0 w 259"/>
                  <a:gd name="T19" fmla="*/ 224 h 426"/>
                  <a:gd name="T20" fmla="*/ 1 w 259"/>
                  <a:gd name="T21" fmla="*/ 269 h 426"/>
                  <a:gd name="T22" fmla="*/ 8 w 259"/>
                  <a:gd name="T23" fmla="*/ 316 h 426"/>
                  <a:gd name="T24" fmla="*/ 9 w 259"/>
                  <a:gd name="T25" fmla="*/ 328 h 426"/>
                  <a:gd name="T26" fmla="*/ 11 w 259"/>
                  <a:gd name="T27" fmla="*/ 356 h 426"/>
                  <a:gd name="T28" fmla="*/ 19 w 259"/>
                  <a:gd name="T29" fmla="*/ 390 h 426"/>
                  <a:gd name="T30" fmla="*/ 25 w 259"/>
                  <a:gd name="T31" fmla="*/ 405 h 426"/>
                  <a:gd name="T32" fmla="*/ 33 w 259"/>
                  <a:gd name="T33" fmla="*/ 417 h 426"/>
                  <a:gd name="T34" fmla="*/ 43 w 259"/>
                  <a:gd name="T35" fmla="*/ 424 h 426"/>
                  <a:gd name="T36" fmla="*/ 56 w 259"/>
                  <a:gd name="T37" fmla="*/ 426 h 426"/>
                  <a:gd name="T38" fmla="*/ 72 w 259"/>
                  <a:gd name="T39" fmla="*/ 419 h 426"/>
                  <a:gd name="T40" fmla="*/ 90 w 259"/>
                  <a:gd name="T41" fmla="*/ 405 h 426"/>
                  <a:gd name="T42" fmla="*/ 113 w 259"/>
                  <a:gd name="T43" fmla="*/ 380 h 426"/>
                  <a:gd name="T44" fmla="*/ 139 w 259"/>
                  <a:gd name="T45" fmla="*/ 343 h 426"/>
                  <a:gd name="T46" fmla="*/ 168 w 259"/>
                  <a:gd name="T47" fmla="*/ 292 h 426"/>
                  <a:gd name="T48" fmla="*/ 202 w 259"/>
                  <a:gd name="T49" fmla="*/ 228 h 426"/>
                  <a:gd name="T50" fmla="*/ 209 w 259"/>
                  <a:gd name="T51" fmla="*/ 220 h 426"/>
                  <a:gd name="T52" fmla="*/ 231 w 259"/>
                  <a:gd name="T53" fmla="*/ 183 h 426"/>
                  <a:gd name="T54" fmla="*/ 247 w 259"/>
                  <a:gd name="T55" fmla="*/ 148 h 426"/>
                  <a:gd name="T56" fmla="*/ 258 w 259"/>
                  <a:gd name="T57" fmla="*/ 109 h 426"/>
                  <a:gd name="T58" fmla="*/ 259 w 259"/>
                  <a:gd name="T59" fmla="*/ 90 h 426"/>
                  <a:gd name="T60" fmla="*/ 258 w 259"/>
                  <a:gd name="T61" fmla="*/ 71 h 426"/>
                  <a:gd name="T62" fmla="*/ 253 w 259"/>
                  <a:gd name="T63" fmla="*/ 53 h 426"/>
                  <a:gd name="T64" fmla="*/ 241 w 259"/>
                  <a:gd name="T65" fmla="*/ 36 h 426"/>
                  <a:gd name="T66" fmla="*/ 226 w 259"/>
                  <a:gd name="T67" fmla="*/ 21 h 426"/>
                  <a:gd name="T68" fmla="*/ 204 w 259"/>
                  <a:gd name="T69" fmla="*/ 10 h 426"/>
                  <a:gd name="T70" fmla="*/ 175 w 259"/>
                  <a:gd name="T71" fmla="*/ 0 h 42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59"/>
                  <a:gd name="T109" fmla="*/ 0 h 426"/>
                  <a:gd name="T110" fmla="*/ 259 w 259"/>
                  <a:gd name="T111" fmla="*/ 426 h 42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59" h="426">
                    <a:moveTo>
                      <a:pt x="175" y="0"/>
                    </a:moveTo>
                    <a:lnTo>
                      <a:pt x="175" y="0"/>
                    </a:lnTo>
                    <a:lnTo>
                      <a:pt x="158" y="0"/>
                    </a:lnTo>
                    <a:lnTo>
                      <a:pt x="140" y="0"/>
                    </a:lnTo>
                    <a:lnTo>
                      <a:pt x="117" y="2"/>
                    </a:lnTo>
                    <a:lnTo>
                      <a:pt x="106" y="4"/>
                    </a:lnTo>
                    <a:lnTo>
                      <a:pt x="94" y="8"/>
                    </a:lnTo>
                    <a:lnTo>
                      <a:pt x="81" y="12"/>
                    </a:lnTo>
                    <a:lnTo>
                      <a:pt x="69" y="18"/>
                    </a:lnTo>
                    <a:lnTo>
                      <a:pt x="58" y="24"/>
                    </a:lnTo>
                    <a:lnTo>
                      <a:pt x="47" y="33"/>
                    </a:lnTo>
                    <a:lnTo>
                      <a:pt x="37" y="42"/>
                    </a:lnTo>
                    <a:lnTo>
                      <a:pt x="28" y="53"/>
                    </a:lnTo>
                    <a:lnTo>
                      <a:pt x="21" y="78"/>
                    </a:lnTo>
                    <a:lnTo>
                      <a:pt x="16" y="105"/>
                    </a:lnTo>
                    <a:lnTo>
                      <a:pt x="9" y="140"/>
                    </a:lnTo>
                    <a:lnTo>
                      <a:pt x="3" y="180"/>
                    </a:lnTo>
                    <a:lnTo>
                      <a:pt x="1" y="202"/>
                    </a:lnTo>
                    <a:lnTo>
                      <a:pt x="0" y="224"/>
                    </a:lnTo>
                    <a:lnTo>
                      <a:pt x="0" y="247"/>
                    </a:lnTo>
                    <a:lnTo>
                      <a:pt x="1" y="269"/>
                    </a:lnTo>
                    <a:lnTo>
                      <a:pt x="4" y="293"/>
                    </a:lnTo>
                    <a:lnTo>
                      <a:pt x="8" y="316"/>
                    </a:lnTo>
                    <a:lnTo>
                      <a:pt x="9" y="328"/>
                    </a:lnTo>
                    <a:lnTo>
                      <a:pt x="9" y="341"/>
                    </a:lnTo>
                    <a:lnTo>
                      <a:pt x="11" y="356"/>
                    </a:lnTo>
                    <a:lnTo>
                      <a:pt x="15" y="373"/>
                    </a:lnTo>
                    <a:lnTo>
                      <a:pt x="19" y="390"/>
                    </a:lnTo>
                    <a:lnTo>
                      <a:pt x="21" y="398"/>
                    </a:lnTo>
                    <a:lnTo>
                      <a:pt x="25" y="405"/>
                    </a:lnTo>
                    <a:lnTo>
                      <a:pt x="28" y="412"/>
                    </a:lnTo>
                    <a:lnTo>
                      <a:pt x="33" y="417"/>
                    </a:lnTo>
                    <a:lnTo>
                      <a:pt x="37" y="422"/>
                    </a:lnTo>
                    <a:lnTo>
                      <a:pt x="43" y="424"/>
                    </a:lnTo>
                    <a:lnTo>
                      <a:pt x="50" y="426"/>
                    </a:lnTo>
                    <a:lnTo>
                      <a:pt x="56" y="426"/>
                    </a:lnTo>
                    <a:lnTo>
                      <a:pt x="63" y="424"/>
                    </a:lnTo>
                    <a:lnTo>
                      <a:pt x="72" y="419"/>
                    </a:lnTo>
                    <a:lnTo>
                      <a:pt x="81" y="414"/>
                    </a:lnTo>
                    <a:lnTo>
                      <a:pt x="90" y="405"/>
                    </a:lnTo>
                    <a:lnTo>
                      <a:pt x="101" y="394"/>
                    </a:lnTo>
                    <a:lnTo>
                      <a:pt x="113" y="380"/>
                    </a:lnTo>
                    <a:lnTo>
                      <a:pt x="125" y="363"/>
                    </a:lnTo>
                    <a:lnTo>
                      <a:pt x="139" y="343"/>
                    </a:lnTo>
                    <a:lnTo>
                      <a:pt x="152" y="319"/>
                    </a:lnTo>
                    <a:lnTo>
                      <a:pt x="168" y="292"/>
                    </a:lnTo>
                    <a:lnTo>
                      <a:pt x="185" y="262"/>
                    </a:lnTo>
                    <a:lnTo>
                      <a:pt x="202" y="228"/>
                    </a:lnTo>
                    <a:lnTo>
                      <a:pt x="209" y="220"/>
                    </a:lnTo>
                    <a:lnTo>
                      <a:pt x="222" y="197"/>
                    </a:lnTo>
                    <a:lnTo>
                      <a:pt x="231" y="183"/>
                    </a:lnTo>
                    <a:lnTo>
                      <a:pt x="239" y="167"/>
                    </a:lnTo>
                    <a:lnTo>
                      <a:pt x="247" y="148"/>
                    </a:lnTo>
                    <a:lnTo>
                      <a:pt x="254" y="130"/>
                    </a:lnTo>
                    <a:lnTo>
                      <a:pt x="258" y="109"/>
                    </a:lnTo>
                    <a:lnTo>
                      <a:pt x="259" y="99"/>
                    </a:lnTo>
                    <a:lnTo>
                      <a:pt x="259" y="90"/>
                    </a:lnTo>
                    <a:lnTo>
                      <a:pt x="259" y="80"/>
                    </a:lnTo>
                    <a:lnTo>
                      <a:pt x="258" y="71"/>
                    </a:lnTo>
                    <a:lnTo>
                      <a:pt x="256" y="62"/>
                    </a:lnTo>
                    <a:lnTo>
                      <a:pt x="253" y="53"/>
                    </a:lnTo>
                    <a:lnTo>
                      <a:pt x="248" y="44"/>
                    </a:lnTo>
                    <a:lnTo>
                      <a:pt x="241" y="36"/>
                    </a:lnTo>
                    <a:lnTo>
                      <a:pt x="235" y="29"/>
                    </a:lnTo>
                    <a:lnTo>
                      <a:pt x="226" y="21"/>
                    </a:lnTo>
                    <a:lnTo>
                      <a:pt x="215" y="16"/>
                    </a:lnTo>
                    <a:lnTo>
                      <a:pt x="204" y="10"/>
                    </a:lnTo>
                    <a:lnTo>
                      <a:pt x="191" y="4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0" name="Freeform 99"/>
              <p:cNvSpPr>
                <a:spLocks/>
              </p:cNvSpPr>
              <p:nvPr/>
            </p:nvSpPr>
            <p:spPr bwMode="auto">
              <a:xfrm>
                <a:off x="1774" y="2394"/>
                <a:ext cx="237" cy="202"/>
              </a:xfrm>
              <a:custGeom>
                <a:avLst/>
                <a:gdLst>
                  <a:gd name="T0" fmla="*/ 117 w 237"/>
                  <a:gd name="T1" fmla="*/ 4 h 202"/>
                  <a:gd name="T2" fmla="*/ 91 w 237"/>
                  <a:gd name="T3" fmla="*/ 13 h 202"/>
                  <a:gd name="T4" fmla="*/ 67 w 237"/>
                  <a:gd name="T5" fmla="*/ 26 h 202"/>
                  <a:gd name="T6" fmla="*/ 41 w 237"/>
                  <a:gd name="T7" fmla="*/ 42 h 202"/>
                  <a:gd name="T8" fmla="*/ 18 w 237"/>
                  <a:gd name="T9" fmla="*/ 62 h 202"/>
                  <a:gd name="T10" fmla="*/ 6 w 237"/>
                  <a:gd name="T11" fmla="*/ 81 h 202"/>
                  <a:gd name="T12" fmla="*/ 1 w 237"/>
                  <a:gd name="T13" fmla="*/ 95 h 202"/>
                  <a:gd name="T14" fmla="*/ 0 w 237"/>
                  <a:gd name="T15" fmla="*/ 109 h 202"/>
                  <a:gd name="T16" fmla="*/ 4 w 237"/>
                  <a:gd name="T17" fmla="*/ 125 h 202"/>
                  <a:gd name="T18" fmla="*/ 10 w 237"/>
                  <a:gd name="T19" fmla="*/ 142 h 202"/>
                  <a:gd name="T20" fmla="*/ 17 w 237"/>
                  <a:gd name="T21" fmla="*/ 150 h 202"/>
                  <a:gd name="T22" fmla="*/ 25 w 237"/>
                  <a:gd name="T23" fmla="*/ 170 h 202"/>
                  <a:gd name="T24" fmla="*/ 38 w 237"/>
                  <a:gd name="T25" fmla="*/ 187 h 202"/>
                  <a:gd name="T26" fmla="*/ 52 w 237"/>
                  <a:gd name="T27" fmla="*/ 196 h 202"/>
                  <a:gd name="T28" fmla="*/ 69 w 237"/>
                  <a:gd name="T29" fmla="*/ 202 h 202"/>
                  <a:gd name="T30" fmla="*/ 90 w 237"/>
                  <a:gd name="T31" fmla="*/ 202 h 202"/>
                  <a:gd name="T32" fmla="*/ 103 w 237"/>
                  <a:gd name="T33" fmla="*/ 199 h 202"/>
                  <a:gd name="T34" fmla="*/ 135 w 237"/>
                  <a:gd name="T35" fmla="*/ 186 h 202"/>
                  <a:gd name="T36" fmla="*/ 166 w 237"/>
                  <a:gd name="T37" fmla="*/ 170 h 202"/>
                  <a:gd name="T38" fmla="*/ 198 w 237"/>
                  <a:gd name="T39" fmla="*/ 150 h 202"/>
                  <a:gd name="T40" fmla="*/ 218 w 237"/>
                  <a:gd name="T41" fmla="*/ 132 h 202"/>
                  <a:gd name="T42" fmla="*/ 228 w 237"/>
                  <a:gd name="T43" fmla="*/ 117 h 202"/>
                  <a:gd name="T44" fmla="*/ 235 w 237"/>
                  <a:gd name="T45" fmla="*/ 104 h 202"/>
                  <a:gd name="T46" fmla="*/ 237 w 237"/>
                  <a:gd name="T47" fmla="*/ 88 h 202"/>
                  <a:gd name="T48" fmla="*/ 234 w 237"/>
                  <a:gd name="T49" fmla="*/ 72 h 202"/>
                  <a:gd name="T50" fmla="*/ 223 w 237"/>
                  <a:gd name="T51" fmla="*/ 55 h 202"/>
                  <a:gd name="T52" fmla="*/ 208 w 237"/>
                  <a:gd name="T53" fmla="*/ 37 h 202"/>
                  <a:gd name="T54" fmla="*/ 196 w 237"/>
                  <a:gd name="T55" fmla="*/ 28 h 202"/>
                  <a:gd name="T56" fmla="*/ 182 w 237"/>
                  <a:gd name="T57" fmla="*/ 17 h 202"/>
                  <a:gd name="T58" fmla="*/ 160 w 237"/>
                  <a:gd name="T59" fmla="*/ 4 h 202"/>
                  <a:gd name="T60" fmla="*/ 147 w 237"/>
                  <a:gd name="T61" fmla="*/ 1 h 202"/>
                  <a:gd name="T62" fmla="*/ 132 w 237"/>
                  <a:gd name="T63" fmla="*/ 1 h 202"/>
                  <a:gd name="T64" fmla="*/ 117 w 237"/>
                  <a:gd name="T65" fmla="*/ 4 h 20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37"/>
                  <a:gd name="T100" fmla="*/ 0 h 202"/>
                  <a:gd name="T101" fmla="*/ 237 w 237"/>
                  <a:gd name="T102" fmla="*/ 202 h 20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37" h="202">
                    <a:moveTo>
                      <a:pt x="117" y="4"/>
                    </a:moveTo>
                    <a:lnTo>
                      <a:pt x="117" y="4"/>
                    </a:lnTo>
                    <a:lnTo>
                      <a:pt x="110" y="7"/>
                    </a:lnTo>
                    <a:lnTo>
                      <a:pt x="91" y="13"/>
                    </a:lnTo>
                    <a:lnTo>
                      <a:pt x="80" y="19"/>
                    </a:lnTo>
                    <a:lnTo>
                      <a:pt x="67" y="26"/>
                    </a:lnTo>
                    <a:lnTo>
                      <a:pt x="54" y="33"/>
                    </a:lnTo>
                    <a:lnTo>
                      <a:pt x="41" y="42"/>
                    </a:lnTo>
                    <a:lnTo>
                      <a:pt x="28" y="52"/>
                    </a:lnTo>
                    <a:lnTo>
                      <a:pt x="18" y="62"/>
                    </a:lnTo>
                    <a:lnTo>
                      <a:pt x="9" y="74"/>
                    </a:lnTo>
                    <a:lnTo>
                      <a:pt x="6" y="81"/>
                    </a:lnTo>
                    <a:lnTo>
                      <a:pt x="4" y="88"/>
                    </a:lnTo>
                    <a:lnTo>
                      <a:pt x="1" y="95"/>
                    </a:lnTo>
                    <a:lnTo>
                      <a:pt x="0" y="101"/>
                    </a:lnTo>
                    <a:lnTo>
                      <a:pt x="0" y="109"/>
                    </a:lnTo>
                    <a:lnTo>
                      <a:pt x="1" y="117"/>
                    </a:lnTo>
                    <a:lnTo>
                      <a:pt x="4" y="125"/>
                    </a:lnTo>
                    <a:lnTo>
                      <a:pt x="6" y="133"/>
                    </a:lnTo>
                    <a:lnTo>
                      <a:pt x="10" y="142"/>
                    </a:lnTo>
                    <a:lnTo>
                      <a:pt x="17" y="150"/>
                    </a:lnTo>
                    <a:lnTo>
                      <a:pt x="20" y="161"/>
                    </a:lnTo>
                    <a:lnTo>
                      <a:pt x="25" y="170"/>
                    </a:lnTo>
                    <a:lnTo>
                      <a:pt x="33" y="181"/>
                    </a:lnTo>
                    <a:lnTo>
                      <a:pt x="38" y="187"/>
                    </a:lnTo>
                    <a:lnTo>
                      <a:pt x="44" y="192"/>
                    </a:lnTo>
                    <a:lnTo>
                      <a:pt x="52" y="196"/>
                    </a:lnTo>
                    <a:lnTo>
                      <a:pt x="60" y="199"/>
                    </a:lnTo>
                    <a:lnTo>
                      <a:pt x="69" y="202"/>
                    </a:lnTo>
                    <a:lnTo>
                      <a:pt x="79" y="202"/>
                    </a:lnTo>
                    <a:lnTo>
                      <a:pt x="90" y="202"/>
                    </a:lnTo>
                    <a:lnTo>
                      <a:pt x="103" y="199"/>
                    </a:lnTo>
                    <a:lnTo>
                      <a:pt x="112" y="196"/>
                    </a:lnTo>
                    <a:lnTo>
                      <a:pt x="135" y="186"/>
                    </a:lnTo>
                    <a:lnTo>
                      <a:pt x="150" y="179"/>
                    </a:lnTo>
                    <a:lnTo>
                      <a:pt x="166" y="170"/>
                    </a:lnTo>
                    <a:lnTo>
                      <a:pt x="183" y="161"/>
                    </a:lnTo>
                    <a:lnTo>
                      <a:pt x="198" y="150"/>
                    </a:lnTo>
                    <a:lnTo>
                      <a:pt x="212" y="137"/>
                    </a:lnTo>
                    <a:lnTo>
                      <a:pt x="218" y="132"/>
                    </a:lnTo>
                    <a:lnTo>
                      <a:pt x="223" y="125"/>
                    </a:lnTo>
                    <a:lnTo>
                      <a:pt x="228" y="117"/>
                    </a:lnTo>
                    <a:lnTo>
                      <a:pt x="231" y="110"/>
                    </a:lnTo>
                    <a:lnTo>
                      <a:pt x="235" y="104"/>
                    </a:lnTo>
                    <a:lnTo>
                      <a:pt x="236" y="96"/>
                    </a:lnTo>
                    <a:lnTo>
                      <a:pt x="237" y="88"/>
                    </a:lnTo>
                    <a:lnTo>
                      <a:pt x="236" y="80"/>
                    </a:lnTo>
                    <a:lnTo>
                      <a:pt x="234" y="72"/>
                    </a:lnTo>
                    <a:lnTo>
                      <a:pt x="229" y="63"/>
                    </a:lnTo>
                    <a:lnTo>
                      <a:pt x="223" y="55"/>
                    </a:lnTo>
                    <a:lnTo>
                      <a:pt x="217" y="46"/>
                    </a:lnTo>
                    <a:lnTo>
                      <a:pt x="208" y="37"/>
                    </a:lnTo>
                    <a:lnTo>
                      <a:pt x="196" y="28"/>
                    </a:lnTo>
                    <a:lnTo>
                      <a:pt x="190" y="22"/>
                    </a:lnTo>
                    <a:lnTo>
                      <a:pt x="182" y="17"/>
                    </a:lnTo>
                    <a:lnTo>
                      <a:pt x="172" y="10"/>
                    </a:lnTo>
                    <a:lnTo>
                      <a:pt x="160" y="4"/>
                    </a:lnTo>
                    <a:lnTo>
                      <a:pt x="154" y="2"/>
                    </a:lnTo>
                    <a:lnTo>
                      <a:pt x="147" y="1"/>
                    </a:lnTo>
                    <a:lnTo>
                      <a:pt x="140" y="0"/>
                    </a:lnTo>
                    <a:lnTo>
                      <a:pt x="132" y="1"/>
                    </a:lnTo>
                    <a:lnTo>
                      <a:pt x="125" y="2"/>
                    </a:lnTo>
                    <a:lnTo>
                      <a:pt x="117" y="4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1" name="Freeform 100"/>
              <p:cNvSpPr>
                <a:spLocks/>
              </p:cNvSpPr>
              <p:nvPr/>
            </p:nvSpPr>
            <p:spPr bwMode="auto">
              <a:xfrm>
                <a:off x="1739" y="3414"/>
                <a:ext cx="168" cy="128"/>
              </a:xfrm>
              <a:custGeom>
                <a:avLst/>
                <a:gdLst>
                  <a:gd name="T0" fmla="*/ 116 w 168"/>
                  <a:gd name="T1" fmla="*/ 2 h 128"/>
                  <a:gd name="T2" fmla="*/ 116 w 168"/>
                  <a:gd name="T3" fmla="*/ 2 h 128"/>
                  <a:gd name="T4" fmla="*/ 108 w 168"/>
                  <a:gd name="T5" fmla="*/ 3 h 128"/>
                  <a:gd name="T6" fmla="*/ 90 w 168"/>
                  <a:gd name="T7" fmla="*/ 6 h 128"/>
                  <a:gd name="T8" fmla="*/ 66 w 168"/>
                  <a:gd name="T9" fmla="*/ 13 h 128"/>
                  <a:gd name="T10" fmla="*/ 52 w 168"/>
                  <a:gd name="T11" fmla="*/ 17 h 128"/>
                  <a:gd name="T12" fmla="*/ 39 w 168"/>
                  <a:gd name="T13" fmla="*/ 23 h 128"/>
                  <a:gd name="T14" fmla="*/ 27 w 168"/>
                  <a:gd name="T15" fmla="*/ 30 h 128"/>
                  <a:gd name="T16" fmla="*/ 16 w 168"/>
                  <a:gd name="T17" fmla="*/ 38 h 128"/>
                  <a:gd name="T18" fmla="*/ 8 w 168"/>
                  <a:gd name="T19" fmla="*/ 46 h 128"/>
                  <a:gd name="T20" fmla="*/ 5 w 168"/>
                  <a:gd name="T21" fmla="*/ 50 h 128"/>
                  <a:gd name="T22" fmla="*/ 2 w 168"/>
                  <a:gd name="T23" fmla="*/ 56 h 128"/>
                  <a:gd name="T24" fmla="*/ 0 w 168"/>
                  <a:gd name="T25" fmla="*/ 60 h 128"/>
                  <a:gd name="T26" fmla="*/ 0 w 168"/>
                  <a:gd name="T27" fmla="*/ 66 h 128"/>
                  <a:gd name="T28" fmla="*/ 0 w 168"/>
                  <a:gd name="T29" fmla="*/ 71 h 128"/>
                  <a:gd name="T30" fmla="*/ 1 w 168"/>
                  <a:gd name="T31" fmla="*/ 78 h 128"/>
                  <a:gd name="T32" fmla="*/ 4 w 168"/>
                  <a:gd name="T33" fmla="*/ 84 h 128"/>
                  <a:gd name="T34" fmla="*/ 7 w 168"/>
                  <a:gd name="T35" fmla="*/ 91 h 128"/>
                  <a:gd name="T36" fmla="*/ 13 w 168"/>
                  <a:gd name="T37" fmla="*/ 99 h 128"/>
                  <a:gd name="T38" fmla="*/ 19 w 168"/>
                  <a:gd name="T39" fmla="*/ 105 h 128"/>
                  <a:gd name="T40" fmla="*/ 19 w 168"/>
                  <a:gd name="T41" fmla="*/ 105 h 128"/>
                  <a:gd name="T42" fmla="*/ 22 w 168"/>
                  <a:gd name="T43" fmla="*/ 108 h 128"/>
                  <a:gd name="T44" fmla="*/ 29 w 168"/>
                  <a:gd name="T45" fmla="*/ 114 h 128"/>
                  <a:gd name="T46" fmla="*/ 35 w 168"/>
                  <a:gd name="T47" fmla="*/ 118 h 128"/>
                  <a:gd name="T48" fmla="*/ 43 w 168"/>
                  <a:gd name="T49" fmla="*/ 121 h 128"/>
                  <a:gd name="T50" fmla="*/ 51 w 168"/>
                  <a:gd name="T51" fmla="*/ 124 h 128"/>
                  <a:gd name="T52" fmla="*/ 60 w 168"/>
                  <a:gd name="T53" fmla="*/ 127 h 128"/>
                  <a:gd name="T54" fmla="*/ 70 w 168"/>
                  <a:gd name="T55" fmla="*/ 128 h 128"/>
                  <a:gd name="T56" fmla="*/ 81 w 168"/>
                  <a:gd name="T57" fmla="*/ 128 h 128"/>
                  <a:gd name="T58" fmla="*/ 94 w 168"/>
                  <a:gd name="T59" fmla="*/ 126 h 128"/>
                  <a:gd name="T60" fmla="*/ 107 w 168"/>
                  <a:gd name="T61" fmla="*/ 121 h 128"/>
                  <a:gd name="T62" fmla="*/ 122 w 168"/>
                  <a:gd name="T63" fmla="*/ 115 h 128"/>
                  <a:gd name="T64" fmla="*/ 137 w 168"/>
                  <a:gd name="T65" fmla="*/ 106 h 128"/>
                  <a:gd name="T66" fmla="*/ 152 w 168"/>
                  <a:gd name="T67" fmla="*/ 94 h 128"/>
                  <a:gd name="T68" fmla="*/ 168 w 168"/>
                  <a:gd name="T69" fmla="*/ 79 h 128"/>
                  <a:gd name="T70" fmla="*/ 168 w 168"/>
                  <a:gd name="T71" fmla="*/ 79 h 128"/>
                  <a:gd name="T72" fmla="*/ 167 w 168"/>
                  <a:gd name="T73" fmla="*/ 65 h 128"/>
                  <a:gd name="T74" fmla="*/ 165 w 168"/>
                  <a:gd name="T75" fmla="*/ 51 h 128"/>
                  <a:gd name="T76" fmla="*/ 160 w 168"/>
                  <a:gd name="T77" fmla="*/ 37 h 128"/>
                  <a:gd name="T78" fmla="*/ 158 w 168"/>
                  <a:gd name="T79" fmla="*/ 29 h 128"/>
                  <a:gd name="T80" fmla="*/ 154 w 168"/>
                  <a:gd name="T81" fmla="*/ 21 h 128"/>
                  <a:gd name="T82" fmla="*/ 150 w 168"/>
                  <a:gd name="T83" fmla="*/ 15 h 128"/>
                  <a:gd name="T84" fmla="*/ 145 w 168"/>
                  <a:gd name="T85" fmla="*/ 9 h 128"/>
                  <a:gd name="T86" fmla="*/ 139 w 168"/>
                  <a:gd name="T87" fmla="*/ 5 h 128"/>
                  <a:gd name="T88" fmla="*/ 132 w 168"/>
                  <a:gd name="T89" fmla="*/ 2 h 128"/>
                  <a:gd name="T90" fmla="*/ 124 w 168"/>
                  <a:gd name="T91" fmla="*/ 0 h 128"/>
                  <a:gd name="T92" fmla="*/ 116 w 168"/>
                  <a:gd name="T93" fmla="*/ 2 h 128"/>
                  <a:gd name="T94" fmla="*/ 116 w 168"/>
                  <a:gd name="T95" fmla="*/ 2 h 12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68"/>
                  <a:gd name="T145" fmla="*/ 0 h 128"/>
                  <a:gd name="T146" fmla="*/ 168 w 168"/>
                  <a:gd name="T147" fmla="*/ 128 h 12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68" h="128">
                    <a:moveTo>
                      <a:pt x="116" y="2"/>
                    </a:moveTo>
                    <a:lnTo>
                      <a:pt x="116" y="2"/>
                    </a:lnTo>
                    <a:lnTo>
                      <a:pt x="108" y="3"/>
                    </a:lnTo>
                    <a:lnTo>
                      <a:pt x="90" y="6"/>
                    </a:lnTo>
                    <a:lnTo>
                      <a:pt x="66" y="13"/>
                    </a:lnTo>
                    <a:lnTo>
                      <a:pt x="52" y="17"/>
                    </a:lnTo>
                    <a:lnTo>
                      <a:pt x="39" y="23"/>
                    </a:lnTo>
                    <a:lnTo>
                      <a:pt x="27" y="30"/>
                    </a:lnTo>
                    <a:lnTo>
                      <a:pt x="16" y="38"/>
                    </a:lnTo>
                    <a:lnTo>
                      <a:pt x="8" y="46"/>
                    </a:lnTo>
                    <a:lnTo>
                      <a:pt x="5" y="50"/>
                    </a:lnTo>
                    <a:lnTo>
                      <a:pt x="2" y="56"/>
                    </a:lnTo>
                    <a:lnTo>
                      <a:pt x="0" y="60"/>
                    </a:lnTo>
                    <a:lnTo>
                      <a:pt x="0" y="66"/>
                    </a:lnTo>
                    <a:lnTo>
                      <a:pt x="0" y="71"/>
                    </a:lnTo>
                    <a:lnTo>
                      <a:pt x="1" y="78"/>
                    </a:lnTo>
                    <a:lnTo>
                      <a:pt x="4" y="84"/>
                    </a:lnTo>
                    <a:lnTo>
                      <a:pt x="7" y="91"/>
                    </a:lnTo>
                    <a:lnTo>
                      <a:pt x="13" y="99"/>
                    </a:lnTo>
                    <a:lnTo>
                      <a:pt x="19" y="105"/>
                    </a:lnTo>
                    <a:lnTo>
                      <a:pt x="22" y="108"/>
                    </a:lnTo>
                    <a:lnTo>
                      <a:pt x="29" y="114"/>
                    </a:lnTo>
                    <a:lnTo>
                      <a:pt x="35" y="118"/>
                    </a:lnTo>
                    <a:lnTo>
                      <a:pt x="43" y="121"/>
                    </a:lnTo>
                    <a:lnTo>
                      <a:pt x="51" y="124"/>
                    </a:lnTo>
                    <a:lnTo>
                      <a:pt x="60" y="127"/>
                    </a:lnTo>
                    <a:lnTo>
                      <a:pt x="70" y="128"/>
                    </a:lnTo>
                    <a:lnTo>
                      <a:pt x="81" y="128"/>
                    </a:lnTo>
                    <a:lnTo>
                      <a:pt x="94" y="126"/>
                    </a:lnTo>
                    <a:lnTo>
                      <a:pt x="107" y="121"/>
                    </a:lnTo>
                    <a:lnTo>
                      <a:pt x="122" y="115"/>
                    </a:lnTo>
                    <a:lnTo>
                      <a:pt x="137" y="106"/>
                    </a:lnTo>
                    <a:lnTo>
                      <a:pt x="152" y="94"/>
                    </a:lnTo>
                    <a:lnTo>
                      <a:pt x="168" y="79"/>
                    </a:lnTo>
                    <a:lnTo>
                      <a:pt x="167" y="65"/>
                    </a:lnTo>
                    <a:lnTo>
                      <a:pt x="165" y="51"/>
                    </a:lnTo>
                    <a:lnTo>
                      <a:pt x="160" y="37"/>
                    </a:lnTo>
                    <a:lnTo>
                      <a:pt x="158" y="29"/>
                    </a:lnTo>
                    <a:lnTo>
                      <a:pt x="154" y="21"/>
                    </a:lnTo>
                    <a:lnTo>
                      <a:pt x="150" y="15"/>
                    </a:lnTo>
                    <a:lnTo>
                      <a:pt x="145" y="9"/>
                    </a:lnTo>
                    <a:lnTo>
                      <a:pt x="139" y="5"/>
                    </a:lnTo>
                    <a:lnTo>
                      <a:pt x="132" y="2"/>
                    </a:lnTo>
                    <a:lnTo>
                      <a:pt x="124" y="0"/>
                    </a:lnTo>
                    <a:lnTo>
                      <a:pt x="116" y="2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2" name="Freeform 101"/>
              <p:cNvSpPr>
                <a:spLocks/>
              </p:cNvSpPr>
              <p:nvPr/>
            </p:nvSpPr>
            <p:spPr bwMode="auto">
              <a:xfrm>
                <a:off x="1787" y="3537"/>
                <a:ext cx="289" cy="102"/>
              </a:xfrm>
              <a:custGeom>
                <a:avLst/>
                <a:gdLst>
                  <a:gd name="T0" fmla="*/ 241 w 289"/>
                  <a:gd name="T1" fmla="*/ 0 h 102"/>
                  <a:gd name="T2" fmla="*/ 241 w 289"/>
                  <a:gd name="T3" fmla="*/ 0 h 102"/>
                  <a:gd name="T4" fmla="*/ 219 w 289"/>
                  <a:gd name="T5" fmla="*/ 1 h 102"/>
                  <a:gd name="T6" fmla="*/ 197 w 289"/>
                  <a:gd name="T7" fmla="*/ 3 h 102"/>
                  <a:gd name="T8" fmla="*/ 168 w 289"/>
                  <a:gd name="T9" fmla="*/ 5 h 102"/>
                  <a:gd name="T10" fmla="*/ 135 w 289"/>
                  <a:gd name="T11" fmla="*/ 9 h 102"/>
                  <a:gd name="T12" fmla="*/ 101 w 289"/>
                  <a:gd name="T13" fmla="*/ 16 h 102"/>
                  <a:gd name="T14" fmla="*/ 83 w 289"/>
                  <a:gd name="T15" fmla="*/ 21 h 102"/>
                  <a:gd name="T16" fmla="*/ 66 w 289"/>
                  <a:gd name="T17" fmla="*/ 26 h 102"/>
                  <a:gd name="T18" fmla="*/ 50 w 289"/>
                  <a:gd name="T19" fmla="*/ 32 h 102"/>
                  <a:gd name="T20" fmla="*/ 34 w 289"/>
                  <a:gd name="T21" fmla="*/ 39 h 102"/>
                  <a:gd name="T22" fmla="*/ 34 w 289"/>
                  <a:gd name="T23" fmla="*/ 39 h 102"/>
                  <a:gd name="T24" fmla="*/ 30 w 289"/>
                  <a:gd name="T25" fmla="*/ 41 h 102"/>
                  <a:gd name="T26" fmla="*/ 20 w 289"/>
                  <a:gd name="T27" fmla="*/ 48 h 102"/>
                  <a:gd name="T28" fmla="*/ 10 w 289"/>
                  <a:gd name="T29" fmla="*/ 57 h 102"/>
                  <a:gd name="T30" fmla="*/ 5 w 289"/>
                  <a:gd name="T31" fmla="*/ 62 h 102"/>
                  <a:gd name="T32" fmla="*/ 1 w 289"/>
                  <a:gd name="T33" fmla="*/ 68 h 102"/>
                  <a:gd name="T34" fmla="*/ 0 w 289"/>
                  <a:gd name="T35" fmla="*/ 74 h 102"/>
                  <a:gd name="T36" fmla="*/ 0 w 289"/>
                  <a:gd name="T37" fmla="*/ 78 h 102"/>
                  <a:gd name="T38" fmla="*/ 1 w 289"/>
                  <a:gd name="T39" fmla="*/ 82 h 102"/>
                  <a:gd name="T40" fmla="*/ 2 w 289"/>
                  <a:gd name="T41" fmla="*/ 84 h 102"/>
                  <a:gd name="T42" fmla="*/ 9 w 289"/>
                  <a:gd name="T43" fmla="*/ 88 h 102"/>
                  <a:gd name="T44" fmla="*/ 18 w 289"/>
                  <a:gd name="T45" fmla="*/ 93 h 102"/>
                  <a:gd name="T46" fmla="*/ 32 w 289"/>
                  <a:gd name="T47" fmla="*/ 97 h 102"/>
                  <a:gd name="T48" fmla="*/ 50 w 289"/>
                  <a:gd name="T49" fmla="*/ 100 h 102"/>
                  <a:gd name="T50" fmla="*/ 74 w 289"/>
                  <a:gd name="T51" fmla="*/ 102 h 102"/>
                  <a:gd name="T52" fmla="*/ 74 w 289"/>
                  <a:gd name="T53" fmla="*/ 102 h 102"/>
                  <a:gd name="T54" fmla="*/ 154 w 289"/>
                  <a:gd name="T55" fmla="*/ 68 h 102"/>
                  <a:gd name="T56" fmla="*/ 219 w 289"/>
                  <a:gd name="T57" fmla="*/ 41 h 102"/>
                  <a:gd name="T58" fmla="*/ 249 w 289"/>
                  <a:gd name="T59" fmla="*/ 31 h 102"/>
                  <a:gd name="T60" fmla="*/ 272 w 289"/>
                  <a:gd name="T61" fmla="*/ 23 h 102"/>
                  <a:gd name="T62" fmla="*/ 272 w 289"/>
                  <a:gd name="T63" fmla="*/ 23 h 102"/>
                  <a:gd name="T64" fmla="*/ 280 w 289"/>
                  <a:gd name="T65" fmla="*/ 20 h 102"/>
                  <a:gd name="T66" fmla="*/ 286 w 289"/>
                  <a:gd name="T67" fmla="*/ 17 h 102"/>
                  <a:gd name="T68" fmla="*/ 289 w 289"/>
                  <a:gd name="T69" fmla="*/ 15 h 102"/>
                  <a:gd name="T70" fmla="*/ 289 w 289"/>
                  <a:gd name="T71" fmla="*/ 13 h 102"/>
                  <a:gd name="T72" fmla="*/ 288 w 289"/>
                  <a:gd name="T73" fmla="*/ 10 h 102"/>
                  <a:gd name="T74" fmla="*/ 286 w 289"/>
                  <a:gd name="T75" fmla="*/ 9 h 102"/>
                  <a:gd name="T76" fmla="*/ 277 w 289"/>
                  <a:gd name="T77" fmla="*/ 6 h 102"/>
                  <a:gd name="T78" fmla="*/ 265 w 289"/>
                  <a:gd name="T79" fmla="*/ 4 h 102"/>
                  <a:gd name="T80" fmla="*/ 253 w 289"/>
                  <a:gd name="T81" fmla="*/ 1 h 102"/>
                  <a:gd name="T82" fmla="*/ 241 w 289"/>
                  <a:gd name="T83" fmla="*/ 0 h 102"/>
                  <a:gd name="T84" fmla="*/ 241 w 289"/>
                  <a:gd name="T85" fmla="*/ 0 h 10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9"/>
                  <a:gd name="T130" fmla="*/ 0 h 102"/>
                  <a:gd name="T131" fmla="*/ 289 w 289"/>
                  <a:gd name="T132" fmla="*/ 102 h 10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9" h="102">
                    <a:moveTo>
                      <a:pt x="241" y="0"/>
                    </a:moveTo>
                    <a:lnTo>
                      <a:pt x="241" y="0"/>
                    </a:lnTo>
                    <a:lnTo>
                      <a:pt x="219" y="1"/>
                    </a:lnTo>
                    <a:lnTo>
                      <a:pt x="197" y="3"/>
                    </a:lnTo>
                    <a:lnTo>
                      <a:pt x="168" y="5"/>
                    </a:lnTo>
                    <a:lnTo>
                      <a:pt x="135" y="9"/>
                    </a:lnTo>
                    <a:lnTo>
                      <a:pt x="101" y="16"/>
                    </a:lnTo>
                    <a:lnTo>
                      <a:pt x="83" y="21"/>
                    </a:lnTo>
                    <a:lnTo>
                      <a:pt x="66" y="26"/>
                    </a:lnTo>
                    <a:lnTo>
                      <a:pt x="50" y="32"/>
                    </a:lnTo>
                    <a:lnTo>
                      <a:pt x="34" y="39"/>
                    </a:lnTo>
                    <a:lnTo>
                      <a:pt x="30" y="41"/>
                    </a:lnTo>
                    <a:lnTo>
                      <a:pt x="20" y="48"/>
                    </a:lnTo>
                    <a:lnTo>
                      <a:pt x="10" y="57"/>
                    </a:lnTo>
                    <a:lnTo>
                      <a:pt x="5" y="62"/>
                    </a:lnTo>
                    <a:lnTo>
                      <a:pt x="1" y="68"/>
                    </a:lnTo>
                    <a:lnTo>
                      <a:pt x="0" y="74"/>
                    </a:lnTo>
                    <a:lnTo>
                      <a:pt x="0" y="78"/>
                    </a:lnTo>
                    <a:lnTo>
                      <a:pt x="1" y="82"/>
                    </a:lnTo>
                    <a:lnTo>
                      <a:pt x="2" y="84"/>
                    </a:lnTo>
                    <a:lnTo>
                      <a:pt x="9" y="88"/>
                    </a:lnTo>
                    <a:lnTo>
                      <a:pt x="18" y="93"/>
                    </a:lnTo>
                    <a:lnTo>
                      <a:pt x="32" y="97"/>
                    </a:lnTo>
                    <a:lnTo>
                      <a:pt x="50" y="100"/>
                    </a:lnTo>
                    <a:lnTo>
                      <a:pt x="74" y="102"/>
                    </a:lnTo>
                    <a:lnTo>
                      <a:pt x="154" y="68"/>
                    </a:lnTo>
                    <a:lnTo>
                      <a:pt x="219" y="41"/>
                    </a:lnTo>
                    <a:lnTo>
                      <a:pt x="249" y="31"/>
                    </a:lnTo>
                    <a:lnTo>
                      <a:pt x="272" y="23"/>
                    </a:lnTo>
                    <a:lnTo>
                      <a:pt x="280" y="20"/>
                    </a:lnTo>
                    <a:lnTo>
                      <a:pt x="286" y="17"/>
                    </a:lnTo>
                    <a:lnTo>
                      <a:pt x="289" y="15"/>
                    </a:lnTo>
                    <a:lnTo>
                      <a:pt x="289" y="13"/>
                    </a:lnTo>
                    <a:lnTo>
                      <a:pt x="288" y="10"/>
                    </a:lnTo>
                    <a:lnTo>
                      <a:pt x="286" y="9"/>
                    </a:lnTo>
                    <a:lnTo>
                      <a:pt x="277" y="6"/>
                    </a:lnTo>
                    <a:lnTo>
                      <a:pt x="265" y="4"/>
                    </a:lnTo>
                    <a:lnTo>
                      <a:pt x="253" y="1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3" name="Freeform 102"/>
              <p:cNvSpPr>
                <a:spLocks/>
              </p:cNvSpPr>
              <p:nvPr/>
            </p:nvSpPr>
            <p:spPr bwMode="auto">
              <a:xfrm>
                <a:off x="452" y="2534"/>
                <a:ext cx="339" cy="554"/>
              </a:xfrm>
              <a:custGeom>
                <a:avLst/>
                <a:gdLst>
                  <a:gd name="T0" fmla="*/ 186 w 339"/>
                  <a:gd name="T1" fmla="*/ 121 h 554"/>
                  <a:gd name="T2" fmla="*/ 228 w 339"/>
                  <a:gd name="T3" fmla="*/ 171 h 554"/>
                  <a:gd name="T4" fmla="*/ 266 w 339"/>
                  <a:gd name="T5" fmla="*/ 226 h 554"/>
                  <a:gd name="T6" fmla="*/ 291 w 339"/>
                  <a:gd name="T7" fmla="*/ 270 h 554"/>
                  <a:gd name="T8" fmla="*/ 315 w 339"/>
                  <a:gd name="T9" fmla="*/ 318 h 554"/>
                  <a:gd name="T10" fmla="*/ 332 w 339"/>
                  <a:gd name="T11" fmla="*/ 368 h 554"/>
                  <a:gd name="T12" fmla="*/ 339 w 339"/>
                  <a:gd name="T13" fmla="*/ 394 h 554"/>
                  <a:gd name="T14" fmla="*/ 336 w 339"/>
                  <a:gd name="T15" fmla="*/ 444 h 554"/>
                  <a:gd name="T16" fmla="*/ 331 w 339"/>
                  <a:gd name="T17" fmla="*/ 488 h 554"/>
                  <a:gd name="T18" fmla="*/ 323 w 339"/>
                  <a:gd name="T19" fmla="*/ 516 h 554"/>
                  <a:gd name="T20" fmla="*/ 312 w 339"/>
                  <a:gd name="T21" fmla="*/ 539 h 554"/>
                  <a:gd name="T22" fmla="*/ 300 w 339"/>
                  <a:gd name="T23" fmla="*/ 550 h 554"/>
                  <a:gd name="T24" fmla="*/ 291 w 339"/>
                  <a:gd name="T25" fmla="*/ 553 h 554"/>
                  <a:gd name="T26" fmla="*/ 287 w 339"/>
                  <a:gd name="T27" fmla="*/ 554 h 554"/>
                  <a:gd name="T28" fmla="*/ 252 w 339"/>
                  <a:gd name="T29" fmla="*/ 529 h 554"/>
                  <a:gd name="T30" fmla="*/ 215 w 339"/>
                  <a:gd name="T31" fmla="*/ 496 h 554"/>
                  <a:gd name="T32" fmla="*/ 171 w 339"/>
                  <a:gd name="T33" fmla="*/ 451 h 554"/>
                  <a:gd name="T34" fmla="*/ 124 w 339"/>
                  <a:gd name="T35" fmla="*/ 391 h 554"/>
                  <a:gd name="T36" fmla="*/ 89 w 339"/>
                  <a:gd name="T37" fmla="*/ 338 h 554"/>
                  <a:gd name="T38" fmla="*/ 68 w 339"/>
                  <a:gd name="T39" fmla="*/ 297 h 554"/>
                  <a:gd name="T40" fmla="*/ 49 w 339"/>
                  <a:gd name="T41" fmla="*/ 255 h 554"/>
                  <a:gd name="T42" fmla="*/ 31 w 339"/>
                  <a:gd name="T43" fmla="*/ 207 h 554"/>
                  <a:gd name="T44" fmla="*/ 16 w 339"/>
                  <a:gd name="T45" fmla="*/ 156 h 554"/>
                  <a:gd name="T46" fmla="*/ 10 w 339"/>
                  <a:gd name="T47" fmla="*/ 130 h 554"/>
                  <a:gd name="T48" fmla="*/ 3 w 339"/>
                  <a:gd name="T49" fmla="*/ 83 h 554"/>
                  <a:gd name="T50" fmla="*/ 0 w 339"/>
                  <a:gd name="T51" fmla="*/ 47 h 554"/>
                  <a:gd name="T52" fmla="*/ 5 w 339"/>
                  <a:gd name="T53" fmla="*/ 22 h 554"/>
                  <a:gd name="T54" fmla="*/ 13 w 339"/>
                  <a:gd name="T55" fmla="*/ 8 h 554"/>
                  <a:gd name="T56" fmla="*/ 25 w 339"/>
                  <a:gd name="T57" fmla="*/ 1 h 554"/>
                  <a:gd name="T58" fmla="*/ 40 w 339"/>
                  <a:gd name="T59" fmla="*/ 1 h 554"/>
                  <a:gd name="T60" fmla="*/ 58 w 339"/>
                  <a:gd name="T61" fmla="*/ 8 h 554"/>
                  <a:gd name="T62" fmla="*/ 76 w 339"/>
                  <a:gd name="T63" fmla="*/ 18 h 554"/>
                  <a:gd name="T64" fmla="*/ 115 w 339"/>
                  <a:gd name="T65" fmla="*/ 48 h 554"/>
                  <a:gd name="T66" fmla="*/ 151 w 339"/>
                  <a:gd name="T67" fmla="*/ 82 h 554"/>
                  <a:gd name="T68" fmla="*/ 186 w 339"/>
                  <a:gd name="T69" fmla="*/ 121 h 55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39"/>
                  <a:gd name="T106" fmla="*/ 0 h 554"/>
                  <a:gd name="T107" fmla="*/ 339 w 339"/>
                  <a:gd name="T108" fmla="*/ 554 h 55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39" h="554">
                    <a:moveTo>
                      <a:pt x="186" y="121"/>
                    </a:moveTo>
                    <a:lnTo>
                      <a:pt x="186" y="121"/>
                    </a:lnTo>
                    <a:lnTo>
                      <a:pt x="207" y="145"/>
                    </a:lnTo>
                    <a:lnTo>
                      <a:pt x="228" y="171"/>
                    </a:lnTo>
                    <a:lnTo>
                      <a:pt x="253" y="206"/>
                    </a:lnTo>
                    <a:lnTo>
                      <a:pt x="266" y="226"/>
                    </a:lnTo>
                    <a:lnTo>
                      <a:pt x="279" y="248"/>
                    </a:lnTo>
                    <a:lnTo>
                      <a:pt x="291" y="270"/>
                    </a:lnTo>
                    <a:lnTo>
                      <a:pt x="304" y="294"/>
                    </a:lnTo>
                    <a:lnTo>
                      <a:pt x="315" y="318"/>
                    </a:lnTo>
                    <a:lnTo>
                      <a:pt x="324" y="344"/>
                    </a:lnTo>
                    <a:lnTo>
                      <a:pt x="332" y="368"/>
                    </a:lnTo>
                    <a:lnTo>
                      <a:pt x="339" y="394"/>
                    </a:lnTo>
                    <a:lnTo>
                      <a:pt x="338" y="419"/>
                    </a:lnTo>
                    <a:lnTo>
                      <a:pt x="336" y="444"/>
                    </a:lnTo>
                    <a:lnTo>
                      <a:pt x="333" y="473"/>
                    </a:lnTo>
                    <a:lnTo>
                      <a:pt x="331" y="488"/>
                    </a:lnTo>
                    <a:lnTo>
                      <a:pt x="327" y="503"/>
                    </a:lnTo>
                    <a:lnTo>
                      <a:pt x="323" y="516"/>
                    </a:lnTo>
                    <a:lnTo>
                      <a:pt x="317" y="527"/>
                    </a:lnTo>
                    <a:lnTo>
                      <a:pt x="312" y="539"/>
                    </a:lnTo>
                    <a:lnTo>
                      <a:pt x="305" y="547"/>
                    </a:lnTo>
                    <a:lnTo>
                      <a:pt x="300" y="550"/>
                    </a:lnTo>
                    <a:lnTo>
                      <a:pt x="296" y="552"/>
                    </a:lnTo>
                    <a:lnTo>
                      <a:pt x="291" y="553"/>
                    </a:lnTo>
                    <a:lnTo>
                      <a:pt x="287" y="554"/>
                    </a:lnTo>
                    <a:lnTo>
                      <a:pt x="277" y="548"/>
                    </a:lnTo>
                    <a:lnTo>
                      <a:pt x="252" y="529"/>
                    </a:lnTo>
                    <a:lnTo>
                      <a:pt x="235" y="514"/>
                    </a:lnTo>
                    <a:lnTo>
                      <a:pt x="215" y="496"/>
                    </a:lnTo>
                    <a:lnTo>
                      <a:pt x="193" y="474"/>
                    </a:lnTo>
                    <a:lnTo>
                      <a:pt x="171" y="451"/>
                    </a:lnTo>
                    <a:lnTo>
                      <a:pt x="148" y="423"/>
                    </a:lnTo>
                    <a:lnTo>
                      <a:pt x="124" y="391"/>
                    </a:lnTo>
                    <a:lnTo>
                      <a:pt x="101" y="356"/>
                    </a:lnTo>
                    <a:lnTo>
                      <a:pt x="89" y="338"/>
                    </a:lnTo>
                    <a:lnTo>
                      <a:pt x="79" y="318"/>
                    </a:lnTo>
                    <a:lnTo>
                      <a:pt x="68" y="297"/>
                    </a:lnTo>
                    <a:lnTo>
                      <a:pt x="58" y="276"/>
                    </a:lnTo>
                    <a:lnTo>
                      <a:pt x="49" y="255"/>
                    </a:lnTo>
                    <a:lnTo>
                      <a:pt x="40" y="231"/>
                    </a:lnTo>
                    <a:lnTo>
                      <a:pt x="31" y="207"/>
                    </a:lnTo>
                    <a:lnTo>
                      <a:pt x="23" y="182"/>
                    </a:lnTo>
                    <a:lnTo>
                      <a:pt x="16" y="156"/>
                    </a:lnTo>
                    <a:lnTo>
                      <a:pt x="10" y="130"/>
                    </a:lnTo>
                    <a:lnTo>
                      <a:pt x="6" y="105"/>
                    </a:lnTo>
                    <a:lnTo>
                      <a:pt x="3" y="83"/>
                    </a:lnTo>
                    <a:lnTo>
                      <a:pt x="1" y="63"/>
                    </a:lnTo>
                    <a:lnTo>
                      <a:pt x="0" y="47"/>
                    </a:lnTo>
                    <a:lnTo>
                      <a:pt x="1" y="33"/>
                    </a:lnTo>
                    <a:lnTo>
                      <a:pt x="5" y="22"/>
                    </a:lnTo>
                    <a:lnTo>
                      <a:pt x="8" y="13"/>
                    </a:lnTo>
                    <a:lnTo>
                      <a:pt x="13" y="8"/>
                    </a:lnTo>
                    <a:lnTo>
                      <a:pt x="18" y="3"/>
                    </a:lnTo>
                    <a:lnTo>
                      <a:pt x="25" y="1"/>
                    </a:lnTo>
                    <a:lnTo>
                      <a:pt x="32" y="0"/>
                    </a:lnTo>
                    <a:lnTo>
                      <a:pt x="40" y="1"/>
                    </a:lnTo>
                    <a:lnTo>
                      <a:pt x="49" y="3"/>
                    </a:lnTo>
                    <a:lnTo>
                      <a:pt x="58" y="8"/>
                    </a:lnTo>
                    <a:lnTo>
                      <a:pt x="67" y="12"/>
                    </a:lnTo>
                    <a:lnTo>
                      <a:pt x="76" y="18"/>
                    </a:lnTo>
                    <a:lnTo>
                      <a:pt x="96" y="32"/>
                    </a:lnTo>
                    <a:lnTo>
                      <a:pt x="115" y="48"/>
                    </a:lnTo>
                    <a:lnTo>
                      <a:pt x="133" y="65"/>
                    </a:lnTo>
                    <a:lnTo>
                      <a:pt x="151" y="82"/>
                    </a:lnTo>
                    <a:lnTo>
                      <a:pt x="177" y="110"/>
                    </a:lnTo>
                    <a:lnTo>
                      <a:pt x="186" y="121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4" name="Freeform 103"/>
              <p:cNvSpPr>
                <a:spLocks/>
              </p:cNvSpPr>
              <p:nvPr/>
            </p:nvSpPr>
            <p:spPr bwMode="auto">
              <a:xfrm>
                <a:off x="1132" y="1953"/>
                <a:ext cx="578" cy="716"/>
              </a:xfrm>
              <a:custGeom>
                <a:avLst/>
                <a:gdLst>
                  <a:gd name="T0" fmla="*/ 0 w 578"/>
                  <a:gd name="T1" fmla="*/ 290 h 716"/>
                  <a:gd name="T2" fmla="*/ 2 w 578"/>
                  <a:gd name="T3" fmla="*/ 314 h 716"/>
                  <a:gd name="T4" fmla="*/ 7 w 578"/>
                  <a:gd name="T5" fmla="*/ 354 h 716"/>
                  <a:gd name="T6" fmla="*/ 21 w 578"/>
                  <a:gd name="T7" fmla="*/ 407 h 716"/>
                  <a:gd name="T8" fmla="*/ 44 w 578"/>
                  <a:gd name="T9" fmla="*/ 468 h 716"/>
                  <a:gd name="T10" fmla="*/ 61 w 578"/>
                  <a:gd name="T11" fmla="*/ 501 h 716"/>
                  <a:gd name="T12" fmla="*/ 83 w 578"/>
                  <a:gd name="T13" fmla="*/ 533 h 716"/>
                  <a:gd name="T14" fmla="*/ 108 w 578"/>
                  <a:gd name="T15" fmla="*/ 566 h 716"/>
                  <a:gd name="T16" fmla="*/ 137 w 578"/>
                  <a:gd name="T17" fmla="*/ 599 h 716"/>
                  <a:gd name="T18" fmla="*/ 171 w 578"/>
                  <a:gd name="T19" fmla="*/ 630 h 716"/>
                  <a:gd name="T20" fmla="*/ 210 w 578"/>
                  <a:gd name="T21" fmla="*/ 660 h 716"/>
                  <a:gd name="T22" fmla="*/ 256 w 578"/>
                  <a:gd name="T23" fmla="*/ 686 h 716"/>
                  <a:gd name="T24" fmla="*/ 263 w 578"/>
                  <a:gd name="T25" fmla="*/ 690 h 716"/>
                  <a:gd name="T26" fmla="*/ 282 w 578"/>
                  <a:gd name="T27" fmla="*/ 700 h 716"/>
                  <a:gd name="T28" fmla="*/ 312 w 578"/>
                  <a:gd name="T29" fmla="*/ 710 h 716"/>
                  <a:gd name="T30" fmla="*/ 348 w 578"/>
                  <a:gd name="T31" fmla="*/ 716 h 716"/>
                  <a:gd name="T32" fmla="*/ 369 w 578"/>
                  <a:gd name="T33" fmla="*/ 715 h 716"/>
                  <a:gd name="T34" fmla="*/ 391 w 578"/>
                  <a:gd name="T35" fmla="*/ 713 h 716"/>
                  <a:gd name="T36" fmla="*/ 413 w 578"/>
                  <a:gd name="T37" fmla="*/ 706 h 716"/>
                  <a:gd name="T38" fmla="*/ 436 w 578"/>
                  <a:gd name="T39" fmla="*/ 695 h 716"/>
                  <a:gd name="T40" fmla="*/ 459 w 578"/>
                  <a:gd name="T41" fmla="*/ 679 h 716"/>
                  <a:gd name="T42" fmla="*/ 482 w 578"/>
                  <a:gd name="T43" fmla="*/ 657 h 716"/>
                  <a:gd name="T44" fmla="*/ 505 w 578"/>
                  <a:gd name="T45" fmla="*/ 630 h 716"/>
                  <a:gd name="T46" fmla="*/ 527 w 578"/>
                  <a:gd name="T47" fmla="*/ 596 h 716"/>
                  <a:gd name="T48" fmla="*/ 536 w 578"/>
                  <a:gd name="T49" fmla="*/ 564 h 716"/>
                  <a:gd name="T50" fmla="*/ 555 w 578"/>
                  <a:gd name="T51" fmla="*/ 481 h 716"/>
                  <a:gd name="T52" fmla="*/ 569 w 578"/>
                  <a:gd name="T53" fmla="*/ 402 h 716"/>
                  <a:gd name="T54" fmla="*/ 576 w 578"/>
                  <a:gd name="T55" fmla="*/ 347 h 716"/>
                  <a:gd name="T56" fmla="*/ 578 w 578"/>
                  <a:gd name="T57" fmla="*/ 293 h 716"/>
                  <a:gd name="T58" fmla="*/ 578 w 578"/>
                  <a:gd name="T59" fmla="*/ 268 h 716"/>
                  <a:gd name="T60" fmla="*/ 577 w 578"/>
                  <a:gd name="T61" fmla="*/ 248 h 716"/>
                  <a:gd name="T62" fmla="*/ 571 w 578"/>
                  <a:gd name="T63" fmla="*/ 218 h 716"/>
                  <a:gd name="T64" fmla="*/ 559 w 578"/>
                  <a:gd name="T65" fmla="*/ 178 h 716"/>
                  <a:gd name="T66" fmla="*/ 537 w 578"/>
                  <a:gd name="T67" fmla="*/ 133 h 716"/>
                  <a:gd name="T68" fmla="*/ 521 w 578"/>
                  <a:gd name="T69" fmla="*/ 110 h 716"/>
                  <a:gd name="T70" fmla="*/ 502 w 578"/>
                  <a:gd name="T71" fmla="*/ 88 h 716"/>
                  <a:gd name="T72" fmla="*/ 479 w 578"/>
                  <a:gd name="T73" fmla="*/ 66 h 716"/>
                  <a:gd name="T74" fmla="*/ 452 w 578"/>
                  <a:gd name="T75" fmla="*/ 46 h 716"/>
                  <a:gd name="T76" fmla="*/ 420 w 578"/>
                  <a:gd name="T77" fmla="*/ 28 h 716"/>
                  <a:gd name="T78" fmla="*/ 383 w 578"/>
                  <a:gd name="T79" fmla="*/ 13 h 716"/>
                  <a:gd name="T80" fmla="*/ 340 w 578"/>
                  <a:gd name="T81" fmla="*/ 0 h 716"/>
                  <a:gd name="T82" fmla="*/ 330 w 578"/>
                  <a:gd name="T83" fmla="*/ 0 h 716"/>
                  <a:gd name="T84" fmla="*/ 300 w 578"/>
                  <a:gd name="T85" fmla="*/ 2 h 716"/>
                  <a:gd name="T86" fmla="*/ 258 w 578"/>
                  <a:gd name="T87" fmla="*/ 10 h 716"/>
                  <a:gd name="T88" fmla="*/ 206 w 578"/>
                  <a:gd name="T89" fmla="*/ 29 h 716"/>
                  <a:gd name="T90" fmla="*/ 177 w 578"/>
                  <a:gd name="T91" fmla="*/ 44 h 716"/>
                  <a:gd name="T92" fmla="*/ 149 w 578"/>
                  <a:gd name="T93" fmla="*/ 62 h 716"/>
                  <a:gd name="T94" fmla="*/ 121 w 578"/>
                  <a:gd name="T95" fmla="*/ 86 h 716"/>
                  <a:gd name="T96" fmla="*/ 93 w 578"/>
                  <a:gd name="T97" fmla="*/ 114 h 716"/>
                  <a:gd name="T98" fmla="*/ 67 w 578"/>
                  <a:gd name="T99" fmla="*/ 149 h 716"/>
                  <a:gd name="T100" fmla="*/ 42 w 578"/>
                  <a:gd name="T101" fmla="*/ 188 h 716"/>
                  <a:gd name="T102" fmla="*/ 20 w 578"/>
                  <a:gd name="T103" fmla="*/ 236 h 716"/>
                  <a:gd name="T104" fmla="*/ 0 w 578"/>
                  <a:gd name="T105" fmla="*/ 290 h 71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78"/>
                  <a:gd name="T160" fmla="*/ 0 h 716"/>
                  <a:gd name="T161" fmla="*/ 578 w 578"/>
                  <a:gd name="T162" fmla="*/ 716 h 71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78" h="716">
                    <a:moveTo>
                      <a:pt x="0" y="290"/>
                    </a:moveTo>
                    <a:lnTo>
                      <a:pt x="0" y="290"/>
                    </a:lnTo>
                    <a:lnTo>
                      <a:pt x="0" y="301"/>
                    </a:lnTo>
                    <a:lnTo>
                      <a:pt x="2" y="314"/>
                    </a:lnTo>
                    <a:lnTo>
                      <a:pt x="4" y="333"/>
                    </a:lnTo>
                    <a:lnTo>
                      <a:pt x="7" y="354"/>
                    </a:lnTo>
                    <a:lnTo>
                      <a:pt x="13" y="379"/>
                    </a:lnTo>
                    <a:lnTo>
                      <a:pt x="21" y="407"/>
                    </a:lnTo>
                    <a:lnTo>
                      <a:pt x="31" y="436"/>
                    </a:lnTo>
                    <a:lnTo>
                      <a:pt x="44" y="468"/>
                    </a:lnTo>
                    <a:lnTo>
                      <a:pt x="52" y="485"/>
                    </a:lnTo>
                    <a:lnTo>
                      <a:pt x="61" y="501"/>
                    </a:lnTo>
                    <a:lnTo>
                      <a:pt x="71" y="517"/>
                    </a:lnTo>
                    <a:lnTo>
                      <a:pt x="83" y="533"/>
                    </a:lnTo>
                    <a:lnTo>
                      <a:pt x="94" y="550"/>
                    </a:lnTo>
                    <a:lnTo>
                      <a:pt x="108" y="566"/>
                    </a:lnTo>
                    <a:lnTo>
                      <a:pt x="121" y="583"/>
                    </a:lnTo>
                    <a:lnTo>
                      <a:pt x="137" y="599"/>
                    </a:lnTo>
                    <a:lnTo>
                      <a:pt x="153" y="614"/>
                    </a:lnTo>
                    <a:lnTo>
                      <a:pt x="171" y="630"/>
                    </a:lnTo>
                    <a:lnTo>
                      <a:pt x="190" y="645"/>
                    </a:lnTo>
                    <a:lnTo>
                      <a:pt x="210" y="660"/>
                    </a:lnTo>
                    <a:lnTo>
                      <a:pt x="233" y="673"/>
                    </a:lnTo>
                    <a:lnTo>
                      <a:pt x="256" y="686"/>
                    </a:lnTo>
                    <a:lnTo>
                      <a:pt x="263" y="690"/>
                    </a:lnTo>
                    <a:lnTo>
                      <a:pt x="271" y="695"/>
                    </a:lnTo>
                    <a:lnTo>
                      <a:pt x="282" y="700"/>
                    </a:lnTo>
                    <a:lnTo>
                      <a:pt x="296" y="705"/>
                    </a:lnTo>
                    <a:lnTo>
                      <a:pt x="312" y="710"/>
                    </a:lnTo>
                    <a:lnTo>
                      <a:pt x="329" y="714"/>
                    </a:lnTo>
                    <a:lnTo>
                      <a:pt x="348" y="716"/>
                    </a:lnTo>
                    <a:lnTo>
                      <a:pt x="358" y="716"/>
                    </a:lnTo>
                    <a:lnTo>
                      <a:pt x="369" y="715"/>
                    </a:lnTo>
                    <a:lnTo>
                      <a:pt x="379" y="714"/>
                    </a:lnTo>
                    <a:lnTo>
                      <a:pt x="391" y="713"/>
                    </a:lnTo>
                    <a:lnTo>
                      <a:pt x="402" y="709"/>
                    </a:lnTo>
                    <a:lnTo>
                      <a:pt x="413" y="706"/>
                    </a:lnTo>
                    <a:lnTo>
                      <a:pt x="424" y="700"/>
                    </a:lnTo>
                    <a:lnTo>
                      <a:pt x="436" y="695"/>
                    </a:lnTo>
                    <a:lnTo>
                      <a:pt x="447" y="687"/>
                    </a:lnTo>
                    <a:lnTo>
                      <a:pt x="459" y="679"/>
                    </a:lnTo>
                    <a:lnTo>
                      <a:pt x="471" y="669"/>
                    </a:lnTo>
                    <a:lnTo>
                      <a:pt x="482" y="657"/>
                    </a:lnTo>
                    <a:lnTo>
                      <a:pt x="493" y="645"/>
                    </a:lnTo>
                    <a:lnTo>
                      <a:pt x="505" y="630"/>
                    </a:lnTo>
                    <a:lnTo>
                      <a:pt x="516" y="614"/>
                    </a:lnTo>
                    <a:lnTo>
                      <a:pt x="527" y="596"/>
                    </a:lnTo>
                    <a:lnTo>
                      <a:pt x="536" y="564"/>
                    </a:lnTo>
                    <a:lnTo>
                      <a:pt x="545" y="527"/>
                    </a:lnTo>
                    <a:lnTo>
                      <a:pt x="555" y="481"/>
                    </a:lnTo>
                    <a:lnTo>
                      <a:pt x="564" y="430"/>
                    </a:lnTo>
                    <a:lnTo>
                      <a:pt x="569" y="402"/>
                    </a:lnTo>
                    <a:lnTo>
                      <a:pt x="572" y="374"/>
                    </a:lnTo>
                    <a:lnTo>
                      <a:pt x="576" y="347"/>
                    </a:lnTo>
                    <a:lnTo>
                      <a:pt x="578" y="319"/>
                    </a:lnTo>
                    <a:lnTo>
                      <a:pt x="578" y="293"/>
                    </a:lnTo>
                    <a:lnTo>
                      <a:pt x="578" y="268"/>
                    </a:lnTo>
                    <a:lnTo>
                      <a:pt x="578" y="259"/>
                    </a:lnTo>
                    <a:lnTo>
                      <a:pt x="577" y="248"/>
                    </a:lnTo>
                    <a:lnTo>
                      <a:pt x="574" y="234"/>
                    </a:lnTo>
                    <a:lnTo>
                      <a:pt x="571" y="218"/>
                    </a:lnTo>
                    <a:lnTo>
                      <a:pt x="567" y="198"/>
                    </a:lnTo>
                    <a:lnTo>
                      <a:pt x="559" y="178"/>
                    </a:lnTo>
                    <a:lnTo>
                      <a:pt x="550" y="155"/>
                    </a:lnTo>
                    <a:lnTo>
                      <a:pt x="537" y="133"/>
                    </a:lnTo>
                    <a:lnTo>
                      <a:pt x="529" y="122"/>
                    </a:lnTo>
                    <a:lnTo>
                      <a:pt x="521" y="110"/>
                    </a:lnTo>
                    <a:lnTo>
                      <a:pt x="512" y="99"/>
                    </a:lnTo>
                    <a:lnTo>
                      <a:pt x="502" y="88"/>
                    </a:lnTo>
                    <a:lnTo>
                      <a:pt x="491" y="77"/>
                    </a:lnTo>
                    <a:lnTo>
                      <a:pt x="479" y="66"/>
                    </a:lnTo>
                    <a:lnTo>
                      <a:pt x="466" y="56"/>
                    </a:lnTo>
                    <a:lnTo>
                      <a:pt x="452" y="46"/>
                    </a:lnTo>
                    <a:lnTo>
                      <a:pt x="436" y="37"/>
                    </a:lnTo>
                    <a:lnTo>
                      <a:pt x="420" y="28"/>
                    </a:lnTo>
                    <a:lnTo>
                      <a:pt x="402" y="20"/>
                    </a:lnTo>
                    <a:lnTo>
                      <a:pt x="383" y="13"/>
                    </a:lnTo>
                    <a:lnTo>
                      <a:pt x="362" y="7"/>
                    </a:lnTo>
                    <a:lnTo>
                      <a:pt x="340" y="0"/>
                    </a:lnTo>
                    <a:lnTo>
                      <a:pt x="330" y="0"/>
                    </a:lnTo>
                    <a:lnTo>
                      <a:pt x="316" y="1"/>
                    </a:lnTo>
                    <a:lnTo>
                      <a:pt x="300" y="2"/>
                    </a:lnTo>
                    <a:lnTo>
                      <a:pt x="280" y="5"/>
                    </a:lnTo>
                    <a:lnTo>
                      <a:pt x="258" y="10"/>
                    </a:lnTo>
                    <a:lnTo>
                      <a:pt x="233" y="18"/>
                    </a:lnTo>
                    <a:lnTo>
                      <a:pt x="206" y="29"/>
                    </a:lnTo>
                    <a:lnTo>
                      <a:pt x="192" y="36"/>
                    </a:lnTo>
                    <a:lnTo>
                      <a:pt x="177" y="44"/>
                    </a:lnTo>
                    <a:lnTo>
                      <a:pt x="163" y="53"/>
                    </a:lnTo>
                    <a:lnTo>
                      <a:pt x="149" y="62"/>
                    </a:lnTo>
                    <a:lnTo>
                      <a:pt x="135" y="73"/>
                    </a:lnTo>
                    <a:lnTo>
                      <a:pt x="121" y="86"/>
                    </a:lnTo>
                    <a:lnTo>
                      <a:pt x="106" y="99"/>
                    </a:lnTo>
                    <a:lnTo>
                      <a:pt x="93" y="114"/>
                    </a:lnTo>
                    <a:lnTo>
                      <a:pt x="79" y="131"/>
                    </a:lnTo>
                    <a:lnTo>
                      <a:pt x="67" y="149"/>
                    </a:lnTo>
                    <a:lnTo>
                      <a:pt x="53" y="168"/>
                    </a:lnTo>
                    <a:lnTo>
                      <a:pt x="42" y="188"/>
                    </a:lnTo>
                    <a:lnTo>
                      <a:pt x="30" y="211"/>
                    </a:lnTo>
                    <a:lnTo>
                      <a:pt x="20" y="236"/>
                    </a:lnTo>
                    <a:lnTo>
                      <a:pt x="9" y="261"/>
                    </a:lnTo>
                    <a:lnTo>
                      <a:pt x="0" y="290"/>
                    </a:lnTo>
                    <a:close/>
                  </a:path>
                </a:pathLst>
              </a:custGeom>
              <a:solidFill>
                <a:srgbClr val="B3E4FA"/>
              </a:solidFill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164</Words>
  <Application>Microsoft Office PowerPoint</Application>
  <PresentationFormat>On-screen Show (4:3)</PresentationFormat>
  <Paragraphs>18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Easter Egg Template</dc:title>
  <dc:creator>Presentation Magazine</dc:creator>
  <cp:lastModifiedBy>Jonty Pearce</cp:lastModifiedBy>
  <cp:revision>18</cp:revision>
  <dcterms:created xsi:type="dcterms:W3CDTF">2009-12-07T10:58:36Z</dcterms:created>
  <dcterms:modified xsi:type="dcterms:W3CDTF">2015-02-22T11:12:51Z</dcterms:modified>
  <cp:category>Clearly Presented Ltd</cp:category>
</cp:coreProperties>
</file>